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presentation.main+xml" PartName="/ppt/presentation.xml"/>
  <Override ContentType="application/vnd.openxmlformats-officedocument.presentationml.presProps+xml" PartName="/ppt/presProps.xml"/>
  <Override ContentType="application/vnd.ms-powerpoint.revisioninfo+xml" PartName="/ppt/revisionInfo.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25.xml"/>
  <Override ContentType="application/vnd.openxmlformats-officedocument.presentationml.slideLayout+xml" PartName="/ppt/slideLayouts/slideLayout26.xml"/>
  <Override ContentType="application/vnd.openxmlformats-officedocument.presentationml.slideLayout+xml" PartName="/ppt/slideLayouts/slideLayout27.xml"/>
  <Override ContentType="application/vnd.openxmlformats-officedocument.presentationml.slideLayout+xml" PartName="/ppt/slideLayouts/slideLayout28.xml"/>
  <Override ContentType="application/vnd.openxmlformats-officedocument.presentationml.slideLayout+xml" PartName="/ppt/slideLayouts/slideLayout29.xml"/>
  <Override ContentType="application/vnd.openxmlformats-officedocument.presentationml.slideLayout+xml" PartName="/ppt/slideLayouts/slideLayout30.xml"/>
  <Override ContentType="application/vnd.openxmlformats-officedocument.presentationml.slideLayout+xml" PartName="/ppt/slideLayouts/slideLayout31.xml"/>
  <Override ContentType="application/vnd.openxmlformats-officedocument.presentationml.slideLayout+xml" PartName="/ppt/slideLayouts/slideLayout32.xml"/>
  <Override ContentType="application/vnd.openxmlformats-officedocument.presentationml.slideLayout+xml" PartName="/ppt/slideLayouts/slideLayout33.xml"/>
  <Override ContentType="application/vnd.openxmlformats-officedocument.presentationml.slideLayout+xml" PartName="/ppt/slideLayouts/slideLayout34.xml"/>
  <Override ContentType="application/vnd.openxmlformats-officedocument.presentationml.slideLayout+xml" PartName="/ppt/slideLayouts/slideLayout35.xml"/>
  <Override ContentType="application/vnd.openxmlformats-officedocument.presentationml.slideLayout+xml" PartName="/ppt/slideLayouts/slideLayout36.xml"/>
  <Override ContentType="application/vnd.openxmlformats-officedocument.presentationml.slideLayout+xml" PartName="/ppt/slideLayouts/slideLayout37.xml"/>
  <Override ContentType="application/vnd.openxmlformats-officedocument.presentationml.slideLayout+xml" PartName="/ppt/slideLayouts/slideLayout38.xml"/>
  <Override ContentType="application/vnd.openxmlformats-officedocument.presentationml.slideLayout+xml" PartName="/ppt/slideLayouts/slideLayout39.xml"/>
  <Override ContentType="application/vnd.openxmlformats-officedocument.presentationml.slideLayout+xml" PartName="/ppt/slideLayouts/slideLayout40.xml"/>
  <Override ContentType="application/vnd.openxmlformats-officedocument.presentationml.slideLayout+xml" PartName="/ppt/slideLayouts/slideLayout41.xml"/>
  <Override ContentType="application/vnd.openxmlformats-officedocument.presentationml.slideLayout+xml" PartName="/ppt/slideLayouts/slideLayout42.xml"/>
  <Override ContentType="application/vnd.openxmlformats-officedocument.presentationml.slideLayout+xml" PartName="/ppt/slideLayouts/slideLayout43.xml"/>
  <Override ContentType="application/vnd.openxmlformats-officedocument.presentationml.slideLayout+xml" PartName="/ppt/slideLayouts/slideLayout44.xml"/>
  <Override ContentType="application/vnd.openxmlformats-officedocument.presentationml.slideLayout+xml" PartName="/ppt/slideLayouts/slideLayout45.xml"/>
  <Override ContentType="application/vnd.openxmlformats-officedocument.presentationml.slideLayout+xml" PartName="/ppt/slideLayouts/slideLayout46.xml"/>
  <Override ContentType="application/vnd.openxmlformats-officedocument.presentationml.slideLayout+xml" PartName="/ppt/slideLayouts/slideLayout47.xml"/>
  <Override ContentType="application/vnd.openxmlformats-officedocument.presentationml.slideLayout+xml" PartName="/ppt/slideLayouts/slideLayout48.xml"/>
  <Override ContentType="application/vnd.openxmlformats-officedocument.presentationml.slideLayout+xml" PartName="/ppt/slideLayouts/slideLayout49.xml"/>
  <Override ContentType="application/vnd.openxmlformats-officedocument.presentationml.slideLayout+xml" PartName="/ppt/slideLayouts/slideLayout50.xml"/>
  <Override ContentType="application/vnd.openxmlformats-officedocument.presentationml.slideLayout+xml" PartName="/ppt/slideLayouts/slideLayout51.xml"/>
  <Override ContentType="application/vnd.openxmlformats-officedocument.presentationml.slideLayout+xml" PartName="/ppt/slideLayouts/slideLayout52.xml"/>
  <Override ContentType="application/vnd.openxmlformats-officedocument.presentationml.slideLayout+xml" PartName="/ppt/slideLayouts/slideLayout53.xml"/>
  <Override ContentType="application/vnd.openxmlformats-officedocument.presentationml.slideLayout+xml" PartName="/ppt/slideLayouts/slideLayout54.xml"/>
  <Override ContentType="application/vnd.openxmlformats-officedocument.presentationml.slideLayout+xml" PartName="/ppt/slideLayouts/slideLayout55.xml"/>
  <Override ContentType="application/vnd.openxmlformats-officedocument.presentationml.slideLayout+xml" PartName="/ppt/slideLayouts/slideLayout56.xml"/>
  <Override ContentType="application/vnd.openxmlformats-officedocument.presentationml.slideLayout+xml" PartName="/ppt/slideLayouts/slideLayout57.xml"/>
  <Override ContentType="application/vnd.openxmlformats-officedocument.presentationml.slideLayout+xml" PartName="/ppt/slideLayouts/slideLayout58.xml"/>
  <Override ContentType="application/vnd.openxmlformats-officedocument.presentationml.slideLayout+xml" PartName="/ppt/slideLayouts/slideLayout59.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Master+xml" PartName="/ppt/slideMasters/slideMaster3.xml"/>
  <Override ContentType="application/vnd.openxmlformats-officedocument.presentationml.slideMaster+xml" PartName="/ppt/slideMasters/slideMaster4.xml"/>
  <Override ContentType="application/vnd.openxmlformats-officedocument.presentationml.slideMaster+xml" PartName="/ppt/slideMasters/slideMaster5.xml"/>
  <Override ContentType="application/vnd.openxmlformats-officedocument.presentationml.slideMaster+xml" PartName="/ppt/slideMasters/slideMaster6.xml"/>
  <Override ContentType="application/vnd.openxmlformats-officedocument.presentationml.slideMaster+xml" PartName="/ppt/slideMasters/slideMaster7.xml"/>
  <Override ContentType="application/vnd.openxmlformats-officedocument.presentationml.slideMaster+xml" PartName="/ppt/slideMasters/slideMaster8.xml"/>
  <Override ContentType="application/vnd.openxmlformats-officedocument.presentationml.slideMaster+xml" PartName="/ppt/slideMasters/slideMaster9.xml"/>
  <Override ContentType="application/vnd.openxmlformats-officedocument.presentationml.slideMaster+xml" PartName="/ppt/slideMasters/slideMaster10.xml"/>
  <Override ContentType="application/vnd.openxmlformats-officedocument.presentationml.slideMaster+xml" PartName="/ppt/slideMasters/slideMaster1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presentationml.tags+xml" PartName="/ppt/tags/tag2.xml"/>
  <Override ContentType="application/vnd.openxmlformats-officedocument.presentationml.tags+xml" PartName="/ppt/tags/tag3.xml"/>
  <Override ContentType="application/vnd.openxmlformats-officedocument.presentationml.tags+xml" PartName="/ppt/tags/tag4.xml"/>
  <Override ContentType="application/vnd.openxmlformats-officedocument.presentationml.tags+xml" PartName="/ppt/tags/tag5.xml"/>
  <Override ContentType="application/vnd.openxmlformats-officedocument.presentationml.tags+xml" PartName="/ppt/tags/tag6.xml"/>
  <Override ContentType="application/vnd.openxmlformats-officedocument.presentationml.tags+xml" PartName="/ppt/tags/tag7.xml"/>
  <Override ContentType="application/vnd.openxmlformats-officedocument.presentationml.tags+xml" PartName="/ppt/tags/tag8.xml"/>
  <Override ContentType="application/vnd.openxmlformats-officedocument.presentationml.tags+xml" PartName="/ppt/tags/tag9.xml"/>
  <Override ContentType="application/vnd.openxmlformats-officedocument.presentationml.tags+xml" PartName="/ppt/tags/tag10.xml"/>
  <Override ContentType="application/vnd.openxmlformats-officedocument.presentationml.tags+xml" PartName="/ppt/tags/tag11.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Override ContentType="application/vnd.openxmlformats-officedocument.theme+xml" PartName="/ppt/theme/theme6.xml"/>
  <Override ContentType="application/vnd.openxmlformats-officedocument.theme+xml" PartName="/ppt/theme/theme7.xml"/>
  <Override ContentType="application/vnd.openxmlformats-officedocument.theme+xml" PartName="/ppt/theme/theme8.xml"/>
  <Override ContentType="application/vnd.openxmlformats-officedocument.theme+xml" PartName="/ppt/theme/theme9.xml"/>
  <Override ContentType="application/vnd.openxmlformats-officedocument.theme+xml" PartName="/ppt/theme/theme10.xml"/>
  <Override ContentType="application/vnd.openxmlformats-officedocument.theme+xml" PartName="/ppt/theme/theme11.xml"/>
  <Override ContentType="application/vnd.openxmlformats-officedocument.theme+xml" PartName="/ppt/theme/theme12.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saveSubsetFonts="1">
  <p:sldMasterIdLst>
    <p:sldMasterId id="2147483648" r:id="rId1"/>
    <p:sldMasterId id="2147483660" r:id="rId2"/>
    <p:sldMasterId id="2147483664" r:id="rId3"/>
    <p:sldMasterId id="2147483668" r:id="rId4"/>
    <p:sldMasterId id="2147483672" r:id="rId5"/>
    <p:sldMasterId id="2147483676" r:id="rId6"/>
    <p:sldMasterId id="2147483680" r:id="rId7"/>
    <p:sldMasterId id="2147483684" r:id="rId8"/>
    <p:sldMasterId id="2147483688" r:id="rId9"/>
    <p:sldMasterId id="2147483692" r:id="rId10"/>
    <p:sldMasterId id="2147483706" r:id="rId11"/>
  </p:sldMasterIdLst>
  <p:notesMasterIdLst>
    <p:notesMasterId r:id="rId12"/>
  </p:notesMasterIdLst>
  <p:sldIdLst>
    <p:sldId id="470" r:id="rId13"/>
    <p:sldId id="353" r:id="rId14"/>
    <p:sldId id="471" r:id="rId15"/>
    <p:sldId id="352" r:id="rId16"/>
    <p:sldId id="472" r:id="rId17"/>
    <p:sldId id="474" r:id="rId18"/>
    <p:sldId id="473" r:id="rId19"/>
    <p:sldId id="475" r:id="rId20"/>
    <p:sldId id="476" r:id="rId21"/>
    <p:sldId id="477" r:id="rId22"/>
    <p:sldId id="478" r:id="rId23"/>
    <p:sldId id="479" r:id="rId24"/>
    <p:sldId id="480" r:id="rId25"/>
    <p:sldId id="481" r:id="rId26"/>
    <p:sldId id="482" r:id="rId27"/>
    <p:sldId id="483" r:id="rId28"/>
    <p:sldId id="484" r:id="rId29"/>
    <p:sldId id="485" r:id="rId30"/>
    <p:sldId id="486" r:id="rId31"/>
    <p:sldId id="488" r:id="rId32"/>
    <p:sldId id="490" r:id="rId33"/>
    <p:sldId id="491" r:id="rId34"/>
    <p:sldId id="492" r:id="rId35"/>
    <p:sldId id="493" r:id="rId36"/>
    <p:sldId id="297" r:id="rId37"/>
  </p:sldIdLst>
  <p:sldSz cx="12190413" cy="6859588"/>
  <p:notesSz cx="6858000" cy="9144000"/>
  <p:custDataLst>
    <p:tags r:id="rId3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1">
          <p15:clr>
            <a:srgbClr val="A4A3A4"/>
          </p15:clr>
        </p15:guide>
        <p15:guide id="2" pos="3840">
          <p15:clr>
            <a:srgbClr val="A4A3A4"/>
          </p15:clr>
        </p15:guide>
      </p15:sldGuideLst>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668" autoAdjust="0"/>
    <p:restoredTop sz="97778" autoAdjust="0"/>
  </p:normalViewPr>
  <p:slideViewPr>
    <p:cSldViewPr snapToGrid="0" showGuides="1">
      <p:cViewPr varScale="1">
        <p:scale>
          <a:sx n="109" d="100"/>
          <a:sy n="109" d="100"/>
        </p:scale>
        <p:origin x="750" y="96"/>
      </p:cViewPr>
      <p:guideLst>
        <p:guide orient="horz" pos="2161"/>
        <p:guide pos="3840"/>
      </p:guideLst>
    </p:cSldViewPr>
  </p:slideViewPr>
  <p:notesTextViewPr>
    <p:cViewPr>
      <p:scale>
        <a:sx n="1" d="1"/>
        <a:sy n="1" d="1"/>
      </p:scale>
      <p:origin x="0" y="0"/>
    </p:cViewPr>
  </p:notesTextViewPr>
  <p:sorterViewPr>
    <p:cViewPr>
      <p:scale>
        <a:sx n="100" d="100"/>
        <a:sy n="100" d="100"/>
      </p:scale>
      <p:origin x="0" y="0"/>
    </p:cViewPr>
  </p:sorterViewPr>
  <p:notesViewPr>
    <p:cSldViewPr>
      <p:cViewPr>
        <p:scale>
          <a:sx n="1" d="100"/>
          <a:sy n="1" d="100"/>
        </p:scale>
        <p:origin x="0" y="0"/>
      </p:cViewPr>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Masters/slideMaster10.xml" Type="http://schemas.openxmlformats.org/officeDocument/2006/relationships/slideMaster"/><Relationship Id="rId11" Target="slideMasters/slideMaster11.xml" Type="http://schemas.openxmlformats.org/officeDocument/2006/relationships/slideMaster"/><Relationship Id="rId12" Target="notesMasters/notesMaster1.xml" Type="http://schemas.openxmlformats.org/officeDocument/2006/relationships/notesMaster"/><Relationship Id="rId13" Target="slides/slide1.xml" Type="http://schemas.openxmlformats.org/officeDocument/2006/relationships/slide"/><Relationship Id="rId14" Target="slides/slide2.xml" Type="http://schemas.openxmlformats.org/officeDocument/2006/relationships/slide"/><Relationship Id="rId15" Target="slides/slide3.xml" Type="http://schemas.openxmlformats.org/officeDocument/2006/relationships/slide"/><Relationship Id="rId16" Target="slides/slide4.xml" Type="http://schemas.openxmlformats.org/officeDocument/2006/relationships/slide"/><Relationship Id="rId17" Target="slides/slide5.xml" Type="http://schemas.openxmlformats.org/officeDocument/2006/relationships/slide"/><Relationship Id="rId18" Target="slides/slide6.xml" Type="http://schemas.openxmlformats.org/officeDocument/2006/relationships/slide"/><Relationship Id="rId19" Target="slides/slide7.xml" Type="http://schemas.openxmlformats.org/officeDocument/2006/relationships/slide"/><Relationship Id="rId2" Target="slideMasters/slideMaster2.xml" Type="http://schemas.openxmlformats.org/officeDocument/2006/relationships/slideMaster"/><Relationship Id="rId20" Target="slides/slide8.xml" Type="http://schemas.openxmlformats.org/officeDocument/2006/relationships/slide"/><Relationship Id="rId21" Target="slides/slide9.xml" Type="http://schemas.openxmlformats.org/officeDocument/2006/relationships/slide"/><Relationship Id="rId22" Target="slides/slide10.xml" Type="http://schemas.openxmlformats.org/officeDocument/2006/relationships/slide"/><Relationship Id="rId23" Target="slides/slide11.xml" Type="http://schemas.openxmlformats.org/officeDocument/2006/relationships/slide"/><Relationship Id="rId24" Target="slides/slide12.xml" Type="http://schemas.openxmlformats.org/officeDocument/2006/relationships/slide"/><Relationship Id="rId25" Target="slides/slide13.xml" Type="http://schemas.openxmlformats.org/officeDocument/2006/relationships/slide"/><Relationship Id="rId26" Target="slides/slide14.xml" Type="http://schemas.openxmlformats.org/officeDocument/2006/relationships/slide"/><Relationship Id="rId27" Target="slides/slide15.xml" Type="http://schemas.openxmlformats.org/officeDocument/2006/relationships/slide"/><Relationship Id="rId28" Target="slides/slide16.xml" Type="http://schemas.openxmlformats.org/officeDocument/2006/relationships/slide"/><Relationship Id="rId29" Target="slides/slide17.xml" Type="http://schemas.openxmlformats.org/officeDocument/2006/relationships/slide"/><Relationship Id="rId3" Target="slideMasters/slideMaster3.xml" Type="http://schemas.openxmlformats.org/officeDocument/2006/relationships/slideMaster"/><Relationship Id="rId30" Target="slides/slide18.xml" Type="http://schemas.openxmlformats.org/officeDocument/2006/relationships/slide"/><Relationship Id="rId31" Target="slides/slide19.xml" Type="http://schemas.openxmlformats.org/officeDocument/2006/relationships/slide"/><Relationship Id="rId32" Target="slides/slide20.xml" Type="http://schemas.openxmlformats.org/officeDocument/2006/relationships/slide"/><Relationship Id="rId33" Target="slides/slide21.xml" Type="http://schemas.openxmlformats.org/officeDocument/2006/relationships/slide"/><Relationship Id="rId34" Target="slides/slide22.xml" Type="http://schemas.openxmlformats.org/officeDocument/2006/relationships/slide"/><Relationship Id="rId35" Target="slides/slide23.xml" Type="http://schemas.openxmlformats.org/officeDocument/2006/relationships/slide"/><Relationship Id="rId36" Target="slides/slide24.xml" Type="http://schemas.openxmlformats.org/officeDocument/2006/relationships/slide"/><Relationship Id="rId37" Target="slides/slide25.xml" Type="http://schemas.openxmlformats.org/officeDocument/2006/relationships/slide"/><Relationship Id="rId38" Target="tags/tag11.xml" Type="http://schemas.openxmlformats.org/officeDocument/2006/relationships/tags"/><Relationship Id="rId39" Target="presProps.xml" Type="http://schemas.openxmlformats.org/officeDocument/2006/relationships/presProps"/><Relationship Id="rId4" Target="slideMasters/slideMaster4.xml" Type="http://schemas.openxmlformats.org/officeDocument/2006/relationships/slideMaster"/><Relationship Id="rId40" Target="viewProps.xml" Type="http://schemas.openxmlformats.org/officeDocument/2006/relationships/viewProps"/><Relationship Id="rId41" Target="theme/theme1.xml" Type="http://schemas.openxmlformats.org/officeDocument/2006/relationships/theme"/><Relationship Id="rId42" Target="tableStyles.xml" Type="http://schemas.openxmlformats.org/officeDocument/2006/relationships/tableStyles"/><Relationship Id="rId44" Target="revisionInfo.xml" Type="http://schemas.microsoft.com/office/2015/10/relationships/revisionInfo"/><Relationship Id="rId5" Target="slideMasters/slideMaster5.xml" Type="http://schemas.openxmlformats.org/officeDocument/2006/relationships/slideMaster"/><Relationship Id="rId6" Target="slideMasters/slideMaster6.xml" Type="http://schemas.openxmlformats.org/officeDocument/2006/relationships/slideMaster"/><Relationship Id="rId7" Target="slideMasters/slideMaster7.xml" Type="http://schemas.openxmlformats.org/officeDocument/2006/relationships/slideMaster"/><Relationship Id="rId8" Target="slideMasters/slideMaster8.xml" Type="http://schemas.openxmlformats.org/officeDocument/2006/relationships/slideMaster"/><Relationship Id="rId9" Target="slideMasters/slideMaster9.xml" Type="http://schemas.openxmlformats.org/officeDocument/2006/relationships/slideMaster"/></Relationships>
</file>

<file path=ppt/notesMasters/_rels/notesMaster1.xml.rels><?xml version="1.0" encoding="UTF-8" standalone="yes"?><Relationships xmlns="http://schemas.openxmlformats.org/package/2006/relationships"><Relationship Id="rId1" Target="../theme/theme12.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12C8C0-A3D3-487B-AECC-CB6663EAE28D}" type="datetimeFigureOut">
              <a:rPr lang="zh-CN" altLang="en-US" smtClean="0"/>
              <a:t>2018/6/1</a:t>
            </a:fld>
            <a:endParaRPr lang="zh-CN" altLang="en-US"/>
          </a:p>
        </p:txBody>
      </p:sp>
      <p:sp>
        <p:nvSpPr>
          <p:cNvPr id="4" name="幻灯片图像占位符 3"/>
          <p:cNvSpPr>
            <a:spLocks noGrp="1" noRot="1" noChangeAspect="1"/>
          </p:cNvSpPr>
          <p:nvPr>
            <p:ph type="sldImg" idx="2"/>
          </p:nvPr>
        </p:nvSpPr>
        <p:spPr>
          <a:xfrm>
            <a:off x="687388" y="1143000"/>
            <a:ext cx="5483225"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49D3E0-124D-4DFF-AE99-4EA4CC201DB4}" type="slidenum">
              <a:rPr lang="zh-CN" altLang="en-US" smtClean="0"/>
              <a:t>‹#›</a:t>
            </a:fld>
            <a:endParaRPr lang="zh-CN" altLang="en-US"/>
          </a:p>
        </p:txBody>
      </p:sp>
    </p:spTree>
    <p:extLst>
      <p:ext uri="{BB962C8B-B14F-4D97-AF65-F5344CB8AC3E}">
        <p14:creationId val="9417776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slides/slide1.xml" Type="http://schemas.openxmlformats.org/officeDocument/2006/relationships/slide"/><Relationship Id="rId2" Target="../notesMasters/notesMaster1.xml" Type="http://schemas.openxmlformats.org/officeDocument/2006/relationships/notesMaster"/></Relationships>
</file>

<file path=ppt/notesSlides/_rels/notesSlide10.xml.rels><?xml version="1.0" encoding="UTF-8" standalone="yes"?><Relationships xmlns="http://schemas.openxmlformats.org/package/2006/relationships"><Relationship Id="rId1" Target="../slides/slide12.xml" Type="http://schemas.openxmlformats.org/officeDocument/2006/relationships/slide"/><Relationship Id="rId2" Target="../notesMasters/notesMaster1.xml" Type="http://schemas.openxmlformats.org/officeDocument/2006/relationships/notesMaster"/></Relationships>
</file>

<file path=ppt/notesSlides/_rels/notesSlide11.xml.rels><?xml version="1.0" encoding="UTF-8" standalone="yes"?><Relationships xmlns="http://schemas.openxmlformats.org/package/2006/relationships"><Relationship Id="rId1" Target="../slides/slide13.xml" Type="http://schemas.openxmlformats.org/officeDocument/2006/relationships/slide"/><Relationship Id="rId2" Target="../notesMasters/notesMaster1.xml" Type="http://schemas.openxmlformats.org/officeDocument/2006/relationships/notesMaster"/></Relationships>
</file>

<file path=ppt/notesSlides/_rels/notesSlide12.xml.rels><?xml version="1.0" encoding="UTF-8" standalone="yes"?><Relationships xmlns="http://schemas.openxmlformats.org/package/2006/relationships"><Relationship Id="rId1" Target="../slides/slide14.xml" Type="http://schemas.openxmlformats.org/officeDocument/2006/relationships/slide"/><Relationship Id="rId2" Target="../notesMasters/notesMaster1.xml" Type="http://schemas.openxmlformats.org/officeDocument/2006/relationships/notesMaster"/></Relationships>
</file>

<file path=ppt/notesSlides/_rels/notesSlide13.xml.rels><?xml version="1.0" encoding="UTF-8" standalone="yes"?><Relationships xmlns="http://schemas.openxmlformats.org/package/2006/relationships"><Relationship Id="rId1" Target="../slides/slide16.xml" Type="http://schemas.openxmlformats.org/officeDocument/2006/relationships/slide"/><Relationship Id="rId2" Target="../notesMasters/notesMaster1.xml" Type="http://schemas.openxmlformats.org/officeDocument/2006/relationships/notesMaster"/></Relationships>
</file>

<file path=ppt/notesSlides/_rels/notesSlide14.xml.rels><?xml version="1.0" encoding="UTF-8" standalone="yes"?><Relationships xmlns="http://schemas.openxmlformats.org/package/2006/relationships"><Relationship Id="rId1" Target="../slides/slide17.xml" Type="http://schemas.openxmlformats.org/officeDocument/2006/relationships/slide"/><Relationship Id="rId2" Target="../notesMasters/notesMaster1.xml" Type="http://schemas.openxmlformats.org/officeDocument/2006/relationships/notesMaster"/></Relationships>
</file>

<file path=ppt/notesSlides/_rels/notesSlide15.xml.rels><?xml version="1.0" encoding="UTF-8" standalone="yes"?><Relationships xmlns="http://schemas.openxmlformats.org/package/2006/relationships"><Relationship Id="rId1" Target="../slides/slide18.xml" Type="http://schemas.openxmlformats.org/officeDocument/2006/relationships/slide"/><Relationship Id="rId2" Target="../notesMasters/notesMaster1.xml" Type="http://schemas.openxmlformats.org/officeDocument/2006/relationships/notesMaster"/></Relationships>
</file>

<file path=ppt/notesSlides/_rels/notesSlide16.xml.rels><?xml version="1.0" encoding="UTF-8" standalone="yes"?><Relationships xmlns="http://schemas.openxmlformats.org/package/2006/relationships"><Relationship Id="rId1" Target="../slides/slide19.xml" Type="http://schemas.openxmlformats.org/officeDocument/2006/relationships/slide"/><Relationship Id="rId2" Target="../notesMasters/notesMaster1.xml" Type="http://schemas.openxmlformats.org/officeDocument/2006/relationships/notesMaster"/></Relationships>
</file>

<file path=ppt/notesSlides/_rels/notesSlide17.xml.rels><?xml version="1.0" encoding="UTF-8" standalone="yes"?><Relationships xmlns="http://schemas.openxmlformats.org/package/2006/relationships"><Relationship Id="rId1" Target="../slides/slide21.xml" Type="http://schemas.openxmlformats.org/officeDocument/2006/relationships/slide"/><Relationship Id="rId2" Target="../notesMasters/notesMaster1.xml" Type="http://schemas.openxmlformats.org/officeDocument/2006/relationships/notesMaster"/></Relationships>
</file>

<file path=ppt/notesSlides/_rels/notesSlide18.xml.rels><?xml version="1.0" encoding="UTF-8" standalone="yes"?><Relationships xmlns="http://schemas.openxmlformats.org/package/2006/relationships"><Relationship Id="rId1" Target="../slides/slide22.xml" Type="http://schemas.openxmlformats.org/officeDocument/2006/relationships/slide"/><Relationship Id="rId2" Target="../notesMasters/notesMaster1.xml" Type="http://schemas.openxmlformats.org/officeDocument/2006/relationships/notesMaster"/></Relationships>
</file>

<file path=ppt/notesSlides/_rels/notesSlide19.xml.rels><?xml version="1.0" encoding="UTF-8" standalone="yes"?><Relationships xmlns="http://schemas.openxmlformats.org/package/2006/relationships"><Relationship Id="rId1" Target="../slides/slide23.xml" Type="http://schemas.openxmlformats.org/officeDocument/2006/relationships/slide"/><Relationship Id="rId2" Target="../notesMasters/notesMaster1.xml" Type="http://schemas.openxmlformats.org/officeDocument/2006/relationships/notesMaster"/></Relationships>
</file>

<file path=ppt/notesSlides/_rels/notesSlide2.xml.rels><?xml version="1.0" encoding="UTF-8" standalone="yes"?><Relationships xmlns="http://schemas.openxmlformats.org/package/2006/relationships"><Relationship Id="rId1" Target="../slides/slide2.xml" Type="http://schemas.openxmlformats.org/officeDocument/2006/relationships/slide"/><Relationship Id="rId2" Target="../notesMasters/notesMaster1.xml" Type="http://schemas.openxmlformats.org/officeDocument/2006/relationships/notesMaster"/></Relationships>
</file>

<file path=ppt/notesSlides/_rels/notesSlide20.xml.rels><?xml version="1.0" encoding="UTF-8" standalone="yes"?><Relationships xmlns="http://schemas.openxmlformats.org/package/2006/relationships"><Relationship Id="rId1" Target="../slides/slide24.xml" Type="http://schemas.openxmlformats.org/officeDocument/2006/relationships/slide"/><Relationship Id="rId2" Target="../notesMasters/notesMaster1.xml" Type="http://schemas.openxmlformats.org/officeDocument/2006/relationships/notesMaster"/></Relationships>
</file>

<file path=ppt/notesSlides/_rels/notesSlide21.xml.rels><?xml version="1.0" encoding="UTF-8" standalone="yes"?><Relationships xmlns="http://schemas.openxmlformats.org/package/2006/relationships"><Relationship Id="rId1" Target="../slides/slide25.xml" Type="http://schemas.openxmlformats.org/officeDocument/2006/relationships/slide"/><Relationship Id="rId2" Target="../notesMasters/notesMaster1.xml" Type="http://schemas.openxmlformats.org/officeDocument/2006/relationships/notesMaster"/></Relationships>
</file>

<file path=ppt/notesSlides/_rels/notesSlide3.xml.rels><?xml version="1.0" encoding="UTF-8" standalone="yes"?><Relationships xmlns="http://schemas.openxmlformats.org/package/2006/relationships"><Relationship Id="rId1" Target="../slides/slide4.xml" Type="http://schemas.openxmlformats.org/officeDocument/2006/relationships/slide"/><Relationship Id="rId2" Target="../notesMasters/notesMaster1.xml" Type="http://schemas.openxmlformats.org/officeDocument/2006/relationships/notesMaster"/></Relationships>
</file>

<file path=ppt/notesSlides/_rels/notesSlide4.xml.rels><?xml version="1.0" encoding="UTF-8" standalone="yes"?><Relationships xmlns="http://schemas.openxmlformats.org/package/2006/relationships"><Relationship Id="rId1" Target="../slides/slide5.xml" Type="http://schemas.openxmlformats.org/officeDocument/2006/relationships/slide"/><Relationship Id="rId2" Target="../notesMasters/notesMaster1.xml" Type="http://schemas.openxmlformats.org/officeDocument/2006/relationships/notesMaster"/></Relationships>
</file>

<file path=ppt/notesSlides/_rels/notesSlide5.xml.rels><?xml version="1.0" encoding="UTF-8" standalone="yes"?><Relationships xmlns="http://schemas.openxmlformats.org/package/2006/relationships"><Relationship Id="rId1" Target="../slides/slide6.xml" Type="http://schemas.openxmlformats.org/officeDocument/2006/relationships/slide"/><Relationship Id="rId2" Target="../notesMasters/notesMaster1.xml" Type="http://schemas.openxmlformats.org/officeDocument/2006/relationships/notesMaster"/></Relationships>
</file>

<file path=ppt/notesSlides/_rels/notesSlide6.xml.rels><?xml version="1.0" encoding="UTF-8" standalone="yes"?><Relationships xmlns="http://schemas.openxmlformats.org/package/2006/relationships"><Relationship Id="rId1" Target="../slides/slide7.xml" Type="http://schemas.openxmlformats.org/officeDocument/2006/relationships/slide"/><Relationship Id="rId2" Target="../notesMasters/notesMaster1.xml" Type="http://schemas.openxmlformats.org/officeDocument/2006/relationships/notesMaster"/></Relationships>
</file>

<file path=ppt/notesSlides/_rels/notesSlide7.xml.rels><?xml version="1.0" encoding="UTF-8" standalone="yes"?><Relationships xmlns="http://schemas.openxmlformats.org/package/2006/relationships"><Relationship Id="rId1" Target="../slides/slide8.xml" Type="http://schemas.openxmlformats.org/officeDocument/2006/relationships/slide"/><Relationship Id="rId2" Target="../notesMasters/notesMaster1.xml" Type="http://schemas.openxmlformats.org/officeDocument/2006/relationships/notesMaster"/></Relationships>
</file>

<file path=ppt/notesSlides/_rels/notesSlide8.xml.rels><?xml version="1.0" encoding="UTF-8" standalone="yes"?><Relationships xmlns="http://schemas.openxmlformats.org/package/2006/relationships"><Relationship Id="rId1" Target="../slides/slide10.xml" Type="http://schemas.openxmlformats.org/officeDocument/2006/relationships/slide"/><Relationship Id="rId2" Target="../notesMasters/notesMaster1.xml" Type="http://schemas.openxmlformats.org/officeDocument/2006/relationships/notesMaster"/></Relationships>
</file>

<file path=ppt/notesSlides/_rels/notesSlide9.xml.rels><?xml version="1.0" encoding="UTF-8" standalone="yes"?><Relationships xmlns="http://schemas.openxmlformats.org/package/2006/relationships"><Relationship Id="rId1" Target="../slides/slide11.xml" Type="http://schemas.openxmlformats.org/officeDocument/2006/relationships/slide"/><Relationship Id="rId2" Target="../notesMasters/notesMaster1.xml" Type="http://schemas.openxmlformats.org/officeDocument/2006/relationships/notesMaster"/></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181032840"/>
      </p:ext>
    </p:extLst>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836656910"/>
      </p:ext>
    </p:extLst>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866935371"/>
      </p:ext>
    </p:extLst>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975895040"/>
      </p:ext>
    </p:extLst>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415643460"/>
      </p:ext>
    </p:extLst>
  </p:cSld>
  <p:clrMapOvr>
    <a:masterClrMapping/>
  </p:clrMapOvr>
</p:notes>
</file>

<file path=ppt/notesSlides/notesSlide1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876890469"/>
      </p:ext>
    </p:extLst>
  </p:cSld>
  <p:clrMapOvr>
    <a:masterClrMapping/>
  </p:clrMapOvr>
</p:notes>
</file>

<file path=ppt/notesSlides/notesSlide1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933460273"/>
      </p:ext>
    </p:extLst>
  </p:cSld>
  <p:clrMapOvr>
    <a:masterClrMapping/>
  </p:clrMapOvr>
</p:notes>
</file>

<file path=ppt/notesSlides/notesSlide1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126776593"/>
      </p:ext>
    </p:extLst>
  </p:cSld>
  <p:clrMapOvr>
    <a:masterClrMapping/>
  </p:clrMapOvr>
</p:notes>
</file>

<file path=ppt/notesSlides/notesSlide1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788527087"/>
      </p:ext>
    </p:extLst>
  </p:cSld>
  <p:clrMapOvr>
    <a:masterClrMapping/>
  </p:clrMapOvr>
</p:notes>
</file>

<file path=ppt/notesSlides/notesSlide1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440393053"/>
      </p:ext>
    </p:extLst>
  </p:cSld>
  <p:clrMapOvr>
    <a:masterClrMapping/>
  </p:clrMapOvr>
</p:notes>
</file>

<file path=ppt/notesSlides/notesSlide1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581946502"/>
      </p:ext>
    </p:extLst>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121752575"/>
      </p:ext>
    </p:extLst>
  </p:cSld>
  <p:clrMapOvr>
    <a:masterClrMapping/>
  </p:clrMapOvr>
</p:notes>
</file>

<file path=ppt/notesSlides/notesSlide2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753325494"/>
      </p:ext>
    </p:extLst>
  </p:cSld>
  <p:clrMapOvr>
    <a:masterClrMapping/>
  </p:clrMapOvr>
</p:notes>
</file>

<file path=ppt/notesSlides/notesSlide2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81920257"/>
      </p:ext>
    </p:extLst>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750883747"/>
      </p:ext>
    </p:extLst>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150263019"/>
      </p:ext>
    </p:extLst>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709455309"/>
      </p:ext>
    </p:extLst>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118277391"/>
      </p:ext>
    </p:extLst>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980599658"/>
      </p:ext>
    </p:extLst>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207081170"/>
      </p:ext>
    </p:extLst>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948804765"/>
      </p:ext>
    </p:extLst>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media/image2.png" Type="http://schemas.openxmlformats.org/officeDocument/2006/relationships/image"/><Relationship Id="rId2" Target="../slideMasters/slideMaster2.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media/image3.png" Type="http://schemas.openxmlformats.org/officeDocument/2006/relationships/image"/><Relationship Id="rId2" Target="../media/image4.png" Type="http://schemas.openxmlformats.org/officeDocument/2006/relationships/image"/><Relationship Id="rId3" Target="../slideMasters/slideMaster2.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media/image2.png" Type="http://schemas.openxmlformats.org/officeDocument/2006/relationships/image"/><Relationship Id="rId2" Target="../slideMasters/slideMaster3.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media/image3.png" Type="http://schemas.openxmlformats.org/officeDocument/2006/relationships/image"/><Relationship Id="rId2" Target="../media/image4.png" Type="http://schemas.openxmlformats.org/officeDocument/2006/relationships/image"/><Relationship Id="rId3" Target="../slideMasters/slideMaster3.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media/image2.png" Type="http://schemas.openxmlformats.org/officeDocument/2006/relationships/image"/><Relationship Id="rId2" Target="../slideMasters/slideMaster4.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media/image3.png" Type="http://schemas.openxmlformats.org/officeDocument/2006/relationships/image"/><Relationship Id="rId2" Target="../media/image4.png" Type="http://schemas.openxmlformats.org/officeDocument/2006/relationships/image"/><Relationship Id="rId3" Target="../slideMasters/slideMaster4.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0.xml.rels><?xml version="1.0" encoding="UTF-8" standalone="yes"?><Relationships xmlns="http://schemas.openxmlformats.org/package/2006/relationships"><Relationship Id="rId1" Target="../slideMasters/slideMaster4.xml" Type="http://schemas.openxmlformats.org/officeDocument/2006/relationships/slideMaster"/></Relationships>
</file>

<file path=ppt/slideLayouts/_rels/slideLayout21.xml.rels><?xml version="1.0" encoding="UTF-8" standalone="yes"?><Relationships xmlns="http://schemas.openxmlformats.org/package/2006/relationships"><Relationship Id="rId1" Target="../media/image2.png" Type="http://schemas.openxmlformats.org/officeDocument/2006/relationships/image"/><Relationship Id="rId2" Target="../slideMasters/slideMaster5.xml" Type="http://schemas.openxmlformats.org/officeDocument/2006/relationships/slideMaster"/></Relationships>
</file>

<file path=ppt/slideLayouts/_rels/slideLayout22.xml.rels><?xml version="1.0" encoding="UTF-8" standalone="yes"?><Relationships xmlns="http://schemas.openxmlformats.org/package/2006/relationships"><Relationship Id="rId1" Target="../media/image3.png" Type="http://schemas.openxmlformats.org/officeDocument/2006/relationships/image"/><Relationship Id="rId2" Target="../media/image4.png" Type="http://schemas.openxmlformats.org/officeDocument/2006/relationships/image"/><Relationship Id="rId3" Target="../slideMasters/slideMaster5.xml" Type="http://schemas.openxmlformats.org/officeDocument/2006/relationships/slideMaster"/></Relationships>
</file>

<file path=ppt/slideLayouts/_rels/slideLayout23.xml.rels><?xml version="1.0" encoding="UTF-8" standalone="yes"?><Relationships xmlns="http://schemas.openxmlformats.org/package/2006/relationships"><Relationship Id="rId1" Target="../slideMasters/slideMaster5.xml" Type="http://schemas.openxmlformats.org/officeDocument/2006/relationships/slideMaster"/></Relationships>
</file>

<file path=ppt/slideLayouts/_rels/slideLayout24.xml.rels><?xml version="1.0" encoding="UTF-8" standalone="yes"?><Relationships xmlns="http://schemas.openxmlformats.org/package/2006/relationships"><Relationship Id="rId1" Target="../media/image2.png" Type="http://schemas.openxmlformats.org/officeDocument/2006/relationships/image"/><Relationship Id="rId2" Target="../slideMasters/slideMaster6.xml" Type="http://schemas.openxmlformats.org/officeDocument/2006/relationships/slideMaster"/></Relationships>
</file>

<file path=ppt/slideLayouts/_rels/slideLayout25.xml.rels><?xml version="1.0" encoding="UTF-8" standalone="yes"?><Relationships xmlns="http://schemas.openxmlformats.org/package/2006/relationships"><Relationship Id="rId1" Target="../media/image3.png" Type="http://schemas.openxmlformats.org/officeDocument/2006/relationships/image"/><Relationship Id="rId2" Target="../media/image4.png" Type="http://schemas.openxmlformats.org/officeDocument/2006/relationships/image"/><Relationship Id="rId3" Target="../slideMasters/slideMaster6.xml" Type="http://schemas.openxmlformats.org/officeDocument/2006/relationships/slideMaster"/></Relationships>
</file>

<file path=ppt/slideLayouts/_rels/slideLayout26.xml.rels><?xml version="1.0" encoding="UTF-8" standalone="yes"?><Relationships xmlns="http://schemas.openxmlformats.org/package/2006/relationships"><Relationship Id="rId1" Target="../slideMasters/slideMaster6.xml" Type="http://schemas.openxmlformats.org/officeDocument/2006/relationships/slideMaster"/></Relationships>
</file>

<file path=ppt/slideLayouts/_rels/slideLayout27.xml.rels><?xml version="1.0" encoding="UTF-8" standalone="yes"?><Relationships xmlns="http://schemas.openxmlformats.org/package/2006/relationships"><Relationship Id="rId1" Target="../media/image2.png" Type="http://schemas.openxmlformats.org/officeDocument/2006/relationships/image"/><Relationship Id="rId2" Target="../slideMasters/slideMaster7.xml" Type="http://schemas.openxmlformats.org/officeDocument/2006/relationships/slideMaster"/></Relationships>
</file>

<file path=ppt/slideLayouts/_rels/slideLayout28.xml.rels><?xml version="1.0" encoding="UTF-8" standalone="yes"?><Relationships xmlns="http://schemas.openxmlformats.org/package/2006/relationships"><Relationship Id="rId1" Target="../media/image3.png" Type="http://schemas.openxmlformats.org/officeDocument/2006/relationships/image"/><Relationship Id="rId2" Target="../media/image4.png" Type="http://schemas.openxmlformats.org/officeDocument/2006/relationships/image"/><Relationship Id="rId3" Target="../slideMasters/slideMaster7.xml" Type="http://schemas.openxmlformats.org/officeDocument/2006/relationships/slideMaster"/></Relationships>
</file>

<file path=ppt/slideLayouts/_rels/slideLayout29.xml.rels><?xml version="1.0" encoding="UTF-8" standalone="yes"?><Relationships xmlns="http://schemas.openxmlformats.org/package/2006/relationships"><Relationship Id="rId1" Target="../slideMasters/slideMaster7.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0.xml.rels><?xml version="1.0" encoding="UTF-8" standalone="yes"?><Relationships xmlns="http://schemas.openxmlformats.org/package/2006/relationships"><Relationship Id="rId1" Target="../media/image2.png" Type="http://schemas.openxmlformats.org/officeDocument/2006/relationships/image"/><Relationship Id="rId2" Target="../slideMasters/slideMaster8.xml" Type="http://schemas.openxmlformats.org/officeDocument/2006/relationships/slideMaster"/></Relationships>
</file>

<file path=ppt/slideLayouts/_rels/slideLayout31.xml.rels><?xml version="1.0" encoding="UTF-8" standalone="yes"?><Relationships xmlns="http://schemas.openxmlformats.org/package/2006/relationships"><Relationship Id="rId1" Target="../media/image3.png" Type="http://schemas.openxmlformats.org/officeDocument/2006/relationships/image"/><Relationship Id="rId2" Target="../media/image4.png" Type="http://schemas.openxmlformats.org/officeDocument/2006/relationships/image"/><Relationship Id="rId3" Target="../slideMasters/slideMaster8.xml" Type="http://schemas.openxmlformats.org/officeDocument/2006/relationships/slideMaster"/></Relationships>
</file>

<file path=ppt/slideLayouts/_rels/slideLayout32.xml.rels><?xml version="1.0" encoding="UTF-8" standalone="yes"?><Relationships xmlns="http://schemas.openxmlformats.org/package/2006/relationships"><Relationship Id="rId1" Target="../slideMasters/slideMaster8.xml" Type="http://schemas.openxmlformats.org/officeDocument/2006/relationships/slideMaster"/></Relationships>
</file>

<file path=ppt/slideLayouts/_rels/slideLayout33.xml.rels><?xml version="1.0" encoding="UTF-8" standalone="yes"?><Relationships xmlns="http://schemas.openxmlformats.org/package/2006/relationships"><Relationship Id="rId1" Target="../media/image2.png" Type="http://schemas.openxmlformats.org/officeDocument/2006/relationships/image"/><Relationship Id="rId2" Target="../slideMasters/slideMaster9.xml" Type="http://schemas.openxmlformats.org/officeDocument/2006/relationships/slideMaster"/></Relationships>
</file>

<file path=ppt/slideLayouts/_rels/slideLayout34.xml.rels><?xml version="1.0" encoding="UTF-8" standalone="yes"?><Relationships xmlns="http://schemas.openxmlformats.org/package/2006/relationships"><Relationship Id="rId1" Target="../media/image3.png" Type="http://schemas.openxmlformats.org/officeDocument/2006/relationships/image"/><Relationship Id="rId2" Target="../media/image4.png" Type="http://schemas.openxmlformats.org/officeDocument/2006/relationships/image"/><Relationship Id="rId3" Target="../slideMasters/slideMaster9.xml" Type="http://schemas.openxmlformats.org/officeDocument/2006/relationships/slideMaster"/></Relationships>
</file>

<file path=ppt/slideLayouts/_rels/slideLayout35.xml.rels><?xml version="1.0" encoding="UTF-8" standalone="yes"?><Relationships xmlns="http://schemas.openxmlformats.org/package/2006/relationships"><Relationship Id="rId1" Target="../slideMasters/slideMaster9.xml" Type="http://schemas.openxmlformats.org/officeDocument/2006/relationships/slideMaster"/></Relationships>
</file>

<file path=ppt/slideLayouts/_rels/slideLayout36.xml.rels><?xml version="1.0" encoding="UTF-8" standalone="yes"?><Relationships xmlns="http://schemas.openxmlformats.org/package/2006/relationships"><Relationship Id="rId1" Target="../slideMasters/slideMaster10.xml" Type="http://schemas.openxmlformats.org/officeDocument/2006/relationships/slideMaster"/></Relationships>
</file>

<file path=ppt/slideLayouts/_rels/slideLayout37.xml.rels><?xml version="1.0" encoding="UTF-8" standalone="yes"?><Relationships xmlns="http://schemas.openxmlformats.org/package/2006/relationships"><Relationship Id="rId1" Target="../slideMasters/slideMaster10.xml" Type="http://schemas.openxmlformats.org/officeDocument/2006/relationships/slideMaster"/></Relationships>
</file>

<file path=ppt/slideLayouts/_rels/slideLayout38.xml.rels><?xml version="1.0" encoding="UTF-8" standalone="yes"?><Relationships xmlns="http://schemas.openxmlformats.org/package/2006/relationships"><Relationship Id="rId1" Target="../slideMasters/slideMaster10.xml" Type="http://schemas.openxmlformats.org/officeDocument/2006/relationships/slideMaster"/></Relationships>
</file>

<file path=ppt/slideLayouts/_rels/slideLayout39.xml.rels><?xml version="1.0" encoding="UTF-8" standalone="yes"?><Relationships xmlns="http://schemas.openxmlformats.org/package/2006/relationships"><Relationship Id="rId1" Target="../slideMasters/slideMaster10.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0.xml.rels><?xml version="1.0" encoding="UTF-8" standalone="yes"?><Relationships xmlns="http://schemas.openxmlformats.org/package/2006/relationships"><Relationship Id="rId1" Target="../slideMasters/slideMaster10.xml" Type="http://schemas.openxmlformats.org/officeDocument/2006/relationships/slideMaster"/></Relationships>
</file>

<file path=ppt/slideLayouts/_rels/slideLayout41.xml.rels><?xml version="1.0" encoding="UTF-8" standalone="yes"?><Relationships xmlns="http://schemas.openxmlformats.org/package/2006/relationships"><Relationship Id="rId1" Target="../slideMasters/slideMaster10.xml" Type="http://schemas.openxmlformats.org/officeDocument/2006/relationships/slideMaster"/></Relationships>
</file>

<file path=ppt/slideLayouts/_rels/slideLayout42.xml.rels><?xml version="1.0" encoding="UTF-8" standalone="yes"?><Relationships xmlns="http://schemas.openxmlformats.org/package/2006/relationships"><Relationship Id="rId1" Target="../slideMasters/slideMaster10.xml" Type="http://schemas.openxmlformats.org/officeDocument/2006/relationships/slideMaster"/></Relationships>
</file>

<file path=ppt/slideLayouts/_rels/slideLayout43.xml.rels><?xml version="1.0" encoding="UTF-8" standalone="yes"?><Relationships xmlns="http://schemas.openxmlformats.org/package/2006/relationships"><Relationship Id="rId1" Target="../slideMasters/slideMaster10.xml" Type="http://schemas.openxmlformats.org/officeDocument/2006/relationships/slideMaster"/></Relationships>
</file>

<file path=ppt/slideLayouts/_rels/slideLayout44.xml.rels><?xml version="1.0" encoding="UTF-8" standalone="yes"?><Relationships xmlns="http://schemas.openxmlformats.org/package/2006/relationships"><Relationship Id="rId1" Target="../slideMasters/slideMaster10.xml" Type="http://schemas.openxmlformats.org/officeDocument/2006/relationships/slideMaster"/></Relationships>
</file>

<file path=ppt/slideLayouts/_rels/slideLayout45.xml.rels><?xml version="1.0" encoding="UTF-8" standalone="yes"?><Relationships xmlns="http://schemas.openxmlformats.org/package/2006/relationships"><Relationship Id="rId1" Target="../slideMasters/slideMaster10.xml" Type="http://schemas.openxmlformats.org/officeDocument/2006/relationships/slideMaster"/></Relationships>
</file>

<file path=ppt/slideLayouts/_rels/slideLayout46.xml.rels><?xml version="1.0" encoding="UTF-8" standalone="yes"?><Relationships xmlns="http://schemas.openxmlformats.org/package/2006/relationships"><Relationship Id="rId1" Target="../slideMasters/slideMaster10.xml" Type="http://schemas.openxmlformats.org/officeDocument/2006/relationships/slideMaster"/></Relationships>
</file>

<file path=ppt/slideLayouts/_rels/slideLayout47.xml.rels><?xml version="1.0" encoding="UTF-8" standalone="yes"?><Relationships xmlns="http://schemas.openxmlformats.org/package/2006/relationships"><Relationship Id="rId1" Target="../slideMasters/slideMaster10.xml" Type="http://schemas.openxmlformats.org/officeDocument/2006/relationships/slideMaster"/></Relationships>
</file>

<file path=ppt/slideLayouts/_rels/slideLayout48.xml.rels><?xml version="1.0" encoding="UTF-8" standalone="yes"?><Relationships xmlns="http://schemas.openxmlformats.org/package/2006/relationships"><Relationship Id="rId1" Target="../slideMasters/slideMaster10.xml" Type="http://schemas.openxmlformats.org/officeDocument/2006/relationships/slideMaster"/></Relationships>
</file>

<file path=ppt/slideLayouts/_rels/slideLayout49.xml.rels><?xml version="1.0" encoding="UTF-8" standalone="yes"?><Relationships xmlns="http://schemas.openxmlformats.org/package/2006/relationships"><Relationship Id="rId1" Target="../slideMasters/slideMaster1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0.xml.rels><?xml version="1.0" encoding="UTF-8" standalone="yes"?><Relationships xmlns="http://schemas.openxmlformats.org/package/2006/relationships"><Relationship Id="rId1" Target="../slideMasters/slideMaster11.xml" Type="http://schemas.openxmlformats.org/officeDocument/2006/relationships/slideMaster"/></Relationships>
</file>

<file path=ppt/slideLayouts/_rels/slideLayout51.xml.rels><?xml version="1.0" encoding="UTF-8" standalone="yes"?><Relationships xmlns="http://schemas.openxmlformats.org/package/2006/relationships"><Relationship Id="rId1" Target="../slideMasters/slideMaster11.xml" Type="http://schemas.openxmlformats.org/officeDocument/2006/relationships/slideMaster"/></Relationships>
</file>

<file path=ppt/slideLayouts/_rels/slideLayout52.xml.rels><?xml version="1.0" encoding="UTF-8" standalone="yes"?><Relationships xmlns="http://schemas.openxmlformats.org/package/2006/relationships"><Relationship Id="rId1" Target="../slideMasters/slideMaster11.xml" Type="http://schemas.openxmlformats.org/officeDocument/2006/relationships/slideMaster"/></Relationships>
</file>

<file path=ppt/slideLayouts/_rels/slideLayout53.xml.rels><?xml version="1.0" encoding="UTF-8" standalone="yes"?><Relationships xmlns="http://schemas.openxmlformats.org/package/2006/relationships"><Relationship Id="rId1" Target="../slideMasters/slideMaster11.xml" Type="http://schemas.openxmlformats.org/officeDocument/2006/relationships/slideMaster"/></Relationships>
</file>

<file path=ppt/slideLayouts/_rels/slideLayout54.xml.rels><?xml version="1.0" encoding="UTF-8" standalone="yes"?><Relationships xmlns="http://schemas.openxmlformats.org/package/2006/relationships"><Relationship Id="rId1" Target="../slideMasters/slideMaster11.xml" Type="http://schemas.openxmlformats.org/officeDocument/2006/relationships/slideMaster"/></Relationships>
</file>

<file path=ppt/slideLayouts/_rels/slideLayout55.xml.rels><?xml version="1.0" encoding="UTF-8" standalone="yes"?><Relationships xmlns="http://schemas.openxmlformats.org/package/2006/relationships"><Relationship Id="rId1" Target="../slideMasters/slideMaster11.xml" Type="http://schemas.openxmlformats.org/officeDocument/2006/relationships/slideMaster"/></Relationships>
</file>

<file path=ppt/slideLayouts/_rels/slideLayout56.xml.rels><?xml version="1.0" encoding="UTF-8" standalone="yes"?><Relationships xmlns="http://schemas.openxmlformats.org/package/2006/relationships"><Relationship Id="rId1" Target="../slideMasters/slideMaster11.xml" Type="http://schemas.openxmlformats.org/officeDocument/2006/relationships/slideMaster"/></Relationships>
</file>

<file path=ppt/slideLayouts/_rels/slideLayout57.xml.rels><?xml version="1.0" encoding="UTF-8" standalone="yes"?><Relationships xmlns="http://schemas.openxmlformats.org/package/2006/relationships"><Relationship Id="rId1" Target="../slideMasters/slideMaster11.xml" Type="http://schemas.openxmlformats.org/officeDocument/2006/relationships/slideMaster"/></Relationships>
</file>

<file path=ppt/slideLayouts/_rels/slideLayout58.xml.rels><?xml version="1.0" encoding="UTF-8" standalone="yes"?><Relationships xmlns="http://schemas.openxmlformats.org/package/2006/relationships"><Relationship Id="rId1" Target="../slideMasters/slideMaster11.xml" Type="http://schemas.openxmlformats.org/officeDocument/2006/relationships/slideMaster"/></Relationships>
</file>

<file path=ppt/slideLayouts/_rels/slideLayout59.xml.rels><?xml version="1.0" encoding="UTF-8" standalone="yes"?><Relationships xmlns="http://schemas.openxmlformats.org/package/2006/relationships"><Relationship Id="rId1" Target="../slideMasters/slideMaster1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1523802" y="1122624"/>
            <a:ext cx="9142810" cy="2388153"/>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3802" y="3602873"/>
            <a:ext cx="9142810" cy="165614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4C4388EF-52D1-4258-9BE5-BCD010C7D4DE}" type="datetimeFigureOut">
              <a:rPr lang="zh-CN" altLang="en-US" smtClean="0"/>
              <a:t>2018/6/1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t>‹#›</a:t>
            </a:fld>
            <a:endParaRPr lang="zh-CN" altLang="en-US"/>
          </a:p>
        </p:txBody>
      </p:sp>
    </p:spTree>
    <p:extLst>
      <p:ext uri="{BB962C8B-B14F-4D97-AF65-F5344CB8AC3E}">
        <p14:creationId val="1036915558"/>
      </p:ext>
    </p:extLst>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C4388EF-52D1-4258-9BE5-BCD010C7D4DE}" type="datetimeFigureOut">
              <a:rPr lang="zh-CN" altLang="en-US" smtClean="0"/>
              <a:t>2018/6/1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t>‹#›</a:t>
            </a:fld>
            <a:endParaRPr lang="zh-CN" altLang="en-US"/>
          </a:p>
        </p:txBody>
      </p:sp>
    </p:spTree>
    <p:extLst>
      <p:ext uri="{BB962C8B-B14F-4D97-AF65-F5344CB8AC3E}">
        <p14:creationId val="3873770020"/>
      </p:ext>
    </p:extLst>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竖排标题与文本">
    <p:spTree>
      <p:nvGrpSpPr>
        <p:cNvPr id="1" name=""/>
        <p:cNvGrpSpPr/>
        <p:nvPr/>
      </p:nvGrpSpPr>
      <p:grpSpPr>
        <a:xfrm>
          <a:off x="0" y="0"/>
          <a:ext cx="0" cy="0"/>
        </a:xfrm>
      </p:grpSpPr>
      <p:sp>
        <p:nvSpPr>
          <p:cNvPr id="2" name="竖排标题 1"/>
          <p:cNvSpPr>
            <a:spLocks noGrp="1"/>
          </p:cNvSpPr>
          <p:nvPr>
            <p:ph type="title" orient="vert"/>
          </p:nvPr>
        </p:nvSpPr>
        <p:spPr>
          <a:xfrm>
            <a:off x="8723764" y="365209"/>
            <a:ext cx="2628558" cy="5813184"/>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092" y="365209"/>
            <a:ext cx="7733293" cy="5813184"/>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C4388EF-52D1-4258-9BE5-BCD010C7D4DE}" type="datetimeFigureOut">
              <a:rPr lang="zh-CN" altLang="en-US" smtClean="0"/>
              <a:t>2018/6/1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t>‹#›</a:t>
            </a:fld>
            <a:endParaRPr lang="zh-CN" altLang="en-US"/>
          </a:p>
        </p:txBody>
      </p:sp>
    </p:spTree>
    <p:extLst>
      <p:ext uri="{BB962C8B-B14F-4D97-AF65-F5344CB8AC3E}">
        <p14:creationId val="1292723526"/>
      </p:ext>
    </p:extLst>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Title Slide">
    <p:spTree>
      <p:nvGrpSpPr>
        <p:cNvPr id="1" name=""/>
        <p:cNvGrpSpPr/>
        <p:nvPr/>
      </p:nvGrpSpPr>
      <p:grpSpPr>
        <a:xfrm>
          <a:off x="0" y="0"/>
          <a:ext cx="0" cy="0"/>
        </a:xfrm>
      </p:grpSpPr>
      <p:pic>
        <p:nvPicPr>
          <p:cNvPr id="8" name="Picture 7" descr="hexa.png"/>
          <p:cNvPicPr>
            <a:picLocks noChangeAspect="1"/>
          </p:cNvPicPr>
          <p:nvPr userDrawn="1"/>
        </p:nvPicPr>
        <p:blipFill>
          <a:blip r:embed="rId1">
            <a:extLst>
              <a:ext uri="{28A0092B-C50C-407E-A947-70E740481C1C}">
                <a14:useLocalDpi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01/06/2018</a:t>
            </a:fld>
            <a:endParaRPr lang="en-JM">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JM">
                <a:solidFill>
                  <a:prstClr val="white">
                    <a:lumMod val="65000"/>
                  </a:prstClr>
                </a:solidFill>
              </a:rPr>
              <a:t>WWW.DESIGNERSPARADISE.COM</a:t>
            </a:r>
            <a:endParaRPr lang="en-JM">
              <a:solidFill>
                <a:prstClr val="white">
                  <a:lumMod val="65000"/>
                </a:prstClr>
              </a:solidFill>
            </a:endParaRPr>
          </a:p>
        </p:txBody>
      </p:sp>
    </p:spTree>
    <p:extLst>
      <p:ext uri="{BB962C8B-B14F-4D97-AF65-F5344CB8AC3E}">
        <p14:creationId val="632798120"/>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_Title Slide">
    <p:spTree>
      <p:nvGrpSpPr>
        <p:cNvPr id="1" name=""/>
        <p:cNvGrpSpPr/>
        <p:nvPr/>
      </p:nvGrpSpPr>
      <p:grpSpPr>
        <a:xfrm>
          <a:off x="0" y="0"/>
          <a:ext cx="0" cy="0"/>
        </a:xfrm>
      </p:grpSpPr>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01/06/2018</a:t>
            </a:fld>
            <a:endParaRPr lang="en-JM">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JM">
                <a:solidFill>
                  <a:prstClr val="white">
                    <a:lumMod val="65000"/>
                  </a:prstClr>
                </a:solidFill>
              </a:rPr>
              <a:t>xiaoer.yanj.cn</a:t>
            </a:r>
            <a:endParaRPr lang="en-JM">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JM" smtClean="0">
                <a:solidFill>
                  <a:prstClr val="black">
                    <a:lumMod val="50000"/>
                    <a:lumOff val="50000"/>
                  </a:prstClr>
                </a:solidFill>
              </a:rPr>
              <a:pPr>
                <a:defRPr/>
              </a:pPr>
              <a:t>‹#›</a:t>
            </a:fld>
            <a:endParaRPr lang="en-JM">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1">
                <a:extLst>
                  <a:ext uri="{28A0092B-C50C-407E-A947-70E740481C1C}">
                    <a14:useLocalDpi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a:blip r:embed="rId2">
                <a:grayscl/>
                <a:extLst>
                  <a:ext uri="{BEBA8EAE-BF5A-486C-A8C5-ECC9F3942E4B}">
                    <a14:imgProps>
                      <a14:imgLayer xmlns:d3p1="http://schemas.openxmlformats.org/officeDocument/2006/relationships" d3p1:embed="">
                        <a14:imgEffect>
                          <a14:colorTemperature colorTemp="2000"/>
                        </a14:imgEffect>
                      </a14:imgLayer>
                    </a14:imgProps>
                  </a:ext>
                </a:extLst>
              </a:blip>
              <a:srcRect b="72279"/>
              <a:stretch>
                <a:fillRect/>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altLang="zh-CN" sz="800" b="0" i="0" u="none" strike="noStrike" kern="1200" cap="none" spc="0" normalizeH="0" baseline="0" noProof="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a:t>单击此处编辑母版标题样式</a:t>
            </a:r>
          </a:p>
        </p:txBody>
      </p:sp>
    </p:spTree>
    <p:extLst>
      <p:ext uri="{BB962C8B-B14F-4D97-AF65-F5344CB8AC3E}">
        <p14:creationId val="83489971"/>
      </p:ext>
    </p:extLst>
  </p:cSld>
  <p:clrMapOvr>
    <a:masterClrMapping/>
  </p:clrMapOvr>
  <p:transition/>
  <p:timing/>
  <p:hf hdr="0" dt="0"/>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自定义版式">
    <p:spTree>
      <p:nvGrpSpPr>
        <p:cNvPr id="1" name=""/>
        <p:cNvGrpSpPr/>
        <p:nvPr/>
      </p:nvGrpSpPr>
      <p:grpSpPr>
        <a:xfrm>
          <a:off x="0" y="0"/>
          <a: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JM" sz="1800" b="0" i="0" u="none" strike="noStrike" kern="1200" cap="none" spc="0" normalizeH="0" baseline="0" noProof="0">
              <a:ln>
                <a:noFill/>
              </a:ln>
              <a:solidFill>
                <a:srgbClr val="F34F57"/>
              </a:solidFill>
              <a:effectLst/>
              <a:uLnTx/>
              <a:uFillTx/>
              <a:latin typeface="Calibri"/>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JM" smtClean="0">
                <a:solidFill>
                  <a:prstClr val="black">
                    <a:tint val="75000"/>
                  </a:prstClr>
                </a:solidFill>
              </a:rPr>
              <a:pPr>
                <a:defRPr/>
              </a:pPr>
              <a:t>01/06/2018</a:t>
            </a:fld>
            <a:endParaRPr lang="en-JM">
              <a:solidFill>
                <a:prstClr val="black">
                  <a:tint val="75000"/>
                </a:prstClr>
              </a:solidFill>
            </a:endParaRPr>
          </a:p>
        </p:txBody>
      </p:sp>
    </p:spTree>
    <p:extLst>
      <p:ext uri="{BB962C8B-B14F-4D97-AF65-F5344CB8AC3E}">
        <p14:creationId val="1255497097"/>
      </p:ext>
    </p:extLst>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Title Slide">
    <p:spTree>
      <p:nvGrpSpPr>
        <p:cNvPr id="1" name=""/>
        <p:cNvGrpSpPr/>
        <p:nvPr/>
      </p:nvGrpSpPr>
      <p:grpSpPr>
        <a:xfrm>
          <a:off x="0" y="0"/>
          <a:ext cx="0" cy="0"/>
        </a:xfrm>
      </p:grpSpPr>
      <p:pic>
        <p:nvPicPr>
          <p:cNvPr id="8" name="Picture 7" descr="hexa.png"/>
          <p:cNvPicPr>
            <a:picLocks noChangeAspect="1"/>
          </p:cNvPicPr>
          <p:nvPr userDrawn="1"/>
        </p:nvPicPr>
        <p:blipFill>
          <a:blip r:embed="rId1">
            <a:extLst>
              <a:ext uri="{28A0092B-C50C-407E-A947-70E740481C1C}">
                <a14:useLocalDpi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01/06/2018</a:t>
            </a:fld>
            <a:endParaRPr lang="en-JM">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JM">
                <a:solidFill>
                  <a:prstClr val="white">
                    <a:lumMod val="65000"/>
                  </a:prstClr>
                </a:solidFill>
              </a:rPr>
              <a:t>WWW.DESIGNERSPARADISE.COM</a:t>
            </a:r>
            <a:endParaRPr lang="en-JM">
              <a:solidFill>
                <a:prstClr val="white">
                  <a:lumMod val="65000"/>
                </a:prstClr>
              </a:solidFill>
            </a:endParaRPr>
          </a:p>
        </p:txBody>
      </p:sp>
    </p:spTree>
    <p:extLst>
      <p:ext uri="{BB962C8B-B14F-4D97-AF65-F5344CB8AC3E}">
        <p14:creationId val="2746453402"/>
      </p:ext>
    </p:extLst>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_Title Slide">
    <p:spTree>
      <p:nvGrpSpPr>
        <p:cNvPr id="1" name=""/>
        <p:cNvGrpSpPr/>
        <p:nvPr/>
      </p:nvGrpSpPr>
      <p:grpSpPr>
        <a:xfrm>
          <a:off x="0" y="0"/>
          <a:ext cx="0" cy="0"/>
        </a:xfrm>
      </p:grpSpPr>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01/06/2018</a:t>
            </a:fld>
            <a:endParaRPr lang="en-JM">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JM">
                <a:solidFill>
                  <a:prstClr val="white">
                    <a:lumMod val="65000"/>
                  </a:prstClr>
                </a:solidFill>
              </a:rPr>
              <a:t>xiaoer.yanj.cn</a:t>
            </a:r>
            <a:endParaRPr lang="en-JM">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JM" smtClean="0">
                <a:solidFill>
                  <a:prstClr val="black">
                    <a:lumMod val="50000"/>
                    <a:lumOff val="50000"/>
                  </a:prstClr>
                </a:solidFill>
              </a:rPr>
              <a:pPr>
                <a:defRPr/>
              </a:pPr>
              <a:t>‹#›</a:t>
            </a:fld>
            <a:endParaRPr lang="en-JM">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1">
                <a:extLst>
                  <a:ext uri="{28A0092B-C50C-407E-A947-70E740481C1C}">
                    <a14:useLocalDpi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a:blip r:embed="rId2">
                <a:grayscl/>
                <a:extLst>
                  <a:ext uri="{BEBA8EAE-BF5A-486C-A8C5-ECC9F3942E4B}">
                    <a14:imgProps>
                      <a14:imgLayer xmlns:d3p1="http://schemas.openxmlformats.org/officeDocument/2006/relationships" d3p1:embed="">
                        <a14:imgEffect>
                          <a14:colorTemperature colorTemp="2000"/>
                        </a14:imgEffect>
                      </a14:imgLayer>
                    </a14:imgProps>
                  </a:ext>
                </a:extLst>
              </a:blip>
              <a:srcRect b="72279"/>
              <a:stretch>
                <a:fillRect/>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altLang="zh-CN" sz="800" b="0" i="0" u="none" strike="noStrike" kern="1200" cap="none" spc="0" normalizeH="0" baseline="0" noProof="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a:t>单击此处编辑母版标题样式</a:t>
            </a:r>
          </a:p>
        </p:txBody>
      </p:sp>
    </p:spTree>
    <p:extLst>
      <p:ext uri="{BB962C8B-B14F-4D97-AF65-F5344CB8AC3E}">
        <p14:creationId val="2170962210"/>
      </p:ext>
    </p:extLst>
  </p:cSld>
  <p:clrMapOvr>
    <a:masterClrMapping/>
  </p:clrMapOvr>
  <p:transition/>
  <p:timing/>
  <p:hf hdr="0" dt="0"/>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自定义版式">
    <p:spTree>
      <p:nvGrpSpPr>
        <p:cNvPr id="1" name=""/>
        <p:cNvGrpSpPr/>
        <p:nvPr/>
      </p:nvGrpSpPr>
      <p:grpSpPr>
        <a:xfrm>
          <a:off x="0" y="0"/>
          <a: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JM" sz="1800" b="0" i="0" u="none" strike="noStrike" kern="1200" cap="none" spc="0" normalizeH="0" baseline="0" noProof="0">
              <a:ln>
                <a:noFill/>
              </a:ln>
              <a:solidFill>
                <a:srgbClr val="F34F57"/>
              </a:solidFill>
              <a:effectLst/>
              <a:uLnTx/>
              <a:uFillTx/>
              <a:latin typeface="Calibri"/>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JM" smtClean="0">
                <a:solidFill>
                  <a:prstClr val="black">
                    <a:tint val="75000"/>
                  </a:prstClr>
                </a:solidFill>
              </a:rPr>
              <a:pPr>
                <a:defRPr/>
              </a:pPr>
              <a:t>01/06/2018</a:t>
            </a:fld>
            <a:endParaRPr lang="en-JM">
              <a:solidFill>
                <a:prstClr val="black">
                  <a:tint val="75000"/>
                </a:prstClr>
              </a:solidFill>
            </a:endParaRPr>
          </a:p>
        </p:txBody>
      </p:sp>
    </p:spTree>
    <p:extLst>
      <p:ext uri="{BB962C8B-B14F-4D97-AF65-F5344CB8AC3E}">
        <p14:creationId val="2718168417"/>
      </p:ext>
    </p:extLst>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Title Slide">
    <p:spTree>
      <p:nvGrpSpPr>
        <p:cNvPr id="1" name=""/>
        <p:cNvGrpSpPr/>
        <p:nvPr/>
      </p:nvGrpSpPr>
      <p:grpSpPr>
        <a:xfrm>
          <a:off x="0" y="0"/>
          <a:ext cx="0" cy="0"/>
        </a:xfrm>
      </p:grpSpPr>
      <p:pic>
        <p:nvPicPr>
          <p:cNvPr id="8" name="Picture 7" descr="hexa.png"/>
          <p:cNvPicPr>
            <a:picLocks noChangeAspect="1"/>
          </p:cNvPicPr>
          <p:nvPr userDrawn="1"/>
        </p:nvPicPr>
        <p:blipFill>
          <a:blip r:embed="rId1">
            <a:extLst>
              <a:ext uri="{28A0092B-C50C-407E-A947-70E740481C1C}">
                <a14:useLocalDpi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01/06/2018</a:t>
            </a:fld>
            <a:endParaRPr lang="en-JM">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JM">
                <a:solidFill>
                  <a:prstClr val="white">
                    <a:lumMod val="65000"/>
                  </a:prstClr>
                </a:solidFill>
              </a:rPr>
              <a:t>WWW.DESIGNERSPARADISE.COM</a:t>
            </a:r>
            <a:endParaRPr lang="en-JM">
              <a:solidFill>
                <a:prstClr val="white">
                  <a:lumMod val="65000"/>
                </a:prstClr>
              </a:solidFill>
            </a:endParaRPr>
          </a:p>
        </p:txBody>
      </p:sp>
    </p:spTree>
    <p:extLst>
      <p:ext uri="{BB962C8B-B14F-4D97-AF65-F5344CB8AC3E}">
        <p14:creationId val="2928932927"/>
      </p:ext>
    </p:extLst>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_Title Slide">
    <p:spTree>
      <p:nvGrpSpPr>
        <p:cNvPr id="1" name=""/>
        <p:cNvGrpSpPr/>
        <p:nvPr/>
      </p:nvGrpSpPr>
      <p:grpSpPr>
        <a:xfrm>
          <a:off x="0" y="0"/>
          <a:ext cx="0" cy="0"/>
        </a:xfrm>
      </p:grpSpPr>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01/06/2018</a:t>
            </a:fld>
            <a:endParaRPr lang="en-JM">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JM">
                <a:solidFill>
                  <a:prstClr val="white">
                    <a:lumMod val="65000"/>
                  </a:prstClr>
                </a:solidFill>
              </a:rPr>
              <a:t>xiaoer.yanj.cn</a:t>
            </a:r>
            <a:endParaRPr lang="en-JM">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JM" smtClean="0">
                <a:solidFill>
                  <a:prstClr val="black">
                    <a:lumMod val="50000"/>
                    <a:lumOff val="50000"/>
                  </a:prstClr>
                </a:solidFill>
              </a:rPr>
              <a:pPr>
                <a:defRPr/>
              </a:pPr>
              <a:t>‹#›</a:t>
            </a:fld>
            <a:endParaRPr lang="en-JM">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1">
                <a:extLst>
                  <a:ext uri="{28A0092B-C50C-407E-A947-70E740481C1C}">
                    <a14:useLocalDpi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a:blip r:embed="rId2">
                <a:grayscl/>
                <a:extLst>
                  <a:ext uri="{BEBA8EAE-BF5A-486C-A8C5-ECC9F3942E4B}">
                    <a14:imgProps>
                      <a14:imgLayer xmlns:d3p1="http://schemas.openxmlformats.org/officeDocument/2006/relationships" d3p1:embed="">
                        <a14:imgEffect>
                          <a14:colorTemperature colorTemp="2000"/>
                        </a14:imgEffect>
                      </a14:imgLayer>
                    </a14:imgProps>
                  </a:ext>
                </a:extLst>
              </a:blip>
              <a:srcRect b="72279"/>
              <a:stretch>
                <a:fillRect/>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altLang="zh-CN" sz="800" b="0" i="0" u="none" strike="noStrike" kern="1200" cap="none" spc="0" normalizeH="0" baseline="0" noProof="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a:t>单击此处编辑母版标题样式</a:t>
            </a:r>
          </a:p>
        </p:txBody>
      </p:sp>
    </p:spTree>
    <p:extLst>
      <p:ext uri="{BB962C8B-B14F-4D97-AF65-F5344CB8AC3E}">
        <p14:creationId val="1697907939"/>
      </p:ext>
    </p:extLst>
  </p:cSld>
  <p:clrMapOvr>
    <a:masterClrMapping/>
  </p:clrMapOvr>
  <p:transition/>
  <p:timing/>
  <p:hf hdr="0" dt="0"/>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C4388EF-52D1-4258-9BE5-BCD010C7D4DE}" type="datetimeFigureOut">
              <a:rPr lang="zh-CN" altLang="en-US" smtClean="0"/>
              <a:t>2018/6/1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t>‹#›</a:t>
            </a:fld>
            <a:endParaRPr lang="zh-CN" altLang="en-US"/>
          </a:p>
        </p:txBody>
      </p:sp>
    </p:spTree>
    <p:extLst>
      <p:ext uri="{BB962C8B-B14F-4D97-AF65-F5344CB8AC3E}">
        <p14:creationId val="1875678660"/>
      </p:ext>
    </p:extLst>
  </p:cSld>
  <p:clrMapOvr>
    <a:masterClrMapping/>
  </p:clrMapOvr>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自定义版式">
    <p:spTree>
      <p:nvGrpSpPr>
        <p:cNvPr id="1" name=""/>
        <p:cNvGrpSpPr/>
        <p:nvPr/>
      </p:nvGrpSpPr>
      <p:grpSpPr>
        <a:xfrm>
          <a:off x="0" y="0"/>
          <a: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JM" sz="1800" b="0" i="0" u="none" strike="noStrike" kern="1200" cap="none" spc="0" normalizeH="0" baseline="0" noProof="0">
              <a:ln>
                <a:noFill/>
              </a:ln>
              <a:solidFill>
                <a:srgbClr val="F34F57"/>
              </a:solidFill>
              <a:effectLst/>
              <a:uLnTx/>
              <a:uFillTx/>
              <a:latin typeface="Calibri"/>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JM" smtClean="0">
                <a:solidFill>
                  <a:prstClr val="black">
                    <a:tint val="75000"/>
                  </a:prstClr>
                </a:solidFill>
              </a:rPr>
              <a:pPr>
                <a:defRPr/>
              </a:pPr>
              <a:t>01/06/2018</a:t>
            </a:fld>
            <a:endParaRPr lang="en-JM">
              <a:solidFill>
                <a:prstClr val="black">
                  <a:tint val="75000"/>
                </a:prstClr>
              </a:solidFill>
            </a:endParaRPr>
          </a:p>
        </p:txBody>
      </p:sp>
    </p:spTree>
    <p:extLst>
      <p:ext uri="{BB962C8B-B14F-4D97-AF65-F5344CB8AC3E}">
        <p14:creationId val="2214738144"/>
      </p:ext>
    </p:extLst>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Title Slide">
    <p:spTree>
      <p:nvGrpSpPr>
        <p:cNvPr id="1" name=""/>
        <p:cNvGrpSpPr/>
        <p:nvPr/>
      </p:nvGrpSpPr>
      <p:grpSpPr>
        <a:xfrm>
          <a:off x="0" y="0"/>
          <a:ext cx="0" cy="0"/>
        </a:xfrm>
      </p:grpSpPr>
      <p:pic>
        <p:nvPicPr>
          <p:cNvPr id="8" name="Picture 7" descr="hexa.png"/>
          <p:cNvPicPr>
            <a:picLocks noChangeAspect="1"/>
          </p:cNvPicPr>
          <p:nvPr userDrawn="1"/>
        </p:nvPicPr>
        <p:blipFill>
          <a:blip r:embed="rId1">
            <a:extLst>
              <a:ext uri="{28A0092B-C50C-407E-A947-70E740481C1C}">
                <a14:useLocalDpi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01/06/2018</a:t>
            </a:fld>
            <a:endParaRPr lang="en-JM">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JM">
                <a:solidFill>
                  <a:prstClr val="white">
                    <a:lumMod val="65000"/>
                  </a:prstClr>
                </a:solidFill>
              </a:rPr>
              <a:t>WWW.DESIGNERSPARADISE.COM</a:t>
            </a:r>
            <a:endParaRPr lang="en-JM">
              <a:solidFill>
                <a:prstClr val="white">
                  <a:lumMod val="65000"/>
                </a:prstClr>
              </a:solidFill>
            </a:endParaRPr>
          </a:p>
        </p:txBody>
      </p:sp>
    </p:spTree>
    <p:extLst>
      <p:ext uri="{BB962C8B-B14F-4D97-AF65-F5344CB8AC3E}">
        <p14:creationId val="290303932"/>
      </p:ext>
    </p:extLst>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_Title Slide">
    <p:spTree>
      <p:nvGrpSpPr>
        <p:cNvPr id="1" name=""/>
        <p:cNvGrpSpPr/>
        <p:nvPr/>
      </p:nvGrpSpPr>
      <p:grpSpPr>
        <a:xfrm>
          <a:off x="0" y="0"/>
          <a:ext cx="0" cy="0"/>
        </a:xfrm>
      </p:grpSpPr>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01/06/2018</a:t>
            </a:fld>
            <a:endParaRPr lang="en-JM">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JM">
                <a:solidFill>
                  <a:prstClr val="white">
                    <a:lumMod val="65000"/>
                  </a:prstClr>
                </a:solidFill>
              </a:rPr>
              <a:t>xiaoer.yanj.cn</a:t>
            </a:r>
            <a:endParaRPr lang="en-JM">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JM" smtClean="0">
                <a:solidFill>
                  <a:prstClr val="black">
                    <a:lumMod val="50000"/>
                    <a:lumOff val="50000"/>
                  </a:prstClr>
                </a:solidFill>
              </a:rPr>
              <a:pPr>
                <a:defRPr/>
              </a:pPr>
              <a:t>‹#›</a:t>
            </a:fld>
            <a:endParaRPr lang="en-JM">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1">
                <a:extLst>
                  <a:ext uri="{28A0092B-C50C-407E-A947-70E740481C1C}">
                    <a14:useLocalDpi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a:blip r:embed="rId2">
                <a:grayscl/>
                <a:extLst>
                  <a:ext uri="{BEBA8EAE-BF5A-486C-A8C5-ECC9F3942E4B}">
                    <a14:imgProps>
                      <a14:imgLayer xmlns:d3p1="http://schemas.openxmlformats.org/officeDocument/2006/relationships" d3p1:embed="">
                        <a14:imgEffect>
                          <a14:colorTemperature colorTemp="2000"/>
                        </a14:imgEffect>
                      </a14:imgLayer>
                    </a14:imgProps>
                  </a:ext>
                </a:extLst>
              </a:blip>
              <a:srcRect b="72279"/>
              <a:stretch>
                <a:fillRect/>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altLang="zh-CN" sz="800" b="0" i="0" u="none" strike="noStrike" kern="1200" cap="none" spc="0" normalizeH="0" baseline="0" noProof="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a:t>单击此处编辑母版标题样式</a:t>
            </a:r>
          </a:p>
        </p:txBody>
      </p:sp>
    </p:spTree>
    <p:extLst>
      <p:ext uri="{BB962C8B-B14F-4D97-AF65-F5344CB8AC3E}">
        <p14:creationId val="2945302849"/>
      </p:ext>
    </p:extLst>
  </p:cSld>
  <p:clrMapOvr>
    <a:masterClrMapping/>
  </p:clrMapOvr>
  <p:transition/>
  <p:timing/>
  <p:hf hdr="0" dt="0"/>
</p:sldLayout>
</file>

<file path=ppt/slideLayouts/slideLayout2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自定义版式">
    <p:spTree>
      <p:nvGrpSpPr>
        <p:cNvPr id="1" name=""/>
        <p:cNvGrpSpPr/>
        <p:nvPr/>
      </p:nvGrpSpPr>
      <p:grpSpPr>
        <a:xfrm>
          <a:off x="0" y="0"/>
          <a: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JM" sz="1800" b="0" i="0" u="none" strike="noStrike" kern="1200" cap="none" spc="0" normalizeH="0" baseline="0" noProof="0">
              <a:ln>
                <a:noFill/>
              </a:ln>
              <a:solidFill>
                <a:srgbClr val="F34F57"/>
              </a:solidFill>
              <a:effectLst/>
              <a:uLnTx/>
              <a:uFillTx/>
              <a:latin typeface="Calibri"/>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JM" smtClean="0">
                <a:solidFill>
                  <a:prstClr val="black">
                    <a:tint val="75000"/>
                  </a:prstClr>
                </a:solidFill>
              </a:rPr>
              <a:pPr>
                <a:defRPr/>
              </a:pPr>
              <a:t>01/06/2018</a:t>
            </a:fld>
            <a:endParaRPr lang="en-JM">
              <a:solidFill>
                <a:prstClr val="black">
                  <a:tint val="75000"/>
                </a:prstClr>
              </a:solidFill>
            </a:endParaRPr>
          </a:p>
        </p:txBody>
      </p:sp>
    </p:spTree>
    <p:extLst>
      <p:ext uri="{BB962C8B-B14F-4D97-AF65-F5344CB8AC3E}">
        <p14:creationId val="4162990736"/>
      </p:ext>
    </p:extLst>
  </p:cSld>
  <p:clrMapOvr>
    <a:masterClrMapping/>
  </p:clrMapOvr>
  <p:transition/>
  <p:timing/>
</p:sldLayout>
</file>

<file path=ppt/slideLayouts/slideLayout2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Title Slide">
    <p:spTree>
      <p:nvGrpSpPr>
        <p:cNvPr id="1" name=""/>
        <p:cNvGrpSpPr/>
        <p:nvPr/>
      </p:nvGrpSpPr>
      <p:grpSpPr>
        <a:xfrm>
          <a:off x="0" y="0"/>
          <a:ext cx="0" cy="0"/>
        </a:xfrm>
      </p:grpSpPr>
      <p:pic>
        <p:nvPicPr>
          <p:cNvPr id="8" name="Picture 7" descr="hexa.png"/>
          <p:cNvPicPr>
            <a:picLocks noChangeAspect="1"/>
          </p:cNvPicPr>
          <p:nvPr userDrawn="1"/>
        </p:nvPicPr>
        <p:blipFill>
          <a:blip r:embed="rId1">
            <a:extLst>
              <a:ext uri="{28A0092B-C50C-407E-A947-70E740481C1C}">
                <a14:useLocalDpi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01/06/2018</a:t>
            </a:fld>
            <a:endParaRPr lang="en-JM">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JM">
                <a:solidFill>
                  <a:prstClr val="white">
                    <a:lumMod val="65000"/>
                  </a:prstClr>
                </a:solidFill>
              </a:rPr>
              <a:t>WWW.DESIGNERSPARADISE.COM</a:t>
            </a:r>
            <a:endParaRPr lang="en-JM">
              <a:solidFill>
                <a:prstClr val="white">
                  <a:lumMod val="65000"/>
                </a:prstClr>
              </a:solidFill>
            </a:endParaRPr>
          </a:p>
        </p:txBody>
      </p:sp>
    </p:spTree>
    <p:extLst>
      <p:ext uri="{BB962C8B-B14F-4D97-AF65-F5344CB8AC3E}">
        <p14:creationId val="2737292218"/>
      </p:ext>
    </p:extLst>
  </p:cSld>
  <p:clrMapOvr>
    <a:masterClrMapping/>
  </p:clrMapOvr>
  <p:transition/>
  <p:timing/>
</p:sldLayout>
</file>

<file path=ppt/slideLayouts/slideLayout2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_Title Slide">
    <p:spTree>
      <p:nvGrpSpPr>
        <p:cNvPr id="1" name=""/>
        <p:cNvGrpSpPr/>
        <p:nvPr/>
      </p:nvGrpSpPr>
      <p:grpSpPr>
        <a:xfrm>
          <a:off x="0" y="0"/>
          <a:ext cx="0" cy="0"/>
        </a:xfrm>
      </p:grpSpPr>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01/06/2018</a:t>
            </a:fld>
            <a:endParaRPr lang="en-JM">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JM">
                <a:solidFill>
                  <a:prstClr val="white">
                    <a:lumMod val="65000"/>
                  </a:prstClr>
                </a:solidFill>
              </a:rPr>
              <a:t>xiaoer.yanj.cn</a:t>
            </a:r>
            <a:endParaRPr lang="en-JM">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JM" smtClean="0">
                <a:solidFill>
                  <a:prstClr val="black">
                    <a:lumMod val="50000"/>
                    <a:lumOff val="50000"/>
                  </a:prstClr>
                </a:solidFill>
              </a:rPr>
              <a:pPr>
                <a:defRPr/>
              </a:pPr>
              <a:t>‹#›</a:t>
            </a:fld>
            <a:endParaRPr lang="en-JM">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1">
                <a:extLst>
                  <a:ext uri="{28A0092B-C50C-407E-A947-70E740481C1C}">
                    <a14:useLocalDpi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a:blip r:embed="rId2">
                <a:grayscl/>
                <a:extLst>
                  <a:ext uri="{BEBA8EAE-BF5A-486C-A8C5-ECC9F3942E4B}">
                    <a14:imgProps>
                      <a14:imgLayer xmlns:d3p1="http://schemas.openxmlformats.org/officeDocument/2006/relationships" d3p1:embed="">
                        <a14:imgEffect>
                          <a14:colorTemperature colorTemp="2000"/>
                        </a14:imgEffect>
                      </a14:imgLayer>
                    </a14:imgProps>
                  </a:ext>
                </a:extLst>
              </a:blip>
              <a:srcRect b="72279"/>
              <a:stretch>
                <a:fillRect/>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altLang="zh-CN" sz="800" b="0" i="0" u="none" strike="noStrike" kern="1200" cap="none" spc="0" normalizeH="0" baseline="0" noProof="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a:t>单击此处编辑母版标题样式</a:t>
            </a:r>
          </a:p>
        </p:txBody>
      </p:sp>
    </p:spTree>
    <p:extLst>
      <p:ext uri="{BB962C8B-B14F-4D97-AF65-F5344CB8AC3E}">
        <p14:creationId val="1174124145"/>
      </p:ext>
    </p:extLst>
  </p:cSld>
  <p:clrMapOvr>
    <a:masterClrMapping/>
  </p:clrMapOvr>
  <p:transition/>
  <p:timing/>
  <p:hf hdr="0" dt="0"/>
</p:sldLayout>
</file>

<file path=ppt/slideLayouts/slideLayout2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自定义版式">
    <p:spTree>
      <p:nvGrpSpPr>
        <p:cNvPr id="1" name=""/>
        <p:cNvGrpSpPr/>
        <p:nvPr/>
      </p:nvGrpSpPr>
      <p:grpSpPr>
        <a:xfrm>
          <a:off x="0" y="0"/>
          <a: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JM" sz="1800" b="0" i="0" u="none" strike="noStrike" kern="1200" cap="none" spc="0" normalizeH="0" baseline="0" noProof="0">
              <a:ln>
                <a:noFill/>
              </a:ln>
              <a:solidFill>
                <a:srgbClr val="F34F57"/>
              </a:solidFill>
              <a:effectLst/>
              <a:uLnTx/>
              <a:uFillTx/>
              <a:latin typeface="Calibri"/>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JM" smtClean="0">
                <a:solidFill>
                  <a:prstClr val="black">
                    <a:tint val="75000"/>
                  </a:prstClr>
                </a:solidFill>
              </a:rPr>
              <a:pPr>
                <a:defRPr/>
              </a:pPr>
              <a:t>01/06/2018</a:t>
            </a:fld>
            <a:endParaRPr lang="en-JM">
              <a:solidFill>
                <a:prstClr val="black">
                  <a:tint val="75000"/>
                </a:prstClr>
              </a:solidFill>
            </a:endParaRPr>
          </a:p>
        </p:txBody>
      </p:sp>
    </p:spTree>
    <p:extLst>
      <p:ext uri="{BB962C8B-B14F-4D97-AF65-F5344CB8AC3E}">
        <p14:creationId val="2118474266"/>
      </p:ext>
    </p:extLst>
  </p:cSld>
  <p:clrMapOvr>
    <a:masterClrMapping/>
  </p:clrMapOvr>
  <p:transition/>
  <p:timing/>
</p:sldLayout>
</file>

<file path=ppt/slideLayouts/slideLayout2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Title Slide">
    <p:spTree>
      <p:nvGrpSpPr>
        <p:cNvPr id="1" name=""/>
        <p:cNvGrpSpPr/>
        <p:nvPr/>
      </p:nvGrpSpPr>
      <p:grpSpPr>
        <a:xfrm>
          <a:off x="0" y="0"/>
          <a:ext cx="0" cy="0"/>
        </a:xfrm>
      </p:grpSpPr>
      <p:pic>
        <p:nvPicPr>
          <p:cNvPr id="8" name="Picture 7" descr="hexa.png"/>
          <p:cNvPicPr>
            <a:picLocks noChangeAspect="1"/>
          </p:cNvPicPr>
          <p:nvPr userDrawn="1"/>
        </p:nvPicPr>
        <p:blipFill>
          <a:blip r:embed="rId1">
            <a:extLst>
              <a:ext uri="{28A0092B-C50C-407E-A947-70E740481C1C}">
                <a14:useLocalDpi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01/06/2018</a:t>
            </a:fld>
            <a:endParaRPr lang="en-JM">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JM">
                <a:solidFill>
                  <a:prstClr val="white">
                    <a:lumMod val="65000"/>
                  </a:prstClr>
                </a:solidFill>
              </a:rPr>
              <a:t>WWW.DESIGNERSPARADISE.COM</a:t>
            </a:r>
            <a:endParaRPr lang="en-JM">
              <a:solidFill>
                <a:prstClr val="white">
                  <a:lumMod val="65000"/>
                </a:prstClr>
              </a:solidFill>
            </a:endParaRPr>
          </a:p>
        </p:txBody>
      </p:sp>
    </p:spTree>
    <p:extLst>
      <p:ext uri="{BB962C8B-B14F-4D97-AF65-F5344CB8AC3E}">
        <p14:creationId val="2946944412"/>
      </p:ext>
    </p:extLst>
  </p:cSld>
  <p:clrMapOvr>
    <a:masterClrMapping/>
  </p:clrMapOvr>
  <p:transition/>
  <p:timing/>
</p:sldLayout>
</file>

<file path=ppt/slideLayouts/slideLayout2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_Title Slide">
    <p:spTree>
      <p:nvGrpSpPr>
        <p:cNvPr id="1" name=""/>
        <p:cNvGrpSpPr/>
        <p:nvPr/>
      </p:nvGrpSpPr>
      <p:grpSpPr>
        <a:xfrm>
          <a:off x="0" y="0"/>
          <a:ext cx="0" cy="0"/>
        </a:xfrm>
      </p:grpSpPr>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01/06/2018</a:t>
            </a:fld>
            <a:endParaRPr lang="en-JM">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JM">
                <a:solidFill>
                  <a:prstClr val="white">
                    <a:lumMod val="65000"/>
                  </a:prstClr>
                </a:solidFill>
              </a:rPr>
              <a:t>xiaoer.yanj.cn</a:t>
            </a:r>
            <a:endParaRPr lang="en-JM">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JM" smtClean="0">
                <a:solidFill>
                  <a:prstClr val="black">
                    <a:lumMod val="50000"/>
                    <a:lumOff val="50000"/>
                  </a:prstClr>
                </a:solidFill>
              </a:rPr>
              <a:pPr>
                <a:defRPr/>
              </a:pPr>
              <a:t>‹#›</a:t>
            </a:fld>
            <a:endParaRPr lang="en-JM">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1">
                <a:extLst>
                  <a:ext uri="{28A0092B-C50C-407E-A947-70E740481C1C}">
                    <a14:useLocalDpi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a:blip r:embed="rId2">
                <a:grayscl/>
                <a:extLst>
                  <a:ext uri="{BEBA8EAE-BF5A-486C-A8C5-ECC9F3942E4B}">
                    <a14:imgProps>
                      <a14:imgLayer xmlns:d3p1="http://schemas.openxmlformats.org/officeDocument/2006/relationships" d3p1:embed="">
                        <a14:imgEffect>
                          <a14:colorTemperature colorTemp="2000"/>
                        </a14:imgEffect>
                      </a14:imgLayer>
                    </a14:imgProps>
                  </a:ext>
                </a:extLst>
              </a:blip>
              <a:srcRect b="72279"/>
              <a:stretch>
                <a:fillRect/>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altLang="zh-CN" sz="800" b="0" i="0" u="none" strike="noStrike" kern="1200" cap="none" spc="0" normalizeH="0" baseline="0" noProof="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a:t>单击此处编辑母版标题样式</a:t>
            </a:r>
          </a:p>
        </p:txBody>
      </p:sp>
    </p:spTree>
    <p:extLst>
      <p:ext uri="{BB962C8B-B14F-4D97-AF65-F5344CB8AC3E}">
        <p14:creationId val="1502747024"/>
      </p:ext>
    </p:extLst>
  </p:cSld>
  <p:clrMapOvr>
    <a:masterClrMapping/>
  </p:clrMapOvr>
  <p:transition/>
  <p:timing/>
  <p:hf hdr="0" dt="0"/>
</p:sldLayout>
</file>

<file path=ppt/slideLayouts/slideLayout2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自定义版式">
    <p:spTree>
      <p:nvGrpSpPr>
        <p:cNvPr id="1" name=""/>
        <p:cNvGrpSpPr/>
        <p:nvPr/>
      </p:nvGrpSpPr>
      <p:grpSpPr>
        <a:xfrm>
          <a:off x="0" y="0"/>
          <a: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JM" sz="1800" b="0" i="0" u="none" strike="noStrike" kern="1200" cap="none" spc="0" normalizeH="0" baseline="0" noProof="0">
              <a:ln>
                <a:noFill/>
              </a:ln>
              <a:solidFill>
                <a:srgbClr val="F34F57"/>
              </a:solidFill>
              <a:effectLst/>
              <a:uLnTx/>
              <a:uFillTx/>
              <a:latin typeface="Calibri"/>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JM" smtClean="0">
                <a:solidFill>
                  <a:prstClr val="black">
                    <a:tint val="75000"/>
                  </a:prstClr>
                </a:solidFill>
              </a:rPr>
              <a:pPr>
                <a:defRPr/>
              </a:pPr>
              <a:t>01/06/2018</a:t>
            </a:fld>
            <a:endParaRPr lang="en-JM">
              <a:solidFill>
                <a:prstClr val="black">
                  <a:tint val="75000"/>
                </a:prstClr>
              </a:solidFill>
            </a:endParaRPr>
          </a:p>
        </p:txBody>
      </p:sp>
    </p:spTree>
    <p:extLst>
      <p:ext uri="{BB962C8B-B14F-4D97-AF65-F5344CB8AC3E}">
        <p14:creationId val="3380151556"/>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831743" y="1710135"/>
            <a:ext cx="10514231" cy="2853398"/>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743" y="4590527"/>
            <a:ext cx="10514231" cy="1500534"/>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4C4388EF-52D1-4258-9BE5-BCD010C7D4DE}" type="datetimeFigureOut">
              <a:rPr lang="zh-CN" altLang="en-US" smtClean="0"/>
              <a:t>2018/6/1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t>‹#›</a:t>
            </a:fld>
            <a:endParaRPr lang="zh-CN" altLang="en-US"/>
          </a:p>
        </p:txBody>
      </p:sp>
    </p:spTree>
    <p:extLst>
      <p:ext uri="{BB962C8B-B14F-4D97-AF65-F5344CB8AC3E}">
        <p14:creationId val="3568261975"/>
      </p:ext>
    </p:extLst>
  </p:cSld>
  <p:clrMapOvr>
    <a:masterClrMapping/>
  </p:clrMapOvr>
  <p:transition/>
  <p:timing/>
</p:sldLayout>
</file>

<file path=ppt/slideLayouts/slideLayout3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Title Slide">
    <p:spTree>
      <p:nvGrpSpPr>
        <p:cNvPr id="1" name=""/>
        <p:cNvGrpSpPr/>
        <p:nvPr/>
      </p:nvGrpSpPr>
      <p:grpSpPr>
        <a:xfrm>
          <a:off x="0" y="0"/>
          <a:ext cx="0" cy="0"/>
        </a:xfrm>
      </p:grpSpPr>
      <p:pic>
        <p:nvPicPr>
          <p:cNvPr id="8" name="Picture 7" descr="hexa.png"/>
          <p:cNvPicPr>
            <a:picLocks noChangeAspect="1"/>
          </p:cNvPicPr>
          <p:nvPr userDrawn="1"/>
        </p:nvPicPr>
        <p:blipFill>
          <a:blip r:embed="rId1">
            <a:extLst>
              <a:ext uri="{28A0092B-C50C-407E-A947-70E740481C1C}">
                <a14:useLocalDpi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01/06/2018</a:t>
            </a:fld>
            <a:endParaRPr lang="en-JM">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JM">
                <a:solidFill>
                  <a:prstClr val="white">
                    <a:lumMod val="65000"/>
                  </a:prstClr>
                </a:solidFill>
              </a:rPr>
              <a:t>WWW.DESIGNERSPARADISE.COM</a:t>
            </a:r>
            <a:endParaRPr lang="en-JM">
              <a:solidFill>
                <a:prstClr val="white">
                  <a:lumMod val="65000"/>
                </a:prstClr>
              </a:solidFill>
            </a:endParaRPr>
          </a:p>
        </p:txBody>
      </p:sp>
    </p:spTree>
    <p:extLst>
      <p:ext uri="{BB962C8B-B14F-4D97-AF65-F5344CB8AC3E}">
        <p14:creationId val="3521294096"/>
      </p:ext>
    </p:extLst>
  </p:cSld>
  <p:clrMapOvr>
    <a:masterClrMapping/>
  </p:clrMapOvr>
  <p:transition/>
  <p:timing/>
</p:sldLayout>
</file>

<file path=ppt/slideLayouts/slideLayout3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_Title Slide">
    <p:spTree>
      <p:nvGrpSpPr>
        <p:cNvPr id="1" name=""/>
        <p:cNvGrpSpPr/>
        <p:nvPr/>
      </p:nvGrpSpPr>
      <p:grpSpPr>
        <a:xfrm>
          <a:off x="0" y="0"/>
          <a:ext cx="0" cy="0"/>
        </a:xfrm>
      </p:grpSpPr>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01/06/2018</a:t>
            </a:fld>
            <a:endParaRPr lang="en-JM">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JM">
                <a:solidFill>
                  <a:prstClr val="white">
                    <a:lumMod val="65000"/>
                  </a:prstClr>
                </a:solidFill>
              </a:rPr>
              <a:t>xiaoer.yanj.cn</a:t>
            </a:r>
            <a:endParaRPr lang="en-JM">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JM" smtClean="0">
                <a:solidFill>
                  <a:prstClr val="black">
                    <a:lumMod val="50000"/>
                    <a:lumOff val="50000"/>
                  </a:prstClr>
                </a:solidFill>
              </a:rPr>
              <a:pPr>
                <a:defRPr/>
              </a:pPr>
              <a:t>‹#›</a:t>
            </a:fld>
            <a:endParaRPr lang="en-JM">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1">
                <a:extLst>
                  <a:ext uri="{28A0092B-C50C-407E-A947-70E740481C1C}">
                    <a14:useLocalDpi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a:blip r:embed="rId2">
                <a:grayscl/>
                <a:extLst>
                  <a:ext uri="{BEBA8EAE-BF5A-486C-A8C5-ECC9F3942E4B}">
                    <a14:imgProps>
                      <a14:imgLayer xmlns:d3p1="http://schemas.openxmlformats.org/officeDocument/2006/relationships" d3p1:embed="">
                        <a14:imgEffect>
                          <a14:colorTemperature colorTemp="2000"/>
                        </a14:imgEffect>
                      </a14:imgLayer>
                    </a14:imgProps>
                  </a:ext>
                </a:extLst>
              </a:blip>
              <a:srcRect b="72279"/>
              <a:stretch>
                <a:fillRect/>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altLang="zh-CN" sz="800" b="0" i="0" u="none" strike="noStrike" kern="1200" cap="none" spc="0" normalizeH="0" baseline="0" noProof="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a:t>单击此处编辑母版标题样式</a:t>
            </a:r>
          </a:p>
        </p:txBody>
      </p:sp>
    </p:spTree>
    <p:extLst>
      <p:ext uri="{BB962C8B-B14F-4D97-AF65-F5344CB8AC3E}">
        <p14:creationId val="218163827"/>
      </p:ext>
    </p:extLst>
  </p:cSld>
  <p:clrMapOvr>
    <a:masterClrMapping/>
  </p:clrMapOvr>
  <p:transition/>
  <p:timing/>
  <p:hf hdr="0" dt="0"/>
</p:sldLayout>
</file>

<file path=ppt/slideLayouts/slideLayout3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自定义版式">
    <p:spTree>
      <p:nvGrpSpPr>
        <p:cNvPr id="1" name=""/>
        <p:cNvGrpSpPr/>
        <p:nvPr/>
      </p:nvGrpSpPr>
      <p:grpSpPr>
        <a:xfrm>
          <a:off x="0" y="0"/>
          <a: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JM" sz="1800" b="0" i="0" u="none" strike="noStrike" kern="1200" cap="none" spc="0" normalizeH="0" baseline="0" noProof="0">
              <a:ln>
                <a:noFill/>
              </a:ln>
              <a:solidFill>
                <a:srgbClr val="F34F57"/>
              </a:solidFill>
              <a:effectLst/>
              <a:uLnTx/>
              <a:uFillTx/>
              <a:latin typeface="Calibri"/>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JM" smtClean="0">
                <a:solidFill>
                  <a:prstClr val="black">
                    <a:tint val="75000"/>
                  </a:prstClr>
                </a:solidFill>
              </a:rPr>
              <a:pPr>
                <a:defRPr/>
              </a:pPr>
              <a:t>01/06/2018</a:t>
            </a:fld>
            <a:endParaRPr lang="en-JM">
              <a:solidFill>
                <a:prstClr val="black">
                  <a:tint val="75000"/>
                </a:prstClr>
              </a:solidFill>
            </a:endParaRPr>
          </a:p>
        </p:txBody>
      </p:sp>
    </p:spTree>
    <p:extLst>
      <p:ext uri="{BB962C8B-B14F-4D97-AF65-F5344CB8AC3E}">
        <p14:creationId val="2932136213"/>
      </p:ext>
    </p:extLst>
  </p:cSld>
  <p:clrMapOvr>
    <a:masterClrMapping/>
  </p:clrMapOvr>
  <p:transition/>
  <p:timing/>
</p:sldLayout>
</file>

<file path=ppt/slideLayouts/slideLayout3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Title Slide">
    <p:spTree>
      <p:nvGrpSpPr>
        <p:cNvPr id="1" name=""/>
        <p:cNvGrpSpPr/>
        <p:nvPr/>
      </p:nvGrpSpPr>
      <p:grpSpPr>
        <a:xfrm>
          <a:off x="0" y="0"/>
          <a:ext cx="0" cy="0"/>
        </a:xfrm>
      </p:grpSpPr>
      <p:pic>
        <p:nvPicPr>
          <p:cNvPr id="8" name="Picture 7" descr="hexa.png"/>
          <p:cNvPicPr>
            <a:picLocks noChangeAspect="1"/>
          </p:cNvPicPr>
          <p:nvPr userDrawn="1"/>
        </p:nvPicPr>
        <p:blipFill>
          <a:blip r:embed="rId1">
            <a:extLst>
              <a:ext uri="{28A0092B-C50C-407E-A947-70E740481C1C}">
                <a14:useLocalDpi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01/06/2018</a:t>
            </a:fld>
            <a:endParaRPr lang="en-JM">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JM">
                <a:solidFill>
                  <a:prstClr val="white">
                    <a:lumMod val="65000"/>
                  </a:prstClr>
                </a:solidFill>
              </a:rPr>
              <a:t>WWW.DESIGNERSPARADISE.COM</a:t>
            </a:r>
            <a:endParaRPr lang="en-JM">
              <a:solidFill>
                <a:prstClr val="white">
                  <a:lumMod val="65000"/>
                </a:prstClr>
              </a:solidFill>
            </a:endParaRPr>
          </a:p>
        </p:txBody>
      </p:sp>
    </p:spTree>
    <p:extLst>
      <p:ext uri="{BB962C8B-B14F-4D97-AF65-F5344CB8AC3E}">
        <p14:creationId val="1963950714"/>
      </p:ext>
    </p:extLst>
  </p:cSld>
  <p:clrMapOvr>
    <a:masterClrMapping/>
  </p:clrMapOvr>
  <p:transition/>
  <p:timing/>
</p:sldLayout>
</file>

<file path=ppt/slideLayouts/slideLayout3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_Title Slide">
    <p:spTree>
      <p:nvGrpSpPr>
        <p:cNvPr id="1" name=""/>
        <p:cNvGrpSpPr/>
        <p:nvPr/>
      </p:nvGrpSpPr>
      <p:grpSpPr>
        <a:xfrm>
          <a:off x="0" y="0"/>
          <a:ext cx="0" cy="0"/>
        </a:xfrm>
      </p:grpSpPr>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01/06/2018</a:t>
            </a:fld>
            <a:endParaRPr lang="en-JM">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JM">
                <a:solidFill>
                  <a:prstClr val="white">
                    <a:lumMod val="65000"/>
                  </a:prstClr>
                </a:solidFill>
              </a:rPr>
              <a:t>xiaoer.yanj.cn</a:t>
            </a:r>
            <a:endParaRPr lang="en-JM">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JM" smtClean="0">
                <a:solidFill>
                  <a:prstClr val="black">
                    <a:lumMod val="50000"/>
                    <a:lumOff val="50000"/>
                  </a:prstClr>
                </a:solidFill>
              </a:rPr>
              <a:pPr>
                <a:defRPr/>
              </a:pPr>
              <a:t>‹#›</a:t>
            </a:fld>
            <a:endParaRPr lang="en-JM">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1">
                <a:extLst>
                  <a:ext uri="{28A0092B-C50C-407E-A947-70E740481C1C}">
                    <a14:useLocalDpi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a:blip r:embed="rId2">
                <a:grayscl/>
                <a:extLst>
                  <a:ext uri="{BEBA8EAE-BF5A-486C-A8C5-ECC9F3942E4B}">
                    <a14:imgProps>
                      <a14:imgLayer xmlns:d3p1="http://schemas.openxmlformats.org/officeDocument/2006/relationships" d3p1:embed="">
                        <a14:imgEffect>
                          <a14:colorTemperature colorTemp="2000"/>
                        </a14:imgEffect>
                      </a14:imgLayer>
                    </a14:imgProps>
                  </a:ext>
                </a:extLst>
              </a:blip>
              <a:srcRect b="72279"/>
              <a:stretch>
                <a:fillRect/>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altLang="zh-CN" sz="800" b="0" i="0" u="none" strike="noStrike" kern="1200" cap="none" spc="0" normalizeH="0" baseline="0" noProof="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a:t>单击此处编辑母版标题样式</a:t>
            </a:r>
          </a:p>
        </p:txBody>
      </p:sp>
    </p:spTree>
    <p:extLst>
      <p:ext uri="{BB962C8B-B14F-4D97-AF65-F5344CB8AC3E}">
        <p14:creationId val="3552026902"/>
      </p:ext>
    </p:extLst>
  </p:cSld>
  <p:clrMapOvr>
    <a:masterClrMapping/>
  </p:clrMapOvr>
  <p:transition/>
  <p:timing/>
  <p:hf hdr="0" dt="0"/>
</p:sldLayout>
</file>

<file path=ppt/slideLayouts/slideLayout3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自定义版式">
    <p:spTree>
      <p:nvGrpSpPr>
        <p:cNvPr id="1" name=""/>
        <p:cNvGrpSpPr/>
        <p:nvPr/>
      </p:nvGrpSpPr>
      <p:grpSpPr>
        <a:xfrm>
          <a:off x="0" y="0"/>
          <a: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JM" sz="1800" b="0" i="0" u="none" strike="noStrike" kern="1200" cap="none" spc="0" normalizeH="0" baseline="0" noProof="0">
              <a:ln>
                <a:noFill/>
              </a:ln>
              <a:solidFill>
                <a:srgbClr val="F34F57"/>
              </a:solidFill>
              <a:effectLst/>
              <a:uLnTx/>
              <a:uFillTx/>
              <a:latin typeface="Calibri"/>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JM" smtClean="0">
                <a:solidFill>
                  <a:prstClr val="black">
                    <a:tint val="75000"/>
                  </a:prstClr>
                </a:solidFill>
              </a:rPr>
              <a:pPr>
                <a:defRPr/>
              </a:pPr>
              <a:t>01/06/2018</a:t>
            </a:fld>
            <a:endParaRPr lang="en-JM">
              <a:solidFill>
                <a:prstClr val="black">
                  <a:tint val="75000"/>
                </a:prstClr>
              </a:solidFill>
            </a:endParaRPr>
          </a:p>
        </p:txBody>
      </p:sp>
    </p:spTree>
    <p:extLst>
      <p:ext uri="{BB962C8B-B14F-4D97-AF65-F5344CB8AC3E}">
        <p14:creationId val="1915925690"/>
      </p:ext>
    </p:extLst>
  </p:cSld>
  <p:clrMapOvr>
    <a:masterClrMapping/>
  </p:clrMapOvr>
  <p:transition/>
  <p:timing/>
</p:sldLayout>
</file>

<file path=ppt/slideLayouts/slideLayout3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Title Slide">
    <p:spTree>
      <p:nvGrpSpPr>
        <p:cNvPr id="1" name=""/>
        <p:cNvGrpSpPr/>
        <p:nvPr/>
      </p:nvGrpSpPr>
      <p:grpSpPr>
        <a:xfrm>
          <a:off x="0" y="0"/>
          <a:ext cx="0" cy="0"/>
        </a:xfrm>
      </p:grpSpPr>
      <p:sp>
        <p:nvSpPr>
          <p:cNvPr id="2" name="Title 1"/>
          <p:cNvSpPr>
            <a:spLocks noGrp="1"/>
          </p:cNvSpPr>
          <p:nvPr>
            <p:ph type="ctrTitle"/>
          </p:nvPr>
        </p:nvSpPr>
        <p:spPr>
          <a:xfrm>
            <a:off x="914282" y="2130922"/>
            <a:ext cx="10361851" cy="1470365"/>
          </a:xfrm>
        </p:spPr>
        <p:txBody>
          <a:bodyPr/>
          <a:lstStyle/>
          <a:p>
            <a:r>
              <a:rPr lang="en-US"/>
              <a:t>Click to edit Master title style</a:t>
            </a:r>
          </a:p>
        </p:txBody>
      </p:sp>
      <p:sp>
        <p:nvSpPr>
          <p:cNvPr id="3" name="Subtitle 2"/>
          <p:cNvSpPr>
            <a:spLocks noGrp="1"/>
          </p:cNvSpPr>
          <p:nvPr>
            <p:ph type="subTitle" idx="1"/>
          </p:nvPr>
        </p:nvSpPr>
        <p:spPr>
          <a:xfrm>
            <a:off x="1828563" y="3887100"/>
            <a:ext cx="8533289" cy="1753006"/>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a:defRPr/>
            </a:pPr>
            <a:fld id="{406E9206-D2D6-4057-92D4-39C87A03E66D}" type="datetime1">
              <a:rPr lang="en-US" altLang="zh-CN" smtClean="0">
                <a:solidFill>
                  <a:prstClr val="black">
                    <a:tint val="75000"/>
                  </a:prstClr>
                </a:solidFill>
              </a:rPr>
              <a:pPr>
                <a:defRPr/>
              </a:pPr>
              <a:t>6/1/2018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val="1589626290"/>
      </p:ext>
    </p:extLst>
  </p:cSld>
  <p:clrMapOvr>
    <a:masterClrMapping/>
  </p:clrMapOvr>
  <p:transition/>
  <p:timing/>
</p:sldLayout>
</file>

<file path=ppt/slideLayouts/slideLayout3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Title and Content">
    <p:spTree>
      <p:nvGrpSpPr>
        <p:cNvPr id="1" name=""/>
        <p:cNvGrpSpPr/>
        <p:nvPr/>
      </p:nvGrpSpPr>
      <p:grpSpPr>
        <a:xfrm>
          <a:off x="0" y="0"/>
          <a: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C052E9E1-D97D-4C90-BB96-FA1ED58B786F}" type="datetime1">
              <a:rPr lang="en-US" altLang="zh-CN" smtClean="0">
                <a:solidFill>
                  <a:prstClr val="black">
                    <a:tint val="75000"/>
                  </a:prstClr>
                </a:solidFill>
              </a:rPr>
              <a:pPr>
                <a:defRPr/>
              </a:pPr>
              <a:t>6/1/2018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val="1911562813"/>
      </p:ext>
    </p:extLst>
  </p:cSld>
  <p:clrMapOvr>
    <a:masterClrMapping/>
  </p:clrMapOvr>
  <p:transition/>
  <p:timing/>
</p:sldLayout>
</file>

<file path=ppt/slideLayouts/slideLayout3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Section Header">
    <p:spTree>
      <p:nvGrpSpPr>
        <p:cNvPr id="1" name=""/>
        <p:cNvGrpSpPr/>
        <p:nvPr/>
      </p:nvGrpSpPr>
      <p:grpSpPr>
        <a:xfrm>
          <a:off x="0" y="0"/>
          <a:ext cx="0" cy="0"/>
        </a:xfrm>
      </p:grpSpPr>
      <p:sp>
        <p:nvSpPr>
          <p:cNvPr id="2" name="Title 1"/>
          <p:cNvSpPr>
            <a:spLocks noGrp="1"/>
          </p:cNvSpPr>
          <p:nvPr>
            <p:ph type="title"/>
          </p:nvPr>
        </p:nvSpPr>
        <p:spPr>
          <a:xfrm>
            <a:off x="962960" y="4407923"/>
            <a:ext cx="10361851" cy="1362390"/>
          </a:xfrm>
        </p:spPr>
        <p:txBody>
          <a:bodyPr anchor="t"/>
          <a:lstStyle>
            <a:lvl1pPr algn="l">
              <a:defRPr sz="5400" b="1" cap="all"/>
            </a:lvl1pPr>
          </a:lstStyle>
          <a:p>
            <a:r>
              <a:rPr lang="en-US"/>
              <a:t>Click to edit Master title style</a:t>
            </a:r>
          </a:p>
        </p:txBody>
      </p:sp>
      <p:sp>
        <p:nvSpPr>
          <p:cNvPr id="3" name="Text Placeholder 2"/>
          <p:cNvSpPr>
            <a:spLocks noGrp="1"/>
          </p:cNvSpPr>
          <p:nvPr>
            <p:ph type="body" idx="1"/>
          </p:nvPr>
        </p:nvSpPr>
        <p:spPr>
          <a:xfrm>
            <a:off x="962960" y="2907387"/>
            <a:ext cx="10361851" cy="1500534"/>
          </a:xfrm>
        </p:spPr>
        <p:txBody>
          <a:bodyPr anchor="b"/>
          <a:lstStyle>
            <a:lvl1pPr marL="0" indent="0">
              <a:buNone/>
              <a:defRPr sz="2700">
                <a:solidFill>
                  <a:schemeClr val="tx1">
                    <a:tint val="75000"/>
                  </a:schemeClr>
                </a:solidFill>
              </a:defRPr>
            </a:lvl1pPr>
            <a:lvl2pPr marL="609585" indent="0">
              <a:buNone/>
              <a:defRPr sz="2400">
                <a:solidFill>
                  <a:schemeClr val="tx1">
                    <a:tint val="75000"/>
                  </a:schemeClr>
                </a:solidFill>
              </a:defRPr>
            </a:lvl2pPr>
            <a:lvl3pPr marL="1219170" indent="0">
              <a:buNone/>
              <a:defRPr sz="2200">
                <a:solidFill>
                  <a:schemeClr val="tx1">
                    <a:tint val="75000"/>
                  </a:schemeClr>
                </a:solidFill>
              </a:defRPr>
            </a:lvl3pPr>
            <a:lvl4pPr marL="1828754" indent="0">
              <a:buNone/>
              <a:defRPr sz="1900">
                <a:solidFill>
                  <a:schemeClr val="tx1">
                    <a:tint val="75000"/>
                  </a:schemeClr>
                </a:solidFill>
              </a:defRPr>
            </a:lvl4pPr>
            <a:lvl5pPr marL="2438339" indent="0">
              <a:buNone/>
              <a:defRPr sz="1900">
                <a:solidFill>
                  <a:schemeClr val="tx1">
                    <a:tint val="75000"/>
                  </a:schemeClr>
                </a:solidFill>
              </a:defRPr>
            </a:lvl5pPr>
            <a:lvl6pPr marL="3047924" indent="0">
              <a:buNone/>
              <a:defRPr sz="1900">
                <a:solidFill>
                  <a:schemeClr val="tx1">
                    <a:tint val="75000"/>
                  </a:schemeClr>
                </a:solidFill>
              </a:defRPr>
            </a:lvl6pPr>
            <a:lvl7pPr marL="3657509" indent="0">
              <a:buNone/>
              <a:defRPr sz="1900">
                <a:solidFill>
                  <a:schemeClr val="tx1">
                    <a:tint val="75000"/>
                  </a:schemeClr>
                </a:solidFill>
              </a:defRPr>
            </a:lvl7pPr>
            <a:lvl8pPr marL="4267093" indent="0">
              <a:buNone/>
              <a:defRPr sz="1900">
                <a:solidFill>
                  <a:schemeClr val="tx1">
                    <a:tint val="75000"/>
                  </a:schemeClr>
                </a:solidFill>
              </a:defRPr>
            </a:lvl8pPr>
            <a:lvl9pPr marL="4876678" indent="0">
              <a:buNone/>
              <a:defRPr sz="19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814779EE-1E16-4CC5-A459-C716090F6017}" type="datetime1">
              <a:rPr lang="en-US" altLang="zh-CN" smtClean="0">
                <a:solidFill>
                  <a:prstClr val="black">
                    <a:tint val="75000"/>
                  </a:prstClr>
                </a:solidFill>
              </a:rPr>
              <a:pPr>
                <a:defRPr/>
              </a:pPr>
              <a:t>6/1/2018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val="2651570088"/>
      </p:ext>
    </p:extLst>
  </p:cSld>
  <p:clrMapOvr>
    <a:masterClrMapping/>
  </p:clrMapOvr>
  <p:transition/>
  <p:timing/>
</p:sldLayout>
</file>

<file path=ppt/slideLayouts/slideLayout3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Two Content">
    <p:spTree>
      <p:nvGrpSpPr>
        <p:cNvPr id="1" name=""/>
        <p:cNvGrpSpPr/>
        <p:nvPr/>
      </p:nvGrpSpPr>
      <p:grpSpPr>
        <a:xfrm>
          <a:off x="0" y="0"/>
          <a: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522" y="1600572"/>
            <a:ext cx="5384099" cy="4527011"/>
          </a:xfrm>
        </p:spPr>
        <p:txBody>
          <a:bodyPr/>
          <a:lstStyle>
            <a:lvl1pPr>
              <a:defRPr sz="38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6794" y="1600572"/>
            <a:ext cx="5384099" cy="4527011"/>
          </a:xfrm>
        </p:spPr>
        <p:txBody>
          <a:bodyPr/>
          <a:lstStyle>
            <a:lvl1pPr>
              <a:defRPr sz="38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fld id="{A3311C9F-D64E-4824-A709-CF61DE4E0BDD}" type="datetime1">
              <a:rPr lang="en-US" altLang="zh-CN" smtClean="0">
                <a:solidFill>
                  <a:prstClr val="black">
                    <a:tint val="75000"/>
                  </a:prstClr>
                </a:solidFill>
              </a:rPr>
              <a:pPr>
                <a:defRPr/>
              </a:pPr>
              <a:t>6/1/2018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val="69661496"/>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091" y="1826048"/>
            <a:ext cx="5180926" cy="4352346"/>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1396" y="1826048"/>
            <a:ext cx="5180926" cy="4352346"/>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4C4388EF-52D1-4258-9BE5-BCD010C7D4DE}" type="datetimeFigureOut">
              <a:rPr lang="zh-CN" altLang="en-US" smtClean="0"/>
              <a:t>2018/6/1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D3EE65E-57D2-4566-898C-4F2076833F8D}" type="slidenum">
              <a:rPr lang="zh-CN" altLang="en-US" smtClean="0"/>
              <a:t>‹#›</a:t>
            </a:fld>
            <a:endParaRPr lang="zh-CN" altLang="en-US"/>
          </a:p>
        </p:txBody>
      </p:sp>
    </p:spTree>
    <p:extLst>
      <p:ext uri="{BB962C8B-B14F-4D97-AF65-F5344CB8AC3E}">
        <p14:creationId val="828902318"/>
      </p:ext>
    </p:extLst>
  </p:cSld>
  <p:clrMapOvr>
    <a:masterClrMapping/>
  </p:clrMapOvr>
  <p:transition/>
  <p:timing/>
</p:sldLayout>
</file>

<file path=ppt/slideLayouts/slideLayout4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Comparison">
    <p:spTree>
      <p:nvGrpSpPr>
        <p:cNvPr id="1" name=""/>
        <p:cNvGrpSpPr/>
        <p:nvPr/>
      </p:nvGrpSpPr>
      <p:grpSpPr>
        <a:xfrm>
          <a:off x="0" y="0"/>
          <a: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522" y="1535469"/>
            <a:ext cx="5386216" cy="639911"/>
          </a:xfrm>
        </p:spPr>
        <p:txBody>
          <a:bodyPr anchor="b"/>
          <a:lstStyle>
            <a:lvl1pPr marL="0" indent="0">
              <a:buNone/>
              <a:defRPr sz="3200" b="1"/>
            </a:lvl1pPr>
            <a:lvl2pPr marL="609585" indent="0">
              <a:buNone/>
              <a:defRPr sz="2700" b="1"/>
            </a:lvl2pPr>
            <a:lvl3pPr marL="1219170" indent="0">
              <a:buNone/>
              <a:defRPr sz="2400" b="1"/>
            </a:lvl3pPr>
            <a:lvl4pPr marL="1828754" indent="0">
              <a:buNone/>
              <a:defRPr sz="2200" b="1"/>
            </a:lvl4pPr>
            <a:lvl5pPr marL="2438339" indent="0">
              <a:buNone/>
              <a:defRPr sz="2200" b="1"/>
            </a:lvl5pPr>
            <a:lvl6pPr marL="3047924" indent="0">
              <a:buNone/>
              <a:defRPr sz="2200" b="1"/>
            </a:lvl6pPr>
            <a:lvl7pPr marL="3657509" indent="0">
              <a:buNone/>
              <a:defRPr sz="2200" b="1"/>
            </a:lvl7pPr>
            <a:lvl8pPr marL="4267093" indent="0">
              <a:buNone/>
              <a:defRPr sz="2200" b="1"/>
            </a:lvl8pPr>
            <a:lvl9pPr marL="4876678" indent="0">
              <a:buNone/>
              <a:defRPr sz="2200" b="1"/>
            </a:lvl9pPr>
          </a:lstStyle>
          <a:p>
            <a:pPr lvl="0"/>
            <a:r>
              <a:rPr lang="en-US"/>
              <a:t>Click to edit Master text styles</a:t>
            </a:r>
          </a:p>
        </p:txBody>
      </p:sp>
      <p:sp>
        <p:nvSpPr>
          <p:cNvPr id="4" name="Content Placeholder 3"/>
          <p:cNvSpPr>
            <a:spLocks noGrp="1"/>
          </p:cNvSpPr>
          <p:nvPr>
            <p:ph sz="half" idx="2"/>
          </p:nvPr>
        </p:nvSpPr>
        <p:spPr>
          <a:xfrm>
            <a:off x="609522" y="2175380"/>
            <a:ext cx="5386216" cy="3952203"/>
          </a:xfrm>
        </p:spPr>
        <p:txBody>
          <a:bodyPr/>
          <a:lstStyle>
            <a:lvl1pPr>
              <a:defRPr sz="3200"/>
            </a:lvl1pPr>
            <a:lvl2pPr>
              <a:defRPr sz="2700"/>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2567" y="1535469"/>
            <a:ext cx="5388332" cy="639911"/>
          </a:xfrm>
        </p:spPr>
        <p:txBody>
          <a:bodyPr anchor="b"/>
          <a:lstStyle>
            <a:lvl1pPr marL="0" indent="0">
              <a:buNone/>
              <a:defRPr sz="3200" b="1"/>
            </a:lvl1pPr>
            <a:lvl2pPr marL="609585" indent="0">
              <a:buNone/>
              <a:defRPr sz="2700" b="1"/>
            </a:lvl2pPr>
            <a:lvl3pPr marL="1219170" indent="0">
              <a:buNone/>
              <a:defRPr sz="2400" b="1"/>
            </a:lvl3pPr>
            <a:lvl4pPr marL="1828754" indent="0">
              <a:buNone/>
              <a:defRPr sz="2200" b="1"/>
            </a:lvl4pPr>
            <a:lvl5pPr marL="2438339" indent="0">
              <a:buNone/>
              <a:defRPr sz="2200" b="1"/>
            </a:lvl5pPr>
            <a:lvl6pPr marL="3047924" indent="0">
              <a:buNone/>
              <a:defRPr sz="2200" b="1"/>
            </a:lvl6pPr>
            <a:lvl7pPr marL="3657509" indent="0">
              <a:buNone/>
              <a:defRPr sz="2200" b="1"/>
            </a:lvl7pPr>
            <a:lvl8pPr marL="4267093" indent="0">
              <a:buNone/>
              <a:defRPr sz="2200" b="1"/>
            </a:lvl8pPr>
            <a:lvl9pPr marL="4876678" indent="0">
              <a:buNone/>
              <a:defRPr sz="2200" b="1"/>
            </a:lvl9pPr>
          </a:lstStyle>
          <a:p>
            <a:pPr lvl="0"/>
            <a:r>
              <a:rPr lang="en-US"/>
              <a:t>Click to edit Master text styles</a:t>
            </a:r>
          </a:p>
        </p:txBody>
      </p:sp>
      <p:sp>
        <p:nvSpPr>
          <p:cNvPr id="6" name="Content Placeholder 5"/>
          <p:cNvSpPr>
            <a:spLocks noGrp="1"/>
          </p:cNvSpPr>
          <p:nvPr>
            <p:ph sz="quarter" idx="4"/>
          </p:nvPr>
        </p:nvSpPr>
        <p:spPr>
          <a:xfrm>
            <a:off x="6192567" y="2175380"/>
            <a:ext cx="5388332" cy="3952203"/>
          </a:xfrm>
        </p:spPr>
        <p:txBody>
          <a:bodyPr/>
          <a:lstStyle>
            <a:lvl1pPr>
              <a:defRPr sz="3200"/>
            </a:lvl1pPr>
            <a:lvl2pPr>
              <a:defRPr sz="2700"/>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fld id="{0A4318BD-B3C6-4D4B-B871-C29490A2E55A}" type="datetime1">
              <a:rPr lang="en-US" altLang="zh-CN" smtClean="0">
                <a:solidFill>
                  <a:prstClr val="black">
                    <a:tint val="75000"/>
                  </a:prstClr>
                </a:solidFill>
              </a:rPr>
              <a:pPr>
                <a:defRPr/>
              </a:pPr>
              <a:t>6/1/2018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val="1549414329"/>
      </p:ext>
    </p:extLst>
  </p:cSld>
  <p:clrMapOvr>
    <a:masterClrMapping/>
  </p:clrMapOvr>
  <p:transition/>
  <p:timing/>
</p:sldLayout>
</file>

<file path=ppt/slideLayouts/slideLayout4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Title Only">
    <p:spTree>
      <p:nvGrpSpPr>
        <p:cNvPr id="1" name=""/>
        <p:cNvGrpSpPr/>
        <p:nvPr/>
      </p:nvGrpSpPr>
      <p:grpSpPr>
        <a:xfrm>
          <a:off x="0" y="0"/>
          <a: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fld id="{E14CAFC4-799C-4CDE-B92B-8C262F06CF3E}" type="datetime1">
              <a:rPr lang="en-US" altLang="zh-CN" smtClean="0">
                <a:solidFill>
                  <a:prstClr val="black">
                    <a:tint val="75000"/>
                  </a:prstClr>
                </a:solidFill>
              </a:rPr>
              <a:pPr>
                <a:defRPr/>
              </a:pPr>
              <a:t>6/1/2018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val="2840117460"/>
      </p:ext>
    </p:extLst>
  </p:cSld>
  <p:clrMapOvr>
    <a:masterClrMapping/>
  </p:clrMapOvr>
  <p:transition/>
  <p:timing/>
</p:sldLayout>
</file>

<file path=ppt/slideLayouts/slideLayout4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Blank">
    <p:spTree>
      <p:nvGrpSpPr>
        <p:cNvPr id="1" name=""/>
        <p:cNvGrpSpPr/>
        <p:nvPr/>
      </p:nvGrpSpPr>
      <p:grpSpPr>
        <a:xfrm>
          <a:off x="0" y="0"/>
          <a:ext cx="0" cy="0"/>
        </a:xfrm>
      </p:grpSpPr>
      <p:sp>
        <p:nvSpPr>
          <p:cNvPr id="5" name="圆角矩形 4"/>
          <p:cNvSpPr/>
          <p:nvPr userDrawn="1"/>
        </p:nvSpPr>
        <p:spPr>
          <a:xfrm>
            <a:off x="1139485" y="1031497"/>
            <a:ext cx="9911444" cy="42900"/>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6" name="圆角矩形 5"/>
          <p:cNvSpPr/>
          <p:nvPr userDrawn="1"/>
        </p:nvSpPr>
        <p:spPr>
          <a:xfrm>
            <a:off x="5899289" y="6453393"/>
            <a:ext cx="391838" cy="22015"/>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7" name="日期占位符 6"/>
          <p:cNvSpPr>
            <a:spLocks noGrp="1"/>
          </p:cNvSpPr>
          <p:nvPr>
            <p:ph type="dt" sz="half" idx="10"/>
          </p:nvPr>
        </p:nvSpPr>
        <p:spPr/>
        <p:txBody>
          <a:bodyPr/>
          <a:lstStyle/>
          <a:p>
            <a:pPr>
              <a:defRPr/>
            </a:pPr>
            <a:fld id="{3E729073-8FFE-4F18-B513-07581FC6638E}" type="datetime1">
              <a:rPr lang="en-US" altLang="zh-CN" smtClean="0">
                <a:solidFill>
                  <a:prstClr val="black">
                    <a:tint val="75000"/>
                  </a:prstClr>
                </a:solidFill>
              </a:rPr>
              <a:pPr>
                <a:defRPr/>
              </a:pPr>
              <a:t>6/1/2018</a:t>
            </a:fld>
            <a:endParaRPr lang="en-US">
              <a:solidFill>
                <a:prstClr val="black">
                  <a:tint val="75000"/>
                </a:prstClr>
              </a:solidFill>
            </a:endParaRPr>
          </a:p>
        </p:txBody>
      </p:sp>
      <p:sp>
        <p:nvSpPr>
          <p:cNvPr id="9" name="灯片编号占位符 8"/>
          <p:cNvSpPr>
            <a:spLocks noGrp="1"/>
          </p:cNvSpPr>
          <p:nvPr>
            <p:ph type="sldNum" sz="quarter" idx="12"/>
          </p:nvPr>
        </p:nvSpPr>
        <p:spPr>
          <a:xfrm>
            <a:off x="4672992" y="6397708"/>
            <a:ext cx="2844430" cy="365210"/>
          </a:xfrm>
        </p:spPr>
        <p:txBody>
          <a:bodyPr/>
          <a:lstStyle>
            <a:lvl1pPr algn="ctr">
              <a:defRPr>
                <a:latin typeface="ITC Avant Garde Std Bk" panose="020b0502020202020204" pitchFamily="34" charset="0"/>
              </a:defRPr>
            </a:lvl1pPr>
          </a:lstStyle>
          <a:p>
            <a:pPr>
              <a:defRPr/>
            </a:pPr>
            <a:fld id="{601EE9E8-4134-49B0-9AA7-3089E6521627}"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val="2696887435"/>
      </p:ext>
    </p:extLst>
  </p:cSld>
  <p:clrMapOvr>
    <a:masterClrMapping/>
  </p:clrMapOvr>
  <p:transition/>
  <p:timing/>
</p:sldLayout>
</file>

<file path=ppt/slideLayouts/slideLayout4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自定义版式">
    <p:spTree>
      <p:nvGrpSpPr>
        <p:cNvPr id="1" name=""/>
        <p:cNvGrpSpPr/>
        <p:nvPr/>
      </p:nvGrpSpPr>
      <p:grpSpPr>
        <a:xfrm>
          <a:off x="0" y="0"/>
          <a:ext cx="0" cy="0"/>
        </a:xfrm>
      </p:grpSpPr>
    </p:spTree>
    <p:extLst>
      <p:ext uri="{BB962C8B-B14F-4D97-AF65-F5344CB8AC3E}">
        <p14:creationId val="3575321500"/>
      </p:ext>
    </p:extLst>
  </p:cSld>
  <p:clrMapOvr>
    <a:masterClrMapping/>
  </p:clrMapOvr>
  <p:transition/>
  <p:timing/>
</p:sldLayout>
</file>

<file path=ppt/slideLayouts/slideLayout4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Content with Caption">
    <p:spTree>
      <p:nvGrpSpPr>
        <p:cNvPr id="1" name=""/>
        <p:cNvGrpSpPr/>
        <p:nvPr/>
      </p:nvGrpSpPr>
      <p:grpSpPr>
        <a:xfrm>
          <a:off x="0" y="0"/>
          <a:ext cx="0" cy="0"/>
        </a:xfrm>
      </p:grpSpPr>
      <p:sp>
        <p:nvSpPr>
          <p:cNvPr id="2" name="Title 1"/>
          <p:cNvSpPr>
            <a:spLocks noGrp="1"/>
          </p:cNvSpPr>
          <p:nvPr>
            <p:ph type="title"/>
          </p:nvPr>
        </p:nvSpPr>
        <p:spPr>
          <a:xfrm>
            <a:off x="609524" y="273113"/>
            <a:ext cx="4010562" cy="1162320"/>
          </a:xfrm>
        </p:spPr>
        <p:txBody>
          <a:bodyPr anchor="b"/>
          <a:lstStyle>
            <a:lvl1pPr algn="l">
              <a:defRPr sz="2700" b="1"/>
            </a:lvl1pPr>
          </a:lstStyle>
          <a:p>
            <a:r>
              <a:rPr lang="en-US"/>
              <a:t>Click to edit Master title style</a:t>
            </a:r>
          </a:p>
        </p:txBody>
      </p:sp>
      <p:sp>
        <p:nvSpPr>
          <p:cNvPr id="3" name="Content Placeholder 2"/>
          <p:cNvSpPr>
            <a:spLocks noGrp="1"/>
          </p:cNvSpPr>
          <p:nvPr>
            <p:ph idx="1"/>
          </p:nvPr>
        </p:nvSpPr>
        <p:spPr>
          <a:xfrm>
            <a:off x="4766113" y="273117"/>
            <a:ext cx="6814780" cy="5854468"/>
          </a:xfrm>
        </p:spPr>
        <p:txBody>
          <a:bodyPr/>
          <a:lstStyle>
            <a:lvl1pPr>
              <a:defRPr sz="4300"/>
            </a:lvl1pPr>
            <a:lvl2pPr>
              <a:defRPr sz="38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524" y="1435437"/>
            <a:ext cx="4010562" cy="4692149"/>
          </a:xfrm>
        </p:spPr>
        <p:txBody>
          <a:bodyPr/>
          <a:lstStyle>
            <a:lvl1pPr marL="0" indent="0">
              <a:buNone/>
              <a:defRPr sz="1900"/>
            </a:lvl1pPr>
            <a:lvl2pPr marL="609585" indent="0">
              <a:buNone/>
              <a:defRPr sz="1600"/>
            </a:lvl2pPr>
            <a:lvl3pPr marL="1219170" indent="0">
              <a:buNone/>
              <a:defRPr sz="1400"/>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43C7FCF6-76BD-4495-B08F-4C059D2BA31F}" type="datetime1">
              <a:rPr lang="en-US" altLang="zh-CN" smtClean="0">
                <a:solidFill>
                  <a:prstClr val="black">
                    <a:tint val="75000"/>
                  </a:prstClr>
                </a:solidFill>
              </a:rPr>
              <a:pPr>
                <a:defRPr/>
              </a:pPr>
              <a:t>6/1/2018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val="3971293340"/>
      </p:ext>
    </p:extLst>
  </p:cSld>
  <p:clrMapOvr>
    <a:masterClrMapping/>
  </p:clrMapOvr>
  <p:transition/>
  <p:timing/>
</p:sldLayout>
</file>

<file path=ppt/slideLayouts/slideLayout4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Picture with Caption">
    <p:spTree>
      <p:nvGrpSpPr>
        <p:cNvPr id="1" name=""/>
        <p:cNvGrpSpPr/>
        <p:nvPr/>
      </p:nvGrpSpPr>
      <p:grpSpPr>
        <a:xfrm>
          <a:off x="0" y="0"/>
          <a:ext cx="0" cy="0"/>
        </a:xfrm>
      </p:grpSpPr>
      <p:sp>
        <p:nvSpPr>
          <p:cNvPr id="2" name="Title 1"/>
          <p:cNvSpPr>
            <a:spLocks noGrp="1"/>
          </p:cNvSpPr>
          <p:nvPr>
            <p:ph type="title"/>
          </p:nvPr>
        </p:nvSpPr>
        <p:spPr>
          <a:xfrm>
            <a:off x="2389406" y="4801714"/>
            <a:ext cx="7314248" cy="566870"/>
          </a:xfrm>
        </p:spPr>
        <p:txBody>
          <a:bodyPr anchor="b"/>
          <a:lstStyle>
            <a:lvl1pPr algn="l">
              <a:defRPr sz="2700" b="1"/>
            </a:lvl1pPr>
          </a:lstStyle>
          <a:p>
            <a:r>
              <a:rPr lang="en-US"/>
              <a:t>Click to edit Master title style</a:t>
            </a:r>
          </a:p>
        </p:txBody>
      </p:sp>
      <p:sp>
        <p:nvSpPr>
          <p:cNvPr id="3" name="Picture Placeholder 2"/>
          <p:cNvSpPr>
            <a:spLocks noGrp="1"/>
          </p:cNvSpPr>
          <p:nvPr>
            <p:ph type="pic" idx="1"/>
          </p:nvPr>
        </p:nvSpPr>
        <p:spPr>
          <a:xfrm>
            <a:off x="2389406" y="612918"/>
            <a:ext cx="7314248" cy="4115753"/>
          </a:xfrm>
        </p:spPr>
        <p:txBody>
          <a:bodyPr/>
          <a:lstStyle>
            <a:lvl1pPr marL="0" indent="0">
              <a:buNone/>
              <a:defRPr sz="4300"/>
            </a:lvl1pPr>
            <a:lvl2pPr marL="609585" indent="0">
              <a:buNone/>
              <a:defRPr sz="3800"/>
            </a:lvl2pPr>
            <a:lvl3pPr marL="1219170" indent="0">
              <a:buNone/>
              <a:defRPr sz="3200"/>
            </a:lvl3pPr>
            <a:lvl4pPr marL="1828754" indent="0">
              <a:buNone/>
              <a:defRPr sz="2700"/>
            </a:lvl4pPr>
            <a:lvl5pPr marL="2438339" indent="0">
              <a:buNone/>
              <a:defRPr sz="2700"/>
            </a:lvl5pPr>
            <a:lvl6pPr marL="3047924" indent="0">
              <a:buNone/>
              <a:defRPr sz="2700"/>
            </a:lvl6pPr>
            <a:lvl7pPr marL="3657509" indent="0">
              <a:buNone/>
              <a:defRPr sz="2700"/>
            </a:lvl7pPr>
            <a:lvl8pPr marL="4267093" indent="0">
              <a:buNone/>
              <a:defRPr sz="2700"/>
            </a:lvl8pPr>
            <a:lvl9pPr marL="4876678" indent="0">
              <a:buNone/>
              <a:defRPr sz="2700"/>
            </a:lvl9pPr>
          </a:lstStyle>
          <a:p>
            <a:endParaRPr lang="en-US"/>
          </a:p>
        </p:txBody>
      </p:sp>
      <p:sp>
        <p:nvSpPr>
          <p:cNvPr id="4" name="Text Placeholder 3"/>
          <p:cNvSpPr>
            <a:spLocks noGrp="1"/>
          </p:cNvSpPr>
          <p:nvPr>
            <p:ph type="body" sz="half" idx="2"/>
          </p:nvPr>
        </p:nvSpPr>
        <p:spPr>
          <a:xfrm>
            <a:off x="2389406" y="5368584"/>
            <a:ext cx="7314248" cy="805049"/>
          </a:xfrm>
        </p:spPr>
        <p:txBody>
          <a:bodyPr/>
          <a:lstStyle>
            <a:lvl1pPr marL="0" indent="0">
              <a:buNone/>
              <a:defRPr sz="1900"/>
            </a:lvl1pPr>
            <a:lvl2pPr marL="609585" indent="0">
              <a:buNone/>
              <a:defRPr sz="1600"/>
            </a:lvl2pPr>
            <a:lvl3pPr marL="1219170" indent="0">
              <a:buNone/>
              <a:defRPr sz="1400"/>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E257577C-F53D-4BB9-9408-EB84DEB3CD80}" type="datetime1">
              <a:rPr lang="en-US" altLang="zh-CN" smtClean="0">
                <a:solidFill>
                  <a:prstClr val="black">
                    <a:tint val="75000"/>
                  </a:prstClr>
                </a:solidFill>
              </a:rPr>
              <a:pPr>
                <a:defRPr/>
              </a:pPr>
              <a:t>6/1/2018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val="4037326704"/>
      </p:ext>
    </p:extLst>
  </p:cSld>
  <p:clrMapOvr>
    <a:masterClrMapping/>
  </p:clrMapOvr>
  <p:transition/>
  <p:timing/>
</p:sldLayout>
</file>

<file path=ppt/slideLayouts/slideLayout4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Title and Vertical Text">
    <p:spTree>
      <p:nvGrpSpPr>
        <p:cNvPr id="1" name=""/>
        <p:cNvGrpSpPr/>
        <p:nvPr/>
      </p:nvGrpSpPr>
      <p:grpSpPr>
        <a:xfrm>
          <a:off x="0" y="0"/>
          <a: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77D58058-BD14-4845-947D-4A9B79A00D09}" type="datetime1">
              <a:rPr lang="en-US" altLang="zh-CN" smtClean="0">
                <a:solidFill>
                  <a:prstClr val="black">
                    <a:tint val="75000"/>
                  </a:prstClr>
                </a:solidFill>
              </a:rPr>
              <a:pPr>
                <a:defRPr/>
              </a:pPr>
              <a:t>6/1/2018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val="12838530"/>
      </p:ext>
    </p:extLst>
  </p:cSld>
  <p:clrMapOvr>
    <a:masterClrMapping/>
  </p:clrMapOvr>
  <p:transition/>
  <p:timing/>
</p:sldLayout>
</file>

<file path=ppt/slideLayouts/slideLayout4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Vertical Title and Text">
    <p:spTree>
      <p:nvGrpSpPr>
        <p:cNvPr id="1" name=""/>
        <p:cNvGrpSpPr/>
        <p:nvPr/>
      </p:nvGrpSpPr>
      <p:grpSpPr>
        <a:xfrm>
          <a:off x="0" y="0"/>
          <a:ext cx="0" cy="0"/>
        </a:xfrm>
      </p:grpSpPr>
      <p:sp>
        <p:nvSpPr>
          <p:cNvPr id="2" name="Vertical Title 1"/>
          <p:cNvSpPr>
            <a:spLocks noGrp="1"/>
          </p:cNvSpPr>
          <p:nvPr>
            <p:ph type="title" orient="vert"/>
          </p:nvPr>
        </p:nvSpPr>
        <p:spPr>
          <a:xfrm>
            <a:off x="8838050" y="274704"/>
            <a:ext cx="2742843" cy="585288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522" y="274704"/>
            <a:ext cx="8025355" cy="58528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18ECB469-C949-4E3F-B0CB-0C15DA7B7F92}" type="datetime1">
              <a:rPr lang="en-US" altLang="zh-CN" smtClean="0">
                <a:solidFill>
                  <a:prstClr val="black">
                    <a:tint val="75000"/>
                  </a:prstClr>
                </a:solidFill>
              </a:rPr>
              <a:pPr>
                <a:defRPr/>
              </a:pPr>
              <a:t>6/1/2018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val="4004671184"/>
      </p:ext>
    </p:extLst>
  </p:cSld>
  <p:clrMapOvr>
    <a:masterClrMapping/>
  </p:clrMapOvr>
  <p:transition/>
  <p:timing/>
</p:sldLayout>
</file>

<file path=ppt/slideLayouts/slideLayout4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1_Title Slide">
    <p:spTree>
      <p:nvGrpSpPr>
        <p:cNvPr id="1" name=""/>
        <p:cNvGrpSpPr/>
        <p:nvPr/>
      </p:nvGrpSpPr>
      <p:grpSpPr>
        <a:xfrm>
          <a:off x="0" y="0"/>
          <a:ext cx="0" cy="0"/>
        </a:xfrm>
      </p:grpSpPr>
    </p:spTree>
    <p:extLst>
      <p:ext uri="{BB962C8B-B14F-4D97-AF65-F5344CB8AC3E}">
        <p14:creationId val="3871125951"/>
      </p:ext>
    </p:extLst>
  </p:cSld>
  <p:clrMapOvr>
    <a:masterClrMapping/>
  </p:clrMapOvr>
  <p:transition/>
  <p:timing/>
</p:sldLayout>
</file>

<file path=ppt/slideLayouts/slideLayout4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523802" y="1122623"/>
            <a:ext cx="9142810" cy="2388153"/>
          </a:xfrm>
        </p:spPr>
        <p:txBody>
          <a:bodyPr anchor="b"/>
          <a:lstStyle>
            <a:lvl1pPr algn="ctr">
              <a:defRPr sz="5999"/>
            </a:lvl1pPr>
          </a:lstStyle>
          <a:p>
            <a:r>
              <a:rPr lang="zh-CN" altLang="en-US" smtClean="0"/>
              <a:t>单击此处编辑母版标题样式</a:t>
            </a:r>
            <a:endParaRPr lang="en-US"/>
          </a:p>
        </p:txBody>
      </p:sp>
      <p:sp>
        <p:nvSpPr>
          <p:cNvPr id="3" name="Subtitle 2"/>
          <p:cNvSpPr>
            <a:spLocks noGrp="1"/>
          </p:cNvSpPr>
          <p:nvPr>
            <p:ph type="subTitle" idx="1"/>
          </p:nvPr>
        </p:nvSpPr>
        <p:spPr>
          <a:xfrm>
            <a:off x="1523802" y="3602872"/>
            <a:ext cx="9142810" cy="1656145"/>
          </a:xfrm>
        </p:spPr>
        <p:txBody>
          <a:bodyPr/>
          <a:lstStyle>
            <a:lvl1pPr marL="0" indent="0" algn="ctr">
              <a:buNone/>
              <a:defRPr sz="2400"/>
            </a:lvl1pPr>
            <a:lvl2pPr marL="457154" indent="0" algn="ctr">
              <a:buNone/>
              <a:defRPr sz="2000"/>
            </a:lvl2pPr>
            <a:lvl3pPr marL="914309" indent="0" algn="ctr">
              <a:buNone/>
              <a:defRPr sz="1800"/>
            </a:lvl3pPr>
            <a:lvl4pPr marL="1371463" indent="0" algn="ctr">
              <a:buNone/>
              <a:defRPr sz="1600"/>
            </a:lvl4pPr>
            <a:lvl5pPr marL="1828617" indent="0" algn="ctr">
              <a:buNone/>
              <a:defRPr sz="1600"/>
            </a:lvl5pPr>
            <a:lvl6pPr marL="2285771" indent="0" algn="ctr">
              <a:buNone/>
              <a:defRPr sz="1600"/>
            </a:lvl6pPr>
            <a:lvl7pPr marL="2742926" indent="0" algn="ctr">
              <a:buNone/>
              <a:defRPr sz="1600"/>
            </a:lvl7pPr>
            <a:lvl8pPr marL="3200080" indent="0" algn="ctr">
              <a:buNone/>
              <a:defRPr sz="1600"/>
            </a:lvl8pPr>
            <a:lvl9pPr marL="3657234" indent="0" algn="ctr">
              <a:buNone/>
              <a:defRPr sz="16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438397144"/>
      </p:ext>
    </p:extLst>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839680" y="365211"/>
            <a:ext cx="10514231" cy="1325870"/>
          </a:xfrm>
        </p:spPr>
        <p:txBody>
          <a:bodyPr/>
          <a:lstStyle/>
          <a:p>
            <a:r>
              <a:rPr lang="zh-CN" altLang="en-US"/>
              <a:t>单击此处编辑母版标题样式</a:t>
            </a:r>
          </a:p>
        </p:txBody>
      </p:sp>
      <p:sp>
        <p:nvSpPr>
          <p:cNvPr id="3" name="文本占位符 2"/>
          <p:cNvSpPr>
            <a:spLocks noGrp="1"/>
          </p:cNvSpPr>
          <p:nvPr>
            <p:ph type="body" idx="1"/>
          </p:nvPr>
        </p:nvSpPr>
        <p:spPr>
          <a:xfrm>
            <a:off x="839679" y="1681553"/>
            <a:ext cx="5157116" cy="82410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p:nvPr>
        </p:nvSpPr>
        <p:spPr>
          <a:xfrm>
            <a:off x="839679" y="2505656"/>
            <a:ext cx="5157116" cy="3685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1398" y="1681553"/>
            <a:ext cx="5182513" cy="82410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p:nvPr>
        </p:nvSpPr>
        <p:spPr>
          <a:xfrm>
            <a:off x="6171398" y="2505656"/>
            <a:ext cx="5182513" cy="3685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4C4388EF-52D1-4258-9BE5-BCD010C7D4DE}" type="datetimeFigureOut">
              <a:rPr lang="zh-CN" altLang="en-US" smtClean="0"/>
              <a:t>2018/6/1</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3D3EE65E-57D2-4566-898C-4F2076833F8D}" type="slidenum">
              <a:rPr lang="zh-CN" altLang="en-US" smtClean="0"/>
              <a:t>‹#›</a:t>
            </a:fld>
            <a:endParaRPr lang="zh-CN" altLang="en-US"/>
          </a:p>
        </p:txBody>
      </p:sp>
    </p:spTree>
    <p:extLst>
      <p:ext uri="{BB962C8B-B14F-4D97-AF65-F5344CB8AC3E}">
        <p14:creationId val="3859191107"/>
      </p:ext>
    </p:extLst>
  </p:cSld>
  <p:clrMapOvr>
    <a:masterClrMapping/>
  </p:clrMapOvr>
  <p:transition/>
  <p:timing/>
</p:sldLayout>
</file>

<file path=ppt/slideLayouts/slideLayout5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07428815"/>
      </p:ext>
    </p:extLst>
  </p:cSld>
  <p:clrMapOvr>
    <a:masterClrMapping/>
  </p:clrMapOvr>
  <p:transition/>
  <p:timing/>
</p:sldLayout>
</file>

<file path=ppt/slideLayouts/slideLayout5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831742" y="1710134"/>
            <a:ext cx="10514231" cy="2853398"/>
          </a:xfrm>
        </p:spPr>
        <p:txBody>
          <a:bodyPr anchor="b"/>
          <a:lstStyle>
            <a:lvl1pPr>
              <a:defRPr sz="5999"/>
            </a:lvl1pPr>
          </a:lstStyle>
          <a:p>
            <a:r>
              <a:rPr lang="zh-CN" altLang="en-US" smtClean="0"/>
              <a:t>单击此处编辑母版标题样式</a:t>
            </a:r>
            <a:endParaRPr lang="en-US"/>
          </a:p>
        </p:txBody>
      </p:sp>
      <p:sp>
        <p:nvSpPr>
          <p:cNvPr id="3" name="Text Placeholder 2"/>
          <p:cNvSpPr>
            <a:spLocks noGrp="1"/>
          </p:cNvSpPr>
          <p:nvPr>
            <p:ph type="body" idx="1"/>
          </p:nvPr>
        </p:nvSpPr>
        <p:spPr>
          <a:xfrm>
            <a:off x="831742" y="4590526"/>
            <a:ext cx="10514231" cy="1500534"/>
          </a:xfrm>
        </p:spPr>
        <p:txBody>
          <a:bodyPr/>
          <a:lstStyle>
            <a:lvl1pPr marL="0" indent="0">
              <a:buNone/>
              <a:defRPr sz="2400">
                <a:solidFill>
                  <a:schemeClr val="tx1">
                    <a:tint val="75000"/>
                  </a:schemeClr>
                </a:solidFill>
              </a:defRPr>
            </a:lvl1pPr>
            <a:lvl2pPr marL="457154" indent="0">
              <a:buNone/>
              <a:defRPr sz="2000">
                <a:solidFill>
                  <a:schemeClr val="tx1">
                    <a:tint val="75000"/>
                  </a:schemeClr>
                </a:solidFill>
              </a:defRPr>
            </a:lvl2pPr>
            <a:lvl3pPr marL="914309" indent="0">
              <a:buNone/>
              <a:defRPr sz="1800">
                <a:solidFill>
                  <a:schemeClr val="tx1">
                    <a:tint val="75000"/>
                  </a:schemeClr>
                </a:solidFill>
              </a:defRPr>
            </a:lvl3pPr>
            <a:lvl4pPr marL="1371463" indent="0">
              <a:buNone/>
              <a:defRPr sz="1600">
                <a:solidFill>
                  <a:schemeClr val="tx1">
                    <a:tint val="75000"/>
                  </a:schemeClr>
                </a:solidFill>
              </a:defRPr>
            </a:lvl4pPr>
            <a:lvl5pPr marL="1828617" indent="0">
              <a:buNone/>
              <a:defRPr sz="1600">
                <a:solidFill>
                  <a:schemeClr val="tx1">
                    <a:tint val="75000"/>
                  </a:schemeClr>
                </a:solidFill>
              </a:defRPr>
            </a:lvl5pPr>
            <a:lvl6pPr marL="2285771" indent="0">
              <a:buNone/>
              <a:defRPr sz="1600">
                <a:solidFill>
                  <a:schemeClr val="tx1">
                    <a:tint val="75000"/>
                  </a:schemeClr>
                </a:solidFill>
              </a:defRPr>
            </a:lvl6pPr>
            <a:lvl7pPr marL="2742926" indent="0">
              <a:buNone/>
              <a:defRPr sz="1600">
                <a:solidFill>
                  <a:schemeClr val="tx1">
                    <a:tint val="75000"/>
                  </a:schemeClr>
                </a:solidFill>
              </a:defRPr>
            </a:lvl7pPr>
            <a:lvl8pPr marL="3200080" indent="0">
              <a:buNone/>
              <a:defRPr sz="1600">
                <a:solidFill>
                  <a:schemeClr val="tx1">
                    <a:tint val="75000"/>
                  </a:schemeClr>
                </a:solidFill>
              </a:defRPr>
            </a:lvl8pPr>
            <a:lvl9pPr marL="3657234"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951954311"/>
      </p:ext>
    </p:extLst>
  </p:cSld>
  <p:clrMapOvr>
    <a:masterClrMapping/>
  </p:clrMapOvr>
  <p:transition/>
  <p:timing/>
</p:sldLayout>
</file>

<file path=ppt/slideLayouts/slideLayout5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838091" y="1826048"/>
            <a:ext cx="5180926" cy="4352346"/>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6171396" y="1826048"/>
            <a:ext cx="5180926" cy="4352346"/>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2018/6/1</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803504610"/>
      </p:ext>
    </p:extLst>
  </p:cSld>
  <p:clrMapOvr>
    <a:masterClrMapping/>
  </p:clrMapOvr>
  <p:transition/>
  <p:timing/>
</p:sldLayout>
</file>

<file path=ppt/slideLayouts/slideLayout5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839679" y="365210"/>
            <a:ext cx="10514231" cy="1325870"/>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839679" y="1681552"/>
            <a:ext cx="5157116" cy="824103"/>
          </a:xfrm>
        </p:spPr>
        <p:txBody>
          <a:bodyPr anchor="b"/>
          <a:lstStyle>
            <a:lvl1pPr marL="0" indent="0">
              <a:buNone/>
              <a:defRPr sz="2400" b="1"/>
            </a:lvl1pPr>
            <a:lvl2pPr marL="457154" indent="0">
              <a:buNone/>
              <a:defRPr sz="2000" b="1"/>
            </a:lvl2pPr>
            <a:lvl3pPr marL="914309" indent="0">
              <a:buNone/>
              <a:defRPr sz="1800" b="1"/>
            </a:lvl3pPr>
            <a:lvl4pPr marL="1371463" indent="0">
              <a:buNone/>
              <a:defRPr sz="1600" b="1"/>
            </a:lvl4pPr>
            <a:lvl5pPr marL="1828617" indent="0">
              <a:buNone/>
              <a:defRPr sz="1600" b="1"/>
            </a:lvl5pPr>
            <a:lvl6pPr marL="2285771" indent="0">
              <a:buNone/>
              <a:defRPr sz="1600" b="1"/>
            </a:lvl6pPr>
            <a:lvl7pPr marL="2742926" indent="0">
              <a:buNone/>
              <a:defRPr sz="1600" b="1"/>
            </a:lvl7pPr>
            <a:lvl8pPr marL="3200080" indent="0">
              <a:buNone/>
              <a:defRPr sz="1600" b="1"/>
            </a:lvl8pPr>
            <a:lvl9pPr marL="3657234"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679" y="2505655"/>
            <a:ext cx="5157116" cy="368544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6171397" y="1681552"/>
            <a:ext cx="5182513" cy="824103"/>
          </a:xfrm>
        </p:spPr>
        <p:txBody>
          <a:bodyPr anchor="b"/>
          <a:lstStyle>
            <a:lvl1pPr marL="0" indent="0">
              <a:buNone/>
              <a:defRPr sz="2400" b="1"/>
            </a:lvl1pPr>
            <a:lvl2pPr marL="457154" indent="0">
              <a:buNone/>
              <a:defRPr sz="2000" b="1"/>
            </a:lvl2pPr>
            <a:lvl3pPr marL="914309" indent="0">
              <a:buNone/>
              <a:defRPr sz="1800" b="1"/>
            </a:lvl3pPr>
            <a:lvl4pPr marL="1371463" indent="0">
              <a:buNone/>
              <a:defRPr sz="1600" b="1"/>
            </a:lvl4pPr>
            <a:lvl5pPr marL="1828617" indent="0">
              <a:buNone/>
              <a:defRPr sz="1600" b="1"/>
            </a:lvl5pPr>
            <a:lvl6pPr marL="2285771" indent="0">
              <a:buNone/>
              <a:defRPr sz="1600" b="1"/>
            </a:lvl6pPr>
            <a:lvl7pPr marL="2742926" indent="0">
              <a:buNone/>
              <a:defRPr sz="1600" b="1"/>
            </a:lvl7pPr>
            <a:lvl8pPr marL="3200080" indent="0">
              <a:buNone/>
              <a:defRPr sz="1600" b="1"/>
            </a:lvl8pPr>
            <a:lvl9pPr marL="3657234"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1397" y="2505655"/>
            <a:ext cx="5182513" cy="368544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2018/6/1</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713594592"/>
      </p:ext>
    </p:extLst>
  </p:cSld>
  <p:clrMapOvr>
    <a:masterClrMapping/>
  </p:clrMapOvr>
  <p:transition/>
  <p:timing/>
</p:sldLayout>
</file>

<file path=ppt/slideLayouts/slideLayout5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2018/6/1</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69287845"/>
      </p:ext>
    </p:extLst>
  </p:cSld>
  <p:clrMapOvr>
    <a:masterClrMapping/>
  </p:clrMapOvr>
  <p:transition/>
  <p:timing/>
</p:sldLayout>
</file>

<file path=ppt/slideLayouts/slideLayout5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2018/6/1</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839102653"/>
      </p:ext>
    </p:extLst>
  </p:cSld>
  <p:clrMapOvr>
    <a:masterClrMapping/>
  </p:clrMapOvr>
  <p:transition/>
  <p:timing/>
</p:sldLayout>
</file>

<file path=ppt/slideLayouts/slideLayout5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839679" y="457306"/>
            <a:ext cx="3931725" cy="1600571"/>
          </a:xfrm>
        </p:spPr>
        <p:txBody>
          <a:bodyPr anchor="b"/>
          <a:lstStyle>
            <a:lvl1pPr>
              <a:defRPr sz="3200"/>
            </a:lvl1pPr>
          </a:lstStyle>
          <a:p>
            <a:r>
              <a:rPr lang="zh-CN" altLang="en-US" smtClean="0"/>
              <a:t>单击此处编辑母版标题样式</a:t>
            </a:r>
            <a:endParaRPr lang="en-US"/>
          </a:p>
        </p:txBody>
      </p:sp>
      <p:sp>
        <p:nvSpPr>
          <p:cNvPr id="3" name="Content Placeholder 2"/>
          <p:cNvSpPr>
            <a:spLocks noGrp="1"/>
          </p:cNvSpPr>
          <p:nvPr>
            <p:ph idx="1"/>
          </p:nvPr>
        </p:nvSpPr>
        <p:spPr>
          <a:xfrm>
            <a:off x="5182513" y="987654"/>
            <a:ext cx="6171397" cy="487475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839679" y="2057876"/>
            <a:ext cx="3931725" cy="3812471"/>
          </a:xfrm>
        </p:spPr>
        <p:txBody>
          <a:bodyPr/>
          <a:lstStyle>
            <a:lvl1pPr marL="0" indent="0">
              <a:buNone/>
              <a:defRPr sz="1600"/>
            </a:lvl1pPr>
            <a:lvl2pPr marL="457154" indent="0">
              <a:buNone/>
              <a:defRPr sz="1400"/>
            </a:lvl2pPr>
            <a:lvl3pPr marL="914309" indent="0">
              <a:buNone/>
              <a:defRPr sz="1200"/>
            </a:lvl3pPr>
            <a:lvl4pPr marL="1371463" indent="0">
              <a:buNone/>
              <a:defRPr sz="1000"/>
            </a:lvl4pPr>
            <a:lvl5pPr marL="1828617" indent="0">
              <a:buNone/>
              <a:defRPr sz="1000"/>
            </a:lvl5pPr>
            <a:lvl6pPr marL="2285771" indent="0">
              <a:buNone/>
              <a:defRPr sz="1000"/>
            </a:lvl6pPr>
            <a:lvl7pPr marL="2742926" indent="0">
              <a:buNone/>
              <a:defRPr sz="1000"/>
            </a:lvl7pPr>
            <a:lvl8pPr marL="3200080" indent="0">
              <a:buNone/>
              <a:defRPr sz="1000"/>
            </a:lvl8pPr>
            <a:lvl9pPr marL="3657234"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2018/6/1</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193785605"/>
      </p:ext>
    </p:extLst>
  </p:cSld>
  <p:clrMapOvr>
    <a:masterClrMapping/>
  </p:clrMapOvr>
  <p:transition/>
  <p:timing/>
</p:sldLayout>
</file>

<file path=ppt/slideLayouts/slideLayout5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839679" y="457306"/>
            <a:ext cx="3931725" cy="1600571"/>
          </a:xfrm>
        </p:spPr>
        <p:txBody>
          <a:bodyPr anchor="b"/>
          <a:lstStyle>
            <a:lvl1pPr>
              <a:defRPr sz="32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5182513" y="987654"/>
            <a:ext cx="6171397" cy="4874754"/>
          </a:xfrm>
        </p:spPr>
        <p:txBody>
          <a:bodyPr anchor="t"/>
          <a:lstStyle>
            <a:lvl1pPr marL="0" indent="0">
              <a:buNone/>
              <a:defRPr sz="3200"/>
            </a:lvl1pPr>
            <a:lvl2pPr marL="457154" indent="0">
              <a:buNone/>
              <a:defRPr sz="2800"/>
            </a:lvl2pPr>
            <a:lvl3pPr marL="914309" indent="0">
              <a:buNone/>
              <a:defRPr sz="2400"/>
            </a:lvl3pPr>
            <a:lvl4pPr marL="1371463" indent="0">
              <a:buNone/>
              <a:defRPr sz="2000"/>
            </a:lvl4pPr>
            <a:lvl5pPr marL="1828617" indent="0">
              <a:buNone/>
              <a:defRPr sz="2000"/>
            </a:lvl5pPr>
            <a:lvl6pPr marL="2285771" indent="0">
              <a:buNone/>
              <a:defRPr sz="2000"/>
            </a:lvl6pPr>
            <a:lvl7pPr marL="2742926" indent="0">
              <a:buNone/>
              <a:defRPr sz="2000"/>
            </a:lvl7pPr>
            <a:lvl8pPr marL="3200080" indent="0">
              <a:buNone/>
              <a:defRPr sz="2000"/>
            </a:lvl8pPr>
            <a:lvl9pPr marL="3657234" indent="0">
              <a:buNone/>
              <a:defRPr sz="2000"/>
            </a:lvl9pPr>
          </a:lstStyle>
          <a:p>
            <a:r>
              <a:rPr lang="zh-CN" altLang="en-US" smtClean="0"/>
              <a:t>单击图标添加图片</a:t>
            </a:r>
            <a:endParaRPr lang="en-US"/>
          </a:p>
        </p:txBody>
      </p:sp>
      <p:sp>
        <p:nvSpPr>
          <p:cNvPr id="4" name="Text Placeholder 3"/>
          <p:cNvSpPr>
            <a:spLocks noGrp="1"/>
          </p:cNvSpPr>
          <p:nvPr>
            <p:ph type="body" sz="half" idx="2"/>
          </p:nvPr>
        </p:nvSpPr>
        <p:spPr>
          <a:xfrm>
            <a:off x="839679" y="2057876"/>
            <a:ext cx="3931725" cy="3812471"/>
          </a:xfrm>
        </p:spPr>
        <p:txBody>
          <a:bodyPr/>
          <a:lstStyle>
            <a:lvl1pPr marL="0" indent="0">
              <a:buNone/>
              <a:defRPr sz="1600"/>
            </a:lvl1pPr>
            <a:lvl2pPr marL="457154" indent="0">
              <a:buNone/>
              <a:defRPr sz="1400"/>
            </a:lvl2pPr>
            <a:lvl3pPr marL="914309" indent="0">
              <a:buNone/>
              <a:defRPr sz="1200"/>
            </a:lvl3pPr>
            <a:lvl4pPr marL="1371463" indent="0">
              <a:buNone/>
              <a:defRPr sz="1000"/>
            </a:lvl4pPr>
            <a:lvl5pPr marL="1828617" indent="0">
              <a:buNone/>
              <a:defRPr sz="1000"/>
            </a:lvl5pPr>
            <a:lvl6pPr marL="2285771" indent="0">
              <a:buNone/>
              <a:defRPr sz="1000"/>
            </a:lvl6pPr>
            <a:lvl7pPr marL="2742926" indent="0">
              <a:buNone/>
              <a:defRPr sz="1000"/>
            </a:lvl7pPr>
            <a:lvl8pPr marL="3200080" indent="0">
              <a:buNone/>
              <a:defRPr sz="1000"/>
            </a:lvl8pPr>
            <a:lvl9pPr marL="3657234"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2018/6/1</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80804411"/>
      </p:ext>
    </p:extLst>
  </p:cSld>
  <p:clrMapOvr>
    <a:masterClrMapping/>
  </p:clrMapOvr>
  <p:transition/>
  <p:timing/>
</p:sldLayout>
</file>

<file path=ppt/slideLayouts/slideLayout5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299112457"/>
      </p:ext>
    </p:extLst>
  </p:cSld>
  <p:clrMapOvr>
    <a:masterClrMapping/>
  </p:clrMapOvr>
  <p:transition/>
  <p:timing/>
</p:sldLayout>
</file>

<file path=ppt/slideLayouts/slideLayout5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8723764" y="365209"/>
            <a:ext cx="2628558" cy="5813184"/>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838091" y="365209"/>
            <a:ext cx="7733293" cy="5813184"/>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870178687"/>
      </p:ext>
    </p:extLst>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4C4388EF-52D1-4258-9BE5-BCD010C7D4DE}" type="datetimeFigureOut">
              <a:rPr lang="zh-CN" altLang="en-US" smtClean="0"/>
              <a:t>2018/6/1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D3EE65E-57D2-4566-898C-4F2076833F8D}" type="slidenum">
              <a:rPr lang="zh-CN" altLang="en-US" smtClean="0"/>
              <a:t>‹#›</a:t>
            </a:fld>
            <a:endParaRPr lang="zh-CN" altLang="en-US"/>
          </a:p>
        </p:txBody>
      </p:sp>
    </p:spTree>
    <p:extLst>
      <p:ext uri="{BB962C8B-B14F-4D97-AF65-F5344CB8AC3E}">
        <p14:creationId val="3868750460"/>
      </p:ext>
    </p:extLst>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nvPr>
        </p:nvSpPr>
        <p:spPr/>
        <p:txBody>
          <a:bodyPr/>
          <a:lstStyle/>
          <a:p>
            <a:fld id="{4C4388EF-52D1-4258-9BE5-BCD010C7D4DE}" type="datetimeFigureOut">
              <a:rPr lang="zh-CN" altLang="en-US" smtClean="0"/>
              <a:t>2018/6/1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D3EE65E-57D2-4566-898C-4F2076833F8D}" type="slidenum">
              <a:rPr lang="zh-CN" altLang="en-US" smtClean="0"/>
              <a:t>‹#›</a:t>
            </a:fld>
            <a:endParaRPr lang="zh-CN" altLang="en-US"/>
          </a:p>
        </p:txBody>
      </p:sp>
    </p:spTree>
    <p:extLst>
      <p:ext uri="{BB962C8B-B14F-4D97-AF65-F5344CB8AC3E}">
        <p14:creationId val="3239858109"/>
      </p:ext>
    </p:extLst>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839679" y="457307"/>
            <a:ext cx="3931725" cy="1600571"/>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2514" y="987654"/>
            <a:ext cx="6171397" cy="487475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679" y="2057877"/>
            <a:ext cx="3931725" cy="38124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4C4388EF-52D1-4258-9BE5-BCD010C7D4DE}" type="datetimeFigureOut">
              <a:rPr lang="zh-CN" altLang="en-US" smtClean="0"/>
              <a:t>2018/6/1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D3EE65E-57D2-4566-898C-4F2076833F8D}" type="slidenum">
              <a:rPr lang="zh-CN" altLang="en-US" smtClean="0"/>
              <a:t>‹#›</a:t>
            </a:fld>
            <a:endParaRPr lang="zh-CN" altLang="en-US"/>
          </a:p>
        </p:txBody>
      </p:sp>
    </p:spTree>
    <p:extLst>
      <p:ext uri="{BB962C8B-B14F-4D97-AF65-F5344CB8AC3E}">
        <p14:creationId val="2088435494"/>
      </p:ext>
    </p:extLst>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839679" y="457307"/>
            <a:ext cx="3931725" cy="1600571"/>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2514" y="987654"/>
            <a:ext cx="6171397" cy="487475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679" y="2057877"/>
            <a:ext cx="3931725" cy="38124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4C4388EF-52D1-4258-9BE5-BCD010C7D4DE}" type="datetimeFigureOut">
              <a:rPr lang="zh-CN" altLang="en-US" smtClean="0"/>
              <a:t>2018/6/1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D3EE65E-57D2-4566-898C-4F2076833F8D}" type="slidenum">
              <a:rPr lang="zh-CN" altLang="en-US" smtClean="0"/>
              <a:t>‹#›</a:t>
            </a:fld>
            <a:endParaRPr lang="zh-CN" altLang="en-US"/>
          </a:p>
        </p:txBody>
      </p:sp>
    </p:spTree>
    <p:extLst>
      <p:ext uri="{BB962C8B-B14F-4D97-AF65-F5344CB8AC3E}">
        <p14:creationId val="2226505172"/>
      </p:ext>
    </p:extLst>
  </p:cSld>
  <p:clrMapOvr>
    <a:masterClrMapping/>
  </p:clrMapOvr>
  <p:transition/>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media/image1.jpeg" Type="http://schemas.openxmlformats.org/officeDocument/2006/relationships/image"/><Relationship Id="rId13"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_rels/slideMaster10.xml.rels><?xml version="1.0" encoding="UTF-8" standalone="yes"?><Relationships xmlns="http://schemas.openxmlformats.org/package/2006/relationships"><Relationship Id="rId1" Target="../slideLayouts/slideLayout36.xml" Type="http://schemas.openxmlformats.org/officeDocument/2006/relationships/slideLayout"/><Relationship Id="rId10" Target="../slideLayouts/slideLayout45.xml" Type="http://schemas.openxmlformats.org/officeDocument/2006/relationships/slideLayout"/><Relationship Id="rId11" Target="../slideLayouts/slideLayout46.xml" Type="http://schemas.openxmlformats.org/officeDocument/2006/relationships/slideLayout"/><Relationship Id="rId12" Target="../slideLayouts/slideLayout47.xml" Type="http://schemas.openxmlformats.org/officeDocument/2006/relationships/slideLayout"/><Relationship Id="rId13" Target="../slideLayouts/slideLayout48.xml" Type="http://schemas.openxmlformats.org/officeDocument/2006/relationships/slideLayout"/><Relationship Id="rId14" Target="../media/image1.jpeg" Type="http://schemas.openxmlformats.org/officeDocument/2006/relationships/image"/><Relationship Id="rId15" Target="../theme/theme10.xml" Type="http://schemas.openxmlformats.org/officeDocument/2006/relationships/theme"/><Relationship Id="rId2" Target="../slideLayouts/slideLayout37.xml" Type="http://schemas.openxmlformats.org/officeDocument/2006/relationships/slideLayout"/><Relationship Id="rId3" Target="../slideLayouts/slideLayout38.xml" Type="http://schemas.openxmlformats.org/officeDocument/2006/relationships/slideLayout"/><Relationship Id="rId4" Target="../slideLayouts/slideLayout39.xml" Type="http://schemas.openxmlformats.org/officeDocument/2006/relationships/slideLayout"/><Relationship Id="rId5" Target="../slideLayouts/slideLayout40.xml" Type="http://schemas.openxmlformats.org/officeDocument/2006/relationships/slideLayout"/><Relationship Id="rId6" Target="../slideLayouts/slideLayout41.xml" Type="http://schemas.openxmlformats.org/officeDocument/2006/relationships/slideLayout"/><Relationship Id="rId7" Target="../slideLayouts/slideLayout42.xml" Type="http://schemas.openxmlformats.org/officeDocument/2006/relationships/slideLayout"/><Relationship Id="rId8" Target="../slideLayouts/slideLayout43.xml" Type="http://schemas.openxmlformats.org/officeDocument/2006/relationships/slideLayout"/><Relationship Id="rId9" Target="../slideLayouts/slideLayout44.xml" Type="http://schemas.openxmlformats.org/officeDocument/2006/relationships/slideLayout"/></Relationships>
</file>

<file path=ppt/slideMasters/_rels/slideMaster11.xml.rels><?xml version="1.0" encoding="UTF-8" standalone="yes"?><Relationships xmlns="http://schemas.openxmlformats.org/package/2006/relationships"><Relationship Id="rId1" Target="../slideLayouts/slideLayout49.xml" Type="http://schemas.openxmlformats.org/officeDocument/2006/relationships/slideLayout"/><Relationship Id="rId10" Target="../slideLayouts/slideLayout58.xml" Type="http://schemas.openxmlformats.org/officeDocument/2006/relationships/slideLayout"/><Relationship Id="rId11" Target="../slideLayouts/slideLayout59.xml" Type="http://schemas.openxmlformats.org/officeDocument/2006/relationships/slideLayout"/><Relationship Id="rId12" Target="../theme/theme11.xml" Type="http://schemas.openxmlformats.org/officeDocument/2006/relationships/theme"/><Relationship Id="rId2" Target="../slideLayouts/slideLayout50.xml" Type="http://schemas.openxmlformats.org/officeDocument/2006/relationships/slideLayout"/><Relationship Id="rId3" Target="../slideLayouts/slideLayout51.xml" Type="http://schemas.openxmlformats.org/officeDocument/2006/relationships/slideLayout"/><Relationship Id="rId4" Target="../slideLayouts/slideLayout52.xml" Type="http://schemas.openxmlformats.org/officeDocument/2006/relationships/slideLayout"/><Relationship Id="rId5" Target="../slideLayouts/slideLayout53.xml" Type="http://schemas.openxmlformats.org/officeDocument/2006/relationships/slideLayout"/><Relationship Id="rId6" Target="../slideLayouts/slideLayout54.xml" Type="http://schemas.openxmlformats.org/officeDocument/2006/relationships/slideLayout"/><Relationship Id="rId7" Target="../slideLayouts/slideLayout55.xml" Type="http://schemas.openxmlformats.org/officeDocument/2006/relationships/slideLayout"/><Relationship Id="rId8" Target="../slideLayouts/slideLayout56.xml" Type="http://schemas.openxmlformats.org/officeDocument/2006/relationships/slideLayout"/><Relationship Id="rId9" Target="../slideLayouts/slideLayout57.xml" Type="http://schemas.openxmlformats.org/officeDocument/2006/relationships/slideLayout"/></Relationships>
</file>

<file path=ppt/slideMasters/_rels/slideMaster2.xml.rels><?xml version="1.0" encoding="UTF-8" standalone="yes"?><Relationships xmlns="http://schemas.openxmlformats.org/package/2006/relationships"><Relationship Id="rId1" Target="../slideLayouts/slideLayout12.xml" Type="http://schemas.openxmlformats.org/officeDocument/2006/relationships/slideLayout"/><Relationship Id="rId2" Target="../slideLayouts/slideLayout13.xml" Type="http://schemas.openxmlformats.org/officeDocument/2006/relationships/slideLayout"/><Relationship Id="rId3" Target="../slideLayouts/slideLayout14.xml" Type="http://schemas.openxmlformats.org/officeDocument/2006/relationships/slideLayout"/><Relationship Id="rId4" Target="../media/image2.png" Type="http://schemas.openxmlformats.org/officeDocument/2006/relationships/image"/><Relationship Id="rId5" Target="../media/image1.jpeg" Type="http://schemas.openxmlformats.org/officeDocument/2006/relationships/image"/><Relationship Id="rId6" Target="../theme/theme2.xml" Type="http://schemas.openxmlformats.org/officeDocument/2006/relationships/theme"/></Relationships>
</file>

<file path=ppt/slideMasters/_rels/slideMaster3.xml.rels><?xml version="1.0" encoding="UTF-8" standalone="yes"?><Relationships xmlns="http://schemas.openxmlformats.org/package/2006/relationships"><Relationship Id="rId1" Target="../slideLayouts/slideLayout15.xml" Type="http://schemas.openxmlformats.org/officeDocument/2006/relationships/slideLayout"/><Relationship Id="rId2" Target="../slideLayouts/slideLayout16.xml" Type="http://schemas.openxmlformats.org/officeDocument/2006/relationships/slideLayout"/><Relationship Id="rId3" Target="../slideLayouts/slideLayout17.xml" Type="http://schemas.openxmlformats.org/officeDocument/2006/relationships/slideLayout"/><Relationship Id="rId4" Target="../media/image2.png" Type="http://schemas.openxmlformats.org/officeDocument/2006/relationships/image"/><Relationship Id="rId5" Target="../media/image1.jpeg" Type="http://schemas.openxmlformats.org/officeDocument/2006/relationships/image"/><Relationship Id="rId6" Target="../theme/theme3.xml" Type="http://schemas.openxmlformats.org/officeDocument/2006/relationships/theme"/></Relationships>
</file>

<file path=ppt/slideMasters/_rels/slideMaster4.xml.rels><?xml version="1.0" encoding="UTF-8" standalone="yes"?><Relationships xmlns="http://schemas.openxmlformats.org/package/2006/relationships"><Relationship Id="rId1" Target="../slideLayouts/slideLayout18.xml" Type="http://schemas.openxmlformats.org/officeDocument/2006/relationships/slideLayout"/><Relationship Id="rId2" Target="../slideLayouts/slideLayout19.xml" Type="http://schemas.openxmlformats.org/officeDocument/2006/relationships/slideLayout"/><Relationship Id="rId3" Target="../slideLayouts/slideLayout20.xml" Type="http://schemas.openxmlformats.org/officeDocument/2006/relationships/slideLayout"/><Relationship Id="rId4" Target="../media/image2.png" Type="http://schemas.openxmlformats.org/officeDocument/2006/relationships/image"/><Relationship Id="rId5" Target="../media/image1.jpeg" Type="http://schemas.openxmlformats.org/officeDocument/2006/relationships/image"/><Relationship Id="rId6" Target="../theme/theme4.xml" Type="http://schemas.openxmlformats.org/officeDocument/2006/relationships/theme"/></Relationships>
</file>

<file path=ppt/slideMasters/_rels/slideMaster5.xml.rels><?xml version="1.0" encoding="UTF-8" standalone="yes"?><Relationships xmlns="http://schemas.openxmlformats.org/package/2006/relationships"><Relationship Id="rId1" Target="../slideLayouts/slideLayout21.xml" Type="http://schemas.openxmlformats.org/officeDocument/2006/relationships/slideLayout"/><Relationship Id="rId2" Target="../slideLayouts/slideLayout22.xml" Type="http://schemas.openxmlformats.org/officeDocument/2006/relationships/slideLayout"/><Relationship Id="rId3" Target="../slideLayouts/slideLayout23.xml" Type="http://schemas.openxmlformats.org/officeDocument/2006/relationships/slideLayout"/><Relationship Id="rId4" Target="../media/image2.png" Type="http://schemas.openxmlformats.org/officeDocument/2006/relationships/image"/><Relationship Id="rId5" Target="../media/image1.jpeg" Type="http://schemas.openxmlformats.org/officeDocument/2006/relationships/image"/><Relationship Id="rId6" Target="../theme/theme5.xml" Type="http://schemas.openxmlformats.org/officeDocument/2006/relationships/theme"/></Relationships>
</file>

<file path=ppt/slideMasters/_rels/slideMaster6.xml.rels><?xml version="1.0" encoding="UTF-8" standalone="yes"?><Relationships xmlns="http://schemas.openxmlformats.org/package/2006/relationships"><Relationship Id="rId1" Target="../slideLayouts/slideLayout24.xml" Type="http://schemas.openxmlformats.org/officeDocument/2006/relationships/slideLayout"/><Relationship Id="rId2" Target="../slideLayouts/slideLayout25.xml" Type="http://schemas.openxmlformats.org/officeDocument/2006/relationships/slideLayout"/><Relationship Id="rId3" Target="../slideLayouts/slideLayout26.xml" Type="http://schemas.openxmlformats.org/officeDocument/2006/relationships/slideLayout"/><Relationship Id="rId4" Target="../media/image2.png" Type="http://schemas.openxmlformats.org/officeDocument/2006/relationships/image"/><Relationship Id="rId5" Target="../media/image1.jpeg" Type="http://schemas.openxmlformats.org/officeDocument/2006/relationships/image"/><Relationship Id="rId6" Target="../theme/theme6.xml" Type="http://schemas.openxmlformats.org/officeDocument/2006/relationships/theme"/></Relationships>
</file>

<file path=ppt/slideMasters/_rels/slideMaster7.xml.rels><?xml version="1.0" encoding="UTF-8" standalone="yes"?><Relationships xmlns="http://schemas.openxmlformats.org/package/2006/relationships"><Relationship Id="rId1" Target="../slideLayouts/slideLayout27.xml" Type="http://schemas.openxmlformats.org/officeDocument/2006/relationships/slideLayout"/><Relationship Id="rId2" Target="../slideLayouts/slideLayout28.xml" Type="http://schemas.openxmlformats.org/officeDocument/2006/relationships/slideLayout"/><Relationship Id="rId3" Target="../slideLayouts/slideLayout29.xml" Type="http://schemas.openxmlformats.org/officeDocument/2006/relationships/slideLayout"/><Relationship Id="rId4" Target="../media/image2.png" Type="http://schemas.openxmlformats.org/officeDocument/2006/relationships/image"/><Relationship Id="rId5" Target="../media/image1.jpeg" Type="http://schemas.openxmlformats.org/officeDocument/2006/relationships/image"/><Relationship Id="rId6" Target="../theme/theme7.xml" Type="http://schemas.openxmlformats.org/officeDocument/2006/relationships/theme"/></Relationships>
</file>

<file path=ppt/slideMasters/_rels/slideMaster8.xml.rels><?xml version="1.0" encoding="UTF-8" standalone="yes"?><Relationships xmlns="http://schemas.openxmlformats.org/package/2006/relationships"><Relationship Id="rId1" Target="../slideLayouts/slideLayout30.xml" Type="http://schemas.openxmlformats.org/officeDocument/2006/relationships/slideLayout"/><Relationship Id="rId2" Target="../slideLayouts/slideLayout31.xml" Type="http://schemas.openxmlformats.org/officeDocument/2006/relationships/slideLayout"/><Relationship Id="rId3" Target="../slideLayouts/slideLayout32.xml" Type="http://schemas.openxmlformats.org/officeDocument/2006/relationships/slideLayout"/><Relationship Id="rId4" Target="../media/image2.png" Type="http://schemas.openxmlformats.org/officeDocument/2006/relationships/image"/><Relationship Id="rId5" Target="../media/image1.jpeg" Type="http://schemas.openxmlformats.org/officeDocument/2006/relationships/image"/><Relationship Id="rId6" Target="../theme/theme8.xml" Type="http://schemas.openxmlformats.org/officeDocument/2006/relationships/theme"/></Relationships>
</file>

<file path=ppt/slideMasters/_rels/slideMaster9.xml.rels><?xml version="1.0" encoding="UTF-8" standalone="yes"?><Relationships xmlns="http://schemas.openxmlformats.org/package/2006/relationships"><Relationship Id="rId1" Target="../slideLayouts/slideLayout33.xml" Type="http://schemas.openxmlformats.org/officeDocument/2006/relationships/slideLayout"/><Relationship Id="rId2" Target="../slideLayouts/slideLayout34.xml" Type="http://schemas.openxmlformats.org/officeDocument/2006/relationships/slideLayout"/><Relationship Id="rId3" Target="../slideLayouts/slideLayout35.xml" Type="http://schemas.openxmlformats.org/officeDocument/2006/relationships/slideLayout"/><Relationship Id="rId4" Target="../media/image2.png" Type="http://schemas.openxmlformats.org/officeDocument/2006/relationships/image"/><Relationship Id="rId5" Target="../media/image1.jpeg" Type="http://schemas.openxmlformats.org/officeDocument/2006/relationships/image"/><Relationship Id="rId6" Target="../theme/theme9.xml" Type="http://schemas.openxmlformats.org/officeDocument/2006/relationships/theme"/></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blipFill dpi="0" rotWithShape="1">
          <a:blip r:embed="rId12">
            <a:lum/>
          </a:blip>
          <a:stretch>
            <a:fillRect/>
          </a:stretch>
        </a:blipFill>
        <a:effectLst/>
      </p:bgPr>
    </p:bg>
    <p:spTree>
      <p:nvGrpSpPr>
        <p:cNvPr id="1" name=""/>
        <p:cNvGrpSpPr/>
        <p:nvPr/>
      </p:nvGrpSpPr>
      <p:grpSpPr>
        <a:xfrm>
          <a:off x="0" y="0"/>
          <a:ext cx="0" cy="0"/>
        </a:xfrm>
      </p:grpSpPr>
      <p:sp>
        <p:nvSpPr>
          <p:cNvPr id="2" name="标题占位符 1"/>
          <p:cNvSpPr>
            <a:spLocks noGrp="1"/>
          </p:cNvSpPr>
          <p:nvPr>
            <p:ph type="title"/>
          </p:nvPr>
        </p:nvSpPr>
        <p:spPr>
          <a:xfrm>
            <a:off x="838092" y="365211"/>
            <a:ext cx="10514231" cy="1325870"/>
          </a:xfrm>
          <a:prstGeom prst="rect">
            <a:avLst/>
          </a:prstGeom>
        </p:spPr>
        <p:txBody>
          <a:bodyPr vert="horz" lIns="91436" tIns="45718" rIns="91436" bIns="45718" rtlCol="0" anchor="ctr">
            <a:normAutofit/>
          </a:bodyPr>
          <a:lstStyle/>
          <a:p>
            <a:r>
              <a:rPr lang="zh-CN" altLang="en-US"/>
              <a:t>单击此处编辑母版标题样式</a:t>
            </a:r>
          </a:p>
        </p:txBody>
      </p:sp>
      <p:sp>
        <p:nvSpPr>
          <p:cNvPr id="3" name="文本占位符 2"/>
          <p:cNvSpPr>
            <a:spLocks noGrp="1"/>
          </p:cNvSpPr>
          <p:nvPr>
            <p:ph type="body" idx="1"/>
          </p:nvPr>
        </p:nvSpPr>
        <p:spPr>
          <a:xfrm>
            <a:off x="838092" y="1826048"/>
            <a:ext cx="10514231" cy="4352346"/>
          </a:xfrm>
          <a:prstGeom prst="rect">
            <a:avLst/>
          </a:prstGeom>
        </p:spPr>
        <p:txBody>
          <a:bodyPr vert="horz" lIns="91436" tIns="45718" rIns="91436" bIns="45718"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092" y="6357823"/>
            <a:ext cx="2742843" cy="365210"/>
          </a:xfrm>
          <a:prstGeom prst="rect">
            <a:avLst/>
          </a:prstGeom>
        </p:spPr>
        <p:txBody>
          <a:bodyPr vert="horz" lIns="91436" tIns="45718" rIns="91436" bIns="45718" rtlCol="0" anchor="ctr"/>
          <a:lstStyle>
            <a:lvl1pPr algn="l">
              <a:defRPr sz="1200">
                <a:solidFill>
                  <a:schemeClr val="tx1">
                    <a:tint val="75000"/>
                  </a:schemeClr>
                </a:solidFill>
              </a:defRPr>
            </a:lvl1pPr>
          </a:lstStyle>
          <a:p>
            <a:fld id="{4C4388EF-52D1-4258-9BE5-BCD010C7D4DE}" type="datetimeFigureOut">
              <a:rPr lang="zh-CN" altLang="en-US" smtClean="0"/>
              <a:t>2018/6/1</a:t>
            </a:fld>
            <a:endParaRPr lang="zh-CN" altLang="en-US"/>
          </a:p>
        </p:txBody>
      </p:sp>
      <p:sp>
        <p:nvSpPr>
          <p:cNvPr id="5" name="页脚占位符 4"/>
          <p:cNvSpPr>
            <a:spLocks noGrp="1"/>
          </p:cNvSpPr>
          <p:nvPr>
            <p:ph type="ftr" sz="quarter" idx="3"/>
          </p:nvPr>
        </p:nvSpPr>
        <p:spPr>
          <a:xfrm>
            <a:off x="4038075" y="6357823"/>
            <a:ext cx="4114264" cy="365210"/>
          </a:xfrm>
          <a:prstGeom prst="rect">
            <a:avLst/>
          </a:prstGeom>
        </p:spPr>
        <p:txBody>
          <a:bodyPr vert="horz" lIns="91436" tIns="45718" rIns="91436" bIns="45718"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09480" y="6357823"/>
            <a:ext cx="2742843" cy="365210"/>
          </a:xfrm>
          <a:prstGeom prst="rect">
            <a:avLst/>
          </a:prstGeom>
        </p:spPr>
        <p:txBody>
          <a:bodyPr vert="horz" lIns="91436" tIns="45718" rIns="91436" bIns="45718" rtlCol="0" anchor="ctr"/>
          <a:lstStyle>
            <a:lvl1pPr algn="r">
              <a:defRPr sz="1200">
                <a:solidFill>
                  <a:schemeClr val="tx1">
                    <a:tint val="75000"/>
                  </a:schemeClr>
                </a:solidFill>
              </a:defRPr>
            </a:lvl1pPr>
          </a:lstStyle>
          <a:p>
            <a:fld id="{3D3EE65E-57D2-4566-898C-4F2076833F8D}" type="slidenum">
              <a:rPr lang="zh-CN" altLang="en-US" smtClean="0"/>
              <a:t>‹#›</a:t>
            </a:fld>
            <a:endParaRPr lang="zh-CN" altLang="en-US"/>
          </a:p>
        </p:txBody>
      </p:sp>
    </p:spTree>
    <p:extLst>
      <p:ext uri="{BB962C8B-B14F-4D97-AF65-F5344CB8AC3E}">
        <p14:creationId val="934026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blipFill dpi="0" rotWithShape="1">
          <a:blip r:embed="rId14">
            <a:lum/>
          </a:blip>
          <a:stretch>
            <a:fillRect/>
          </a:stretch>
        </a:blipFill>
        <a:effectLst/>
      </p:bgPr>
    </p:bg>
    <p:spTree>
      <p:nvGrpSpPr>
        <p:cNvPr id="1" name=""/>
        <p:cNvGrpSpPr/>
        <p:nvPr/>
      </p:nvGrpSpPr>
      <p:grpSpPr>
        <a:xfrm>
          <a:off x="0" y="0"/>
          <a:ext cx="0" cy="0"/>
        </a:xfrm>
      </p:grpSpPr>
      <p:sp>
        <p:nvSpPr>
          <p:cNvPr id="2" name="Title Placeholder 1"/>
          <p:cNvSpPr>
            <a:spLocks noGrp="1"/>
          </p:cNvSpPr>
          <p:nvPr>
            <p:ph type="title"/>
          </p:nvPr>
        </p:nvSpPr>
        <p:spPr>
          <a:xfrm>
            <a:off x="609521" y="274703"/>
            <a:ext cx="10971372" cy="1143265"/>
          </a:xfrm>
          <a:prstGeom prst="rect">
            <a:avLst/>
          </a:prstGeom>
        </p:spPr>
        <p:txBody>
          <a:bodyPr vert="horz" lIns="91436" tIns="45718" rIns="91436" bIns="45718" rtlCol="0" anchor="ctr">
            <a:normAutofit/>
          </a:bodyPr>
          <a:lstStyle/>
          <a:p>
            <a:r>
              <a:rPr lang="en-US"/>
              <a:t>Click to edit Master title style</a:t>
            </a:r>
          </a:p>
        </p:txBody>
      </p:sp>
      <p:sp>
        <p:nvSpPr>
          <p:cNvPr id="3" name="Text Placeholder 2"/>
          <p:cNvSpPr>
            <a:spLocks noGrp="1"/>
          </p:cNvSpPr>
          <p:nvPr>
            <p:ph type="body" idx="1"/>
          </p:nvPr>
        </p:nvSpPr>
        <p:spPr>
          <a:xfrm>
            <a:off x="609521" y="1600572"/>
            <a:ext cx="10971372" cy="4527011"/>
          </a:xfrm>
          <a:prstGeom prst="rect">
            <a:avLst/>
          </a:prstGeom>
        </p:spPr>
        <p:txBody>
          <a:bodyPr vert="horz" lIns="91436" tIns="45718" rIns="91436" bIns="4571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521" y="6357825"/>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9196EC2F-0988-4314-AD4B-24FF16D7B45E}" type="datetime1">
              <a:rPr lang="en-US" altLang="zh-CN" smtClean="0">
                <a:solidFill>
                  <a:prstClr val="black">
                    <a:tint val="75000"/>
                  </a:prstClr>
                </a:solidFill>
              </a:rPr>
              <a:pPr>
                <a:defRPr/>
              </a:pPr>
              <a:t>6/1/2018</a:t>
            </a:fld>
            <a:endParaRPr lang="en-US">
              <a:solidFill>
                <a:prstClr val="black">
                  <a:tint val="75000"/>
                </a:prstClr>
              </a:solidFill>
            </a:endParaRPr>
          </a:p>
        </p:txBody>
      </p:sp>
      <p:sp>
        <p:nvSpPr>
          <p:cNvPr id="5" name="Footer Placeholder 4"/>
          <p:cNvSpPr>
            <a:spLocks noGrp="1"/>
          </p:cNvSpPr>
          <p:nvPr>
            <p:ph type="ftr" sz="quarter" idx="3"/>
          </p:nvPr>
        </p:nvSpPr>
        <p:spPr>
          <a:xfrm>
            <a:off x="4165059" y="6357825"/>
            <a:ext cx="3860297" cy="365210"/>
          </a:xfrm>
          <a:prstGeom prst="rect">
            <a:avLst/>
          </a:prstGeom>
        </p:spPr>
        <p:txBody>
          <a:bodyPr vert="horz" lIns="91436" tIns="45718" rIns="91436" bIns="45718" rtlCol="0" anchor="ctr"/>
          <a:lstStyle>
            <a:lvl1pPr algn="ctr">
              <a:defRPr sz="1600">
                <a:solidFill>
                  <a:schemeClr val="tx1">
                    <a:tint val="75000"/>
                  </a:schemeClr>
                </a:solidFill>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736463" y="6357825"/>
            <a:ext cx="2844430" cy="365210"/>
          </a:xfrm>
          <a:prstGeom prst="rect">
            <a:avLst/>
          </a:prstGeom>
        </p:spPr>
        <p:txBody>
          <a:bodyPr vert="horz" lIns="91436" tIns="45718" rIns="91436" bIns="45718" rtlCol="0" anchor="ctr"/>
          <a:lstStyle>
            <a:lvl1pPr algn="r">
              <a:defRPr sz="1600">
                <a:solidFill>
                  <a:schemeClr val="tx1">
                    <a:tint val="75000"/>
                  </a:schemeClr>
                </a:solidFill>
              </a:defRPr>
            </a:lvl1pPr>
          </a:lstStyle>
          <a:p>
            <a:pPr>
              <a:defRPr/>
            </a:pPr>
            <a:fld id="{601EE9E8-4134-49B0-9AA7-3089E6521627}"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val="759065102"/>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705" r:id="rId13"/>
  </p:sldLayoutIdLst>
  <p:transition/>
  <p:timing/>
  <p:hf hdr="0" ftr="0" dt="0"/>
  <p:txStyles>
    <p:titleStyle>
      <a:lvl1pPr algn="ctr" defTabSz="1219170" rtl="0" eaLnBrk="1" latinLnBrk="0" hangingPunct="1">
        <a:spcBef>
          <a:spcPct val="0"/>
        </a:spcBef>
        <a:buNone/>
        <a:defRPr sz="5900"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anose="020b0604020202020204" pitchFamily="34" charset="0"/>
        <a:buChar char="•"/>
        <a:defRPr sz="4300" kern="1200">
          <a:solidFill>
            <a:schemeClr val="tx1"/>
          </a:solidFill>
          <a:latin typeface="+mn-lt"/>
          <a:ea typeface="+mn-ea"/>
          <a:cs typeface="+mn-cs"/>
        </a:defRPr>
      </a:lvl1pPr>
      <a:lvl2pPr marL="990575" indent="-380990" algn="l" defTabSz="1219170" rtl="0" eaLnBrk="1" latinLnBrk="0" hangingPunct="1">
        <a:spcBef>
          <a:spcPct val="20000"/>
        </a:spcBef>
        <a:buFont typeface="Arial" panose="020b0604020202020204" pitchFamily="34" charset="0"/>
        <a:buChar char="–"/>
        <a:defRPr sz="3800" kern="1200">
          <a:solidFill>
            <a:schemeClr val="tx1"/>
          </a:solidFill>
          <a:latin typeface="+mn-lt"/>
          <a:ea typeface="+mn-ea"/>
          <a:cs typeface="+mn-cs"/>
        </a:defRPr>
      </a:lvl2pPr>
      <a:lvl3pPr marL="1523962" indent="-304792" algn="l" defTabSz="121917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838091" y="365210"/>
            <a:ext cx="10514231" cy="1325870"/>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838091" y="1826048"/>
            <a:ext cx="10514231" cy="4352346"/>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838091" y="6357822"/>
            <a:ext cx="2742843" cy="365210"/>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t>2018/6/1</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075" y="6357822"/>
            <a:ext cx="4114264" cy="36521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09479" y="6357822"/>
            <a:ext cx="2742843" cy="365210"/>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747069338"/>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Lst>
  <p:transition/>
  <p:timing/>
  <p:txStyles>
    <p:titleStyle>
      <a:lvl1pPr algn="l" defTabSz="914309"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77" indent="-228577" algn="l" defTabSz="914309"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31" indent="-228577" algn="l" defTabSz="914309"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886" indent="-228577" algn="l" defTabSz="914309"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040"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194"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349"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03"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657"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811"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blipFill dpi="0" rotWithShape="1">
          <a:blip r:embed="rId5">
            <a:lum/>
          </a:blip>
          <a:stretch>
            <a:fillRect/>
          </a:stretch>
        </a:blipFill>
        <a:effectLst/>
      </p:bgPr>
    </p:bg>
    <p:spTree>
      <p:nvGrpSpPr>
        <p:cNvPr id="1" name=""/>
        <p:cNvGrpSpPr/>
        <p:nvPr/>
      </p:nvGrpSpPr>
      <p:grpSpPr>
        <a:xfrm>
          <a:off x="0" y="0"/>
          <a:ext cx="0" cy="0"/>
        </a:xfrm>
      </p:grpSpPr>
      <p:pic>
        <p:nvPicPr>
          <p:cNvPr id="10" name="Picture 9" descr="hexa.png"/>
          <p:cNvPicPr>
            <a:picLocks noChangeAspect="1"/>
          </p:cNvPicPr>
          <p:nvPr userDrawn="1"/>
        </p:nvPicPr>
        <p:blipFill>
          <a:blip r:embed="rId4">
            <a:extLst>
              <a:ext uri="{28A0092B-C50C-407E-A947-70E740481C1C}">
                <a14:useLocalDpi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a:t>Click to edit Master title style</a:t>
            </a:r>
            <a:endParaRPr lang="en-JM"/>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JM"/>
          </a:p>
        </p:txBody>
      </p:sp>
      <p:sp>
        <p:nvSpPr>
          <p:cNvPr id="11" name="Freeform 5"/>
          <p:cNvSpPr/>
          <p:nvPr userDrawn="1"/>
        </p:nvSpPr>
        <p:spPr bwMode="auto">
          <a:xfrm rot="5400000">
            <a:off x="11245248" y="6045087"/>
            <a:ext cx="541705" cy="479936"/>
          </a:xfrm>
          <a:custGeom>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gradFill>
          <a:ln w="12700">
            <a:gradFill flip="none" rotWithShape="1">
              <a:gsLst>
                <a:gs pos="0">
                  <a:schemeClr val="bg1"/>
                </a:gs>
                <a:gs pos="100000">
                  <a:schemeClr val="bg1">
                    <a:lumMod val="80000"/>
                  </a:schemeClr>
                </a:gs>
              </a:gsLst>
              <a:lin ang="18900000" scaled="0"/>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JM" smtClean="0">
                <a:solidFill>
                  <a:prstClr val="black">
                    <a:tint val="75000"/>
                  </a:prstClr>
                </a:solidFill>
              </a:rPr>
              <a:pPr>
                <a:defRPr/>
              </a:pPr>
              <a:t>01/06/2018</a:t>
            </a:fld>
            <a:endParaRPr lang="en-JM">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JM">
                <a:solidFill>
                  <a:prstClr val="white">
                    <a:lumMod val="65000"/>
                  </a:prstClr>
                </a:solidFill>
              </a:rPr>
              <a:t>WWW.DESIGNERSPARADISE.COM</a:t>
            </a:r>
            <a:endParaRPr lang="en-JM">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JM" smtClean="0">
                <a:solidFill>
                  <a:prstClr val="black">
                    <a:lumMod val="50000"/>
                    <a:lumOff val="50000"/>
                  </a:prstClr>
                </a:solidFill>
              </a:rPr>
              <a:pPr>
                <a:defRPr/>
              </a:pPr>
              <a:t>‹#›</a:t>
            </a:fld>
            <a:endParaRPr lang="en-JM">
              <a:solidFill>
                <a:prstClr val="black">
                  <a:lumMod val="50000"/>
                  <a:lumOff val="50000"/>
                </a:prstClr>
              </a:solidFill>
            </a:endParaRPr>
          </a:p>
        </p:txBody>
      </p:sp>
    </p:spTree>
    <p:extLst>
      <p:ext uri="{BB962C8B-B14F-4D97-AF65-F5344CB8AC3E}">
        <p14:creationId val="75157036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ransition/>
  <p:timing/>
  <p:hf hdr="0" ftr="0" dt="0"/>
  <p:txStyles>
    <p:titleStyle>
      <a:lvl1pPr algn="l" defTabSz="1219170"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189" indent="-457189" algn="l" defTabSz="1219170" rtl="0" eaLnBrk="1" latinLnBrk="0" hangingPunct="1">
        <a:spcBef>
          <a:spcPct val="20000"/>
        </a:spcBef>
        <a:buFont typeface="Arial" panose="020b0604020202020204" pitchFamily="34" charset="0"/>
        <a:buChar char="•"/>
        <a:defRPr sz="2700" kern="1200">
          <a:solidFill>
            <a:srgbClr val="17375E"/>
          </a:solidFill>
          <a:latin typeface="+mn-lt"/>
          <a:ea typeface="+mn-ea"/>
          <a:cs typeface="+mn-cs"/>
        </a:defRPr>
      </a:lvl1pPr>
      <a:lvl2pPr marL="990575" indent="-380990" algn="l" defTabSz="1219170" rtl="0" eaLnBrk="1" latinLnBrk="0" hangingPunct="1">
        <a:spcBef>
          <a:spcPct val="20000"/>
        </a:spcBef>
        <a:buFont typeface="Arial" panose="020b0604020202020204" pitchFamily="34" charset="0"/>
        <a:buChar char="–"/>
        <a:defRPr sz="2400" kern="1200">
          <a:solidFill>
            <a:srgbClr val="17375E"/>
          </a:solidFill>
          <a:latin typeface="+mn-lt"/>
          <a:ea typeface="+mn-ea"/>
          <a:cs typeface="+mn-cs"/>
        </a:defRPr>
      </a:lvl2pPr>
      <a:lvl3pPr marL="1523962" indent="-304792" algn="l" defTabSz="1219170" rtl="0" eaLnBrk="1" latinLnBrk="0" hangingPunct="1">
        <a:spcBef>
          <a:spcPct val="20000"/>
        </a:spcBef>
        <a:buFont typeface="Arial" panose="020b0604020202020204" pitchFamily="34" charset="0"/>
        <a:buChar char="•"/>
        <a:defRPr sz="2200" kern="1200">
          <a:solidFill>
            <a:srgbClr val="17375E"/>
          </a:solidFill>
          <a:latin typeface="+mn-lt"/>
          <a:ea typeface="+mn-ea"/>
          <a:cs typeface="+mn-cs"/>
        </a:defRPr>
      </a:lvl3pPr>
      <a:lvl4pPr marL="2133547" indent="-304792" algn="l" defTabSz="121917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blipFill dpi="0" rotWithShape="1">
          <a:blip r:embed="rId5">
            <a:lum/>
          </a:blip>
          <a:stretch>
            <a:fillRect/>
          </a:stretch>
        </a:blipFill>
        <a:effectLst/>
      </p:bgPr>
    </p:bg>
    <p:spTree>
      <p:nvGrpSpPr>
        <p:cNvPr id="1" name=""/>
        <p:cNvGrpSpPr/>
        <p:nvPr/>
      </p:nvGrpSpPr>
      <p:grpSpPr>
        <a:xfrm>
          <a:off x="0" y="0"/>
          <a:ext cx="0" cy="0"/>
        </a:xfrm>
      </p:grpSpPr>
      <p:pic>
        <p:nvPicPr>
          <p:cNvPr id="10" name="Picture 9" descr="hexa.png"/>
          <p:cNvPicPr>
            <a:picLocks noChangeAspect="1"/>
          </p:cNvPicPr>
          <p:nvPr userDrawn="1"/>
        </p:nvPicPr>
        <p:blipFill>
          <a:blip r:embed="rId4">
            <a:extLst>
              <a:ext uri="{28A0092B-C50C-407E-A947-70E740481C1C}">
                <a14:useLocalDpi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a:t>Click to edit Master title style</a:t>
            </a:r>
            <a:endParaRPr lang="en-JM"/>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JM"/>
          </a:p>
        </p:txBody>
      </p:sp>
      <p:sp>
        <p:nvSpPr>
          <p:cNvPr id="11" name="Freeform 5"/>
          <p:cNvSpPr/>
          <p:nvPr userDrawn="1"/>
        </p:nvSpPr>
        <p:spPr bwMode="auto">
          <a:xfrm rot="5400000">
            <a:off x="11245248" y="6045087"/>
            <a:ext cx="541705" cy="479936"/>
          </a:xfrm>
          <a:custGeom>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gradFill>
          <a:ln w="12700">
            <a:gradFill flip="none" rotWithShape="1">
              <a:gsLst>
                <a:gs pos="0">
                  <a:schemeClr val="bg1"/>
                </a:gs>
                <a:gs pos="100000">
                  <a:schemeClr val="bg1">
                    <a:lumMod val="80000"/>
                  </a:schemeClr>
                </a:gs>
              </a:gsLst>
              <a:lin ang="18900000" scaled="0"/>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JM" smtClean="0">
                <a:solidFill>
                  <a:prstClr val="black">
                    <a:tint val="75000"/>
                  </a:prstClr>
                </a:solidFill>
              </a:rPr>
              <a:pPr>
                <a:defRPr/>
              </a:pPr>
              <a:t>01/06/2018</a:t>
            </a:fld>
            <a:endParaRPr lang="en-JM">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JM">
                <a:solidFill>
                  <a:prstClr val="white">
                    <a:lumMod val="65000"/>
                  </a:prstClr>
                </a:solidFill>
              </a:rPr>
              <a:t>WWW.DESIGNERSPARADISE.COM</a:t>
            </a:r>
            <a:endParaRPr lang="en-JM">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JM" smtClean="0">
                <a:solidFill>
                  <a:prstClr val="black">
                    <a:lumMod val="50000"/>
                    <a:lumOff val="50000"/>
                  </a:prstClr>
                </a:solidFill>
              </a:rPr>
              <a:pPr>
                <a:defRPr/>
              </a:pPr>
              <a:t>‹#›</a:t>
            </a:fld>
            <a:endParaRPr lang="en-JM">
              <a:solidFill>
                <a:prstClr val="black">
                  <a:lumMod val="50000"/>
                  <a:lumOff val="50000"/>
                </a:prstClr>
              </a:solidFill>
            </a:endParaRPr>
          </a:p>
        </p:txBody>
      </p:sp>
    </p:spTree>
    <p:extLst>
      <p:ext uri="{BB962C8B-B14F-4D97-AF65-F5344CB8AC3E}">
        <p14:creationId val="717608757"/>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Lst>
  <p:transition/>
  <p:timing/>
  <p:hf hdr="0" ftr="0" dt="0"/>
  <p:txStyles>
    <p:titleStyle>
      <a:lvl1pPr algn="l" defTabSz="1219170"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189" indent="-457189" algn="l" defTabSz="1219170" rtl="0" eaLnBrk="1" latinLnBrk="0" hangingPunct="1">
        <a:spcBef>
          <a:spcPct val="20000"/>
        </a:spcBef>
        <a:buFont typeface="Arial" panose="020b0604020202020204" pitchFamily="34" charset="0"/>
        <a:buChar char="•"/>
        <a:defRPr sz="2700" kern="1200">
          <a:solidFill>
            <a:srgbClr val="17375E"/>
          </a:solidFill>
          <a:latin typeface="+mn-lt"/>
          <a:ea typeface="+mn-ea"/>
          <a:cs typeface="+mn-cs"/>
        </a:defRPr>
      </a:lvl1pPr>
      <a:lvl2pPr marL="990575" indent="-380990" algn="l" defTabSz="1219170" rtl="0" eaLnBrk="1" latinLnBrk="0" hangingPunct="1">
        <a:spcBef>
          <a:spcPct val="20000"/>
        </a:spcBef>
        <a:buFont typeface="Arial" panose="020b0604020202020204" pitchFamily="34" charset="0"/>
        <a:buChar char="–"/>
        <a:defRPr sz="2400" kern="1200">
          <a:solidFill>
            <a:srgbClr val="17375E"/>
          </a:solidFill>
          <a:latin typeface="+mn-lt"/>
          <a:ea typeface="+mn-ea"/>
          <a:cs typeface="+mn-cs"/>
        </a:defRPr>
      </a:lvl2pPr>
      <a:lvl3pPr marL="1523962" indent="-304792" algn="l" defTabSz="1219170" rtl="0" eaLnBrk="1" latinLnBrk="0" hangingPunct="1">
        <a:spcBef>
          <a:spcPct val="20000"/>
        </a:spcBef>
        <a:buFont typeface="Arial" panose="020b0604020202020204" pitchFamily="34" charset="0"/>
        <a:buChar char="•"/>
        <a:defRPr sz="2200" kern="1200">
          <a:solidFill>
            <a:srgbClr val="17375E"/>
          </a:solidFill>
          <a:latin typeface="+mn-lt"/>
          <a:ea typeface="+mn-ea"/>
          <a:cs typeface="+mn-cs"/>
        </a:defRPr>
      </a:lvl3pPr>
      <a:lvl4pPr marL="2133547" indent="-304792" algn="l" defTabSz="121917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blipFill dpi="0" rotWithShape="1">
          <a:blip r:embed="rId5">
            <a:lum/>
          </a:blip>
          <a:stretch>
            <a:fillRect/>
          </a:stretch>
        </a:blipFill>
        <a:effectLst/>
      </p:bgPr>
    </p:bg>
    <p:spTree>
      <p:nvGrpSpPr>
        <p:cNvPr id="1" name=""/>
        <p:cNvGrpSpPr/>
        <p:nvPr/>
      </p:nvGrpSpPr>
      <p:grpSpPr>
        <a:xfrm>
          <a:off x="0" y="0"/>
          <a:ext cx="0" cy="0"/>
        </a:xfrm>
      </p:grpSpPr>
      <p:pic>
        <p:nvPicPr>
          <p:cNvPr id="10" name="Picture 9" descr="hexa.png"/>
          <p:cNvPicPr>
            <a:picLocks noChangeAspect="1"/>
          </p:cNvPicPr>
          <p:nvPr userDrawn="1"/>
        </p:nvPicPr>
        <p:blipFill>
          <a:blip r:embed="rId4">
            <a:extLst>
              <a:ext uri="{28A0092B-C50C-407E-A947-70E740481C1C}">
                <a14:useLocalDpi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a:t>Click to edit Master title style</a:t>
            </a:r>
            <a:endParaRPr lang="en-JM"/>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JM"/>
          </a:p>
        </p:txBody>
      </p:sp>
      <p:sp>
        <p:nvSpPr>
          <p:cNvPr id="11" name="Freeform 5"/>
          <p:cNvSpPr/>
          <p:nvPr userDrawn="1"/>
        </p:nvSpPr>
        <p:spPr bwMode="auto">
          <a:xfrm rot="5400000">
            <a:off x="11245248" y="6045087"/>
            <a:ext cx="541705" cy="479936"/>
          </a:xfrm>
          <a:custGeom>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gradFill>
          <a:ln w="12700">
            <a:gradFill flip="none" rotWithShape="1">
              <a:gsLst>
                <a:gs pos="0">
                  <a:schemeClr val="bg1"/>
                </a:gs>
                <a:gs pos="100000">
                  <a:schemeClr val="bg1">
                    <a:lumMod val="80000"/>
                  </a:schemeClr>
                </a:gs>
              </a:gsLst>
              <a:lin ang="18900000" scaled="0"/>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JM" smtClean="0">
                <a:solidFill>
                  <a:prstClr val="black">
                    <a:tint val="75000"/>
                  </a:prstClr>
                </a:solidFill>
              </a:rPr>
              <a:pPr>
                <a:defRPr/>
              </a:pPr>
              <a:t>01/06/2018</a:t>
            </a:fld>
            <a:endParaRPr lang="en-JM">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JM">
                <a:solidFill>
                  <a:prstClr val="white">
                    <a:lumMod val="65000"/>
                  </a:prstClr>
                </a:solidFill>
              </a:rPr>
              <a:t>WWW.DESIGNERSPARADISE.COM</a:t>
            </a:r>
            <a:endParaRPr lang="en-JM">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JM" smtClean="0">
                <a:solidFill>
                  <a:prstClr val="black">
                    <a:lumMod val="50000"/>
                    <a:lumOff val="50000"/>
                  </a:prstClr>
                </a:solidFill>
              </a:rPr>
              <a:pPr>
                <a:defRPr/>
              </a:pPr>
              <a:t>‹#›</a:t>
            </a:fld>
            <a:endParaRPr lang="en-JM">
              <a:solidFill>
                <a:prstClr val="black">
                  <a:lumMod val="50000"/>
                  <a:lumOff val="50000"/>
                </a:prstClr>
              </a:solidFill>
            </a:endParaRPr>
          </a:p>
        </p:txBody>
      </p:sp>
    </p:spTree>
    <p:extLst>
      <p:ext uri="{BB962C8B-B14F-4D97-AF65-F5344CB8AC3E}">
        <p14:creationId val="3404781561"/>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Lst>
  <p:transition/>
  <p:timing/>
  <p:hf hdr="0" ftr="0" dt="0"/>
  <p:txStyles>
    <p:titleStyle>
      <a:lvl1pPr algn="l" defTabSz="1219170"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189" indent="-457189" algn="l" defTabSz="1219170" rtl="0" eaLnBrk="1" latinLnBrk="0" hangingPunct="1">
        <a:spcBef>
          <a:spcPct val="20000"/>
        </a:spcBef>
        <a:buFont typeface="Arial" panose="020b0604020202020204" pitchFamily="34" charset="0"/>
        <a:buChar char="•"/>
        <a:defRPr sz="2700" kern="1200">
          <a:solidFill>
            <a:srgbClr val="17375E"/>
          </a:solidFill>
          <a:latin typeface="+mn-lt"/>
          <a:ea typeface="+mn-ea"/>
          <a:cs typeface="+mn-cs"/>
        </a:defRPr>
      </a:lvl1pPr>
      <a:lvl2pPr marL="990575" indent="-380990" algn="l" defTabSz="1219170" rtl="0" eaLnBrk="1" latinLnBrk="0" hangingPunct="1">
        <a:spcBef>
          <a:spcPct val="20000"/>
        </a:spcBef>
        <a:buFont typeface="Arial" panose="020b0604020202020204" pitchFamily="34" charset="0"/>
        <a:buChar char="–"/>
        <a:defRPr sz="2400" kern="1200">
          <a:solidFill>
            <a:srgbClr val="17375E"/>
          </a:solidFill>
          <a:latin typeface="+mn-lt"/>
          <a:ea typeface="+mn-ea"/>
          <a:cs typeface="+mn-cs"/>
        </a:defRPr>
      </a:lvl2pPr>
      <a:lvl3pPr marL="1523962" indent="-304792" algn="l" defTabSz="1219170" rtl="0" eaLnBrk="1" latinLnBrk="0" hangingPunct="1">
        <a:spcBef>
          <a:spcPct val="20000"/>
        </a:spcBef>
        <a:buFont typeface="Arial" panose="020b0604020202020204" pitchFamily="34" charset="0"/>
        <a:buChar char="•"/>
        <a:defRPr sz="2200" kern="1200">
          <a:solidFill>
            <a:srgbClr val="17375E"/>
          </a:solidFill>
          <a:latin typeface="+mn-lt"/>
          <a:ea typeface="+mn-ea"/>
          <a:cs typeface="+mn-cs"/>
        </a:defRPr>
      </a:lvl3pPr>
      <a:lvl4pPr marL="2133547" indent="-304792" algn="l" defTabSz="121917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blipFill dpi="0" rotWithShape="1">
          <a:blip r:embed="rId5">
            <a:lum/>
          </a:blip>
          <a:stretch>
            <a:fillRect/>
          </a:stretch>
        </a:blipFill>
        <a:effectLst/>
      </p:bgPr>
    </p:bg>
    <p:spTree>
      <p:nvGrpSpPr>
        <p:cNvPr id="1" name=""/>
        <p:cNvGrpSpPr/>
        <p:nvPr/>
      </p:nvGrpSpPr>
      <p:grpSpPr>
        <a:xfrm>
          <a:off x="0" y="0"/>
          <a:ext cx="0" cy="0"/>
        </a:xfrm>
      </p:grpSpPr>
      <p:pic>
        <p:nvPicPr>
          <p:cNvPr id="10" name="Picture 9" descr="hexa.png"/>
          <p:cNvPicPr>
            <a:picLocks noChangeAspect="1"/>
          </p:cNvPicPr>
          <p:nvPr userDrawn="1"/>
        </p:nvPicPr>
        <p:blipFill>
          <a:blip r:embed="rId4">
            <a:extLst>
              <a:ext uri="{28A0092B-C50C-407E-A947-70E740481C1C}">
                <a14:useLocalDpi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a:t>Click to edit Master title style</a:t>
            </a:r>
            <a:endParaRPr lang="en-JM"/>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JM"/>
          </a:p>
        </p:txBody>
      </p:sp>
      <p:sp>
        <p:nvSpPr>
          <p:cNvPr id="11" name="Freeform 5"/>
          <p:cNvSpPr/>
          <p:nvPr userDrawn="1"/>
        </p:nvSpPr>
        <p:spPr bwMode="auto">
          <a:xfrm rot="5400000">
            <a:off x="11245248" y="6045087"/>
            <a:ext cx="541705" cy="479936"/>
          </a:xfrm>
          <a:custGeom>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gradFill>
          <a:ln w="12700">
            <a:gradFill flip="none" rotWithShape="1">
              <a:gsLst>
                <a:gs pos="0">
                  <a:schemeClr val="bg1"/>
                </a:gs>
                <a:gs pos="100000">
                  <a:schemeClr val="bg1">
                    <a:lumMod val="80000"/>
                  </a:schemeClr>
                </a:gs>
              </a:gsLst>
              <a:lin ang="18900000" scaled="0"/>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JM" smtClean="0">
                <a:solidFill>
                  <a:prstClr val="black">
                    <a:tint val="75000"/>
                  </a:prstClr>
                </a:solidFill>
              </a:rPr>
              <a:pPr>
                <a:defRPr/>
              </a:pPr>
              <a:t>01/06/2018</a:t>
            </a:fld>
            <a:endParaRPr lang="en-JM">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JM">
                <a:solidFill>
                  <a:prstClr val="white">
                    <a:lumMod val="65000"/>
                  </a:prstClr>
                </a:solidFill>
              </a:rPr>
              <a:t>WWW.DESIGNERSPARADISE.COM</a:t>
            </a:r>
            <a:endParaRPr lang="en-JM">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JM" smtClean="0">
                <a:solidFill>
                  <a:prstClr val="black">
                    <a:lumMod val="50000"/>
                    <a:lumOff val="50000"/>
                  </a:prstClr>
                </a:solidFill>
              </a:rPr>
              <a:pPr>
                <a:defRPr/>
              </a:pPr>
              <a:t>‹#›</a:t>
            </a:fld>
            <a:endParaRPr lang="en-JM">
              <a:solidFill>
                <a:prstClr val="black">
                  <a:lumMod val="50000"/>
                  <a:lumOff val="50000"/>
                </a:prstClr>
              </a:solidFill>
            </a:endParaRPr>
          </a:p>
        </p:txBody>
      </p:sp>
    </p:spTree>
    <p:extLst>
      <p:ext uri="{BB962C8B-B14F-4D97-AF65-F5344CB8AC3E}">
        <p14:creationId val="363941391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Lst>
  <p:transition/>
  <p:timing/>
  <p:hf hdr="0" ftr="0" dt="0"/>
  <p:txStyles>
    <p:titleStyle>
      <a:lvl1pPr algn="l" defTabSz="1219170"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189" indent="-457189" algn="l" defTabSz="1219170" rtl="0" eaLnBrk="1" latinLnBrk="0" hangingPunct="1">
        <a:spcBef>
          <a:spcPct val="20000"/>
        </a:spcBef>
        <a:buFont typeface="Arial" panose="020b0604020202020204" pitchFamily="34" charset="0"/>
        <a:buChar char="•"/>
        <a:defRPr sz="2700" kern="1200">
          <a:solidFill>
            <a:srgbClr val="17375E"/>
          </a:solidFill>
          <a:latin typeface="+mn-lt"/>
          <a:ea typeface="+mn-ea"/>
          <a:cs typeface="+mn-cs"/>
        </a:defRPr>
      </a:lvl1pPr>
      <a:lvl2pPr marL="990575" indent="-380990" algn="l" defTabSz="1219170" rtl="0" eaLnBrk="1" latinLnBrk="0" hangingPunct="1">
        <a:spcBef>
          <a:spcPct val="20000"/>
        </a:spcBef>
        <a:buFont typeface="Arial" panose="020b0604020202020204" pitchFamily="34" charset="0"/>
        <a:buChar char="–"/>
        <a:defRPr sz="2400" kern="1200">
          <a:solidFill>
            <a:srgbClr val="17375E"/>
          </a:solidFill>
          <a:latin typeface="+mn-lt"/>
          <a:ea typeface="+mn-ea"/>
          <a:cs typeface="+mn-cs"/>
        </a:defRPr>
      </a:lvl2pPr>
      <a:lvl3pPr marL="1523962" indent="-304792" algn="l" defTabSz="1219170" rtl="0" eaLnBrk="1" latinLnBrk="0" hangingPunct="1">
        <a:spcBef>
          <a:spcPct val="20000"/>
        </a:spcBef>
        <a:buFont typeface="Arial" panose="020b0604020202020204" pitchFamily="34" charset="0"/>
        <a:buChar char="•"/>
        <a:defRPr sz="2200" kern="1200">
          <a:solidFill>
            <a:srgbClr val="17375E"/>
          </a:solidFill>
          <a:latin typeface="+mn-lt"/>
          <a:ea typeface="+mn-ea"/>
          <a:cs typeface="+mn-cs"/>
        </a:defRPr>
      </a:lvl3pPr>
      <a:lvl4pPr marL="2133547" indent="-304792" algn="l" defTabSz="121917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blipFill dpi="0" rotWithShape="1">
          <a:blip r:embed="rId5">
            <a:lum/>
          </a:blip>
          <a:stretch>
            <a:fillRect/>
          </a:stretch>
        </a:blipFill>
        <a:effectLst/>
      </p:bgPr>
    </p:bg>
    <p:spTree>
      <p:nvGrpSpPr>
        <p:cNvPr id="1" name=""/>
        <p:cNvGrpSpPr/>
        <p:nvPr/>
      </p:nvGrpSpPr>
      <p:grpSpPr>
        <a:xfrm>
          <a:off x="0" y="0"/>
          <a:ext cx="0" cy="0"/>
        </a:xfrm>
      </p:grpSpPr>
      <p:pic>
        <p:nvPicPr>
          <p:cNvPr id="10" name="Picture 9" descr="hexa.png"/>
          <p:cNvPicPr>
            <a:picLocks noChangeAspect="1"/>
          </p:cNvPicPr>
          <p:nvPr userDrawn="1"/>
        </p:nvPicPr>
        <p:blipFill>
          <a:blip r:embed="rId4">
            <a:extLst>
              <a:ext uri="{28A0092B-C50C-407E-A947-70E740481C1C}">
                <a14:useLocalDpi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a:t>Click to edit Master title style</a:t>
            </a:r>
            <a:endParaRPr lang="en-JM"/>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JM"/>
          </a:p>
        </p:txBody>
      </p:sp>
      <p:sp>
        <p:nvSpPr>
          <p:cNvPr id="11" name="Freeform 5"/>
          <p:cNvSpPr/>
          <p:nvPr userDrawn="1"/>
        </p:nvSpPr>
        <p:spPr bwMode="auto">
          <a:xfrm rot="5400000">
            <a:off x="11245248" y="6045087"/>
            <a:ext cx="541705" cy="479936"/>
          </a:xfrm>
          <a:custGeom>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gradFill>
          <a:ln w="12700">
            <a:gradFill flip="none" rotWithShape="1">
              <a:gsLst>
                <a:gs pos="0">
                  <a:schemeClr val="bg1"/>
                </a:gs>
                <a:gs pos="100000">
                  <a:schemeClr val="bg1">
                    <a:lumMod val="80000"/>
                  </a:schemeClr>
                </a:gs>
              </a:gsLst>
              <a:lin ang="18900000" scaled="0"/>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JM" smtClean="0">
                <a:solidFill>
                  <a:prstClr val="black">
                    <a:tint val="75000"/>
                  </a:prstClr>
                </a:solidFill>
              </a:rPr>
              <a:pPr>
                <a:defRPr/>
              </a:pPr>
              <a:t>01/06/2018</a:t>
            </a:fld>
            <a:endParaRPr lang="en-JM">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JM">
                <a:solidFill>
                  <a:prstClr val="white">
                    <a:lumMod val="65000"/>
                  </a:prstClr>
                </a:solidFill>
              </a:rPr>
              <a:t>WWW.DESIGNERSPARADISE.COM</a:t>
            </a:r>
            <a:endParaRPr lang="en-JM">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JM" smtClean="0">
                <a:solidFill>
                  <a:prstClr val="black">
                    <a:lumMod val="50000"/>
                    <a:lumOff val="50000"/>
                  </a:prstClr>
                </a:solidFill>
              </a:rPr>
              <a:pPr>
                <a:defRPr/>
              </a:pPr>
              <a:t>‹#›</a:t>
            </a:fld>
            <a:endParaRPr lang="en-JM">
              <a:solidFill>
                <a:prstClr val="black">
                  <a:lumMod val="50000"/>
                  <a:lumOff val="50000"/>
                </a:prstClr>
              </a:solidFill>
            </a:endParaRPr>
          </a:p>
        </p:txBody>
      </p:sp>
    </p:spTree>
    <p:extLst>
      <p:ext uri="{BB962C8B-B14F-4D97-AF65-F5344CB8AC3E}">
        <p14:creationId val="1589209868"/>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Lst>
  <p:transition/>
  <p:timing/>
  <p:hf hdr="0" ftr="0" dt="0"/>
  <p:txStyles>
    <p:titleStyle>
      <a:lvl1pPr algn="l" defTabSz="1219170"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189" indent="-457189" algn="l" defTabSz="1219170" rtl="0" eaLnBrk="1" latinLnBrk="0" hangingPunct="1">
        <a:spcBef>
          <a:spcPct val="20000"/>
        </a:spcBef>
        <a:buFont typeface="Arial" panose="020b0604020202020204" pitchFamily="34" charset="0"/>
        <a:buChar char="•"/>
        <a:defRPr sz="2700" kern="1200">
          <a:solidFill>
            <a:srgbClr val="17375E"/>
          </a:solidFill>
          <a:latin typeface="+mn-lt"/>
          <a:ea typeface="+mn-ea"/>
          <a:cs typeface="+mn-cs"/>
        </a:defRPr>
      </a:lvl1pPr>
      <a:lvl2pPr marL="990575" indent="-380990" algn="l" defTabSz="1219170" rtl="0" eaLnBrk="1" latinLnBrk="0" hangingPunct="1">
        <a:spcBef>
          <a:spcPct val="20000"/>
        </a:spcBef>
        <a:buFont typeface="Arial" panose="020b0604020202020204" pitchFamily="34" charset="0"/>
        <a:buChar char="–"/>
        <a:defRPr sz="2400" kern="1200">
          <a:solidFill>
            <a:srgbClr val="17375E"/>
          </a:solidFill>
          <a:latin typeface="+mn-lt"/>
          <a:ea typeface="+mn-ea"/>
          <a:cs typeface="+mn-cs"/>
        </a:defRPr>
      </a:lvl2pPr>
      <a:lvl3pPr marL="1523962" indent="-304792" algn="l" defTabSz="1219170" rtl="0" eaLnBrk="1" latinLnBrk="0" hangingPunct="1">
        <a:spcBef>
          <a:spcPct val="20000"/>
        </a:spcBef>
        <a:buFont typeface="Arial" panose="020b0604020202020204" pitchFamily="34" charset="0"/>
        <a:buChar char="•"/>
        <a:defRPr sz="2200" kern="1200">
          <a:solidFill>
            <a:srgbClr val="17375E"/>
          </a:solidFill>
          <a:latin typeface="+mn-lt"/>
          <a:ea typeface="+mn-ea"/>
          <a:cs typeface="+mn-cs"/>
        </a:defRPr>
      </a:lvl3pPr>
      <a:lvl4pPr marL="2133547" indent="-304792" algn="l" defTabSz="121917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blipFill dpi="0" rotWithShape="1">
          <a:blip r:embed="rId5">
            <a:lum/>
          </a:blip>
          <a:stretch>
            <a:fillRect/>
          </a:stretch>
        </a:blipFill>
        <a:effectLst/>
      </p:bgPr>
    </p:bg>
    <p:spTree>
      <p:nvGrpSpPr>
        <p:cNvPr id="1" name=""/>
        <p:cNvGrpSpPr/>
        <p:nvPr/>
      </p:nvGrpSpPr>
      <p:grpSpPr>
        <a:xfrm>
          <a:off x="0" y="0"/>
          <a:ext cx="0" cy="0"/>
        </a:xfrm>
      </p:grpSpPr>
      <p:pic>
        <p:nvPicPr>
          <p:cNvPr id="10" name="Picture 9" descr="hexa.png"/>
          <p:cNvPicPr>
            <a:picLocks noChangeAspect="1"/>
          </p:cNvPicPr>
          <p:nvPr userDrawn="1"/>
        </p:nvPicPr>
        <p:blipFill>
          <a:blip r:embed="rId4">
            <a:extLst>
              <a:ext uri="{28A0092B-C50C-407E-A947-70E740481C1C}">
                <a14:useLocalDpi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a:t>Click to edit Master title style</a:t>
            </a:r>
            <a:endParaRPr lang="en-JM"/>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JM"/>
          </a:p>
        </p:txBody>
      </p:sp>
      <p:sp>
        <p:nvSpPr>
          <p:cNvPr id="11" name="Freeform 5"/>
          <p:cNvSpPr/>
          <p:nvPr userDrawn="1"/>
        </p:nvSpPr>
        <p:spPr bwMode="auto">
          <a:xfrm rot="5400000">
            <a:off x="11245248" y="6045087"/>
            <a:ext cx="541705" cy="479936"/>
          </a:xfrm>
          <a:custGeom>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gradFill>
          <a:ln w="12700">
            <a:gradFill flip="none" rotWithShape="1">
              <a:gsLst>
                <a:gs pos="0">
                  <a:schemeClr val="bg1"/>
                </a:gs>
                <a:gs pos="100000">
                  <a:schemeClr val="bg1">
                    <a:lumMod val="80000"/>
                  </a:schemeClr>
                </a:gs>
              </a:gsLst>
              <a:lin ang="18900000" scaled="0"/>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JM" smtClean="0">
                <a:solidFill>
                  <a:prstClr val="black">
                    <a:tint val="75000"/>
                  </a:prstClr>
                </a:solidFill>
              </a:rPr>
              <a:pPr>
                <a:defRPr/>
              </a:pPr>
              <a:t>01/06/2018</a:t>
            </a:fld>
            <a:endParaRPr lang="en-JM">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JM">
                <a:solidFill>
                  <a:prstClr val="white">
                    <a:lumMod val="65000"/>
                  </a:prstClr>
                </a:solidFill>
              </a:rPr>
              <a:t>WWW.DESIGNERSPARADISE.COM</a:t>
            </a:r>
            <a:endParaRPr lang="en-JM">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JM" smtClean="0">
                <a:solidFill>
                  <a:prstClr val="black">
                    <a:lumMod val="50000"/>
                    <a:lumOff val="50000"/>
                  </a:prstClr>
                </a:solidFill>
              </a:rPr>
              <a:pPr>
                <a:defRPr/>
              </a:pPr>
              <a:t>‹#›</a:t>
            </a:fld>
            <a:endParaRPr lang="en-JM">
              <a:solidFill>
                <a:prstClr val="black">
                  <a:lumMod val="50000"/>
                  <a:lumOff val="50000"/>
                </a:prstClr>
              </a:solidFill>
            </a:endParaRPr>
          </a:p>
        </p:txBody>
      </p:sp>
    </p:spTree>
    <p:extLst>
      <p:ext uri="{BB962C8B-B14F-4D97-AF65-F5344CB8AC3E}">
        <p14:creationId val="1988393850"/>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Lst>
  <p:transition/>
  <p:timing/>
  <p:hf hdr="0" ftr="0" dt="0"/>
  <p:txStyles>
    <p:titleStyle>
      <a:lvl1pPr algn="l" defTabSz="1219170"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189" indent="-457189" algn="l" defTabSz="1219170" rtl="0" eaLnBrk="1" latinLnBrk="0" hangingPunct="1">
        <a:spcBef>
          <a:spcPct val="20000"/>
        </a:spcBef>
        <a:buFont typeface="Arial" panose="020b0604020202020204" pitchFamily="34" charset="0"/>
        <a:buChar char="•"/>
        <a:defRPr sz="2700" kern="1200">
          <a:solidFill>
            <a:srgbClr val="17375E"/>
          </a:solidFill>
          <a:latin typeface="+mn-lt"/>
          <a:ea typeface="+mn-ea"/>
          <a:cs typeface="+mn-cs"/>
        </a:defRPr>
      </a:lvl1pPr>
      <a:lvl2pPr marL="990575" indent="-380990" algn="l" defTabSz="1219170" rtl="0" eaLnBrk="1" latinLnBrk="0" hangingPunct="1">
        <a:spcBef>
          <a:spcPct val="20000"/>
        </a:spcBef>
        <a:buFont typeface="Arial" panose="020b0604020202020204" pitchFamily="34" charset="0"/>
        <a:buChar char="–"/>
        <a:defRPr sz="2400" kern="1200">
          <a:solidFill>
            <a:srgbClr val="17375E"/>
          </a:solidFill>
          <a:latin typeface="+mn-lt"/>
          <a:ea typeface="+mn-ea"/>
          <a:cs typeface="+mn-cs"/>
        </a:defRPr>
      </a:lvl2pPr>
      <a:lvl3pPr marL="1523962" indent="-304792" algn="l" defTabSz="1219170" rtl="0" eaLnBrk="1" latinLnBrk="0" hangingPunct="1">
        <a:spcBef>
          <a:spcPct val="20000"/>
        </a:spcBef>
        <a:buFont typeface="Arial" panose="020b0604020202020204" pitchFamily="34" charset="0"/>
        <a:buChar char="•"/>
        <a:defRPr sz="2200" kern="1200">
          <a:solidFill>
            <a:srgbClr val="17375E"/>
          </a:solidFill>
          <a:latin typeface="+mn-lt"/>
          <a:ea typeface="+mn-ea"/>
          <a:cs typeface="+mn-cs"/>
        </a:defRPr>
      </a:lvl3pPr>
      <a:lvl4pPr marL="2133547" indent="-304792" algn="l" defTabSz="121917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blipFill dpi="0" rotWithShape="1">
          <a:blip r:embed="rId5">
            <a:lum/>
          </a:blip>
          <a:stretch>
            <a:fillRect/>
          </a:stretch>
        </a:blipFill>
        <a:effectLst/>
      </p:bgPr>
    </p:bg>
    <p:spTree>
      <p:nvGrpSpPr>
        <p:cNvPr id="1" name=""/>
        <p:cNvGrpSpPr/>
        <p:nvPr/>
      </p:nvGrpSpPr>
      <p:grpSpPr>
        <a:xfrm>
          <a:off x="0" y="0"/>
          <a:ext cx="0" cy="0"/>
        </a:xfrm>
      </p:grpSpPr>
      <p:pic>
        <p:nvPicPr>
          <p:cNvPr id="10" name="Picture 9" descr="hexa.png"/>
          <p:cNvPicPr>
            <a:picLocks noChangeAspect="1"/>
          </p:cNvPicPr>
          <p:nvPr userDrawn="1"/>
        </p:nvPicPr>
        <p:blipFill>
          <a:blip r:embed="rId4">
            <a:extLst>
              <a:ext uri="{28A0092B-C50C-407E-A947-70E740481C1C}">
                <a14:useLocalDpi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a:t>Click to edit Master title style</a:t>
            </a:r>
            <a:endParaRPr lang="en-JM"/>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JM"/>
          </a:p>
        </p:txBody>
      </p:sp>
      <p:sp>
        <p:nvSpPr>
          <p:cNvPr id="11" name="Freeform 5"/>
          <p:cNvSpPr/>
          <p:nvPr userDrawn="1"/>
        </p:nvSpPr>
        <p:spPr bwMode="auto">
          <a:xfrm rot="5400000">
            <a:off x="11245248" y="6045087"/>
            <a:ext cx="541705" cy="479936"/>
          </a:xfrm>
          <a:custGeom>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gradFill>
          <a:ln w="12700">
            <a:gradFill flip="none" rotWithShape="1">
              <a:gsLst>
                <a:gs pos="0">
                  <a:schemeClr val="bg1"/>
                </a:gs>
                <a:gs pos="100000">
                  <a:schemeClr val="bg1">
                    <a:lumMod val="80000"/>
                  </a:schemeClr>
                </a:gs>
              </a:gsLst>
              <a:lin ang="18900000" scaled="0"/>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JM" smtClean="0">
                <a:solidFill>
                  <a:prstClr val="black">
                    <a:tint val="75000"/>
                  </a:prstClr>
                </a:solidFill>
              </a:rPr>
              <a:pPr>
                <a:defRPr/>
              </a:pPr>
              <a:t>01/06/2018</a:t>
            </a:fld>
            <a:endParaRPr lang="en-JM">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JM">
                <a:solidFill>
                  <a:prstClr val="white">
                    <a:lumMod val="65000"/>
                  </a:prstClr>
                </a:solidFill>
              </a:rPr>
              <a:t>WWW.DESIGNERSPARADISE.COM</a:t>
            </a:r>
            <a:endParaRPr lang="en-JM">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JM" smtClean="0">
                <a:solidFill>
                  <a:prstClr val="black">
                    <a:lumMod val="50000"/>
                    <a:lumOff val="50000"/>
                  </a:prstClr>
                </a:solidFill>
              </a:rPr>
              <a:pPr>
                <a:defRPr/>
              </a:pPr>
              <a:t>‹#›</a:t>
            </a:fld>
            <a:endParaRPr lang="en-JM">
              <a:solidFill>
                <a:prstClr val="black">
                  <a:lumMod val="50000"/>
                  <a:lumOff val="50000"/>
                </a:prstClr>
              </a:solidFill>
            </a:endParaRPr>
          </a:p>
        </p:txBody>
      </p:sp>
    </p:spTree>
    <p:extLst>
      <p:ext uri="{BB962C8B-B14F-4D97-AF65-F5344CB8AC3E}">
        <p14:creationId val="304848604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Lst>
  <p:transition/>
  <p:timing/>
  <p:hf hdr="0" ftr="0" dt="0"/>
  <p:txStyles>
    <p:titleStyle>
      <a:lvl1pPr algn="l" defTabSz="1219170"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189" indent="-457189" algn="l" defTabSz="1219170" rtl="0" eaLnBrk="1" latinLnBrk="0" hangingPunct="1">
        <a:spcBef>
          <a:spcPct val="20000"/>
        </a:spcBef>
        <a:buFont typeface="Arial" panose="020b0604020202020204" pitchFamily="34" charset="0"/>
        <a:buChar char="•"/>
        <a:defRPr sz="2700" kern="1200">
          <a:solidFill>
            <a:srgbClr val="17375E"/>
          </a:solidFill>
          <a:latin typeface="+mn-lt"/>
          <a:ea typeface="+mn-ea"/>
          <a:cs typeface="+mn-cs"/>
        </a:defRPr>
      </a:lvl1pPr>
      <a:lvl2pPr marL="990575" indent="-380990" algn="l" defTabSz="1219170" rtl="0" eaLnBrk="1" latinLnBrk="0" hangingPunct="1">
        <a:spcBef>
          <a:spcPct val="20000"/>
        </a:spcBef>
        <a:buFont typeface="Arial" panose="020b0604020202020204" pitchFamily="34" charset="0"/>
        <a:buChar char="–"/>
        <a:defRPr sz="2400" kern="1200">
          <a:solidFill>
            <a:srgbClr val="17375E"/>
          </a:solidFill>
          <a:latin typeface="+mn-lt"/>
          <a:ea typeface="+mn-ea"/>
          <a:cs typeface="+mn-cs"/>
        </a:defRPr>
      </a:lvl2pPr>
      <a:lvl3pPr marL="1523962" indent="-304792" algn="l" defTabSz="1219170" rtl="0" eaLnBrk="1" latinLnBrk="0" hangingPunct="1">
        <a:spcBef>
          <a:spcPct val="20000"/>
        </a:spcBef>
        <a:buFont typeface="Arial" panose="020b0604020202020204" pitchFamily="34" charset="0"/>
        <a:buChar char="•"/>
        <a:defRPr sz="2200" kern="1200">
          <a:solidFill>
            <a:srgbClr val="17375E"/>
          </a:solidFill>
          <a:latin typeface="+mn-lt"/>
          <a:ea typeface="+mn-ea"/>
          <a:cs typeface="+mn-cs"/>
        </a:defRPr>
      </a:lvl3pPr>
      <a:lvl4pPr marL="2133547" indent="-304792" algn="l" defTabSz="121917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blipFill dpi="0" rotWithShape="1">
          <a:blip r:embed="rId5">
            <a:lum/>
          </a:blip>
          <a:stretch>
            <a:fillRect/>
          </a:stretch>
        </a:blipFill>
        <a:effectLst/>
      </p:bgPr>
    </p:bg>
    <p:spTree>
      <p:nvGrpSpPr>
        <p:cNvPr id="1" name=""/>
        <p:cNvGrpSpPr/>
        <p:nvPr/>
      </p:nvGrpSpPr>
      <p:grpSpPr>
        <a:xfrm>
          <a:off x="0" y="0"/>
          <a:ext cx="0" cy="0"/>
        </a:xfrm>
      </p:grpSpPr>
      <p:pic>
        <p:nvPicPr>
          <p:cNvPr id="10" name="Picture 9" descr="hexa.png"/>
          <p:cNvPicPr>
            <a:picLocks noChangeAspect="1"/>
          </p:cNvPicPr>
          <p:nvPr userDrawn="1"/>
        </p:nvPicPr>
        <p:blipFill>
          <a:blip r:embed="rId4">
            <a:extLst>
              <a:ext uri="{28A0092B-C50C-407E-A947-70E740481C1C}">
                <a14:useLocalDpi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a:t>Click to edit Master title style</a:t>
            </a:r>
            <a:endParaRPr lang="en-JM"/>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JM"/>
          </a:p>
        </p:txBody>
      </p:sp>
      <p:sp>
        <p:nvSpPr>
          <p:cNvPr id="11" name="Freeform 5"/>
          <p:cNvSpPr/>
          <p:nvPr userDrawn="1"/>
        </p:nvSpPr>
        <p:spPr bwMode="auto">
          <a:xfrm rot="5400000">
            <a:off x="11245248" y="6045087"/>
            <a:ext cx="541705" cy="479936"/>
          </a:xfrm>
          <a:custGeom>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gradFill>
          <a:ln w="12700">
            <a:gradFill flip="none" rotWithShape="1">
              <a:gsLst>
                <a:gs pos="0">
                  <a:schemeClr val="bg1"/>
                </a:gs>
                <a:gs pos="100000">
                  <a:schemeClr val="bg1">
                    <a:lumMod val="80000"/>
                  </a:schemeClr>
                </a:gs>
              </a:gsLst>
              <a:lin ang="18900000" scaled="0"/>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JM" smtClean="0">
                <a:solidFill>
                  <a:prstClr val="black">
                    <a:tint val="75000"/>
                  </a:prstClr>
                </a:solidFill>
              </a:rPr>
              <a:pPr>
                <a:defRPr/>
              </a:pPr>
              <a:t>01/06/2018</a:t>
            </a:fld>
            <a:endParaRPr lang="en-JM">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JM">
                <a:solidFill>
                  <a:prstClr val="white">
                    <a:lumMod val="65000"/>
                  </a:prstClr>
                </a:solidFill>
              </a:rPr>
              <a:t>WWW.DESIGNERSPARADISE.COM</a:t>
            </a:r>
            <a:endParaRPr lang="en-JM">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JM" smtClean="0">
                <a:solidFill>
                  <a:prstClr val="black">
                    <a:lumMod val="50000"/>
                    <a:lumOff val="50000"/>
                  </a:prstClr>
                </a:solidFill>
              </a:rPr>
              <a:pPr>
                <a:defRPr/>
              </a:pPr>
              <a:t>‹#›</a:t>
            </a:fld>
            <a:endParaRPr lang="en-JM">
              <a:solidFill>
                <a:prstClr val="black">
                  <a:lumMod val="50000"/>
                  <a:lumOff val="50000"/>
                </a:prstClr>
              </a:solidFill>
            </a:endParaRPr>
          </a:p>
        </p:txBody>
      </p:sp>
    </p:spTree>
    <p:extLst>
      <p:ext uri="{BB962C8B-B14F-4D97-AF65-F5344CB8AC3E}">
        <p14:creationId val="3284714260"/>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Lst>
  <p:transition/>
  <p:timing/>
  <p:hf hdr="0" ftr="0" dt="0"/>
  <p:txStyles>
    <p:titleStyle>
      <a:lvl1pPr algn="l" defTabSz="1219170"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189" indent="-457189" algn="l" defTabSz="1219170" rtl="0" eaLnBrk="1" latinLnBrk="0" hangingPunct="1">
        <a:spcBef>
          <a:spcPct val="20000"/>
        </a:spcBef>
        <a:buFont typeface="Arial" panose="020b0604020202020204" pitchFamily="34" charset="0"/>
        <a:buChar char="•"/>
        <a:defRPr sz="2700" kern="1200">
          <a:solidFill>
            <a:srgbClr val="17375E"/>
          </a:solidFill>
          <a:latin typeface="+mn-lt"/>
          <a:ea typeface="+mn-ea"/>
          <a:cs typeface="+mn-cs"/>
        </a:defRPr>
      </a:lvl1pPr>
      <a:lvl2pPr marL="990575" indent="-380990" algn="l" defTabSz="1219170" rtl="0" eaLnBrk="1" latinLnBrk="0" hangingPunct="1">
        <a:spcBef>
          <a:spcPct val="20000"/>
        </a:spcBef>
        <a:buFont typeface="Arial" panose="020b0604020202020204" pitchFamily="34" charset="0"/>
        <a:buChar char="–"/>
        <a:defRPr sz="2400" kern="1200">
          <a:solidFill>
            <a:srgbClr val="17375E"/>
          </a:solidFill>
          <a:latin typeface="+mn-lt"/>
          <a:ea typeface="+mn-ea"/>
          <a:cs typeface="+mn-cs"/>
        </a:defRPr>
      </a:lvl2pPr>
      <a:lvl3pPr marL="1523962" indent="-304792" algn="l" defTabSz="1219170" rtl="0" eaLnBrk="1" latinLnBrk="0" hangingPunct="1">
        <a:spcBef>
          <a:spcPct val="20000"/>
        </a:spcBef>
        <a:buFont typeface="Arial" panose="020b0604020202020204" pitchFamily="34" charset="0"/>
        <a:buChar char="•"/>
        <a:defRPr sz="2200" kern="1200">
          <a:solidFill>
            <a:srgbClr val="17375E"/>
          </a:solidFill>
          <a:latin typeface="+mn-lt"/>
          <a:ea typeface="+mn-ea"/>
          <a:cs typeface="+mn-cs"/>
        </a:defRPr>
      </a:lvl3pPr>
      <a:lvl4pPr marL="2133547" indent="-304792" algn="l" defTabSz="121917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43.xml" Type="http://schemas.openxmlformats.org/officeDocument/2006/relationships/slideLayout"/><Relationship Id="rId2" Target="../notesSlides/notesSlide1.xml" Type="http://schemas.openxmlformats.org/officeDocument/2006/relationships/notesSlide"/><Relationship Id="rId3" Target="../media/image5.png" Type="http://schemas.openxmlformats.org/officeDocument/2006/relationships/image"/><Relationship Id="rId4" Target="../media/image6.jpeg" Type="http://schemas.openxmlformats.org/officeDocument/2006/relationships/image"/><Relationship Id="rId5" Target="../media/image7.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43.xml" Type="http://schemas.openxmlformats.org/officeDocument/2006/relationships/slideLayout"/><Relationship Id="rId2" Target="../notesSlides/notesSlide8.xml" Type="http://schemas.openxmlformats.org/officeDocument/2006/relationships/notesSlide"/><Relationship Id="rId3" Target="../media/image6.jpe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43.xml" Type="http://schemas.openxmlformats.org/officeDocument/2006/relationships/slideLayout"/><Relationship Id="rId2" Target="../notesSlides/notesSlide9.xml" Type="http://schemas.openxmlformats.org/officeDocument/2006/relationships/notesSlide"/><Relationship Id="rId3" Target="../media/image6.jpeg" Type="http://schemas.openxmlformats.org/officeDocument/2006/relationships/image"/><Relationship Id="rId4" Target="../media/image8.png" Type="http://schemas.openxmlformats.org/officeDocument/2006/relationships/image"/><Relationship Id="rId5" Target="../media/image9.pn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43.xml" Type="http://schemas.openxmlformats.org/officeDocument/2006/relationships/slideLayout"/><Relationship Id="rId2" Target="../notesSlides/notesSlide10.xml" Type="http://schemas.openxmlformats.org/officeDocument/2006/relationships/notesSlide"/><Relationship Id="rId3" Target="../media/image6.jpe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43.xml" Type="http://schemas.openxmlformats.org/officeDocument/2006/relationships/slideLayout"/><Relationship Id="rId2" Target="../notesSlides/notesSlide11.xml" Type="http://schemas.openxmlformats.org/officeDocument/2006/relationships/notesSlide"/><Relationship Id="rId3" Target="../media/image6.jpe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43.xml" Type="http://schemas.openxmlformats.org/officeDocument/2006/relationships/slideLayout"/><Relationship Id="rId2" Target="../notesSlides/notesSlide12.xml" Type="http://schemas.openxmlformats.org/officeDocument/2006/relationships/notesSlide"/><Relationship Id="rId3" Target="../media/image6.jpe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43.xml" Type="http://schemas.openxmlformats.org/officeDocument/2006/relationships/slideLayout"/><Relationship Id="rId2" Target="../media/image5.png" Type="http://schemas.openxmlformats.org/officeDocument/2006/relationships/image"/><Relationship Id="rId3" Target="../media/image6.jpeg" Type="http://schemas.openxmlformats.org/officeDocument/2006/relationships/image"/><Relationship Id="rId4" Target="../tags/tag7.xml" Type="http://schemas.openxmlformats.org/officeDocument/2006/relationships/tags"/><Relationship Id="rId5" Target="../tags/tag8.xml" Type="http://schemas.openxmlformats.org/officeDocument/2006/relationships/tags"/></Relationships>
</file>

<file path=ppt/slides/_rels/slide16.xml.rels><?xml version="1.0" encoding="UTF-8" standalone="yes"?><Relationships xmlns="http://schemas.openxmlformats.org/package/2006/relationships"><Relationship Id="rId1" Target="../slideLayouts/slideLayout43.xml" Type="http://schemas.openxmlformats.org/officeDocument/2006/relationships/slideLayout"/><Relationship Id="rId2" Target="../notesSlides/notesSlide13.xml" Type="http://schemas.openxmlformats.org/officeDocument/2006/relationships/notesSlide"/><Relationship Id="rId3" Target="../media/image6.jpe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43.xml" Type="http://schemas.openxmlformats.org/officeDocument/2006/relationships/slideLayout"/><Relationship Id="rId2" Target="../notesSlides/notesSlide14.xml" Type="http://schemas.openxmlformats.org/officeDocument/2006/relationships/notesSlide"/><Relationship Id="rId3" Target="../media/image6.jpe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43.xml" Type="http://schemas.openxmlformats.org/officeDocument/2006/relationships/slideLayout"/><Relationship Id="rId2" Target="../notesSlides/notesSlide15.xml" Type="http://schemas.openxmlformats.org/officeDocument/2006/relationships/notesSlide"/><Relationship Id="rId3" Target="../media/image6.jpe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43.xml" Type="http://schemas.openxmlformats.org/officeDocument/2006/relationships/slideLayout"/><Relationship Id="rId2" Target="../notesSlides/notesSlide16.xml" Type="http://schemas.openxmlformats.org/officeDocument/2006/relationships/notesSlide"/><Relationship Id="rId3" Target="../media/image6.jpe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43.xml" Type="http://schemas.openxmlformats.org/officeDocument/2006/relationships/slideLayout"/><Relationship Id="rId2" Target="../notesSlides/notesSlide2.xml" Type="http://schemas.openxmlformats.org/officeDocument/2006/relationships/notesSlide"/><Relationship Id="rId3" Target="../media/image5.png" Type="http://schemas.openxmlformats.org/officeDocument/2006/relationships/image"/><Relationship Id="rId4" Target="../media/image6.jpeg" Type="http://schemas.openxmlformats.org/officeDocument/2006/relationships/image"/><Relationship Id="rId5" Target="../tags/tag1.xml" Type="http://schemas.openxmlformats.org/officeDocument/2006/relationships/tags"/><Relationship Id="rId6" Target="../tags/tag2.xml" Type="http://schemas.openxmlformats.org/officeDocument/2006/relationships/tags"/></Relationships>
</file>

<file path=ppt/slides/_rels/slide20.xml.rels><?xml version="1.0" encoding="UTF-8" standalone="yes"?><Relationships xmlns="http://schemas.openxmlformats.org/package/2006/relationships"><Relationship Id="rId1" Target="../slideLayouts/slideLayout43.xml" Type="http://schemas.openxmlformats.org/officeDocument/2006/relationships/slideLayout"/><Relationship Id="rId2" Target="../media/image5.png" Type="http://schemas.openxmlformats.org/officeDocument/2006/relationships/image"/><Relationship Id="rId3" Target="../media/image6.jpeg" Type="http://schemas.openxmlformats.org/officeDocument/2006/relationships/image"/><Relationship Id="rId4" Target="../tags/tag9.xml" Type="http://schemas.openxmlformats.org/officeDocument/2006/relationships/tags"/><Relationship Id="rId5" Target="../tags/tag10.xml" Type="http://schemas.openxmlformats.org/officeDocument/2006/relationships/tags"/></Relationships>
</file>

<file path=ppt/slides/_rels/slide21.xml.rels><?xml version="1.0" encoding="UTF-8" standalone="yes"?><Relationships xmlns="http://schemas.openxmlformats.org/package/2006/relationships"><Relationship Id="rId1" Target="../slideLayouts/slideLayout43.xml" Type="http://schemas.openxmlformats.org/officeDocument/2006/relationships/slideLayout"/><Relationship Id="rId2" Target="../notesSlides/notesSlide17.xml" Type="http://schemas.openxmlformats.org/officeDocument/2006/relationships/notesSlide"/><Relationship Id="rId3" Target="../media/image6.jpeg" Type="http://schemas.openxmlformats.org/officeDocument/2006/relationships/image"/></Relationships>
</file>

<file path=ppt/slides/_rels/slide22.xml.rels><?xml version="1.0" encoding="UTF-8" standalone="yes"?><Relationships xmlns="http://schemas.openxmlformats.org/package/2006/relationships"><Relationship Id="rId1" Target="../slideLayouts/slideLayout43.xml" Type="http://schemas.openxmlformats.org/officeDocument/2006/relationships/slideLayout"/><Relationship Id="rId2" Target="../notesSlides/notesSlide18.xml" Type="http://schemas.openxmlformats.org/officeDocument/2006/relationships/notesSlide"/><Relationship Id="rId3" Target="../media/image6.jpeg" Type="http://schemas.openxmlformats.org/officeDocument/2006/relationships/image"/></Relationships>
</file>

<file path=ppt/slides/_rels/slide23.xml.rels><?xml version="1.0" encoding="UTF-8" standalone="yes"?><Relationships xmlns="http://schemas.openxmlformats.org/package/2006/relationships"><Relationship Id="rId1" Target="../slideLayouts/slideLayout43.xml" Type="http://schemas.openxmlformats.org/officeDocument/2006/relationships/slideLayout"/><Relationship Id="rId2" Target="../notesSlides/notesSlide19.xml" Type="http://schemas.openxmlformats.org/officeDocument/2006/relationships/notesSlide"/><Relationship Id="rId3" Target="../media/image6.jpeg" Type="http://schemas.openxmlformats.org/officeDocument/2006/relationships/image"/></Relationships>
</file>

<file path=ppt/slides/_rels/slide24.xml.rels><?xml version="1.0" encoding="UTF-8" standalone="yes"?><Relationships xmlns="http://schemas.openxmlformats.org/package/2006/relationships"><Relationship Id="rId1" Target="../slideLayouts/slideLayout43.xml" Type="http://schemas.openxmlformats.org/officeDocument/2006/relationships/slideLayout"/><Relationship Id="rId2" Target="../notesSlides/notesSlide20.xml" Type="http://schemas.openxmlformats.org/officeDocument/2006/relationships/notesSlide"/><Relationship Id="rId3" Target="../media/image6.jpeg" Type="http://schemas.openxmlformats.org/officeDocument/2006/relationships/image"/></Relationships>
</file>

<file path=ppt/slides/_rels/slide25.xml.rels><?xml version="1.0" encoding="UTF-8" standalone="yes"?><Relationships xmlns="http://schemas.openxmlformats.org/package/2006/relationships"><Relationship Id="rId1" Target="../slideLayouts/slideLayout43.xml" Type="http://schemas.openxmlformats.org/officeDocument/2006/relationships/slideLayout"/><Relationship Id="rId2" Target="../notesSlides/notesSlide21.xml" Type="http://schemas.openxmlformats.org/officeDocument/2006/relationships/notesSlide"/><Relationship Id="rId3" Target="../media/image5.png" Type="http://schemas.openxmlformats.org/officeDocument/2006/relationships/image"/><Relationship Id="rId4" Target="../media/image6.jpeg" Type="http://schemas.openxmlformats.org/officeDocument/2006/relationships/image"/><Relationship Id="rId5" Target="../media/image10.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43.xml" Type="http://schemas.openxmlformats.org/officeDocument/2006/relationships/slideLayout"/><Relationship Id="rId2" Target="../media/image5.png" Type="http://schemas.openxmlformats.org/officeDocument/2006/relationships/image"/><Relationship Id="rId3" Target="../media/image6.jpeg" Type="http://schemas.openxmlformats.org/officeDocument/2006/relationships/image"/><Relationship Id="rId4" Target="../tags/tag3.xml" Type="http://schemas.openxmlformats.org/officeDocument/2006/relationships/tags"/><Relationship Id="rId5" Target="../tags/tag4.xml" Type="http://schemas.openxmlformats.org/officeDocument/2006/relationships/tags"/></Relationships>
</file>

<file path=ppt/slides/_rels/slide4.xml.rels><?xml version="1.0" encoding="UTF-8" standalone="yes"?><Relationships xmlns="http://schemas.openxmlformats.org/package/2006/relationships"><Relationship Id="rId1" Target="../slideLayouts/slideLayout43.xml" Type="http://schemas.openxmlformats.org/officeDocument/2006/relationships/slideLayout"/><Relationship Id="rId2" Target="../notesSlides/notesSlide3.xml" Type="http://schemas.openxmlformats.org/officeDocument/2006/relationships/notesSlide"/><Relationship Id="rId3" Target="../media/image6.jpe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43.xml" Type="http://schemas.openxmlformats.org/officeDocument/2006/relationships/slideLayout"/><Relationship Id="rId2" Target="../notesSlides/notesSlide4.xml" Type="http://schemas.openxmlformats.org/officeDocument/2006/relationships/notesSlide"/><Relationship Id="rId3" Target="../media/image6.jpe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43.xml" Type="http://schemas.openxmlformats.org/officeDocument/2006/relationships/slideLayout"/><Relationship Id="rId2" Target="../notesSlides/notesSlide5.xml" Type="http://schemas.openxmlformats.org/officeDocument/2006/relationships/notesSlide"/><Relationship Id="rId3" Target="../media/image6.jpe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43.xml" Type="http://schemas.openxmlformats.org/officeDocument/2006/relationships/slideLayout"/><Relationship Id="rId2" Target="../notesSlides/notesSlide6.xml" Type="http://schemas.openxmlformats.org/officeDocument/2006/relationships/notesSlide"/><Relationship Id="rId3" Target="../media/image6.jpe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43.xml" Type="http://schemas.openxmlformats.org/officeDocument/2006/relationships/slideLayout"/><Relationship Id="rId2" Target="../notesSlides/notesSlide7.xml" Type="http://schemas.openxmlformats.org/officeDocument/2006/relationships/notesSlide"/><Relationship Id="rId3" Target="../media/image6.jpe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43.xml" Type="http://schemas.openxmlformats.org/officeDocument/2006/relationships/slideLayout"/><Relationship Id="rId2" Target="../media/image5.png" Type="http://schemas.openxmlformats.org/officeDocument/2006/relationships/image"/><Relationship Id="rId3" Target="../media/image6.jpeg" Type="http://schemas.openxmlformats.org/officeDocument/2006/relationships/image"/><Relationship Id="rId4" Target="../tags/tag5.xml" Type="http://schemas.openxmlformats.org/officeDocument/2006/relationships/tags"/><Relationship Id="rId5" Target="../tags/tag6.xml" Type="http://schemas.openxmlformats.org/officeDocument/2006/relationships/tags"/></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3" name="图片 2">
            <a:extLst>
              <a:ext uri="{FF2B5EF4-FFF2-40B4-BE49-F238E27FC236}">
                <a16:creationId xmlns:a16="http://schemas.microsoft.com/office/drawing/2014/main" id="{4286258E-6DE7-4196-88E2-FA48E7C342EF}"/>
              </a:ext>
            </a:extLst>
          </p:cNvPr>
          <p:cNvPicPr>
            <a:picLocks noChangeAspect="1"/>
          </p:cNvPicPr>
          <p:nvPr/>
        </p:nvPicPr>
        <p:blipFill>
          <a:blip r:embed="rId3">
            <a:extLst>
              <a:ext uri="{BEBA8EAE-BF5A-486C-A8C5-ECC9F3942E4B}">
                <a14:imgProps>
                  <a14:imgLayer xmlns:d3p1="http://schemas.openxmlformats.org/officeDocument/2006/relationships" d3p1:embed="">
                    <a14:imgEffect>
                      <a14:brightnessContrast bright="5000"/>
                    </a14:imgEffect>
                  </a14:imgLayer>
                </a14:imgProps>
              </a:ext>
              <a:ext uri="{28A0092B-C50C-407E-A947-70E740481C1C}">
                <a14:useLocalDpi val="0"/>
              </a:ext>
            </a:extLst>
          </a:blip>
          <a:stretch>
            <a:fillRect/>
          </a:stretch>
        </p:blipFill>
        <p:spPr>
          <a:xfrm>
            <a:off x="0" y="1240"/>
            <a:ext cx="12190413" cy="6857107"/>
          </a:xfrm>
          <a:prstGeom prst="rect">
            <a:avLst/>
          </a:prstGeom>
        </p:spPr>
      </p:pic>
      <p:grpSp>
        <p:nvGrpSpPr>
          <p:cNvPr id="6" name="组合 5">
            <a:extLst>
              <a:ext uri="{FF2B5EF4-FFF2-40B4-BE49-F238E27FC236}">
                <a16:creationId xmlns:a16="http://schemas.microsoft.com/office/drawing/2014/main" id="{964F19BD-4F91-4B05-85EE-CE7BDCADE545}"/>
              </a:ext>
            </a:extLst>
          </p:cNvPr>
          <p:cNvGrpSpPr/>
          <p:nvPr/>
        </p:nvGrpSpPr>
        <p:grpSpPr>
          <a:xfrm>
            <a:off x="4967399" y="1121681"/>
            <a:ext cx="2276928" cy="1077233"/>
            <a:chOff x="5591515" y="1114424"/>
            <a:chExt cx="2276928" cy="1077233"/>
          </a:xfrm>
          <a:blipFill>
            <a:blip r:embed="rId4"/>
            <a:stretch>
              <a:fillRect/>
            </a:stretch>
          </a:blipFill>
        </p:grpSpPr>
        <p:sp>
          <p:nvSpPr>
            <p:cNvPr id="7" name="矩形 6">
              <a:extLst>
                <a:ext uri="{FF2B5EF4-FFF2-40B4-BE49-F238E27FC236}">
                  <a16:creationId xmlns:a16="http://schemas.microsoft.com/office/drawing/2014/main" id="{C5B0380B-1D15-4F25-B7EA-6FDEF21499D1}"/>
                </a:ext>
              </a:extLst>
            </p:cNvPr>
            <p:cNvSpPr/>
            <p:nvPr/>
          </p:nvSpPr>
          <p:spPr>
            <a:xfrm>
              <a:off x="5591515" y="1114425"/>
              <a:ext cx="45719" cy="107723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E65E64"/>
                </a:solidFill>
              </a:endParaRPr>
            </a:p>
          </p:txBody>
        </p:sp>
        <p:sp>
          <p:nvSpPr>
            <p:cNvPr id="8" name="矩形 7">
              <a:extLst>
                <a:ext uri="{FF2B5EF4-FFF2-40B4-BE49-F238E27FC236}">
                  <a16:creationId xmlns:a16="http://schemas.microsoft.com/office/drawing/2014/main" id="{72958E91-CA46-430B-947F-3238EE30EE14}"/>
                </a:ext>
              </a:extLst>
            </p:cNvPr>
            <p:cNvSpPr/>
            <p:nvPr/>
          </p:nvSpPr>
          <p:spPr>
            <a:xfrm>
              <a:off x="7822724" y="1114425"/>
              <a:ext cx="45719" cy="107723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E65E64"/>
                </a:solidFill>
              </a:endParaRPr>
            </a:p>
          </p:txBody>
        </p:sp>
        <p:sp>
          <p:nvSpPr>
            <p:cNvPr id="9" name="矩形 8">
              <a:extLst>
                <a:ext uri="{FF2B5EF4-FFF2-40B4-BE49-F238E27FC236}">
                  <a16:creationId xmlns:a16="http://schemas.microsoft.com/office/drawing/2014/main" id="{5A58AE26-CD04-4F48-8729-A8AAFBF387D8}"/>
                </a:ext>
              </a:extLst>
            </p:cNvPr>
            <p:cNvSpPr/>
            <p:nvPr/>
          </p:nvSpPr>
          <p:spPr>
            <a:xfrm rot="16200000">
              <a:off x="6703945" y="1994"/>
              <a:ext cx="45719" cy="22705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E65E64"/>
                </a:solidFill>
              </a:endParaRPr>
            </a:p>
          </p:txBody>
        </p:sp>
      </p:grpSp>
      <p:grpSp>
        <p:nvGrpSpPr>
          <p:cNvPr id="10" name="组合 9">
            <a:extLst>
              <a:ext uri="{FF2B5EF4-FFF2-40B4-BE49-F238E27FC236}">
                <a16:creationId xmlns:a16="http://schemas.microsoft.com/office/drawing/2014/main" id="{6B0D573E-0B6A-4DF6-A488-E1A0F321BAC2}"/>
              </a:ext>
            </a:extLst>
          </p:cNvPr>
          <p:cNvGrpSpPr/>
          <p:nvPr/>
        </p:nvGrpSpPr>
        <p:grpSpPr>
          <a:xfrm flipV="1">
            <a:off x="4967399" y="4036331"/>
            <a:ext cx="2271552" cy="1300753"/>
            <a:chOff x="5591515" y="1106804"/>
            <a:chExt cx="2271552" cy="1300753"/>
          </a:xfrm>
          <a:blipFill>
            <a:blip r:embed="rId4"/>
            <a:stretch>
              <a:fillRect/>
            </a:stretch>
          </a:blipFill>
        </p:grpSpPr>
        <p:sp>
          <p:nvSpPr>
            <p:cNvPr id="11" name="矩形 10">
              <a:extLst>
                <a:ext uri="{FF2B5EF4-FFF2-40B4-BE49-F238E27FC236}">
                  <a16:creationId xmlns:a16="http://schemas.microsoft.com/office/drawing/2014/main" id="{E69F1AC8-0026-434E-B576-88078EAB075E}"/>
                </a:ext>
              </a:extLst>
            </p:cNvPr>
            <p:cNvSpPr/>
            <p:nvPr/>
          </p:nvSpPr>
          <p:spPr>
            <a:xfrm>
              <a:off x="5591515" y="1114426"/>
              <a:ext cx="45719" cy="129313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E65E64"/>
                </a:solidFill>
              </a:endParaRPr>
            </a:p>
          </p:txBody>
        </p:sp>
        <p:sp>
          <p:nvSpPr>
            <p:cNvPr id="12" name="矩形 11">
              <a:extLst>
                <a:ext uri="{FF2B5EF4-FFF2-40B4-BE49-F238E27FC236}">
                  <a16:creationId xmlns:a16="http://schemas.microsoft.com/office/drawing/2014/main" id="{E87F4A59-2A54-43C2-986B-FEBC374436AF}"/>
                </a:ext>
              </a:extLst>
            </p:cNvPr>
            <p:cNvSpPr/>
            <p:nvPr/>
          </p:nvSpPr>
          <p:spPr>
            <a:xfrm>
              <a:off x="7817348" y="1114425"/>
              <a:ext cx="45719" cy="129313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E65E64"/>
                </a:solidFill>
              </a:endParaRPr>
            </a:p>
          </p:txBody>
        </p:sp>
        <p:sp>
          <p:nvSpPr>
            <p:cNvPr id="13" name="矩形 12">
              <a:extLst>
                <a:ext uri="{FF2B5EF4-FFF2-40B4-BE49-F238E27FC236}">
                  <a16:creationId xmlns:a16="http://schemas.microsoft.com/office/drawing/2014/main" id="{D136CDCE-F3C6-42D2-88A5-54035284C2FB}"/>
                </a:ext>
              </a:extLst>
            </p:cNvPr>
            <p:cNvSpPr/>
            <p:nvPr/>
          </p:nvSpPr>
          <p:spPr>
            <a:xfrm rot="16200000">
              <a:off x="6703945" y="-5626"/>
              <a:ext cx="45719" cy="22705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E65E64"/>
                </a:solidFill>
              </a:endParaRPr>
            </a:p>
          </p:txBody>
        </p:sp>
      </p:grpSp>
      <p:sp>
        <p:nvSpPr>
          <p:cNvPr id="14" name="TextBox 4">
            <a:extLst>
              <a:ext uri="{FF2B5EF4-FFF2-40B4-BE49-F238E27FC236}">
                <a16:creationId xmlns:a16="http://schemas.microsoft.com/office/drawing/2014/main" id="{886642FD-EA15-4B64-A729-CAE3F91D4AEA}"/>
              </a:ext>
            </a:extLst>
          </p:cNvPr>
          <p:cNvSpPr txBox="1"/>
          <p:nvPr/>
        </p:nvSpPr>
        <p:spPr>
          <a:xfrm>
            <a:off x="4256177" y="3326490"/>
            <a:ext cx="3570258" cy="762000"/>
          </a:xfrm>
          <a:prstGeom prst="rect">
            <a:avLst/>
          </a:prstGeom>
          <a:noFill/>
        </p:spPr>
        <p:txBody>
          <a:bodyPr rtlCol="0" wrap="none">
            <a:spAutoFit/>
          </a:bodyPr>
          <a:lstStyle/>
          <a:p>
            <a:pPr algn="ctr"/>
            <a:r>
              <a:rPr altLang="zh-CN" lang="en-US" sz="4400">
                <a:solidFill>
                  <a:srgbClr val="64ABE2"/>
                </a:solidFill>
                <a:latin charset="0" panose="020b0502020202020204" pitchFamily="34" typeface="Century Gothic"/>
                <a:ea charset="-122" panose="02010509060101010101" pitchFamily="49" typeface="幼圆"/>
              </a:rPr>
              <a:t>WORK REPORT</a:t>
            </a:r>
          </a:p>
        </p:txBody>
      </p:sp>
      <p:sp>
        <p:nvSpPr>
          <p:cNvPr id="15" name="TextBox 4">
            <a:extLst>
              <a:ext uri="{FF2B5EF4-FFF2-40B4-BE49-F238E27FC236}">
                <a16:creationId xmlns:a16="http://schemas.microsoft.com/office/drawing/2014/main" id="{C0B5C809-5370-44C7-B1FA-484400F38238}"/>
              </a:ext>
            </a:extLst>
          </p:cNvPr>
          <p:cNvSpPr txBox="1"/>
          <p:nvPr/>
        </p:nvSpPr>
        <p:spPr>
          <a:xfrm>
            <a:off x="5555034" y="4002155"/>
            <a:ext cx="1097280" cy="1188720"/>
          </a:xfrm>
          <a:prstGeom prst="rect">
            <a:avLst/>
          </a:prstGeom>
          <a:noFill/>
        </p:spPr>
        <p:txBody>
          <a:bodyPr rtlCol="0" wrap="none">
            <a:spAutoFit/>
          </a:bodyPr>
          <a:lstStyle/>
          <a:p>
            <a:pPr algn="ctr"/>
            <a:r>
              <a:rPr altLang="en-US" lang="zh-CN" sz="3600">
                <a:solidFill>
                  <a:srgbClr val="64ABE2"/>
                </a:solidFill>
                <a:latin charset="-122" panose="02010509060101010101" pitchFamily="49" typeface="幼圆"/>
                <a:ea charset="-122" panose="02010509060101010101" pitchFamily="49" typeface="幼圆"/>
              </a:rPr>
              <a:t>简约</a:t>
            </a:r>
          </a:p>
          <a:p>
            <a:pPr algn="ctr"/>
            <a:r>
              <a:rPr altLang="en-US" lang="zh-CN" sz="3600">
                <a:solidFill>
                  <a:srgbClr val="64ABE2"/>
                </a:solidFill>
                <a:latin charset="-122" panose="02010509060101010101" pitchFamily="49" typeface="幼圆"/>
                <a:ea charset="-122" panose="02010509060101010101" pitchFamily="49" typeface="幼圆"/>
              </a:rPr>
              <a:t>通用</a:t>
            </a:r>
          </a:p>
        </p:txBody>
      </p:sp>
      <p:sp>
        <p:nvSpPr>
          <p:cNvPr id="16" name="矩形 259">
            <a:extLst>
              <a:ext uri="{FF2B5EF4-FFF2-40B4-BE49-F238E27FC236}">
                <a16:creationId xmlns:a16="http://schemas.microsoft.com/office/drawing/2014/main" id="{E151E40D-3705-4E46-9844-65936D6B24CB}"/>
              </a:ext>
            </a:extLst>
          </p:cNvPr>
          <p:cNvSpPr>
            <a:spLocks noChangeArrowheads="1"/>
          </p:cNvSpPr>
          <p:nvPr/>
        </p:nvSpPr>
        <p:spPr bwMode="auto">
          <a:xfrm>
            <a:off x="5152342" y="1499113"/>
            <a:ext cx="1907042" cy="4114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ctr">
              <a:spcBef>
                <a:spcPct val="20000"/>
              </a:spcBef>
            </a:pPr>
            <a:r>
              <a:rPr altLang="zh-CN" lang="en-US" sz="900">
                <a:solidFill>
                  <a:srgbClr val="64ABE2"/>
                </a:solidFill>
                <a:latin charset="-122" panose="020b0503020204020204" pitchFamily="34" typeface="微软雅黑"/>
                <a:sym charset="0" panose="020f0502020204030204" pitchFamily="34" typeface="Calibri"/>
              </a:rPr>
              <a:t>Please replace text, click add relevant headline, can copy your content to this directly. Headline.</a:t>
            </a:r>
          </a:p>
        </p:txBody>
      </p:sp>
      <p:pic>
        <p:nvPicPr>
          <p:cNvPr id="18" name="图片 17">
            <a:extLst>
              <a:ext uri="{FF2B5EF4-FFF2-40B4-BE49-F238E27FC236}">
                <a16:creationId xmlns:a16="http://schemas.microsoft.com/office/drawing/2014/main" id="{C9F37D4F-E9E5-4A53-BD64-9E4059815AFF}"/>
              </a:ext>
            </a:extLst>
          </p:cNvPr>
          <p:cNvPicPr>
            <a:picLocks noChangeAspect="1"/>
          </p:cNvPicPr>
          <p:nvPr/>
        </p:nvPicPr>
        <p:blipFill>
          <a:blip r:embed="rId5">
            <a:extLst>
              <a:ext uri="{28A0092B-C50C-407E-A947-70E740481C1C}">
                <a14:useLocalDpi val="0"/>
              </a:ext>
            </a:extLst>
          </a:blip>
          <a:stretch>
            <a:fillRect/>
          </a:stretch>
        </p:blipFill>
        <p:spPr>
          <a:xfrm>
            <a:off x="3922712" y="2076964"/>
            <a:ext cx="4344988" cy="1500134"/>
          </a:xfrm>
          <a:prstGeom prst="rect">
            <a:avLst/>
          </a:prstGeom>
        </p:spPr>
      </p:pic>
    </p:spTree>
    <p:extLst>
      <p:ext uri="{BB962C8B-B14F-4D97-AF65-F5344CB8AC3E}">
        <p14:creationId val="1462424996"/>
      </p:ext>
    </p:extLst>
  </p:cSld>
  <p:clrMapOvr>
    <a:masterClrMapping/>
  </p:clrMapOvr>
  <mc:AlternateContent>
    <mc:Choice Requires="p14">
      <p:transition p14:dur="900" spd="slow">
        <p14:warp dir="in"/>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6" presetSubtype="16">
                                  <p:stCondLst>
                                    <p:cond delay="0"/>
                                  </p:stCondLst>
                                  <p:childTnLst>
                                    <p:set>
                                      <p:cBhvr>
                                        <p:cTn dur="1" fill="hold" id="6">
                                          <p:stCondLst>
                                            <p:cond delay="0"/>
                                          </p:stCondLst>
                                        </p:cTn>
                                        <p:tgtEl>
                                          <p:spTgt spid="3"/>
                                        </p:tgtEl>
                                        <p:attrNameLst>
                                          <p:attrName>style.visibility</p:attrName>
                                        </p:attrNameLst>
                                      </p:cBhvr>
                                      <p:to>
                                        <p:strVal val="visible"/>
                                      </p:to>
                                    </p:set>
                                    <p:animEffect filter="circle(in)" transition="in">
                                      <p:cBhvr>
                                        <p:cTn dur="1500" id="7"/>
                                        <p:tgtEl>
                                          <p:spTgt spid="3"/>
                                        </p:tgtEl>
                                      </p:cBhvr>
                                    </p:animEffect>
                                  </p:childTnLst>
                                </p:cTn>
                              </p:par>
                            </p:childTnLst>
                          </p:cTn>
                        </p:par>
                        <p:par>
                          <p:cTn fill="hold" id="8" nodeType="afterGroup">
                            <p:stCondLst>
                              <p:cond delay="1500"/>
                            </p:stCondLst>
                            <p:childTnLst>
                              <p:par>
                                <p:cTn fill="hold" id="9" nodeType="afterEffect" presetClass="entr" presetID="16" presetSubtype="21">
                                  <p:stCondLst>
                                    <p:cond delay="0"/>
                                  </p:stCondLst>
                                  <p:childTnLst>
                                    <p:set>
                                      <p:cBhvr>
                                        <p:cTn dur="1" fill="hold" id="10">
                                          <p:stCondLst>
                                            <p:cond delay="0"/>
                                          </p:stCondLst>
                                        </p:cTn>
                                        <p:tgtEl>
                                          <p:spTgt spid="18"/>
                                        </p:tgtEl>
                                        <p:attrNameLst>
                                          <p:attrName>style.visibility</p:attrName>
                                        </p:attrNameLst>
                                      </p:cBhvr>
                                      <p:to>
                                        <p:strVal val="visible"/>
                                      </p:to>
                                    </p:set>
                                    <p:animEffect filter="barn(inVertical)" transition="in">
                                      <p:cBhvr>
                                        <p:cTn dur="500" id="11"/>
                                        <p:tgtEl>
                                          <p:spTgt spid="18"/>
                                        </p:tgtEl>
                                      </p:cBhvr>
                                    </p:animEffect>
                                  </p:childTnLst>
                                </p:cTn>
                              </p:par>
                              <p:par>
                                <p:cTn fill="hold" id="12" nodeType="withEffect" presetClass="entr" presetID="47" presetSubtype="0">
                                  <p:stCondLst>
                                    <p:cond delay="500"/>
                                  </p:stCondLst>
                                  <p:childTnLst>
                                    <p:set>
                                      <p:cBhvr>
                                        <p:cTn dur="1" fill="hold" id="13">
                                          <p:stCondLst>
                                            <p:cond delay="0"/>
                                          </p:stCondLst>
                                        </p:cTn>
                                        <p:tgtEl>
                                          <p:spTgt spid="6"/>
                                        </p:tgtEl>
                                        <p:attrNameLst>
                                          <p:attrName>style.visibility</p:attrName>
                                        </p:attrNameLst>
                                      </p:cBhvr>
                                      <p:to>
                                        <p:strVal val="visible"/>
                                      </p:to>
                                    </p:set>
                                    <p:animEffect filter="fade" transition="in">
                                      <p:cBhvr>
                                        <p:cTn dur="750" id="14"/>
                                        <p:tgtEl>
                                          <p:spTgt spid="6"/>
                                        </p:tgtEl>
                                      </p:cBhvr>
                                    </p:animEffect>
                                    <p:anim calcmode="lin" valueType="num">
                                      <p:cBhvr>
                                        <p:cTn dur="750" fill="hold" id="15"/>
                                        <p:tgtEl>
                                          <p:spTgt spid="6"/>
                                        </p:tgtEl>
                                        <p:attrNameLst>
                                          <p:attrName>ppt_x</p:attrName>
                                        </p:attrNameLst>
                                      </p:cBhvr>
                                      <p:tavLst>
                                        <p:tav tm="0">
                                          <p:val>
                                            <p:strVal val="#ppt_x"/>
                                          </p:val>
                                        </p:tav>
                                        <p:tav tm="100000">
                                          <p:val>
                                            <p:strVal val="#ppt_x"/>
                                          </p:val>
                                        </p:tav>
                                      </p:tavLst>
                                    </p:anim>
                                    <p:anim calcmode="lin" valueType="num">
                                      <p:cBhvr>
                                        <p:cTn dur="750" fill="hold" id="16"/>
                                        <p:tgtEl>
                                          <p:spTgt spid="6"/>
                                        </p:tgtEl>
                                        <p:attrNameLst>
                                          <p:attrName>ppt_y</p:attrName>
                                        </p:attrNameLst>
                                      </p:cBhvr>
                                      <p:tavLst>
                                        <p:tav tm="0">
                                          <p:val>
                                            <p:strVal val="#ppt_y-.1"/>
                                          </p:val>
                                        </p:tav>
                                        <p:tav tm="100000">
                                          <p:val>
                                            <p:strVal val="#ppt_y"/>
                                          </p:val>
                                        </p:tav>
                                      </p:tavLst>
                                    </p:anim>
                                  </p:childTnLst>
                                </p:cTn>
                              </p:par>
                              <p:par>
                                <p:cTn fill="hold" id="17" nodeType="withEffect" presetClass="entr" presetID="42" presetSubtype="0">
                                  <p:stCondLst>
                                    <p:cond delay="500"/>
                                  </p:stCondLst>
                                  <p:childTnLst>
                                    <p:set>
                                      <p:cBhvr>
                                        <p:cTn dur="1" fill="hold" id="18">
                                          <p:stCondLst>
                                            <p:cond delay="0"/>
                                          </p:stCondLst>
                                        </p:cTn>
                                        <p:tgtEl>
                                          <p:spTgt spid="10"/>
                                        </p:tgtEl>
                                        <p:attrNameLst>
                                          <p:attrName>style.visibility</p:attrName>
                                        </p:attrNameLst>
                                      </p:cBhvr>
                                      <p:to>
                                        <p:strVal val="visible"/>
                                      </p:to>
                                    </p:set>
                                    <p:animEffect filter="fade" transition="in">
                                      <p:cBhvr>
                                        <p:cTn dur="750" id="19"/>
                                        <p:tgtEl>
                                          <p:spTgt spid="10"/>
                                        </p:tgtEl>
                                      </p:cBhvr>
                                    </p:animEffect>
                                    <p:anim calcmode="lin" valueType="num">
                                      <p:cBhvr>
                                        <p:cTn dur="750" fill="hold" id="20"/>
                                        <p:tgtEl>
                                          <p:spTgt spid="10"/>
                                        </p:tgtEl>
                                        <p:attrNameLst>
                                          <p:attrName>ppt_x</p:attrName>
                                        </p:attrNameLst>
                                      </p:cBhvr>
                                      <p:tavLst>
                                        <p:tav tm="0">
                                          <p:val>
                                            <p:strVal val="#ppt_x"/>
                                          </p:val>
                                        </p:tav>
                                        <p:tav tm="100000">
                                          <p:val>
                                            <p:strVal val="#ppt_x"/>
                                          </p:val>
                                        </p:tav>
                                      </p:tavLst>
                                    </p:anim>
                                    <p:anim calcmode="lin" valueType="num">
                                      <p:cBhvr>
                                        <p:cTn dur="750" fill="hold" id="21"/>
                                        <p:tgtEl>
                                          <p:spTgt spid="10"/>
                                        </p:tgtEl>
                                        <p:attrNameLst>
                                          <p:attrName>ppt_y</p:attrName>
                                        </p:attrNameLst>
                                      </p:cBhvr>
                                      <p:tavLst>
                                        <p:tav tm="0">
                                          <p:val>
                                            <p:strVal val="#ppt_y+.1"/>
                                          </p:val>
                                        </p:tav>
                                        <p:tav tm="100000">
                                          <p:val>
                                            <p:strVal val="#ppt_y"/>
                                          </p:val>
                                        </p:tav>
                                      </p:tavLst>
                                    </p:anim>
                                  </p:childTnLst>
                                </p:cTn>
                              </p:par>
                              <p:par>
                                <p:cTn fill="hold" grpId="0" id="22" nodeType="withEffect" presetClass="entr" presetID="22" presetSubtype="8">
                                  <p:stCondLst>
                                    <p:cond delay="0"/>
                                  </p:stCondLst>
                                  <p:childTnLst>
                                    <p:set>
                                      <p:cBhvr>
                                        <p:cTn dur="1" fill="hold" id="23">
                                          <p:stCondLst>
                                            <p:cond delay="0"/>
                                          </p:stCondLst>
                                        </p:cTn>
                                        <p:tgtEl>
                                          <p:spTgt spid="14"/>
                                        </p:tgtEl>
                                        <p:attrNameLst>
                                          <p:attrName>style.visibility</p:attrName>
                                        </p:attrNameLst>
                                      </p:cBhvr>
                                      <p:to>
                                        <p:strVal val="visible"/>
                                      </p:to>
                                    </p:set>
                                    <p:animEffect filter="wipe(left)" transition="in">
                                      <p:cBhvr>
                                        <p:cTn dur="750" id="24"/>
                                        <p:tgtEl>
                                          <p:spTgt spid="14"/>
                                        </p:tgtEl>
                                      </p:cBhvr>
                                    </p:animEffect>
                                  </p:childTnLst>
                                </p:cTn>
                              </p:par>
                            </p:childTnLst>
                          </p:cTn>
                        </p:par>
                        <p:par>
                          <p:cTn fill="hold" id="25" nodeType="afterGroup">
                            <p:stCondLst>
                              <p:cond delay="2750"/>
                            </p:stCondLst>
                            <p:childTnLst>
                              <p:par>
                                <p:cTn fill="hold" grpId="0" id="26" nodeType="afterEffect" presetClass="entr" presetID="42" presetSubtype="0">
                                  <p:stCondLst>
                                    <p:cond delay="0"/>
                                  </p:stCondLst>
                                  <p:childTnLst>
                                    <p:set>
                                      <p:cBhvr>
                                        <p:cTn dur="1" fill="hold" id="27">
                                          <p:stCondLst>
                                            <p:cond delay="0"/>
                                          </p:stCondLst>
                                        </p:cTn>
                                        <p:tgtEl>
                                          <p:spTgt spid="15"/>
                                        </p:tgtEl>
                                        <p:attrNameLst>
                                          <p:attrName>style.visibility</p:attrName>
                                        </p:attrNameLst>
                                      </p:cBhvr>
                                      <p:to>
                                        <p:strVal val="visible"/>
                                      </p:to>
                                    </p:set>
                                    <p:animEffect filter="fade" transition="in">
                                      <p:cBhvr>
                                        <p:cTn dur="750" id="28"/>
                                        <p:tgtEl>
                                          <p:spTgt spid="15"/>
                                        </p:tgtEl>
                                      </p:cBhvr>
                                    </p:animEffect>
                                    <p:anim calcmode="lin" valueType="num">
                                      <p:cBhvr>
                                        <p:cTn dur="750" fill="hold" id="29"/>
                                        <p:tgtEl>
                                          <p:spTgt spid="15"/>
                                        </p:tgtEl>
                                        <p:attrNameLst>
                                          <p:attrName>ppt_x</p:attrName>
                                        </p:attrNameLst>
                                      </p:cBhvr>
                                      <p:tavLst>
                                        <p:tav tm="0">
                                          <p:val>
                                            <p:strVal val="#ppt_x"/>
                                          </p:val>
                                        </p:tav>
                                        <p:tav tm="100000">
                                          <p:val>
                                            <p:strVal val="#ppt_x"/>
                                          </p:val>
                                        </p:tav>
                                      </p:tavLst>
                                    </p:anim>
                                    <p:anim calcmode="lin" valueType="num">
                                      <p:cBhvr>
                                        <p:cTn dur="750" fill="hold" id="30"/>
                                        <p:tgtEl>
                                          <p:spTgt spid="15"/>
                                        </p:tgtEl>
                                        <p:attrNameLst>
                                          <p:attrName>ppt_y</p:attrName>
                                        </p:attrNameLst>
                                      </p:cBhvr>
                                      <p:tavLst>
                                        <p:tav tm="0">
                                          <p:val>
                                            <p:strVal val="#ppt_y+.1"/>
                                          </p:val>
                                        </p:tav>
                                        <p:tav tm="100000">
                                          <p:val>
                                            <p:strVal val="#ppt_y"/>
                                          </p:val>
                                        </p:tav>
                                      </p:tavLst>
                                    </p:anim>
                                  </p:childTnLst>
                                </p:cTn>
                              </p:par>
                            </p:childTnLst>
                          </p:cTn>
                        </p:par>
                        <p:par>
                          <p:cTn fill="hold" id="31" nodeType="afterGroup">
                            <p:stCondLst>
                              <p:cond delay="3500"/>
                            </p:stCondLst>
                            <p:childTnLst>
                              <p:par>
                                <p:cTn fill="hold" grpId="0" id="32" nodeType="afterEffect" presetClass="entr" presetID="10" presetSubtype="0">
                                  <p:stCondLst>
                                    <p:cond delay="0"/>
                                  </p:stCondLst>
                                  <p:childTnLst>
                                    <p:set>
                                      <p:cBhvr>
                                        <p:cTn dur="1" fill="hold" id="33">
                                          <p:stCondLst>
                                            <p:cond delay="0"/>
                                          </p:stCondLst>
                                        </p:cTn>
                                        <p:tgtEl>
                                          <p:spTgt spid="16"/>
                                        </p:tgtEl>
                                        <p:attrNameLst>
                                          <p:attrName>style.visibility</p:attrName>
                                        </p:attrNameLst>
                                      </p:cBhvr>
                                      <p:to>
                                        <p:strVal val="visible"/>
                                      </p:to>
                                    </p:set>
                                    <p:animEffect filter="fade" transition="in">
                                      <p:cBhvr>
                                        <p:cTn dur="1000" id="34"/>
                                        <p:tgtEl>
                                          <p:spTgt spid="1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4"/>
      <p:bldP grpId="0" spid="15"/>
      <p:bldP grpId="0" spid="16"/>
    </p:bldLst>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7" name="组合 6">
            <a:extLst>
              <a:ext uri="{FF2B5EF4-FFF2-40B4-BE49-F238E27FC236}">
                <a16:creationId xmlns:a16="http://schemas.microsoft.com/office/drawing/2014/main" id="{4FD04B19-BC3C-4B7C-8F52-D679B851101F}"/>
              </a:ext>
            </a:extLst>
          </p:cNvPr>
          <p:cNvGrpSpPr/>
          <p:nvPr/>
        </p:nvGrpSpPr>
        <p:grpSpPr>
          <a:xfrm>
            <a:off x="207971" y="1520059"/>
            <a:ext cx="1314820" cy="1077233"/>
            <a:chOff x="5591515" y="1114424"/>
            <a:chExt cx="2276928" cy="1077233"/>
          </a:xfrm>
          <a:blipFill>
            <a:blip r:embed="rId3"/>
            <a:stretch>
              <a:fillRect/>
            </a:stretch>
          </a:blipFill>
        </p:grpSpPr>
        <p:sp>
          <p:nvSpPr>
            <p:cNvPr id="8" name="矩形 7">
              <a:extLst>
                <a:ext uri="{FF2B5EF4-FFF2-40B4-BE49-F238E27FC236}">
                  <a16:creationId xmlns:a16="http://schemas.microsoft.com/office/drawing/2014/main" id="{1CF9018A-0B53-42A0-B154-0250979FB8E9}"/>
                </a:ext>
              </a:extLst>
            </p:cNvPr>
            <p:cNvSpPr/>
            <p:nvPr/>
          </p:nvSpPr>
          <p:spPr>
            <a:xfrm>
              <a:off x="5591515" y="1114425"/>
              <a:ext cx="45719" cy="107723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E65E64"/>
                </a:solidFill>
              </a:endParaRPr>
            </a:p>
          </p:txBody>
        </p:sp>
        <p:sp>
          <p:nvSpPr>
            <p:cNvPr id="9" name="矩形 8">
              <a:extLst>
                <a:ext uri="{FF2B5EF4-FFF2-40B4-BE49-F238E27FC236}">
                  <a16:creationId xmlns:a16="http://schemas.microsoft.com/office/drawing/2014/main" id="{32016FC0-98C3-4D70-BD1E-8A01B99470EA}"/>
                </a:ext>
              </a:extLst>
            </p:cNvPr>
            <p:cNvSpPr/>
            <p:nvPr/>
          </p:nvSpPr>
          <p:spPr>
            <a:xfrm>
              <a:off x="7822724" y="1114425"/>
              <a:ext cx="45719" cy="107723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E65E64"/>
                </a:solidFill>
              </a:endParaRPr>
            </a:p>
          </p:txBody>
        </p:sp>
        <p:sp>
          <p:nvSpPr>
            <p:cNvPr id="10" name="矩形 9">
              <a:extLst>
                <a:ext uri="{FF2B5EF4-FFF2-40B4-BE49-F238E27FC236}">
                  <a16:creationId xmlns:a16="http://schemas.microsoft.com/office/drawing/2014/main" id="{155CCD77-56B0-40FD-8124-4FB936635EAB}"/>
                </a:ext>
              </a:extLst>
            </p:cNvPr>
            <p:cNvSpPr/>
            <p:nvPr/>
          </p:nvSpPr>
          <p:spPr>
            <a:xfrm rot="16200000">
              <a:off x="6703945" y="1994"/>
              <a:ext cx="45719" cy="22705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E65E64"/>
                </a:solidFill>
              </a:endParaRPr>
            </a:p>
          </p:txBody>
        </p:sp>
      </p:grpSp>
      <p:grpSp>
        <p:nvGrpSpPr>
          <p:cNvPr id="11" name="组合 10">
            <a:extLst>
              <a:ext uri="{FF2B5EF4-FFF2-40B4-BE49-F238E27FC236}">
                <a16:creationId xmlns:a16="http://schemas.microsoft.com/office/drawing/2014/main" id="{9F39A0EA-E0DC-4111-9A59-3B06232B0C7A}"/>
              </a:ext>
            </a:extLst>
          </p:cNvPr>
          <p:cNvGrpSpPr/>
          <p:nvPr/>
        </p:nvGrpSpPr>
        <p:grpSpPr>
          <a:xfrm flipV="1">
            <a:off x="208165" y="4022303"/>
            <a:ext cx="1311716" cy="1300753"/>
            <a:chOff x="5591515" y="1106804"/>
            <a:chExt cx="2271552" cy="1300753"/>
          </a:xfrm>
          <a:blipFill>
            <a:blip r:embed="rId3"/>
            <a:stretch>
              <a:fillRect/>
            </a:stretch>
          </a:blipFill>
        </p:grpSpPr>
        <p:sp>
          <p:nvSpPr>
            <p:cNvPr id="12" name="矩形 11">
              <a:extLst>
                <a:ext uri="{FF2B5EF4-FFF2-40B4-BE49-F238E27FC236}">
                  <a16:creationId xmlns:a16="http://schemas.microsoft.com/office/drawing/2014/main" id="{4FA326D0-4E7B-483D-B01C-68BA635B3B15}"/>
                </a:ext>
              </a:extLst>
            </p:cNvPr>
            <p:cNvSpPr/>
            <p:nvPr/>
          </p:nvSpPr>
          <p:spPr>
            <a:xfrm>
              <a:off x="5591515" y="1114426"/>
              <a:ext cx="45719" cy="129313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E65E64"/>
                </a:solidFill>
              </a:endParaRPr>
            </a:p>
          </p:txBody>
        </p:sp>
        <p:sp>
          <p:nvSpPr>
            <p:cNvPr id="13" name="矩形 12">
              <a:extLst>
                <a:ext uri="{FF2B5EF4-FFF2-40B4-BE49-F238E27FC236}">
                  <a16:creationId xmlns:a16="http://schemas.microsoft.com/office/drawing/2014/main" id="{2F5D3EA8-012A-4678-8777-02E2995D8F84}"/>
                </a:ext>
              </a:extLst>
            </p:cNvPr>
            <p:cNvSpPr/>
            <p:nvPr/>
          </p:nvSpPr>
          <p:spPr>
            <a:xfrm>
              <a:off x="7817348" y="1114425"/>
              <a:ext cx="45719" cy="129313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E65E64"/>
                </a:solidFill>
              </a:endParaRPr>
            </a:p>
          </p:txBody>
        </p:sp>
        <p:sp>
          <p:nvSpPr>
            <p:cNvPr id="14" name="矩形 13">
              <a:extLst>
                <a:ext uri="{FF2B5EF4-FFF2-40B4-BE49-F238E27FC236}">
                  <a16:creationId xmlns:a16="http://schemas.microsoft.com/office/drawing/2014/main" id="{B973268B-BDD0-41FE-8189-F8F7AAC0DD1C}"/>
                </a:ext>
              </a:extLst>
            </p:cNvPr>
            <p:cNvSpPr/>
            <p:nvPr/>
          </p:nvSpPr>
          <p:spPr>
            <a:xfrm rot="16200000">
              <a:off x="6703945" y="-5626"/>
              <a:ext cx="45719" cy="22705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E65E64"/>
                </a:solidFill>
              </a:endParaRPr>
            </a:p>
          </p:txBody>
        </p:sp>
      </p:grpSp>
      <p:sp>
        <p:nvSpPr>
          <p:cNvPr id="18" name="矩形 12">
            <a:extLst>
              <a:ext uri="{FF2B5EF4-FFF2-40B4-BE49-F238E27FC236}">
                <a16:creationId xmlns:a16="http://schemas.microsoft.com/office/drawing/2014/main" id="{D5E2AC93-4FA4-42B6-A6F3-D23A4115FDC9}"/>
              </a:ext>
            </a:extLst>
          </p:cNvPr>
          <p:cNvSpPr>
            <a:spLocks noChangeArrowheads="1"/>
          </p:cNvSpPr>
          <p:nvPr/>
        </p:nvSpPr>
        <p:spPr bwMode="auto">
          <a:xfrm>
            <a:off x="588040" y="2100096"/>
            <a:ext cx="609600" cy="228560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eaVert" wrap="none">
            <a:spAutoFit/>
          </a:bodyPr>
          <a:lstStyle/>
          <a:p>
            <a:pPr algn="ctr"/>
            <a:r>
              <a:rPr altLang="en-US" b="1" lang="zh-CN" spc="600" sz="2800">
                <a:solidFill>
                  <a:srgbClr val="64ABE2"/>
                </a:solidFill>
                <a:latin charset="-122" panose="020b0503020204020204" pitchFamily="34" typeface="微软雅黑"/>
                <a:ea charset="-122" pitchFamily="34" typeface="微软雅黑"/>
              </a:rPr>
              <a:t>加入标题描述</a:t>
            </a:r>
          </a:p>
        </p:txBody>
      </p:sp>
      <p:grpSp>
        <p:nvGrpSpPr>
          <p:cNvPr id="15" name="组合 14">
            <a:extLst>
              <a:ext uri="{FF2B5EF4-FFF2-40B4-BE49-F238E27FC236}">
                <a16:creationId xmlns:a16="http://schemas.microsoft.com/office/drawing/2014/main" id="{4DA7AD15-2703-4226-B7FC-8A5855D7F336}"/>
              </a:ext>
            </a:extLst>
          </p:cNvPr>
          <p:cNvGrpSpPr/>
          <p:nvPr/>
        </p:nvGrpSpPr>
        <p:grpSpPr>
          <a:xfrm>
            <a:off x="2485932" y="1565779"/>
            <a:ext cx="3348031" cy="3844472"/>
            <a:chOff x="6833809" y="2171164"/>
            <a:chExt cx="3525841" cy="4048649"/>
          </a:xfrm>
        </p:grpSpPr>
        <p:sp>
          <p:nvSpPr>
            <p:cNvPr id="16" name="Freeform 5">
              <a:extLst>
                <a:ext uri="{FF2B5EF4-FFF2-40B4-BE49-F238E27FC236}">
                  <a16:creationId xmlns:a16="http://schemas.microsoft.com/office/drawing/2014/main" id="{373E23ED-F364-4755-9072-C1625BBEC0F4}"/>
                </a:ext>
              </a:extLst>
            </p:cNvPr>
            <p:cNvSpPr/>
            <p:nvPr/>
          </p:nvSpPr>
          <p:spPr bwMode="auto">
            <a:xfrm>
              <a:off x="6883817" y="2690277"/>
              <a:ext cx="1606550" cy="1587500"/>
            </a:xfrm>
            <a:custGeom>
              <a:gdLst>
                <a:gd fmla="*/ 0 w 1012" name="T0"/>
                <a:gd fmla="*/ 1000 h 1000" name="T1"/>
                <a:gd fmla="*/ 1012 w 1012" name="T2"/>
                <a:gd fmla="*/ 1000 h 1000" name="T3"/>
                <a:gd fmla="*/ 1012 w 1012" name="T4"/>
                <a:gd fmla="*/ 262 h 1000" name="T5"/>
                <a:gd fmla="*/ 504 w 1012" name="T6"/>
                <a:gd fmla="*/ 0 h 1000" name="T7"/>
                <a:gd fmla="*/ 0 w 1012" name="T8"/>
                <a:gd fmla="*/ 262 h 1000" name="T9"/>
                <a:gd fmla="*/ 0 w 1012" name="T10"/>
                <a:gd fmla="*/ 1000 h 1000" name="T11"/>
              </a:gdLst>
              <a:cxnLst>
                <a:cxn ang="0">
                  <a:pos x="T0" y="T1"/>
                </a:cxn>
                <a:cxn ang="0">
                  <a:pos x="T2" y="T3"/>
                </a:cxn>
                <a:cxn ang="0">
                  <a:pos x="T4" y="T5"/>
                </a:cxn>
                <a:cxn ang="0">
                  <a:pos x="T6" y="T7"/>
                </a:cxn>
                <a:cxn ang="0">
                  <a:pos x="T8" y="T9"/>
                </a:cxn>
                <a:cxn ang="0">
                  <a:pos x="T10" y="T11"/>
                </a:cxn>
              </a:cxnLst>
              <a:rect b="b" l="0" r="r" t="0"/>
              <a:pathLst>
                <a:path h="1000" w="1012">
                  <a:moveTo>
                    <a:pt x="0" y="1000"/>
                  </a:moveTo>
                  <a:lnTo>
                    <a:pt x="1012" y="1000"/>
                  </a:lnTo>
                  <a:lnTo>
                    <a:pt x="1012" y="262"/>
                  </a:lnTo>
                  <a:lnTo>
                    <a:pt x="504" y="0"/>
                  </a:lnTo>
                  <a:lnTo>
                    <a:pt x="0" y="262"/>
                  </a:lnTo>
                  <a:lnTo>
                    <a:pt x="0" y="1000"/>
                  </a:lnTo>
                  <a:close/>
                </a:path>
              </a:pathLst>
            </a:custGeom>
            <a:blipFill>
              <a:blip r:embed="rId3"/>
              <a:stretch>
                <a:fillRect/>
              </a:stretch>
            </a:blipFill>
            <a:ln>
              <a:noFill/>
            </a:ln>
          </p:spPr>
          <p:txBody>
            <a:bodyPr anchor="t" anchorCtr="0" bIns="45720" compatLnSpc="1" lIns="91440" numCol="1" rIns="91440" tIns="45720" vert="horz" wrap="square">
              <a:prstTxWarp prst="textNoShape">
                <a:avLst/>
              </a:prstTxWarp>
            </a:bodyPr>
            <a:lstStyle/>
            <a:p>
              <a:endParaRPr altLang="en-US" lang="zh-CN" sz="1600"/>
            </a:p>
          </p:txBody>
        </p:sp>
        <p:sp>
          <p:nvSpPr>
            <p:cNvPr id="17" name="Freeform 6">
              <a:extLst>
                <a:ext uri="{FF2B5EF4-FFF2-40B4-BE49-F238E27FC236}">
                  <a16:creationId xmlns:a16="http://schemas.microsoft.com/office/drawing/2014/main" id="{B226F794-8B43-41D9-BFD7-DC0FD6F54034}"/>
                </a:ext>
              </a:extLst>
            </p:cNvPr>
            <p:cNvSpPr/>
            <p:nvPr/>
          </p:nvSpPr>
          <p:spPr bwMode="auto">
            <a:xfrm>
              <a:off x="6883817" y="4558764"/>
              <a:ext cx="1606550" cy="1000125"/>
            </a:xfrm>
            <a:custGeom>
              <a:gdLst>
                <a:gd fmla="*/ 0 w 1012" name="T0"/>
                <a:gd fmla="*/ 0 h 630" name="T1"/>
                <a:gd fmla="*/ 1012 w 1012" name="T2"/>
                <a:gd fmla="*/ 0 h 630" name="T3"/>
                <a:gd fmla="*/ 1012 w 1012" name="T4"/>
                <a:gd fmla="*/ 371 h 630" name="T5"/>
                <a:gd fmla="*/ 504 w 1012" name="T6"/>
                <a:gd fmla="*/ 630 h 630" name="T7"/>
                <a:gd fmla="*/ 0 w 1012" name="T8"/>
                <a:gd fmla="*/ 371 h 630" name="T9"/>
                <a:gd fmla="*/ 0 w 1012" name="T10"/>
                <a:gd fmla="*/ 0 h 630" name="T11"/>
              </a:gdLst>
              <a:cxnLst>
                <a:cxn ang="0">
                  <a:pos x="T0" y="T1"/>
                </a:cxn>
                <a:cxn ang="0">
                  <a:pos x="T2" y="T3"/>
                </a:cxn>
                <a:cxn ang="0">
                  <a:pos x="T4" y="T5"/>
                </a:cxn>
                <a:cxn ang="0">
                  <a:pos x="T6" y="T7"/>
                </a:cxn>
                <a:cxn ang="0">
                  <a:pos x="T8" y="T9"/>
                </a:cxn>
                <a:cxn ang="0">
                  <a:pos x="T10" y="T11"/>
                </a:cxn>
              </a:cxnLst>
              <a:rect b="b" l="0" r="r" t="0"/>
              <a:pathLst>
                <a:path h="630" w="1012">
                  <a:moveTo>
                    <a:pt x="0" y="0"/>
                  </a:moveTo>
                  <a:lnTo>
                    <a:pt x="1012" y="0"/>
                  </a:lnTo>
                  <a:lnTo>
                    <a:pt x="1012" y="371"/>
                  </a:lnTo>
                  <a:lnTo>
                    <a:pt x="504" y="630"/>
                  </a:lnTo>
                  <a:lnTo>
                    <a:pt x="0" y="371"/>
                  </a:lnTo>
                  <a:lnTo>
                    <a:pt x="0" y="0"/>
                  </a:lnTo>
                  <a:close/>
                </a:path>
              </a:pathLst>
            </a:custGeom>
            <a:blipFill>
              <a:blip r:embed="rId3"/>
              <a:stretch>
                <a:fillRect/>
              </a:stretch>
            </a:blipFill>
            <a:ln>
              <a:noFill/>
            </a:ln>
          </p:spPr>
          <p:txBody>
            <a:bodyPr anchor="t" anchorCtr="0" bIns="45720" compatLnSpc="1" lIns="91440" numCol="1" rIns="91440" tIns="45720" vert="horz" wrap="square">
              <a:prstTxWarp prst="textNoShape">
                <a:avLst/>
              </a:prstTxWarp>
            </a:bodyPr>
            <a:lstStyle/>
            <a:p>
              <a:endParaRPr altLang="en-US" lang="zh-CN" sz="1600"/>
            </a:p>
          </p:txBody>
        </p:sp>
        <p:sp>
          <p:nvSpPr>
            <p:cNvPr id="19" name="Freeform 7">
              <a:extLst>
                <a:ext uri="{FF2B5EF4-FFF2-40B4-BE49-F238E27FC236}">
                  <a16:creationId xmlns:a16="http://schemas.microsoft.com/office/drawing/2014/main" id="{C3A14F0F-96FD-497D-8130-909A86EB8E08}"/>
                </a:ext>
              </a:extLst>
            </p:cNvPr>
            <p:cNvSpPr/>
            <p:nvPr/>
          </p:nvSpPr>
          <p:spPr bwMode="auto">
            <a:xfrm>
              <a:off x="8706267" y="2171164"/>
              <a:ext cx="1600200" cy="2106613"/>
            </a:xfrm>
            <a:custGeom>
              <a:gdLst>
                <a:gd fmla="*/ 0 w 1008" name="T0"/>
                <a:gd fmla="*/ 1327 h 1327" name="T1"/>
                <a:gd fmla="*/ 1008 w 1008" name="T2"/>
                <a:gd fmla="*/ 1327 h 1327" name="T3"/>
                <a:gd fmla="*/ 1008 w 1008" name="T4"/>
                <a:gd fmla="*/ 262 h 1327" name="T5"/>
                <a:gd fmla="*/ 504 w 1008" name="T6"/>
                <a:gd fmla="*/ 0 h 1327" name="T7"/>
                <a:gd fmla="*/ 0 w 1008" name="T8"/>
                <a:gd fmla="*/ 262 h 1327" name="T9"/>
                <a:gd fmla="*/ 0 w 1008" name="T10"/>
                <a:gd fmla="*/ 1327 h 1327" name="T11"/>
              </a:gdLst>
              <a:cxnLst>
                <a:cxn ang="0">
                  <a:pos x="T0" y="T1"/>
                </a:cxn>
                <a:cxn ang="0">
                  <a:pos x="T2" y="T3"/>
                </a:cxn>
                <a:cxn ang="0">
                  <a:pos x="T4" y="T5"/>
                </a:cxn>
                <a:cxn ang="0">
                  <a:pos x="T6" y="T7"/>
                </a:cxn>
                <a:cxn ang="0">
                  <a:pos x="T8" y="T9"/>
                </a:cxn>
                <a:cxn ang="0">
                  <a:pos x="T10" y="T11"/>
                </a:cxn>
              </a:cxnLst>
              <a:rect b="b" l="0" r="r" t="0"/>
              <a:pathLst>
                <a:path h="1327" w="1006">
                  <a:moveTo>
                    <a:pt x="0" y="1327"/>
                  </a:moveTo>
                  <a:lnTo>
                    <a:pt x="1008" y="1327"/>
                  </a:lnTo>
                  <a:lnTo>
                    <a:pt x="1008" y="262"/>
                  </a:lnTo>
                  <a:lnTo>
                    <a:pt x="504" y="0"/>
                  </a:lnTo>
                  <a:lnTo>
                    <a:pt x="0" y="262"/>
                  </a:lnTo>
                  <a:lnTo>
                    <a:pt x="0" y="1327"/>
                  </a:lnTo>
                  <a:close/>
                </a:path>
              </a:pathLst>
            </a:custGeom>
            <a:blipFill>
              <a:blip r:embed="rId3"/>
              <a:stretch>
                <a:fillRect/>
              </a:stretch>
            </a:blipFill>
            <a:ln>
              <a:noFill/>
            </a:ln>
          </p:spPr>
          <p:txBody>
            <a:bodyPr anchor="t" anchorCtr="0" bIns="45720" compatLnSpc="1" lIns="91440" numCol="1" rIns="91440" tIns="45720" vert="horz" wrap="square">
              <a:prstTxWarp prst="textNoShape">
                <a:avLst/>
              </a:prstTxWarp>
            </a:bodyPr>
            <a:lstStyle/>
            <a:p>
              <a:endParaRPr altLang="en-US" lang="zh-CN" sz="1600"/>
            </a:p>
          </p:txBody>
        </p:sp>
        <p:sp>
          <p:nvSpPr>
            <p:cNvPr id="20" name="Freeform 8">
              <a:extLst>
                <a:ext uri="{FF2B5EF4-FFF2-40B4-BE49-F238E27FC236}">
                  <a16:creationId xmlns:a16="http://schemas.microsoft.com/office/drawing/2014/main" id="{F1F1827C-965F-40DB-9F77-66C701D39380}"/>
                </a:ext>
              </a:extLst>
            </p:cNvPr>
            <p:cNvSpPr/>
            <p:nvPr/>
          </p:nvSpPr>
          <p:spPr bwMode="auto">
            <a:xfrm>
              <a:off x="8706267" y="4558764"/>
              <a:ext cx="1600200" cy="685800"/>
            </a:xfrm>
            <a:custGeom>
              <a:gdLst>
                <a:gd fmla="*/ 0 w 1008" name="T0"/>
                <a:gd fmla="*/ 0 h 432" name="T1"/>
                <a:gd fmla="*/ 1008 w 1008" name="T2"/>
                <a:gd fmla="*/ 0 h 432" name="T3"/>
                <a:gd fmla="*/ 1008 w 1008" name="T4"/>
                <a:gd fmla="*/ 170 h 432" name="T5"/>
                <a:gd fmla="*/ 504 w 1008" name="T6"/>
                <a:gd fmla="*/ 432 h 432" name="T7"/>
                <a:gd fmla="*/ 0 w 1008" name="T8"/>
                <a:gd fmla="*/ 170 h 432" name="T9"/>
                <a:gd fmla="*/ 0 w 1008" name="T10"/>
                <a:gd fmla="*/ 0 h 432" name="T11"/>
              </a:gdLst>
              <a:cxnLst>
                <a:cxn ang="0">
                  <a:pos x="T0" y="T1"/>
                </a:cxn>
                <a:cxn ang="0">
                  <a:pos x="T2" y="T3"/>
                </a:cxn>
                <a:cxn ang="0">
                  <a:pos x="T4" y="T5"/>
                </a:cxn>
                <a:cxn ang="0">
                  <a:pos x="T6" y="T7"/>
                </a:cxn>
                <a:cxn ang="0">
                  <a:pos x="T8" y="T9"/>
                </a:cxn>
                <a:cxn ang="0">
                  <a:pos x="T10" y="T11"/>
                </a:cxn>
              </a:cxnLst>
              <a:rect b="b" l="0" r="r" t="0"/>
              <a:pathLst>
                <a:path h="432" w="1006">
                  <a:moveTo>
                    <a:pt x="0" y="0"/>
                  </a:moveTo>
                  <a:lnTo>
                    <a:pt x="1008" y="0"/>
                  </a:lnTo>
                  <a:lnTo>
                    <a:pt x="1008" y="170"/>
                  </a:lnTo>
                  <a:lnTo>
                    <a:pt x="504" y="432"/>
                  </a:lnTo>
                  <a:lnTo>
                    <a:pt x="0" y="170"/>
                  </a:lnTo>
                  <a:lnTo>
                    <a:pt x="0" y="0"/>
                  </a:lnTo>
                  <a:close/>
                </a:path>
              </a:pathLst>
            </a:custGeom>
            <a:blipFill>
              <a:blip r:embed="rId3"/>
              <a:stretch>
                <a:fillRect/>
              </a:stretch>
            </a:blipFill>
            <a:ln>
              <a:noFill/>
            </a:ln>
          </p:spPr>
          <p:txBody>
            <a:bodyPr anchor="t" anchorCtr="0" bIns="45720" compatLnSpc="1" lIns="91440" numCol="1" rIns="91440" tIns="45720" vert="horz" wrap="square">
              <a:prstTxWarp prst="textNoShape">
                <a:avLst/>
              </a:prstTxWarp>
            </a:bodyPr>
            <a:lstStyle/>
            <a:p>
              <a:endParaRPr altLang="en-US" lang="zh-CN" sz="1600"/>
            </a:p>
          </p:txBody>
        </p:sp>
        <p:sp>
          <p:nvSpPr>
            <p:cNvPr id="21" name="Rectangle 9">
              <a:extLst>
                <a:ext uri="{FF2B5EF4-FFF2-40B4-BE49-F238E27FC236}">
                  <a16:creationId xmlns:a16="http://schemas.microsoft.com/office/drawing/2014/main" id="{FC1BF946-E26D-4998-A917-670545897F70}"/>
                </a:ext>
              </a:extLst>
            </p:cNvPr>
            <p:cNvSpPr>
              <a:spLocks noChangeArrowheads="1"/>
            </p:cNvSpPr>
            <p:nvPr/>
          </p:nvSpPr>
          <p:spPr bwMode="auto">
            <a:xfrm>
              <a:off x="6928267" y="4369852"/>
              <a:ext cx="3405188" cy="92075"/>
            </a:xfrm>
            <a:prstGeom prst="rect">
              <a:avLst/>
            </a:prstGeom>
            <a:solidFill>
              <a:schemeClr val="bg1">
                <a:lumMod val="75000"/>
              </a:schemeClr>
            </a:solidFill>
            <a:ln>
              <a:noFill/>
            </a:ln>
          </p:spPr>
          <p:txBody>
            <a:bodyPr anchor="t" anchorCtr="0" bIns="45720" compatLnSpc="1" lIns="91440" numCol="1" rIns="91440" tIns="45720" vert="horz" wrap="square">
              <a:prstTxWarp prst="textNoShape">
                <a:avLst/>
              </a:prstTxWarp>
            </a:bodyPr>
            <a:lstStyle/>
            <a:p>
              <a:endParaRPr altLang="en-US" lang="zh-CN" sz="1600"/>
            </a:p>
          </p:txBody>
        </p:sp>
        <p:sp>
          <p:nvSpPr>
            <p:cNvPr id="22" name="文本框 14">
              <a:extLst>
                <a:ext uri="{FF2B5EF4-FFF2-40B4-BE49-F238E27FC236}">
                  <a16:creationId xmlns:a16="http://schemas.microsoft.com/office/drawing/2014/main" id="{0A767B75-FA85-489F-BBE9-24881A1228F6}"/>
                </a:ext>
              </a:extLst>
            </p:cNvPr>
            <p:cNvSpPr txBox="1"/>
            <p:nvPr/>
          </p:nvSpPr>
          <p:spPr>
            <a:xfrm>
              <a:off x="6833809" y="3626684"/>
              <a:ext cx="1706566" cy="609877"/>
            </a:xfrm>
            <a:prstGeom prst="rect">
              <a:avLst/>
            </a:prstGeom>
            <a:noFill/>
          </p:spPr>
          <p:txBody>
            <a:bodyPr rtlCol="0" wrap="square">
              <a:spAutoFit/>
            </a:bodyPr>
            <a:lstStyle/>
            <a:p>
              <a:pPr algn="ctr"/>
              <a:r>
                <a:rPr altLang="zh-CN" lang="en-US" sz="3200">
                  <a:solidFill>
                    <a:schemeClr val="bg1"/>
                  </a:solidFill>
                  <a:latin charset="0" panose="020b0306030504020204" pitchFamily="34" typeface="Open Sans Light"/>
                  <a:ea charset="0" panose="020b0306030504020204" pitchFamily="34" typeface="Open Sans Light"/>
                  <a:cs charset="0" panose="020b0306030504020204" pitchFamily="34" typeface="Open Sans Light"/>
                </a:rPr>
                <a:t>45%</a:t>
              </a:r>
            </a:p>
          </p:txBody>
        </p:sp>
        <p:sp>
          <p:nvSpPr>
            <p:cNvPr id="23" name="文本框 15">
              <a:extLst>
                <a:ext uri="{FF2B5EF4-FFF2-40B4-BE49-F238E27FC236}">
                  <a16:creationId xmlns:a16="http://schemas.microsoft.com/office/drawing/2014/main" id="{9C70567C-EFB4-44D0-A232-EC445986D24D}"/>
                </a:ext>
              </a:extLst>
            </p:cNvPr>
            <p:cNvSpPr txBox="1"/>
            <p:nvPr/>
          </p:nvSpPr>
          <p:spPr>
            <a:xfrm>
              <a:off x="8653084" y="3626684"/>
              <a:ext cx="1706566" cy="609877"/>
            </a:xfrm>
            <a:prstGeom prst="rect">
              <a:avLst/>
            </a:prstGeom>
            <a:noFill/>
          </p:spPr>
          <p:txBody>
            <a:bodyPr rtlCol="0" wrap="square">
              <a:spAutoFit/>
            </a:bodyPr>
            <a:lstStyle/>
            <a:p>
              <a:pPr algn="ctr"/>
              <a:r>
                <a:rPr altLang="zh-CN" lang="en-US" sz="3200">
                  <a:solidFill>
                    <a:schemeClr val="bg1"/>
                  </a:solidFill>
                  <a:latin charset="0" panose="020b0306030504020204" pitchFamily="34" typeface="Open Sans Light"/>
                  <a:ea charset="0" panose="020b0306030504020204" pitchFamily="34" typeface="Open Sans Light"/>
                  <a:cs charset="0" panose="020b0306030504020204" pitchFamily="34" typeface="Open Sans Light"/>
                </a:rPr>
                <a:t>70%</a:t>
              </a:r>
            </a:p>
          </p:txBody>
        </p:sp>
        <p:sp>
          <p:nvSpPr>
            <p:cNvPr id="24" name="文本框 16">
              <a:extLst>
                <a:ext uri="{FF2B5EF4-FFF2-40B4-BE49-F238E27FC236}">
                  <a16:creationId xmlns:a16="http://schemas.microsoft.com/office/drawing/2014/main" id="{F6F02C78-E8E3-4E84-9064-165E50F62E45}"/>
                </a:ext>
              </a:extLst>
            </p:cNvPr>
            <p:cNvSpPr txBox="1"/>
            <p:nvPr/>
          </p:nvSpPr>
          <p:spPr>
            <a:xfrm>
              <a:off x="6833809" y="5655726"/>
              <a:ext cx="1706566" cy="609877"/>
            </a:xfrm>
            <a:prstGeom prst="rect">
              <a:avLst/>
            </a:prstGeom>
            <a:noFill/>
          </p:spPr>
          <p:txBody>
            <a:bodyPr rtlCol="0" wrap="square">
              <a:spAutoFit/>
            </a:bodyPr>
            <a:lstStyle/>
            <a:p>
              <a:pPr algn="ctr"/>
              <a:r>
                <a:rPr altLang="zh-CN" lang="en-US" sz="3200">
                  <a:solidFill>
                    <a:schemeClr val="bg1">
                      <a:lumMod val="50000"/>
                    </a:schemeClr>
                  </a:solidFill>
                  <a:latin charset="0" panose="020b0306030504020204" pitchFamily="34" typeface="Open Sans Light"/>
                  <a:ea charset="0" panose="020b0306030504020204" pitchFamily="34" typeface="Open Sans Light"/>
                  <a:cs charset="0" panose="020b0306030504020204" pitchFamily="34" typeface="Open Sans Light"/>
                </a:rPr>
                <a:t>30%</a:t>
              </a:r>
            </a:p>
          </p:txBody>
        </p:sp>
        <p:sp>
          <p:nvSpPr>
            <p:cNvPr id="25" name="文本框 17">
              <a:extLst>
                <a:ext uri="{FF2B5EF4-FFF2-40B4-BE49-F238E27FC236}">
                  <a16:creationId xmlns:a16="http://schemas.microsoft.com/office/drawing/2014/main" id="{721EC52C-C6EC-4975-8F7F-2319F5B2D794}"/>
                </a:ext>
              </a:extLst>
            </p:cNvPr>
            <p:cNvSpPr txBox="1"/>
            <p:nvPr/>
          </p:nvSpPr>
          <p:spPr>
            <a:xfrm>
              <a:off x="8653084" y="5655726"/>
              <a:ext cx="1706566" cy="609877"/>
            </a:xfrm>
            <a:prstGeom prst="rect">
              <a:avLst/>
            </a:prstGeom>
            <a:noFill/>
          </p:spPr>
          <p:txBody>
            <a:bodyPr rtlCol="0" wrap="square">
              <a:spAutoFit/>
            </a:bodyPr>
            <a:lstStyle/>
            <a:p>
              <a:pPr algn="ctr"/>
              <a:r>
                <a:rPr altLang="zh-CN" lang="en-US" sz="3200">
                  <a:solidFill>
                    <a:schemeClr val="bg1">
                      <a:lumMod val="50000"/>
                    </a:schemeClr>
                  </a:solidFill>
                  <a:latin charset="0" panose="020b0306030504020204" pitchFamily="34" typeface="Open Sans Light"/>
                  <a:ea charset="0" panose="020b0306030504020204" pitchFamily="34" typeface="Open Sans Light"/>
                  <a:cs charset="0" panose="020b0306030504020204" pitchFamily="34" typeface="Open Sans Light"/>
                </a:rPr>
                <a:t>10%</a:t>
              </a:r>
            </a:p>
          </p:txBody>
        </p:sp>
      </p:grpSp>
      <p:grpSp>
        <p:nvGrpSpPr>
          <p:cNvPr id="26" name="组合 25">
            <a:extLst>
              <a:ext uri="{FF2B5EF4-FFF2-40B4-BE49-F238E27FC236}">
                <a16:creationId xmlns:a16="http://schemas.microsoft.com/office/drawing/2014/main" id="{2410DC08-534D-4BB0-9F2E-1DA984D11A4D}"/>
              </a:ext>
            </a:extLst>
          </p:cNvPr>
          <p:cNvGrpSpPr/>
          <p:nvPr/>
        </p:nvGrpSpPr>
        <p:grpSpPr>
          <a:xfrm>
            <a:off x="6658866" y="1843207"/>
            <a:ext cx="4398175" cy="3445893"/>
            <a:chOff x="3070870" y="1777450"/>
            <a:chExt cx="5843302" cy="4578127"/>
          </a:xfrm>
        </p:grpSpPr>
        <p:sp>
          <p:nvSpPr>
            <p:cNvPr id="27" name="TextBox 5">
              <a:extLst>
                <a:ext uri="{FF2B5EF4-FFF2-40B4-BE49-F238E27FC236}">
                  <a16:creationId xmlns:a16="http://schemas.microsoft.com/office/drawing/2014/main" id="{3FC1241A-5864-4FA3-A42D-6F327F7A19C0}"/>
                </a:ext>
              </a:extLst>
            </p:cNvPr>
            <p:cNvSpPr txBox="1"/>
            <p:nvPr/>
          </p:nvSpPr>
          <p:spPr>
            <a:xfrm>
              <a:off x="3247627" y="1930803"/>
              <a:ext cx="5666544" cy="1069067"/>
            </a:xfrm>
            <a:prstGeom prst="rect">
              <a:avLst/>
            </a:prstGeom>
            <a:noFill/>
          </p:spPr>
          <p:txBody>
            <a:bodyPr rtlCol="0" wrap="square">
              <a:spAutoFit/>
            </a:bodyPr>
            <a:lstStyle/>
            <a:p>
              <a:pPr>
                <a:lnSpc>
                  <a:spcPct val="130000"/>
                </a:lnSpc>
              </a:pPr>
              <a:r>
                <a:rPr altLang="en-US" lang="zh-CN" sz="1200">
                  <a:solidFill>
                    <a:schemeClr val="bg1">
                      <a:lumMod val="50000"/>
                    </a:schemeClr>
                  </a:solidFill>
                  <a:latin charset="-122" panose="020b0503020204020204" pitchFamily="34" typeface="微软雅黑"/>
                  <a:ea charset="-122" pitchFamily="34" typeface="微软雅黑"/>
                </a:rPr>
                <a:t>您的内容打在这里，或者通过复制您的文本后，在此框中选择粘贴，并选择只保留文字。您的内容打在这里，或者通过复制您的文本后，在此框中选择粘贴，并选择只保留文字。</a:t>
              </a:r>
            </a:p>
          </p:txBody>
        </p:sp>
        <p:cxnSp>
          <p:nvCxnSpPr>
            <p:cNvPr id="28" name="直接连接符 27">
              <a:extLst>
                <a:ext uri="{FF2B5EF4-FFF2-40B4-BE49-F238E27FC236}">
                  <a16:creationId xmlns:a16="http://schemas.microsoft.com/office/drawing/2014/main" id="{12525FB9-0840-405E-91BB-D330D86D6E59}"/>
                </a:ext>
              </a:extLst>
            </p:cNvPr>
            <p:cNvCxnSpPr/>
            <p:nvPr/>
          </p:nvCxnSpPr>
          <p:spPr>
            <a:xfrm flipH="1">
              <a:off x="3070870" y="1777450"/>
              <a:ext cx="0" cy="1365044"/>
            </a:xfrm>
            <a:prstGeom prst="line">
              <a:avLst/>
            </a:prstGeom>
            <a:ln>
              <a:solidFill>
                <a:srgbClr val="64ABE2"/>
              </a:solidFill>
            </a:ln>
          </p:spPr>
          <p:style>
            <a:lnRef idx="1">
              <a:schemeClr val="accent1"/>
            </a:lnRef>
            <a:fillRef idx="0">
              <a:schemeClr val="accent1"/>
            </a:fillRef>
            <a:effectRef idx="0">
              <a:schemeClr val="accent1"/>
            </a:effectRef>
            <a:fontRef idx="minor">
              <a:schemeClr val="tx1"/>
            </a:fontRef>
          </p:style>
        </p:cxnSp>
        <p:sp>
          <p:nvSpPr>
            <p:cNvPr id="29" name="TextBox 11">
              <a:extLst>
                <a:ext uri="{FF2B5EF4-FFF2-40B4-BE49-F238E27FC236}">
                  <a16:creationId xmlns:a16="http://schemas.microsoft.com/office/drawing/2014/main" id="{00EF79FC-8BC4-4620-B79B-23A7C8D19CFE}"/>
                </a:ext>
              </a:extLst>
            </p:cNvPr>
            <p:cNvSpPr txBox="1"/>
            <p:nvPr/>
          </p:nvSpPr>
          <p:spPr>
            <a:xfrm>
              <a:off x="3247627" y="5143886"/>
              <a:ext cx="5666544" cy="1069067"/>
            </a:xfrm>
            <a:prstGeom prst="rect">
              <a:avLst/>
            </a:prstGeom>
            <a:noFill/>
          </p:spPr>
          <p:txBody>
            <a:bodyPr rtlCol="0" wrap="square">
              <a:spAutoFit/>
            </a:bodyPr>
            <a:lstStyle/>
            <a:p>
              <a:pPr>
                <a:lnSpc>
                  <a:spcPct val="130000"/>
                </a:lnSpc>
              </a:pPr>
              <a:r>
                <a:rPr altLang="en-US" lang="zh-CN" sz="1200">
                  <a:solidFill>
                    <a:schemeClr val="bg1">
                      <a:lumMod val="50000"/>
                    </a:schemeClr>
                  </a:solidFill>
                  <a:latin charset="-122" panose="020b0503020204020204" pitchFamily="34" typeface="微软雅黑"/>
                  <a:ea charset="-122" pitchFamily="34" typeface="微软雅黑"/>
                </a:rPr>
                <a:t>您的内容打在这里，或者通过复制您的文本后，在此框中选择粘贴，并选择只保留文字。您的内容打在这里，或者通过复制您的文本后，在此框中选择粘贴，并选择只保留文字。</a:t>
              </a:r>
            </a:p>
          </p:txBody>
        </p:sp>
        <p:cxnSp>
          <p:nvCxnSpPr>
            <p:cNvPr id="30" name="直接连接符 29">
              <a:extLst>
                <a:ext uri="{FF2B5EF4-FFF2-40B4-BE49-F238E27FC236}">
                  <a16:creationId xmlns:a16="http://schemas.microsoft.com/office/drawing/2014/main" id="{FEE0D179-CC99-44D1-A5F7-A8DA6EAECD73}"/>
                </a:ext>
              </a:extLst>
            </p:cNvPr>
            <p:cNvCxnSpPr/>
            <p:nvPr/>
          </p:nvCxnSpPr>
          <p:spPr>
            <a:xfrm flipH="1">
              <a:off x="3070870" y="4990533"/>
              <a:ext cx="0" cy="1365044"/>
            </a:xfrm>
            <a:prstGeom prst="line">
              <a:avLst/>
            </a:prstGeom>
            <a:ln>
              <a:solidFill>
                <a:srgbClr val="64ABE2"/>
              </a:solidFill>
            </a:ln>
          </p:spPr>
          <p:style>
            <a:lnRef idx="1">
              <a:schemeClr val="accent1"/>
            </a:lnRef>
            <a:fillRef idx="0">
              <a:schemeClr val="accent1"/>
            </a:fillRef>
            <a:effectRef idx="0">
              <a:schemeClr val="accent1"/>
            </a:effectRef>
            <a:fontRef idx="minor">
              <a:schemeClr val="tx1"/>
            </a:fontRef>
          </p:style>
        </p:cxnSp>
        <p:sp>
          <p:nvSpPr>
            <p:cNvPr id="31" name="TextBox 5">
              <a:extLst>
                <a:ext uri="{FF2B5EF4-FFF2-40B4-BE49-F238E27FC236}">
                  <a16:creationId xmlns:a16="http://schemas.microsoft.com/office/drawing/2014/main" id="{A8BF3F41-B84A-4535-A1D0-31A3172CF58D}"/>
                </a:ext>
              </a:extLst>
            </p:cNvPr>
            <p:cNvSpPr txBox="1"/>
            <p:nvPr/>
          </p:nvSpPr>
          <p:spPr>
            <a:xfrm>
              <a:off x="3247627" y="3542367"/>
              <a:ext cx="5666544" cy="1069067"/>
            </a:xfrm>
            <a:prstGeom prst="rect">
              <a:avLst/>
            </a:prstGeom>
            <a:noFill/>
          </p:spPr>
          <p:txBody>
            <a:bodyPr rtlCol="0" wrap="square">
              <a:spAutoFit/>
            </a:bodyPr>
            <a:lstStyle/>
            <a:p>
              <a:pPr>
                <a:lnSpc>
                  <a:spcPct val="130000"/>
                </a:lnSpc>
              </a:pPr>
              <a:r>
                <a:rPr altLang="en-US" lang="zh-CN" sz="1200">
                  <a:solidFill>
                    <a:schemeClr val="bg1">
                      <a:lumMod val="50000"/>
                    </a:schemeClr>
                  </a:solidFill>
                  <a:latin charset="-122" panose="020b0503020204020204" pitchFamily="34" typeface="微软雅黑"/>
                  <a:ea charset="-122" pitchFamily="34" typeface="微软雅黑"/>
                </a:rPr>
                <a:t>您的内容打在这里，或者通过复制您的文本后，在此框中选择粘贴，并选择只保留文字。您的内容打在这里，或者通过复制您的文本后，在此框中选择粘贴，并选择只保留文字。</a:t>
              </a:r>
            </a:p>
          </p:txBody>
        </p:sp>
        <p:cxnSp>
          <p:nvCxnSpPr>
            <p:cNvPr id="32" name="直接连接符 31">
              <a:extLst>
                <a:ext uri="{FF2B5EF4-FFF2-40B4-BE49-F238E27FC236}">
                  <a16:creationId xmlns:a16="http://schemas.microsoft.com/office/drawing/2014/main" id="{9A764848-762C-400B-8AE7-D9D30EDDEA91}"/>
                </a:ext>
              </a:extLst>
            </p:cNvPr>
            <p:cNvCxnSpPr/>
            <p:nvPr/>
          </p:nvCxnSpPr>
          <p:spPr>
            <a:xfrm flipH="1">
              <a:off x="3070870" y="3389014"/>
              <a:ext cx="0" cy="1365044"/>
            </a:xfrm>
            <a:prstGeom prst="line">
              <a:avLst/>
            </a:prstGeom>
            <a:ln>
              <a:solidFill>
                <a:srgbClr val="64ABE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val="4127227193"/>
      </p:ext>
    </p:extLst>
  </p:cSld>
  <p:clrMapOvr>
    <a:masterClrMapping/>
  </p:clrMapOvr>
  <mc:AlternateContent>
    <mc:Choice Requires="p14">
      <p:transition p14:dur="900" spd="slow">
        <p14:warp dir="in"/>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7" presetSubtype="0">
                                  <p:stCondLst>
                                    <p:cond delay="0"/>
                                  </p:stCondLst>
                                  <p:childTnLst>
                                    <p:set>
                                      <p:cBhvr>
                                        <p:cTn dur="1" fill="hold" id="6">
                                          <p:stCondLst>
                                            <p:cond delay="0"/>
                                          </p:stCondLst>
                                        </p:cTn>
                                        <p:tgtEl>
                                          <p:spTgt spid="7"/>
                                        </p:tgtEl>
                                        <p:attrNameLst>
                                          <p:attrName>style.visibility</p:attrName>
                                        </p:attrNameLst>
                                      </p:cBhvr>
                                      <p:to>
                                        <p:strVal val="visible"/>
                                      </p:to>
                                    </p:set>
                                    <p:animEffect filter="fade" transition="in">
                                      <p:cBhvr>
                                        <p:cTn dur="750" id="7"/>
                                        <p:tgtEl>
                                          <p:spTgt spid="7"/>
                                        </p:tgtEl>
                                      </p:cBhvr>
                                    </p:animEffect>
                                    <p:anim calcmode="lin" valueType="num">
                                      <p:cBhvr>
                                        <p:cTn dur="750" fill="hold" id="8"/>
                                        <p:tgtEl>
                                          <p:spTgt spid="7"/>
                                        </p:tgtEl>
                                        <p:attrNameLst>
                                          <p:attrName>ppt_x</p:attrName>
                                        </p:attrNameLst>
                                      </p:cBhvr>
                                      <p:tavLst>
                                        <p:tav tm="0">
                                          <p:val>
                                            <p:strVal val="#ppt_x"/>
                                          </p:val>
                                        </p:tav>
                                        <p:tav tm="100000">
                                          <p:val>
                                            <p:strVal val="#ppt_x"/>
                                          </p:val>
                                        </p:tav>
                                      </p:tavLst>
                                    </p:anim>
                                    <p:anim calcmode="lin" valueType="num">
                                      <p:cBhvr>
                                        <p:cTn dur="750" fill="hold" id="9"/>
                                        <p:tgtEl>
                                          <p:spTgt spid="7"/>
                                        </p:tgtEl>
                                        <p:attrNameLst>
                                          <p:attrName>ppt_y</p:attrName>
                                        </p:attrNameLst>
                                      </p:cBhvr>
                                      <p:tavLst>
                                        <p:tav tm="0">
                                          <p:val>
                                            <p:strVal val="#ppt_y-.1"/>
                                          </p:val>
                                        </p:tav>
                                        <p:tav tm="100000">
                                          <p:val>
                                            <p:strVal val="#ppt_y"/>
                                          </p:val>
                                        </p:tav>
                                      </p:tavLst>
                                    </p:anim>
                                  </p:childTnLst>
                                </p:cTn>
                              </p:par>
                              <p:par>
                                <p:cTn fill="hold" id="10" nodeType="withEffect" presetClass="entr" presetID="42" presetSubtype="0">
                                  <p:stCondLst>
                                    <p:cond delay="0"/>
                                  </p:stCondLst>
                                  <p:childTnLst>
                                    <p:set>
                                      <p:cBhvr>
                                        <p:cTn dur="1" fill="hold" id="11">
                                          <p:stCondLst>
                                            <p:cond delay="0"/>
                                          </p:stCondLst>
                                        </p:cTn>
                                        <p:tgtEl>
                                          <p:spTgt spid="11"/>
                                        </p:tgtEl>
                                        <p:attrNameLst>
                                          <p:attrName>style.visibility</p:attrName>
                                        </p:attrNameLst>
                                      </p:cBhvr>
                                      <p:to>
                                        <p:strVal val="visible"/>
                                      </p:to>
                                    </p:set>
                                    <p:animEffect filter="fade" transition="in">
                                      <p:cBhvr>
                                        <p:cTn dur="750" id="12"/>
                                        <p:tgtEl>
                                          <p:spTgt spid="11"/>
                                        </p:tgtEl>
                                      </p:cBhvr>
                                    </p:animEffect>
                                    <p:anim calcmode="lin" valueType="num">
                                      <p:cBhvr>
                                        <p:cTn dur="750" fill="hold" id="13"/>
                                        <p:tgtEl>
                                          <p:spTgt spid="11"/>
                                        </p:tgtEl>
                                        <p:attrNameLst>
                                          <p:attrName>ppt_x</p:attrName>
                                        </p:attrNameLst>
                                      </p:cBhvr>
                                      <p:tavLst>
                                        <p:tav tm="0">
                                          <p:val>
                                            <p:strVal val="#ppt_x"/>
                                          </p:val>
                                        </p:tav>
                                        <p:tav tm="100000">
                                          <p:val>
                                            <p:strVal val="#ppt_x"/>
                                          </p:val>
                                        </p:tav>
                                      </p:tavLst>
                                    </p:anim>
                                    <p:anim calcmode="lin" valueType="num">
                                      <p:cBhvr>
                                        <p:cTn dur="750" fill="hold" id="14"/>
                                        <p:tgtEl>
                                          <p:spTgt spid="11"/>
                                        </p:tgtEl>
                                        <p:attrNameLst>
                                          <p:attrName>ppt_y</p:attrName>
                                        </p:attrNameLst>
                                      </p:cBhvr>
                                      <p:tavLst>
                                        <p:tav tm="0">
                                          <p:val>
                                            <p:strVal val="#ppt_y+.1"/>
                                          </p:val>
                                        </p:tav>
                                        <p:tav tm="100000">
                                          <p:val>
                                            <p:strVal val="#ppt_y"/>
                                          </p:val>
                                        </p:tav>
                                      </p:tavLst>
                                    </p:anim>
                                  </p:childTnLst>
                                </p:cTn>
                              </p:par>
                              <p:par>
                                <p:cTn fill="hold" grpId="0" id="15" nodeType="withEffect" presetClass="entr" presetID="16" presetSubtype="26">
                                  <p:stCondLst>
                                    <p:cond delay="250"/>
                                  </p:stCondLst>
                                  <p:childTnLst>
                                    <p:set>
                                      <p:cBhvr>
                                        <p:cTn dur="1" fill="hold" id="16">
                                          <p:stCondLst>
                                            <p:cond delay="0"/>
                                          </p:stCondLst>
                                        </p:cTn>
                                        <p:tgtEl>
                                          <p:spTgt spid="18"/>
                                        </p:tgtEl>
                                        <p:attrNameLst>
                                          <p:attrName>style.visibility</p:attrName>
                                        </p:attrNameLst>
                                      </p:cBhvr>
                                      <p:to>
                                        <p:strVal val="visible"/>
                                      </p:to>
                                    </p:set>
                                    <p:animEffect filter="barn(inHorizontal)" transition="in">
                                      <p:cBhvr>
                                        <p:cTn dur="750" id="17"/>
                                        <p:tgtEl>
                                          <p:spTgt spid="18"/>
                                        </p:tgtEl>
                                      </p:cBhvr>
                                    </p:animEffect>
                                  </p:childTnLst>
                                </p:cTn>
                              </p:par>
                            </p:childTnLst>
                          </p:cTn>
                        </p:par>
                        <p:par>
                          <p:cTn fill="hold" id="18" nodeType="afterGroup">
                            <p:stCondLst>
                              <p:cond delay="1000"/>
                            </p:stCondLst>
                            <p:childTnLst>
                              <p:par>
                                <p:cTn fill="hold" id="19" nodeType="afterEffect" presetClass="entr" presetID="2" presetSubtype="8">
                                  <p:stCondLst>
                                    <p:cond delay="0"/>
                                  </p:stCondLst>
                                  <p:childTnLst>
                                    <p:set>
                                      <p:cBhvr>
                                        <p:cTn dur="1" fill="hold" id="20">
                                          <p:stCondLst>
                                            <p:cond delay="0"/>
                                          </p:stCondLst>
                                        </p:cTn>
                                        <p:tgtEl>
                                          <p:spTgt spid="15"/>
                                        </p:tgtEl>
                                        <p:attrNameLst>
                                          <p:attrName>style.visibility</p:attrName>
                                        </p:attrNameLst>
                                      </p:cBhvr>
                                      <p:to>
                                        <p:strVal val="visible"/>
                                      </p:to>
                                    </p:set>
                                    <p:anim calcmode="lin" valueType="num">
                                      <p:cBhvr additive="base">
                                        <p:cTn dur="500" fill="hold" id="21"/>
                                        <p:tgtEl>
                                          <p:spTgt spid="15"/>
                                        </p:tgtEl>
                                        <p:attrNameLst>
                                          <p:attrName>ppt_x</p:attrName>
                                        </p:attrNameLst>
                                      </p:cBhvr>
                                      <p:tavLst>
                                        <p:tav tm="0">
                                          <p:val>
                                            <p:strVal val="0-#ppt_w/2"/>
                                          </p:val>
                                        </p:tav>
                                        <p:tav tm="100000">
                                          <p:val>
                                            <p:strVal val="#ppt_x"/>
                                          </p:val>
                                        </p:tav>
                                      </p:tavLst>
                                    </p:anim>
                                    <p:anim calcmode="lin" valueType="num">
                                      <p:cBhvr additive="base">
                                        <p:cTn dur="500" fill="hold" id="22"/>
                                        <p:tgtEl>
                                          <p:spTgt spid="15"/>
                                        </p:tgtEl>
                                        <p:attrNameLst>
                                          <p:attrName>ppt_y</p:attrName>
                                        </p:attrNameLst>
                                      </p:cBhvr>
                                      <p:tavLst>
                                        <p:tav tm="0">
                                          <p:val>
                                            <p:strVal val="#ppt_y"/>
                                          </p:val>
                                        </p:tav>
                                        <p:tav tm="100000">
                                          <p:val>
                                            <p:strVal val="#ppt_y"/>
                                          </p:val>
                                        </p:tav>
                                      </p:tavLst>
                                    </p:anim>
                                  </p:childTnLst>
                                </p:cTn>
                              </p:par>
                            </p:childTnLst>
                          </p:cTn>
                        </p:par>
                        <p:par>
                          <p:cTn fill="hold" id="23" nodeType="afterGroup">
                            <p:stCondLst>
                              <p:cond delay="1500"/>
                            </p:stCondLst>
                            <p:childTnLst>
                              <p:par>
                                <p:cTn fill="hold" id="24" nodeType="afterEffect" presetClass="entr" presetID="42" presetSubtype="0">
                                  <p:stCondLst>
                                    <p:cond delay="0"/>
                                  </p:stCondLst>
                                  <p:childTnLst>
                                    <p:set>
                                      <p:cBhvr>
                                        <p:cTn dur="1" fill="hold" id="25">
                                          <p:stCondLst>
                                            <p:cond delay="0"/>
                                          </p:stCondLst>
                                        </p:cTn>
                                        <p:tgtEl>
                                          <p:spTgt spid="26"/>
                                        </p:tgtEl>
                                        <p:attrNameLst>
                                          <p:attrName>style.visibility</p:attrName>
                                        </p:attrNameLst>
                                      </p:cBhvr>
                                      <p:to>
                                        <p:strVal val="visible"/>
                                      </p:to>
                                    </p:set>
                                    <p:animEffect filter="fade" transition="in">
                                      <p:cBhvr>
                                        <p:cTn dur="1000" id="26"/>
                                        <p:tgtEl>
                                          <p:spTgt spid="26"/>
                                        </p:tgtEl>
                                      </p:cBhvr>
                                    </p:animEffect>
                                    <p:anim calcmode="lin" valueType="num">
                                      <p:cBhvr>
                                        <p:cTn dur="1000" fill="hold" id="27"/>
                                        <p:tgtEl>
                                          <p:spTgt spid="26"/>
                                        </p:tgtEl>
                                        <p:attrNameLst>
                                          <p:attrName>ppt_x</p:attrName>
                                        </p:attrNameLst>
                                      </p:cBhvr>
                                      <p:tavLst>
                                        <p:tav tm="0">
                                          <p:val>
                                            <p:strVal val="#ppt_x"/>
                                          </p:val>
                                        </p:tav>
                                        <p:tav tm="100000">
                                          <p:val>
                                            <p:strVal val="#ppt_x"/>
                                          </p:val>
                                        </p:tav>
                                      </p:tavLst>
                                    </p:anim>
                                    <p:anim calcmode="lin" valueType="num">
                                      <p:cBhvr>
                                        <p:cTn dur="1000" fill="hold" id="28"/>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8"/>
    </p:bldLst>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7" name="组合 6">
            <a:extLst>
              <a:ext uri="{FF2B5EF4-FFF2-40B4-BE49-F238E27FC236}">
                <a16:creationId xmlns:a16="http://schemas.microsoft.com/office/drawing/2014/main" id="{4FD04B19-BC3C-4B7C-8F52-D679B851101F}"/>
              </a:ext>
            </a:extLst>
          </p:cNvPr>
          <p:cNvGrpSpPr/>
          <p:nvPr/>
        </p:nvGrpSpPr>
        <p:grpSpPr>
          <a:xfrm>
            <a:off x="207971" y="1520059"/>
            <a:ext cx="1314820" cy="1077233"/>
            <a:chOff x="5591515" y="1114424"/>
            <a:chExt cx="2276928" cy="1077233"/>
          </a:xfrm>
          <a:blipFill>
            <a:blip r:embed="rId3"/>
            <a:stretch>
              <a:fillRect/>
            </a:stretch>
          </a:blipFill>
        </p:grpSpPr>
        <p:sp>
          <p:nvSpPr>
            <p:cNvPr id="8" name="矩形 7">
              <a:extLst>
                <a:ext uri="{FF2B5EF4-FFF2-40B4-BE49-F238E27FC236}">
                  <a16:creationId xmlns:a16="http://schemas.microsoft.com/office/drawing/2014/main" id="{1CF9018A-0B53-42A0-B154-0250979FB8E9}"/>
                </a:ext>
              </a:extLst>
            </p:cNvPr>
            <p:cNvSpPr/>
            <p:nvPr/>
          </p:nvSpPr>
          <p:spPr>
            <a:xfrm>
              <a:off x="5591515" y="1114425"/>
              <a:ext cx="45719" cy="107723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E65E64"/>
                </a:solidFill>
              </a:endParaRPr>
            </a:p>
          </p:txBody>
        </p:sp>
        <p:sp>
          <p:nvSpPr>
            <p:cNvPr id="9" name="矩形 8">
              <a:extLst>
                <a:ext uri="{FF2B5EF4-FFF2-40B4-BE49-F238E27FC236}">
                  <a16:creationId xmlns:a16="http://schemas.microsoft.com/office/drawing/2014/main" id="{32016FC0-98C3-4D70-BD1E-8A01B99470EA}"/>
                </a:ext>
              </a:extLst>
            </p:cNvPr>
            <p:cNvSpPr/>
            <p:nvPr/>
          </p:nvSpPr>
          <p:spPr>
            <a:xfrm>
              <a:off x="7822724" y="1114425"/>
              <a:ext cx="45719" cy="107723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E65E64"/>
                </a:solidFill>
              </a:endParaRPr>
            </a:p>
          </p:txBody>
        </p:sp>
        <p:sp>
          <p:nvSpPr>
            <p:cNvPr id="10" name="矩形 9">
              <a:extLst>
                <a:ext uri="{FF2B5EF4-FFF2-40B4-BE49-F238E27FC236}">
                  <a16:creationId xmlns:a16="http://schemas.microsoft.com/office/drawing/2014/main" id="{155CCD77-56B0-40FD-8124-4FB936635EAB}"/>
                </a:ext>
              </a:extLst>
            </p:cNvPr>
            <p:cNvSpPr/>
            <p:nvPr/>
          </p:nvSpPr>
          <p:spPr>
            <a:xfrm rot="16200000">
              <a:off x="6703945" y="1994"/>
              <a:ext cx="45719" cy="22705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E65E64"/>
                </a:solidFill>
              </a:endParaRPr>
            </a:p>
          </p:txBody>
        </p:sp>
      </p:grpSp>
      <p:grpSp>
        <p:nvGrpSpPr>
          <p:cNvPr id="11" name="组合 10">
            <a:extLst>
              <a:ext uri="{FF2B5EF4-FFF2-40B4-BE49-F238E27FC236}">
                <a16:creationId xmlns:a16="http://schemas.microsoft.com/office/drawing/2014/main" id="{9F39A0EA-E0DC-4111-9A59-3B06232B0C7A}"/>
              </a:ext>
            </a:extLst>
          </p:cNvPr>
          <p:cNvGrpSpPr/>
          <p:nvPr/>
        </p:nvGrpSpPr>
        <p:grpSpPr>
          <a:xfrm flipV="1">
            <a:off x="208165" y="4022303"/>
            <a:ext cx="1311716" cy="1300753"/>
            <a:chOff x="5591515" y="1106804"/>
            <a:chExt cx="2271552" cy="1300753"/>
          </a:xfrm>
          <a:blipFill>
            <a:blip r:embed="rId3"/>
            <a:stretch>
              <a:fillRect/>
            </a:stretch>
          </a:blipFill>
        </p:grpSpPr>
        <p:sp>
          <p:nvSpPr>
            <p:cNvPr id="12" name="矩形 11">
              <a:extLst>
                <a:ext uri="{FF2B5EF4-FFF2-40B4-BE49-F238E27FC236}">
                  <a16:creationId xmlns:a16="http://schemas.microsoft.com/office/drawing/2014/main" id="{4FA326D0-4E7B-483D-B01C-68BA635B3B15}"/>
                </a:ext>
              </a:extLst>
            </p:cNvPr>
            <p:cNvSpPr/>
            <p:nvPr/>
          </p:nvSpPr>
          <p:spPr>
            <a:xfrm>
              <a:off x="5591515" y="1114426"/>
              <a:ext cx="45719" cy="129313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E65E64"/>
                </a:solidFill>
              </a:endParaRPr>
            </a:p>
          </p:txBody>
        </p:sp>
        <p:sp>
          <p:nvSpPr>
            <p:cNvPr id="13" name="矩形 12">
              <a:extLst>
                <a:ext uri="{FF2B5EF4-FFF2-40B4-BE49-F238E27FC236}">
                  <a16:creationId xmlns:a16="http://schemas.microsoft.com/office/drawing/2014/main" id="{2F5D3EA8-012A-4678-8777-02E2995D8F84}"/>
                </a:ext>
              </a:extLst>
            </p:cNvPr>
            <p:cNvSpPr/>
            <p:nvPr/>
          </p:nvSpPr>
          <p:spPr>
            <a:xfrm>
              <a:off x="7817348" y="1114425"/>
              <a:ext cx="45719" cy="129313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E65E64"/>
                </a:solidFill>
              </a:endParaRPr>
            </a:p>
          </p:txBody>
        </p:sp>
        <p:sp>
          <p:nvSpPr>
            <p:cNvPr id="14" name="矩形 13">
              <a:extLst>
                <a:ext uri="{FF2B5EF4-FFF2-40B4-BE49-F238E27FC236}">
                  <a16:creationId xmlns:a16="http://schemas.microsoft.com/office/drawing/2014/main" id="{B973268B-BDD0-41FE-8189-F8F7AAC0DD1C}"/>
                </a:ext>
              </a:extLst>
            </p:cNvPr>
            <p:cNvSpPr/>
            <p:nvPr/>
          </p:nvSpPr>
          <p:spPr>
            <a:xfrm rot="16200000">
              <a:off x="6703945" y="-5626"/>
              <a:ext cx="45719" cy="22705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E65E64"/>
                </a:solidFill>
              </a:endParaRPr>
            </a:p>
          </p:txBody>
        </p:sp>
      </p:grpSp>
      <p:sp>
        <p:nvSpPr>
          <p:cNvPr id="18" name="矩形 12">
            <a:extLst>
              <a:ext uri="{FF2B5EF4-FFF2-40B4-BE49-F238E27FC236}">
                <a16:creationId xmlns:a16="http://schemas.microsoft.com/office/drawing/2014/main" id="{D5E2AC93-4FA4-42B6-A6F3-D23A4115FDC9}"/>
              </a:ext>
            </a:extLst>
          </p:cNvPr>
          <p:cNvSpPr>
            <a:spLocks noChangeArrowheads="1"/>
          </p:cNvSpPr>
          <p:nvPr/>
        </p:nvSpPr>
        <p:spPr bwMode="auto">
          <a:xfrm>
            <a:off x="588040" y="2100096"/>
            <a:ext cx="609600" cy="228560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eaVert" wrap="none">
            <a:spAutoFit/>
          </a:bodyPr>
          <a:lstStyle/>
          <a:p>
            <a:pPr algn="ctr"/>
            <a:r>
              <a:rPr altLang="en-US" b="1" lang="zh-CN" spc="600" sz="2800">
                <a:solidFill>
                  <a:srgbClr val="64ABE2"/>
                </a:solidFill>
                <a:latin charset="-122" panose="020b0503020204020204" pitchFamily="34" typeface="微软雅黑"/>
                <a:ea charset="-122" pitchFamily="34" typeface="微软雅黑"/>
              </a:rPr>
              <a:t>加入标题描述</a:t>
            </a:r>
          </a:p>
        </p:txBody>
      </p:sp>
      <p:grpSp>
        <p:nvGrpSpPr>
          <p:cNvPr id="15" name="组合 14">
            <a:extLst>
              <a:ext uri="{FF2B5EF4-FFF2-40B4-BE49-F238E27FC236}">
                <a16:creationId xmlns:a16="http://schemas.microsoft.com/office/drawing/2014/main" id="{DB915F5A-1C27-40CF-A96D-0D1219DEA511}"/>
              </a:ext>
            </a:extLst>
          </p:cNvPr>
          <p:cNvGrpSpPr/>
          <p:nvPr/>
        </p:nvGrpSpPr>
        <p:grpSpPr>
          <a:xfrm>
            <a:off x="6618588" y="2361091"/>
            <a:ext cx="2111760" cy="870691"/>
            <a:chOff x="4047817" y="1272381"/>
            <a:chExt cx="2252375" cy="754912"/>
          </a:xfrm>
        </p:grpSpPr>
        <p:sp>
          <p:nvSpPr>
            <p:cNvPr id="16" name="Rounded Rectangle 72">
              <a:extLst>
                <a:ext uri="{FF2B5EF4-FFF2-40B4-BE49-F238E27FC236}">
                  <a16:creationId xmlns:a16="http://schemas.microsoft.com/office/drawing/2014/main" id="{AACC7567-910A-41CB-B257-C3EA6CA69E6E}"/>
                </a:ext>
              </a:extLst>
            </p:cNvPr>
            <p:cNvSpPr/>
            <p:nvPr/>
          </p:nvSpPr>
          <p:spPr>
            <a:xfrm>
              <a:off x="4064000" y="1272381"/>
              <a:ext cx="2092176" cy="296863"/>
            </a:xfrm>
            <a:prstGeom prst="roundRect">
              <a:avLst>
                <a:gd fmla="val 21110" name="adj"/>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r>
                <a:rPr altLang="en-US" lang="zh-CN" sz="1600">
                  <a:solidFill>
                    <a:srgbClr val="FFFFFF"/>
                  </a:solidFill>
                  <a:latin charset="-122" panose="020b0503020204020204" pitchFamily="34" typeface="微软雅黑"/>
                  <a:ea charset="-122" pitchFamily="34" typeface="微软雅黑"/>
                </a:rPr>
                <a:t>单击输入标题内容</a:t>
              </a:r>
            </a:p>
          </p:txBody>
        </p:sp>
        <p:sp>
          <p:nvSpPr>
            <p:cNvPr id="17" name="文本框 8">
              <a:extLst>
                <a:ext uri="{FF2B5EF4-FFF2-40B4-BE49-F238E27FC236}">
                  <a16:creationId xmlns:a16="http://schemas.microsoft.com/office/drawing/2014/main" id="{E3AB12E7-D90E-49F9-9E2B-17B033D91A7D}"/>
                </a:ext>
              </a:extLst>
            </p:cNvPr>
            <p:cNvSpPr txBox="1"/>
            <p:nvPr/>
          </p:nvSpPr>
          <p:spPr>
            <a:xfrm>
              <a:off x="4047817" y="1647031"/>
              <a:ext cx="2252375" cy="376584"/>
            </a:xfrm>
            <a:prstGeom prst="rect">
              <a:avLst/>
            </a:prstGeom>
            <a:noFill/>
          </p:spPr>
          <p:txBody>
            <a:bodyPr bIns="34290" lIns="68580" rIns="68580" rtlCol="0" tIns="3429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r>
                <a:rPr altLang="en-US" lang="zh-CN" sz="1200">
                  <a:solidFill>
                    <a:schemeClr val="bg1">
                      <a:lumMod val="50000"/>
                    </a:schemeClr>
                  </a:solidFill>
                  <a:latin charset="-122" panose="020b0503020204020204" pitchFamily="34" typeface="微软雅黑"/>
                  <a:ea charset="-122" pitchFamily="34" typeface="微软雅黑"/>
                </a:rPr>
                <a:t>请在此处输入您的文本，或者复制您的文本粘贴到此处</a:t>
              </a:r>
            </a:p>
          </p:txBody>
        </p:sp>
      </p:grpSp>
      <p:grpSp>
        <p:nvGrpSpPr>
          <p:cNvPr id="19" name="组合 18">
            <a:extLst>
              <a:ext uri="{FF2B5EF4-FFF2-40B4-BE49-F238E27FC236}">
                <a16:creationId xmlns:a16="http://schemas.microsoft.com/office/drawing/2014/main" id="{B614CEAC-F8F7-4009-BD91-ADF5AE486950}"/>
              </a:ext>
            </a:extLst>
          </p:cNvPr>
          <p:cNvGrpSpPr/>
          <p:nvPr/>
        </p:nvGrpSpPr>
        <p:grpSpPr>
          <a:xfrm>
            <a:off x="8905903" y="2361224"/>
            <a:ext cx="2111760" cy="870691"/>
            <a:chOff x="6436790" y="1239430"/>
            <a:chExt cx="2252375" cy="754912"/>
          </a:xfrm>
        </p:grpSpPr>
        <p:sp>
          <p:nvSpPr>
            <p:cNvPr id="20" name="Rounded Rectangle 72">
              <a:extLst>
                <a:ext uri="{FF2B5EF4-FFF2-40B4-BE49-F238E27FC236}">
                  <a16:creationId xmlns:a16="http://schemas.microsoft.com/office/drawing/2014/main" id="{B2A47992-D3AD-4047-B621-7F9EBA68B4DC}"/>
                </a:ext>
              </a:extLst>
            </p:cNvPr>
            <p:cNvSpPr/>
            <p:nvPr/>
          </p:nvSpPr>
          <p:spPr>
            <a:xfrm>
              <a:off x="6452973" y="1239430"/>
              <a:ext cx="2092176" cy="296863"/>
            </a:xfrm>
            <a:prstGeom prst="roundRect">
              <a:avLst>
                <a:gd fmla="val 21110" name="adj"/>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r>
                <a:rPr altLang="en-US" lang="zh-CN" sz="1600">
                  <a:solidFill>
                    <a:srgbClr val="FFFFFF"/>
                  </a:solidFill>
                  <a:latin charset="-122" panose="020b0503020204020204" pitchFamily="34" typeface="微软雅黑"/>
                  <a:ea charset="-122" pitchFamily="34" typeface="微软雅黑"/>
                </a:rPr>
                <a:t>单击输入标题内容</a:t>
              </a:r>
            </a:p>
          </p:txBody>
        </p:sp>
        <p:sp>
          <p:nvSpPr>
            <p:cNvPr id="21" name="文本框 8">
              <a:extLst>
                <a:ext uri="{FF2B5EF4-FFF2-40B4-BE49-F238E27FC236}">
                  <a16:creationId xmlns:a16="http://schemas.microsoft.com/office/drawing/2014/main" id="{50FE6B78-4E2A-4637-B17C-C6F8C1ACD39F}"/>
                </a:ext>
              </a:extLst>
            </p:cNvPr>
            <p:cNvSpPr txBox="1"/>
            <p:nvPr/>
          </p:nvSpPr>
          <p:spPr>
            <a:xfrm>
              <a:off x="6436789" y="1614080"/>
              <a:ext cx="2252375" cy="376584"/>
            </a:xfrm>
            <a:prstGeom prst="rect">
              <a:avLst/>
            </a:prstGeom>
            <a:noFill/>
          </p:spPr>
          <p:txBody>
            <a:bodyPr bIns="34290" lIns="68580" rIns="68580" rtlCol="0" tIns="3429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r>
                <a:rPr altLang="en-US" lang="zh-CN" sz="1200">
                  <a:solidFill>
                    <a:schemeClr val="bg1">
                      <a:lumMod val="50000"/>
                    </a:schemeClr>
                  </a:solidFill>
                  <a:latin charset="-122" panose="020b0503020204020204" pitchFamily="34" typeface="微软雅黑"/>
                  <a:ea charset="-122" pitchFamily="34" typeface="微软雅黑"/>
                </a:rPr>
                <a:t>请在此处输入您的文本，或者复制您的文本粘贴到此处</a:t>
              </a:r>
            </a:p>
          </p:txBody>
        </p:sp>
      </p:grpSp>
      <p:grpSp>
        <p:nvGrpSpPr>
          <p:cNvPr id="22" name="组合 21">
            <a:extLst>
              <a:ext uri="{FF2B5EF4-FFF2-40B4-BE49-F238E27FC236}">
                <a16:creationId xmlns:a16="http://schemas.microsoft.com/office/drawing/2014/main" id="{DDC417B2-A6E7-48F8-9AA7-E29A6AAE12CF}"/>
              </a:ext>
            </a:extLst>
          </p:cNvPr>
          <p:cNvGrpSpPr/>
          <p:nvPr/>
        </p:nvGrpSpPr>
        <p:grpSpPr>
          <a:xfrm>
            <a:off x="6640822" y="3750616"/>
            <a:ext cx="2111760" cy="870691"/>
            <a:chOff x="4064292" y="2573959"/>
            <a:chExt cx="2252375" cy="754912"/>
          </a:xfrm>
        </p:grpSpPr>
        <p:sp>
          <p:nvSpPr>
            <p:cNvPr id="23" name="Rounded Rectangle 72">
              <a:extLst>
                <a:ext uri="{FF2B5EF4-FFF2-40B4-BE49-F238E27FC236}">
                  <a16:creationId xmlns:a16="http://schemas.microsoft.com/office/drawing/2014/main" id="{F90D8818-BEBF-49EC-BD91-1DC4302ADB70}"/>
                </a:ext>
              </a:extLst>
            </p:cNvPr>
            <p:cNvSpPr/>
            <p:nvPr/>
          </p:nvSpPr>
          <p:spPr>
            <a:xfrm>
              <a:off x="4080475" y="2573959"/>
              <a:ext cx="2092176" cy="296863"/>
            </a:xfrm>
            <a:prstGeom prst="roundRect">
              <a:avLst>
                <a:gd fmla="val 21110" name="adj"/>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r>
                <a:rPr altLang="en-US" lang="zh-CN" sz="1600">
                  <a:solidFill>
                    <a:srgbClr val="FFFFFF"/>
                  </a:solidFill>
                  <a:latin charset="-122" panose="020b0503020204020204" pitchFamily="34" typeface="微软雅黑"/>
                  <a:ea charset="-122" pitchFamily="34" typeface="微软雅黑"/>
                </a:rPr>
                <a:t>单击输入标题内容</a:t>
              </a:r>
            </a:p>
          </p:txBody>
        </p:sp>
        <p:sp>
          <p:nvSpPr>
            <p:cNvPr id="24" name="文本框 8">
              <a:extLst>
                <a:ext uri="{FF2B5EF4-FFF2-40B4-BE49-F238E27FC236}">
                  <a16:creationId xmlns:a16="http://schemas.microsoft.com/office/drawing/2014/main" id="{435AEA57-E064-489B-813C-6813CBED5B98}"/>
                </a:ext>
              </a:extLst>
            </p:cNvPr>
            <p:cNvSpPr txBox="1"/>
            <p:nvPr/>
          </p:nvSpPr>
          <p:spPr>
            <a:xfrm>
              <a:off x="4064292" y="2948609"/>
              <a:ext cx="2252375" cy="376584"/>
            </a:xfrm>
            <a:prstGeom prst="rect">
              <a:avLst/>
            </a:prstGeom>
            <a:noFill/>
          </p:spPr>
          <p:txBody>
            <a:bodyPr bIns="34290" lIns="68580" rIns="68580" rtlCol="0" tIns="3429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r>
                <a:rPr altLang="en-US" lang="zh-CN" sz="1200">
                  <a:solidFill>
                    <a:schemeClr val="bg1">
                      <a:lumMod val="50000"/>
                    </a:schemeClr>
                  </a:solidFill>
                  <a:latin charset="-122" panose="020b0503020204020204" pitchFamily="34" typeface="微软雅黑"/>
                  <a:ea charset="-122" pitchFamily="34" typeface="微软雅黑"/>
                </a:rPr>
                <a:t>请在此处输入您的文本，或者复制您的文本粘贴到此处</a:t>
              </a:r>
            </a:p>
          </p:txBody>
        </p:sp>
      </p:grpSp>
      <p:grpSp>
        <p:nvGrpSpPr>
          <p:cNvPr id="25" name="组合 24">
            <a:extLst>
              <a:ext uri="{FF2B5EF4-FFF2-40B4-BE49-F238E27FC236}">
                <a16:creationId xmlns:a16="http://schemas.microsoft.com/office/drawing/2014/main" id="{51CCAE4A-90FF-4D9F-919D-5454EA0E9D86}"/>
              </a:ext>
            </a:extLst>
          </p:cNvPr>
          <p:cNvGrpSpPr/>
          <p:nvPr/>
        </p:nvGrpSpPr>
        <p:grpSpPr>
          <a:xfrm>
            <a:off x="8928138" y="3750749"/>
            <a:ext cx="2111760" cy="870691"/>
            <a:chOff x="6453265" y="2541008"/>
            <a:chExt cx="2252375" cy="754912"/>
          </a:xfrm>
        </p:grpSpPr>
        <p:sp>
          <p:nvSpPr>
            <p:cNvPr id="26" name="Rounded Rectangle 72">
              <a:extLst>
                <a:ext uri="{FF2B5EF4-FFF2-40B4-BE49-F238E27FC236}">
                  <a16:creationId xmlns:a16="http://schemas.microsoft.com/office/drawing/2014/main" id="{503F0A36-3E52-4DFA-93A9-06B8D0FF9259}"/>
                </a:ext>
              </a:extLst>
            </p:cNvPr>
            <p:cNvSpPr/>
            <p:nvPr/>
          </p:nvSpPr>
          <p:spPr>
            <a:xfrm>
              <a:off x="6469448" y="2541008"/>
              <a:ext cx="2092176" cy="296863"/>
            </a:xfrm>
            <a:prstGeom prst="roundRect">
              <a:avLst>
                <a:gd fmla="val 21110" name="adj"/>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r>
                <a:rPr altLang="en-US" lang="zh-CN" sz="1600">
                  <a:solidFill>
                    <a:srgbClr val="FFFFFF"/>
                  </a:solidFill>
                  <a:latin charset="-122" panose="020b0503020204020204" pitchFamily="34" typeface="微软雅黑"/>
                  <a:ea charset="-122" pitchFamily="34" typeface="微软雅黑"/>
                </a:rPr>
                <a:t>单击输入标题内容</a:t>
              </a:r>
            </a:p>
          </p:txBody>
        </p:sp>
        <p:sp>
          <p:nvSpPr>
            <p:cNvPr id="27" name="文本框 8">
              <a:extLst>
                <a:ext uri="{FF2B5EF4-FFF2-40B4-BE49-F238E27FC236}">
                  <a16:creationId xmlns:a16="http://schemas.microsoft.com/office/drawing/2014/main" id="{3ACAB23E-84B8-4E66-9617-6EB116B8CACB}"/>
                </a:ext>
              </a:extLst>
            </p:cNvPr>
            <p:cNvSpPr txBox="1"/>
            <p:nvPr/>
          </p:nvSpPr>
          <p:spPr>
            <a:xfrm>
              <a:off x="6453264" y="2915658"/>
              <a:ext cx="2252375" cy="376584"/>
            </a:xfrm>
            <a:prstGeom prst="rect">
              <a:avLst/>
            </a:prstGeom>
            <a:noFill/>
          </p:spPr>
          <p:txBody>
            <a:bodyPr bIns="34290" lIns="68580" rIns="68580" rtlCol="0" tIns="3429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r>
                <a:rPr altLang="en-US" lang="zh-CN" sz="1200">
                  <a:solidFill>
                    <a:schemeClr val="bg1">
                      <a:lumMod val="50000"/>
                    </a:schemeClr>
                  </a:solidFill>
                  <a:latin charset="-122" panose="020b0503020204020204" pitchFamily="34" typeface="微软雅黑"/>
                  <a:ea charset="-122" pitchFamily="34" typeface="微软雅黑"/>
                </a:rPr>
                <a:t>请在此处输入您的文本，或者复制您的文本粘贴到此处</a:t>
              </a:r>
            </a:p>
          </p:txBody>
        </p:sp>
      </p:grpSp>
      <p:grpSp>
        <p:nvGrpSpPr>
          <p:cNvPr id="28" name="组合 27">
            <a:extLst>
              <a:ext uri="{FF2B5EF4-FFF2-40B4-BE49-F238E27FC236}">
                <a16:creationId xmlns:a16="http://schemas.microsoft.com/office/drawing/2014/main" id="{FBFCA94F-B028-449D-93FA-1540721EA0A6}"/>
              </a:ext>
            </a:extLst>
          </p:cNvPr>
          <p:cNvGrpSpPr/>
          <p:nvPr/>
        </p:nvGrpSpPr>
        <p:grpSpPr>
          <a:xfrm>
            <a:off x="2549432" y="1641979"/>
            <a:ext cx="3550538" cy="3482518"/>
            <a:chOff x="1311264" y="1939967"/>
            <a:chExt cx="2342633" cy="2297754"/>
          </a:xfrm>
        </p:grpSpPr>
        <p:sp>
          <p:nvSpPr>
            <p:cNvPr id="29" name="椭圆 28">
              <a:extLst>
                <a:ext uri="{FF2B5EF4-FFF2-40B4-BE49-F238E27FC236}">
                  <a16:creationId xmlns:a16="http://schemas.microsoft.com/office/drawing/2014/main" id="{791824C3-C1F4-43E9-ABD5-3D7AFE4609AB}"/>
                </a:ext>
              </a:extLst>
            </p:cNvPr>
            <p:cNvSpPr/>
            <p:nvPr/>
          </p:nvSpPr>
          <p:spPr>
            <a:xfrm>
              <a:off x="1311264" y="2189999"/>
              <a:ext cx="2072913" cy="2047722"/>
            </a:xfrm>
            <a:prstGeom prst="ellipse">
              <a:avLst/>
            </a:prstGeom>
            <a:blipFill>
              <a:blip r:embed="rId3"/>
              <a:stretch>
                <a:fillRect/>
              </a:stretch>
            </a:blipFill>
            <a:ln algn="ctr" cap="flat" cmpd="sng" w="57150">
              <a:solidFill>
                <a:srgbClr val="64ABE2"/>
              </a:solidFill>
              <a:prstDash val="sysDot"/>
              <a:miter lim="800000"/>
            </a:ln>
            <a:effectLst/>
          </p:spPr>
          <p:txBody>
            <a:bodyPr anchor="ctr"/>
            <a:lstStyle/>
            <a:p>
              <a:pPr eaLnBrk="1" fontAlgn="auto" hangingPunct="1">
                <a:spcBef>
                  <a:spcPct val="0"/>
                </a:spcBef>
                <a:spcAft>
                  <a:spcPct val="0"/>
                </a:spcAft>
                <a:defRPr/>
              </a:pPr>
              <a:endParaRPr altLang="en-US" kern="0" lang="zh-CN" sz="2800">
                <a:solidFill>
                  <a:prstClr val="white"/>
                </a:solidFill>
                <a:latin charset="0" panose="020b0604020202020204" pitchFamily="34" typeface="Arial"/>
              </a:endParaRPr>
            </a:p>
          </p:txBody>
        </p:sp>
        <p:sp>
          <p:nvSpPr>
            <p:cNvPr id="30" name="椭圆 29">
              <a:extLst>
                <a:ext uri="{FF2B5EF4-FFF2-40B4-BE49-F238E27FC236}">
                  <a16:creationId xmlns:a16="http://schemas.microsoft.com/office/drawing/2014/main" id="{AE76436D-1972-459C-8355-C2CE0F88DB38}"/>
                </a:ext>
              </a:extLst>
            </p:cNvPr>
            <p:cNvSpPr/>
            <p:nvPr/>
          </p:nvSpPr>
          <p:spPr>
            <a:xfrm>
              <a:off x="2938957" y="2294381"/>
              <a:ext cx="565457" cy="559883"/>
            </a:xfrm>
            <a:prstGeom prst="ellipse">
              <a:avLst/>
            </a:prstGeom>
            <a:blipFill>
              <a:blip r:embed="rId3"/>
              <a:stretch>
                <a:fillRect/>
              </a:stretch>
            </a:blipFill>
            <a:ln algn="ctr" cap="flat" cmpd="sng" w="12700">
              <a:noFill/>
              <a:prstDash val="solid"/>
              <a:miter lim="800000"/>
            </a:ln>
            <a:effectLst/>
          </p:spPr>
          <p:txBody>
            <a:bodyPr anchor="ctr"/>
            <a:lstStyle/>
            <a:p>
              <a:pPr algn="ctr" eaLnBrk="1" fontAlgn="auto" hangingPunct="1">
                <a:spcBef>
                  <a:spcPct val="0"/>
                </a:spcBef>
                <a:spcAft>
                  <a:spcPct val="0"/>
                </a:spcAft>
                <a:defRPr/>
              </a:pPr>
              <a:endParaRPr altLang="en-US" kern="0" lang="zh-CN" sz="2400">
                <a:solidFill>
                  <a:prstClr val="white"/>
                </a:solidFill>
                <a:latin typeface="Calibri"/>
                <a:ea charset="-122" panose="02010600030101010101" pitchFamily="2" typeface="宋体"/>
              </a:endParaRPr>
            </a:p>
          </p:txBody>
        </p:sp>
        <p:pic>
          <p:nvPicPr>
            <p:cNvPr id="31" name="图片 29">
              <a:extLst>
                <a:ext uri="{FF2B5EF4-FFF2-40B4-BE49-F238E27FC236}">
                  <a16:creationId xmlns:a16="http://schemas.microsoft.com/office/drawing/2014/main" id="{232DDFDC-67BE-46FC-B9EC-744009284246}"/>
                </a:ext>
              </a:extLst>
            </p:cNvPr>
            <p:cNvPicPr>
              <a:picLocks noChangeAspect="1"/>
            </p:cNvPicPr>
            <p:nvPr/>
          </p:nvPicPr>
          <p:blipFill>
            <a:blip r:embed="rId4">
              <a:extLst>
                <a:ext uri="{28A0092B-C50C-407E-A947-70E740481C1C}">
                  <a14:useLocalDpi val="0"/>
                </a:ext>
              </a:extLst>
            </a:blip>
            <a:srcRect t="5220"/>
            <a:stretch>
              <a:fillRect/>
            </a:stretch>
          </p:blipFill>
          <p:spPr bwMode="auto">
            <a:xfrm>
              <a:off x="3028339" y="2423334"/>
              <a:ext cx="381785" cy="30197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32" name="椭圆 31">
              <a:extLst>
                <a:ext uri="{FF2B5EF4-FFF2-40B4-BE49-F238E27FC236}">
                  <a16:creationId xmlns:a16="http://schemas.microsoft.com/office/drawing/2014/main" id="{D661D1D3-C455-4F48-9F60-F3D5BD9E8EA1}"/>
                </a:ext>
              </a:extLst>
            </p:cNvPr>
            <p:cNvSpPr/>
            <p:nvPr/>
          </p:nvSpPr>
          <p:spPr>
            <a:xfrm>
              <a:off x="2310155" y="1939967"/>
              <a:ext cx="548405" cy="543035"/>
            </a:xfrm>
            <a:prstGeom prst="ellipse">
              <a:avLst/>
            </a:prstGeom>
            <a:blipFill>
              <a:blip r:embed="rId3"/>
              <a:stretch>
                <a:fillRect/>
              </a:stretch>
            </a:blipFill>
            <a:ln algn="ctr" cap="flat" cmpd="sng" w="12700">
              <a:noFill/>
              <a:prstDash val="solid"/>
              <a:miter lim="800000"/>
            </a:ln>
            <a:effectLst/>
          </p:spPr>
          <p:txBody>
            <a:bodyPr anchor="ctr"/>
            <a:lstStyle/>
            <a:p>
              <a:pPr algn="ctr" eaLnBrk="1" fontAlgn="auto" hangingPunct="1">
                <a:spcBef>
                  <a:spcPct val="0"/>
                </a:spcBef>
                <a:spcAft>
                  <a:spcPct val="0"/>
                </a:spcAft>
                <a:defRPr/>
              </a:pPr>
              <a:endParaRPr altLang="en-US" kern="0" lang="zh-CN" sz="2400">
                <a:solidFill>
                  <a:prstClr val="white"/>
                </a:solidFill>
                <a:latin typeface="Calibri"/>
                <a:ea charset="-122" panose="02010600030101010101" pitchFamily="2" typeface="宋体"/>
              </a:endParaRPr>
            </a:p>
          </p:txBody>
        </p:sp>
        <p:pic>
          <p:nvPicPr>
            <p:cNvPr id="33" name="图片 32">
              <a:extLst>
                <a:ext uri="{FF2B5EF4-FFF2-40B4-BE49-F238E27FC236}">
                  <a16:creationId xmlns:a16="http://schemas.microsoft.com/office/drawing/2014/main" id="{412E0E82-EB55-475D-9663-13C9E24A55AB}"/>
                </a:ext>
              </a:extLst>
            </p:cNvPr>
            <p:cNvPicPr>
              <a:picLocks noChangeAspect="1"/>
            </p:cNvPicPr>
            <p:nvPr/>
          </p:nvPicPr>
          <p:blipFill>
            <a:blip r:embed="rId5">
              <a:extLst>
                <a:ext uri="{28A0092B-C50C-407E-A947-70E740481C1C}">
                  <a14:useLocalDpi val="0"/>
                </a:ext>
              </a:extLst>
            </a:blip>
            <a:srcRect b="28755" l="23180" r="24422" t="13547"/>
            <a:stretch>
              <a:fillRect/>
            </a:stretch>
          </p:blipFill>
          <p:spPr bwMode="auto">
            <a:xfrm>
              <a:off x="2466935" y="2083825"/>
              <a:ext cx="234843" cy="25531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34" name="椭圆 33">
              <a:extLst>
                <a:ext uri="{FF2B5EF4-FFF2-40B4-BE49-F238E27FC236}">
                  <a16:creationId xmlns:a16="http://schemas.microsoft.com/office/drawing/2014/main" id="{78B753D5-6B03-4B3F-A8A7-5EF4CCA621E3}"/>
                </a:ext>
              </a:extLst>
            </p:cNvPr>
            <p:cNvSpPr/>
            <p:nvPr/>
          </p:nvSpPr>
          <p:spPr>
            <a:xfrm>
              <a:off x="3105492" y="2996053"/>
              <a:ext cx="548405" cy="541739"/>
            </a:xfrm>
            <a:prstGeom prst="ellipse">
              <a:avLst/>
            </a:prstGeom>
            <a:blipFill>
              <a:blip r:embed="rId3"/>
              <a:stretch>
                <a:fillRect/>
              </a:stretch>
            </a:blipFill>
            <a:ln algn="ctr" cap="flat" cmpd="sng" w="12700">
              <a:noFill/>
              <a:prstDash val="solid"/>
              <a:miter lim="800000"/>
            </a:ln>
            <a:effectLst/>
          </p:spPr>
          <p:txBody>
            <a:bodyPr anchor="ctr"/>
            <a:lstStyle/>
            <a:p>
              <a:pPr algn="ctr" eaLnBrk="1" fontAlgn="auto" hangingPunct="1">
                <a:spcBef>
                  <a:spcPct val="0"/>
                </a:spcBef>
                <a:spcAft>
                  <a:spcPct val="0"/>
                </a:spcAft>
                <a:defRPr/>
              </a:pPr>
              <a:endParaRPr altLang="en-US" kern="0" lang="zh-CN" sz="2400">
                <a:solidFill>
                  <a:prstClr val="white"/>
                </a:solidFill>
                <a:latin typeface="Calibri"/>
                <a:ea charset="-122" panose="02010600030101010101" pitchFamily="2" typeface="宋体"/>
              </a:endParaRPr>
            </a:p>
          </p:txBody>
        </p:sp>
        <p:sp>
          <p:nvSpPr>
            <p:cNvPr id="35" name="任意多边形 12">
              <a:extLst>
                <a:ext uri="{FF2B5EF4-FFF2-40B4-BE49-F238E27FC236}">
                  <a16:creationId xmlns:a16="http://schemas.microsoft.com/office/drawing/2014/main" id="{B20B7DAA-FD5A-4C95-837C-4FA1DB282804}"/>
                </a:ext>
              </a:extLst>
            </p:cNvPr>
            <p:cNvSpPr/>
            <p:nvPr/>
          </p:nvSpPr>
          <p:spPr>
            <a:xfrm>
              <a:off x="3171130" y="3127020"/>
              <a:ext cx="321431" cy="243653"/>
            </a:xfrm>
            <a:custGeom>
              <a:gdLst>
                <a:gd fmla="*/ 332089 w 388650" name="connsiteX0"/>
                <a:gd fmla="*/ 43940 h 298935" name="connsiteY0"/>
                <a:gd fmla="*/ 354779 w 388650" name="connsiteX1"/>
                <a:gd fmla="*/ 43940 h 298935" name="connsiteY1"/>
                <a:gd fmla="*/ 388650 w 388650" name="connsiteX2"/>
                <a:gd fmla="*/ 77811 h 298935" name="connsiteY2"/>
                <a:gd fmla="*/ 388650 w 388650" name="connsiteX3"/>
                <a:gd fmla="*/ 162486 h 298935" name="connsiteY3"/>
                <a:gd fmla="*/ 388650 w 388650" name="connsiteX4"/>
                <a:gd fmla="*/ 213291 h 298935" name="connsiteY4"/>
                <a:gd fmla="*/ 354779 w 388650" name="connsiteX5"/>
                <a:gd fmla="*/ 247162 h 298935" name="connsiteY5"/>
                <a:gd fmla="*/ 328319 w 388650" name="connsiteX6"/>
                <a:gd fmla="*/ 247162 h 298935" name="connsiteY6"/>
                <a:gd fmla="*/ 262816 w 388650" name="connsiteX7"/>
                <a:gd fmla="*/ 298935 h 298935" name="connsiteY7"/>
                <a:gd fmla="*/ 237822 w 388650" name="connsiteX8"/>
                <a:gd fmla="*/ 247162 h 298935" name="connsiteY8"/>
                <a:gd fmla="*/ 60533 w 388650" name="connsiteX9"/>
                <a:gd fmla="*/ 247162 h 298935" name="connsiteY9"/>
                <a:gd fmla="*/ 26662 w 388650" name="connsiteX10"/>
                <a:gd fmla="*/ 213291 h 298935" name="connsiteY10"/>
                <a:gd fmla="*/ 26662 w 388650" name="connsiteX11"/>
                <a:gd fmla="*/ 188693 h 298935" name="connsiteY11"/>
                <a:gd fmla="*/ 27227 w 388650" name="connsiteX12"/>
                <a:gd fmla="*/ 188927 h 298935" name="connsiteY12"/>
                <a:gd fmla="*/ 300065 w 388650" name="connsiteX13"/>
                <a:gd fmla="*/ 188927 h 298935" name="connsiteY13"/>
                <a:gd fmla="*/ 332089 w 388650" name="connsiteX14"/>
                <a:gd fmla="*/ 156903 h 298935" name="connsiteY14"/>
                <a:gd fmla="*/ 28100 w 388650" name="connsiteX15"/>
                <a:gd fmla="*/ 0 h 298935" name="connsiteY15"/>
                <a:gd fmla="*/ 290988 w 388650" name="connsiteX16"/>
                <a:gd fmla="*/ 0 h 298935" name="connsiteY16"/>
                <a:gd fmla="*/ 319088 w 388650" name="connsiteX17"/>
                <a:gd fmla="*/ 28100 h 298935" name="connsiteY17"/>
                <a:gd fmla="*/ 319088 w 388650" name="connsiteX18"/>
                <a:gd fmla="*/ 140499 h 298935" name="connsiteY18"/>
                <a:gd fmla="*/ 290988 w 388650" name="connsiteX19"/>
                <a:gd fmla="*/ 168599 h 298935" name="connsiteY19"/>
                <a:gd fmla="*/ 28100 w 388650" name="connsiteX20"/>
                <a:gd fmla="*/ 168599 h 298935" name="connsiteY20"/>
                <a:gd fmla="*/ 0 w 388650" name="connsiteX21"/>
                <a:gd fmla="*/ 140499 h 298935" name="connsiteY21"/>
                <a:gd fmla="*/ 0 w 388650" name="connsiteX22"/>
                <a:gd fmla="*/ 28100 h 298935" name="connsiteY22"/>
                <a:gd fmla="*/ 28100 w 388650" name="connsiteX23"/>
                <a:gd fmla="*/ 0 h 298935" name="connsiteY2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b="b" l="l" r="r" t="t"/>
              <a:pathLst>
                <a:path h="298935" w="388650">
                  <a:moveTo>
                    <a:pt x="332089" y="43940"/>
                  </a:moveTo>
                  <a:lnTo>
                    <a:pt x="354779" y="43940"/>
                  </a:lnTo>
                  <a:cubicBezTo>
                    <a:pt x="373485" y="43940"/>
                    <a:pt x="388650" y="59105"/>
                    <a:pt x="388650" y="77811"/>
                  </a:cubicBezTo>
                  <a:lnTo>
                    <a:pt x="388650" y="162486"/>
                  </a:lnTo>
                  <a:lnTo>
                    <a:pt x="388650" y="213291"/>
                  </a:lnTo>
                  <a:cubicBezTo>
                    <a:pt x="388650" y="231997"/>
                    <a:pt x="373485" y="247162"/>
                    <a:pt x="354779" y="247162"/>
                  </a:cubicBezTo>
                  <a:lnTo>
                    <a:pt x="328319" y="247162"/>
                  </a:lnTo>
                  <a:lnTo>
                    <a:pt x="262816" y="298935"/>
                  </a:lnTo>
                  <a:lnTo>
                    <a:pt x="237822" y="247162"/>
                  </a:lnTo>
                  <a:lnTo>
                    <a:pt x="60533" y="247162"/>
                  </a:lnTo>
                  <a:cubicBezTo>
                    <a:pt x="41827" y="247162"/>
                    <a:pt x="26662" y="231997"/>
                    <a:pt x="26662" y="213291"/>
                  </a:cubicBezTo>
                  <a:lnTo>
                    <a:pt x="26662" y="188693"/>
                  </a:lnTo>
                  <a:lnTo>
                    <a:pt x="27227" y="188927"/>
                  </a:lnTo>
                  <a:lnTo>
                    <a:pt x="300065" y="188927"/>
                  </a:lnTo>
                  <a:cubicBezTo>
                    <a:pt x="317751" y="188927"/>
                    <a:pt x="332089" y="174589"/>
                    <a:pt x="332089" y="156903"/>
                  </a:cubicBezTo>
                  <a:close/>
                  <a:moveTo>
                    <a:pt x="28100" y="0"/>
                  </a:moveTo>
                  <a:lnTo>
                    <a:pt x="290988" y="0"/>
                  </a:lnTo>
                  <a:cubicBezTo>
                    <a:pt x="306507" y="0"/>
                    <a:pt x="319088" y="12581"/>
                    <a:pt x="319088" y="28100"/>
                  </a:cubicBezTo>
                  <a:lnTo>
                    <a:pt x="319088" y="140499"/>
                  </a:lnTo>
                  <a:cubicBezTo>
                    <a:pt x="319088" y="156018"/>
                    <a:pt x="306507" y="168599"/>
                    <a:pt x="290988" y="168599"/>
                  </a:cubicBezTo>
                  <a:lnTo>
                    <a:pt x="28100" y="168599"/>
                  </a:lnTo>
                  <a:cubicBezTo>
                    <a:pt x="12581" y="168599"/>
                    <a:pt x="0" y="156018"/>
                    <a:pt x="0" y="140499"/>
                  </a:cubicBezTo>
                  <a:lnTo>
                    <a:pt x="0" y="28100"/>
                  </a:lnTo>
                  <a:cubicBezTo>
                    <a:pt x="0" y="12581"/>
                    <a:pt x="12581" y="0"/>
                    <a:pt x="28100" y="0"/>
                  </a:cubicBezTo>
                  <a:close/>
                </a:path>
              </a:pathLst>
            </a:custGeom>
            <a:solidFill>
              <a:sysClr lastClr="FFFFFF" val="window"/>
            </a:solidFill>
            <a:ln algn="ctr" cap="flat" cmpd="sng" w="12700">
              <a:noFill/>
              <a:prstDash val="solid"/>
              <a:miter lim="800000"/>
            </a:ln>
            <a:effectLst/>
          </p:spPr>
          <p:txBody>
            <a:bodyPr anchor="ctr"/>
            <a:lstStyle/>
            <a:p>
              <a:pPr algn="ctr" eaLnBrk="1" fontAlgn="auto" hangingPunct="1">
                <a:spcBef>
                  <a:spcPct val="0"/>
                </a:spcBef>
                <a:spcAft>
                  <a:spcPct val="0"/>
                </a:spcAft>
                <a:defRPr/>
              </a:pPr>
              <a:endParaRPr altLang="en-US" kern="0" lang="zh-CN" sz="2400">
                <a:solidFill>
                  <a:prstClr val="white"/>
                </a:solidFill>
                <a:latin typeface="Calibri"/>
                <a:ea charset="-122" panose="02010600030101010101" pitchFamily="2" typeface="宋体"/>
              </a:endParaRPr>
            </a:p>
          </p:txBody>
        </p:sp>
        <p:sp>
          <p:nvSpPr>
            <p:cNvPr id="36" name="椭圆 35">
              <a:extLst>
                <a:ext uri="{FF2B5EF4-FFF2-40B4-BE49-F238E27FC236}">
                  <a16:creationId xmlns:a16="http://schemas.microsoft.com/office/drawing/2014/main" id="{38934E05-ABB9-40FD-BA78-B0DA74D4365B}"/>
                </a:ext>
              </a:extLst>
            </p:cNvPr>
            <p:cNvSpPr/>
            <p:nvPr/>
          </p:nvSpPr>
          <p:spPr>
            <a:xfrm>
              <a:off x="2879935" y="3715393"/>
              <a:ext cx="447382" cy="443241"/>
            </a:xfrm>
            <a:prstGeom prst="ellipse">
              <a:avLst/>
            </a:prstGeom>
            <a:blipFill>
              <a:blip r:embed="rId3"/>
              <a:stretch>
                <a:fillRect/>
              </a:stretch>
            </a:blipFill>
            <a:ln algn="ctr" cap="flat" cmpd="sng" w="12700">
              <a:noFill/>
              <a:prstDash val="solid"/>
              <a:miter lim="800000"/>
            </a:ln>
            <a:effectLst/>
          </p:spPr>
          <p:txBody>
            <a:bodyPr anchor="ctr"/>
            <a:lstStyle/>
            <a:p>
              <a:pPr algn="ctr" eaLnBrk="1" fontAlgn="auto" hangingPunct="1">
                <a:spcBef>
                  <a:spcPct val="0"/>
                </a:spcBef>
                <a:spcAft>
                  <a:spcPct val="0"/>
                </a:spcAft>
                <a:defRPr/>
              </a:pPr>
              <a:endParaRPr altLang="en-US" kern="0" lang="zh-CN" sz="2400">
                <a:solidFill>
                  <a:prstClr val="white"/>
                </a:solidFill>
                <a:latin typeface="Calibri"/>
                <a:ea charset="-122" panose="02010600030101010101" pitchFamily="2" typeface="宋体"/>
              </a:endParaRPr>
            </a:p>
          </p:txBody>
        </p:sp>
        <p:sp>
          <p:nvSpPr>
            <p:cNvPr id="37" name="任意多边形 14">
              <a:extLst>
                <a:ext uri="{FF2B5EF4-FFF2-40B4-BE49-F238E27FC236}">
                  <a16:creationId xmlns:a16="http://schemas.microsoft.com/office/drawing/2014/main" id="{09F96131-7CF1-4E8F-A5D4-BF7A4599744F}"/>
                </a:ext>
              </a:extLst>
            </p:cNvPr>
            <p:cNvSpPr/>
            <p:nvPr/>
          </p:nvSpPr>
          <p:spPr>
            <a:xfrm flipH="1" rot="10800000">
              <a:off x="2951599" y="3822545"/>
              <a:ext cx="284699" cy="209956"/>
            </a:xfrm>
            <a:custGeom>
              <a:gdLst>
                <a:gd fmla="*/ 441259 w 1065398" name="connsiteX0"/>
                <a:gd fmla="*/ 795512 h 795512" name="connsiteY0"/>
                <a:gd fmla="*/ 624139 w 1065398" name="connsiteX1"/>
                <a:gd fmla="*/ 795512 h 795512" name="connsiteY1"/>
                <a:gd fmla="*/ 624139 w 1065398" name="connsiteX2"/>
                <a:gd fmla="*/ 611235 h 795512" name="connsiteY2"/>
                <a:gd fmla="*/ 975398 w 1065398" name="connsiteX3"/>
                <a:gd fmla="*/ 611235 h 795512" name="connsiteY3"/>
                <a:gd fmla="*/ 1065398 w 1065398" name="connsiteX4"/>
                <a:gd fmla="*/ 521235 h 795512" name="connsiteY4"/>
                <a:gd fmla="*/ 975398 w 1065398" name="connsiteX5"/>
                <a:gd fmla="*/ 431235 h 795512" name="connsiteY5"/>
                <a:gd fmla="*/ 624139 w 1065398" name="connsiteX6"/>
                <a:gd fmla="*/ 431235 h 795512" name="connsiteY6"/>
                <a:gd fmla="*/ 624139 w 1065398" name="connsiteX7"/>
                <a:gd fmla="*/ 0 h 795512" name="connsiteY7"/>
                <a:gd fmla="*/ 441259 w 1065398" name="connsiteX8"/>
                <a:gd fmla="*/ 0 h 795512" name="connsiteY8"/>
                <a:gd fmla="*/ 441259 w 1065398" name="connsiteX9"/>
                <a:gd fmla="*/ 217756 h 795512" name="connsiteY9"/>
                <a:gd fmla="*/ 90000 w 1065398" name="connsiteX10"/>
                <a:gd fmla="*/ 217756 h 795512" name="connsiteY10"/>
                <a:gd fmla="*/ 0 w 1065398" name="connsiteX11"/>
                <a:gd fmla="*/ 307756 h 795512" name="connsiteY11"/>
                <a:gd fmla="*/ 90000 w 1065398" name="connsiteX12"/>
                <a:gd fmla="*/ 397756 h 795512" name="connsiteY12"/>
                <a:gd fmla="*/ 441259 w 1065398" name="connsiteX13"/>
                <a:gd fmla="*/ 397756 h 795512" name="connsiteY1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b="b" l="l" r="r" t="t"/>
              <a:pathLst>
                <a:path h="795512" w="1065398">
                  <a:moveTo>
                    <a:pt x="441259" y="795512"/>
                  </a:moveTo>
                  <a:lnTo>
                    <a:pt x="624139" y="795512"/>
                  </a:lnTo>
                  <a:lnTo>
                    <a:pt x="624139" y="611235"/>
                  </a:lnTo>
                  <a:lnTo>
                    <a:pt x="975398" y="611235"/>
                  </a:lnTo>
                  <a:lnTo>
                    <a:pt x="1065398" y="521235"/>
                  </a:lnTo>
                  <a:lnTo>
                    <a:pt x="975398" y="431235"/>
                  </a:lnTo>
                  <a:lnTo>
                    <a:pt x="624139" y="431235"/>
                  </a:lnTo>
                  <a:lnTo>
                    <a:pt x="624139" y="0"/>
                  </a:lnTo>
                  <a:lnTo>
                    <a:pt x="441259" y="0"/>
                  </a:lnTo>
                  <a:lnTo>
                    <a:pt x="441259" y="217756"/>
                  </a:lnTo>
                  <a:lnTo>
                    <a:pt x="90000" y="217756"/>
                  </a:lnTo>
                  <a:lnTo>
                    <a:pt x="0" y="307756"/>
                  </a:lnTo>
                  <a:lnTo>
                    <a:pt x="90000" y="397756"/>
                  </a:lnTo>
                  <a:lnTo>
                    <a:pt x="441259" y="397756"/>
                  </a:lnTo>
                  <a:close/>
                </a:path>
              </a:pathLst>
            </a:custGeom>
            <a:solidFill>
              <a:sysClr lastClr="FFFFFF" val="window"/>
            </a:solidFill>
            <a:ln algn="ctr" cap="flat" cmpd="sng" w="12700">
              <a:noFill/>
              <a:prstDash val="solid"/>
              <a:miter lim="800000"/>
            </a:ln>
            <a:effectLst/>
          </p:spPr>
          <p:txBody>
            <a:bodyPr anchor="ctr"/>
            <a:lstStyle/>
            <a:p>
              <a:pPr algn="ctr" eaLnBrk="1" fontAlgn="auto" hangingPunct="1">
                <a:spcBef>
                  <a:spcPct val="0"/>
                </a:spcBef>
                <a:spcAft>
                  <a:spcPct val="0"/>
                </a:spcAft>
                <a:defRPr/>
              </a:pPr>
              <a:endParaRPr altLang="en-US" kern="0" lang="zh-CN" sz="2400">
                <a:solidFill>
                  <a:prstClr val="white"/>
                </a:solidFill>
                <a:latin typeface="Calibri"/>
                <a:ea charset="-122" panose="02010600030101010101" pitchFamily="2" typeface="宋体"/>
              </a:endParaRPr>
            </a:p>
          </p:txBody>
        </p:sp>
        <p:sp>
          <p:nvSpPr>
            <p:cNvPr id="38" name="矩形 37">
              <a:extLst>
                <a:ext uri="{FF2B5EF4-FFF2-40B4-BE49-F238E27FC236}">
                  <a16:creationId xmlns:a16="http://schemas.microsoft.com/office/drawing/2014/main" id="{4F8900B4-64AF-45E0-BAA5-E5B297E0390E}"/>
                </a:ext>
              </a:extLst>
            </p:cNvPr>
            <p:cNvSpPr/>
            <p:nvPr/>
          </p:nvSpPr>
          <p:spPr>
            <a:xfrm>
              <a:off x="1827385" y="2852617"/>
              <a:ext cx="866432" cy="703871"/>
            </a:xfrm>
            <a:prstGeom prst="rect">
              <a:avLst/>
            </a:prstGeom>
          </p:spPr>
          <p:txBody>
            <a:bodyPr wrap="none">
              <a:spAutoFit/>
            </a:bodyPr>
            <a:lstStyle/>
            <a:p>
              <a:pPr>
                <a:defRPr/>
              </a:pPr>
              <a:r>
                <a:rPr altLang="zh-CN" kern="0" lang="en-US" sz="3200">
                  <a:solidFill>
                    <a:prstClr val="white"/>
                  </a:solidFill>
                  <a:latin charset="0" panose="020b0604020202020204" pitchFamily="34" typeface="Arial"/>
                </a:rPr>
                <a:t>TEXT</a:t>
              </a:r>
            </a:p>
            <a:p>
              <a:pPr>
                <a:defRPr/>
              </a:pPr>
              <a:r>
                <a:rPr altLang="zh-CN" kern="0" lang="en-US" sz="3200">
                  <a:solidFill>
                    <a:prstClr val="white"/>
                  </a:solidFill>
                  <a:latin charset="0" panose="020b0604020202020204" pitchFamily="34" typeface="Arial"/>
                </a:rPr>
                <a:t>HERE</a:t>
              </a:r>
            </a:p>
          </p:txBody>
        </p:sp>
      </p:grpSp>
    </p:spTree>
    <p:extLst>
      <p:ext uri="{BB962C8B-B14F-4D97-AF65-F5344CB8AC3E}">
        <p14:creationId val="3010554744"/>
      </p:ext>
    </p:extLst>
  </p:cSld>
  <p:clrMapOvr>
    <a:masterClrMapping/>
  </p:clrMapOvr>
  <mc:AlternateContent>
    <mc:Choice Requires="p14">
      <p:transition p14:dur="900" spd="slow">
        <p14:warp dir="in"/>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7" presetSubtype="0">
                                  <p:stCondLst>
                                    <p:cond delay="0"/>
                                  </p:stCondLst>
                                  <p:childTnLst>
                                    <p:set>
                                      <p:cBhvr>
                                        <p:cTn dur="1" fill="hold" id="6">
                                          <p:stCondLst>
                                            <p:cond delay="0"/>
                                          </p:stCondLst>
                                        </p:cTn>
                                        <p:tgtEl>
                                          <p:spTgt spid="7"/>
                                        </p:tgtEl>
                                        <p:attrNameLst>
                                          <p:attrName>style.visibility</p:attrName>
                                        </p:attrNameLst>
                                      </p:cBhvr>
                                      <p:to>
                                        <p:strVal val="visible"/>
                                      </p:to>
                                    </p:set>
                                    <p:animEffect filter="fade" transition="in">
                                      <p:cBhvr>
                                        <p:cTn dur="750" id="7"/>
                                        <p:tgtEl>
                                          <p:spTgt spid="7"/>
                                        </p:tgtEl>
                                      </p:cBhvr>
                                    </p:animEffect>
                                    <p:anim calcmode="lin" valueType="num">
                                      <p:cBhvr>
                                        <p:cTn dur="750" fill="hold" id="8"/>
                                        <p:tgtEl>
                                          <p:spTgt spid="7"/>
                                        </p:tgtEl>
                                        <p:attrNameLst>
                                          <p:attrName>ppt_x</p:attrName>
                                        </p:attrNameLst>
                                      </p:cBhvr>
                                      <p:tavLst>
                                        <p:tav tm="0">
                                          <p:val>
                                            <p:strVal val="#ppt_x"/>
                                          </p:val>
                                        </p:tav>
                                        <p:tav tm="100000">
                                          <p:val>
                                            <p:strVal val="#ppt_x"/>
                                          </p:val>
                                        </p:tav>
                                      </p:tavLst>
                                    </p:anim>
                                    <p:anim calcmode="lin" valueType="num">
                                      <p:cBhvr>
                                        <p:cTn dur="750" fill="hold" id="9"/>
                                        <p:tgtEl>
                                          <p:spTgt spid="7"/>
                                        </p:tgtEl>
                                        <p:attrNameLst>
                                          <p:attrName>ppt_y</p:attrName>
                                        </p:attrNameLst>
                                      </p:cBhvr>
                                      <p:tavLst>
                                        <p:tav tm="0">
                                          <p:val>
                                            <p:strVal val="#ppt_y-.1"/>
                                          </p:val>
                                        </p:tav>
                                        <p:tav tm="100000">
                                          <p:val>
                                            <p:strVal val="#ppt_y"/>
                                          </p:val>
                                        </p:tav>
                                      </p:tavLst>
                                    </p:anim>
                                  </p:childTnLst>
                                </p:cTn>
                              </p:par>
                              <p:par>
                                <p:cTn fill="hold" id="10" nodeType="withEffect" presetClass="entr" presetID="42" presetSubtype="0">
                                  <p:stCondLst>
                                    <p:cond delay="0"/>
                                  </p:stCondLst>
                                  <p:childTnLst>
                                    <p:set>
                                      <p:cBhvr>
                                        <p:cTn dur="1" fill="hold" id="11">
                                          <p:stCondLst>
                                            <p:cond delay="0"/>
                                          </p:stCondLst>
                                        </p:cTn>
                                        <p:tgtEl>
                                          <p:spTgt spid="11"/>
                                        </p:tgtEl>
                                        <p:attrNameLst>
                                          <p:attrName>style.visibility</p:attrName>
                                        </p:attrNameLst>
                                      </p:cBhvr>
                                      <p:to>
                                        <p:strVal val="visible"/>
                                      </p:to>
                                    </p:set>
                                    <p:animEffect filter="fade" transition="in">
                                      <p:cBhvr>
                                        <p:cTn dur="750" id="12"/>
                                        <p:tgtEl>
                                          <p:spTgt spid="11"/>
                                        </p:tgtEl>
                                      </p:cBhvr>
                                    </p:animEffect>
                                    <p:anim calcmode="lin" valueType="num">
                                      <p:cBhvr>
                                        <p:cTn dur="750" fill="hold" id="13"/>
                                        <p:tgtEl>
                                          <p:spTgt spid="11"/>
                                        </p:tgtEl>
                                        <p:attrNameLst>
                                          <p:attrName>ppt_x</p:attrName>
                                        </p:attrNameLst>
                                      </p:cBhvr>
                                      <p:tavLst>
                                        <p:tav tm="0">
                                          <p:val>
                                            <p:strVal val="#ppt_x"/>
                                          </p:val>
                                        </p:tav>
                                        <p:tav tm="100000">
                                          <p:val>
                                            <p:strVal val="#ppt_x"/>
                                          </p:val>
                                        </p:tav>
                                      </p:tavLst>
                                    </p:anim>
                                    <p:anim calcmode="lin" valueType="num">
                                      <p:cBhvr>
                                        <p:cTn dur="750" fill="hold" id="14"/>
                                        <p:tgtEl>
                                          <p:spTgt spid="11"/>
                                        </p:tgtEl>
                                        <p:attrNameLst>
                                          <p:attrName>ppt_y</p:attrName>
                                        </p:attrNameLst>
                                      </p:cBhvr>
                                      <p:tavLst>
                                        <p:tav tm="0">
                                          <p:val>
                                            <p:strVal val="#ppt_y+.1"/>
                                          </p:val>
                                        </p:tav>
                                        <p:tav tm="100000">
                                          <p:val>
                                            <p:strVal val="#ppt_y"/>
                                          </p:val>
                                        </p:tav>
                                      </p:tavLst>
                                    </p:anim>
                                  </p:childTnLst>
                                </p:cTn>
                              </p:par>
                              <p:par>
                                <p:cTn fill="hold" grpId="0" id="15" nodeType="withEffect" presetClass="entr" presetID="16" presetSubtype="26">
                                  <p:stCondLst>
                                    <p:cond delay="250"/>
                                  </p:stCondLst>
                                  <p:childTnLst>
                                    <p:set>
                                      <p:cBhvr>
                                        <p:cTn dur="1" fill="hold" id="16">
                                          <p:stCondLst>
                                            <p:cond delay="0"/>
                                          </p:stCondLst>
                                        </p:cTn>
                                        <p:tgtEl>
                                          <p:spTgt spid="18"/>
                                        </p:tgtEl>
                                        <p:attrNameLst>
                                          <p:attrName>style.visibility</p:attrName>
                                        </p:attrNameLst>
                                      </p:cBhvr>
                                      <p:to>
                                        <p:strVal val="visible"/>
                                      </p:to>
                                    </p:set>
                                    <p:animEffect filter="barn(inHorizontal)" transition="in">
                                      <p:cBhvr>
                                        <p:cTn dur="750" id="17"/>
                                        <p:tgtEl>
                                          <p:spTgt spid="18"/>
                                        </p:tgtEl>
                                      </p:cBhvr>
                                    </p:animEffect>
                                  </p:childTnLst>
                                </p:cTn>
                              </p:par>
                            </p:childTnLst>
                          </p:cTn>
                        </p:par>
                        <p:par>
                          <p:cTn fill="hold" id="18" nodeType="afterGroup">
                            <p:stCondLst>
                              <p:cond delay="1000"/>
                            </p:stCondLst>
                            <p:childTnLst>
                              <p:par>
                                <p:cTn fill="hold" id="19" nodeType="afterEffect" presetClass="entr" presetID="2" presetSubtype="2">
                                  <p:stCondLst>
                                    <p:cond delay="0"/>
                                  </p:stCondLst>
                                  <p:childTnLst>
                                    <p:set>
                                      <p:cBhvr>
                                        <p:cTn dur="1" fill="hold" id="20">
                                          <p:stCondLst>
                                            <p:cond delay="0"/>
                                          </p:stCondLst>
                                        </p:cTn>
                                        <p:tgtEl>
                                          <p:spTgt spid="15"/>
                                        </p:tgtEl>
                                        <p:attrNameLst>
                                          <p:attrName>style.visibility</p:attrName>
                                        </p:attrNameLst>
                                      </p:cBhvr>
                                      <p:to>
                                        <p:strVal val="visible"/>
                                      </p:to>
                                    </p:set>
                                    <p:anim calcmode="lin" valueType="num">
                                      <p:cBhvr additive="base">
                                        <p:cTn dur="250" fill="hold" id="21"/>
                                        <p:tgtEl>
                                          <p:spTgt spid="15"/>
                                        </p:tgtEl>
                                        <p:attrNameLst>
                                          <p:attrName>ppt_x</p:attrName>
                                        </p:attrNameLst>
                                      </p:cBhvr>
                                      <p:tavLst>
                                        <p:tav tm="0">
                                          <p:val>
                                            <p:strVal val="1+#ppt_w/2"/>
                                          </p:val>
                                        </p:tav>
                                        <p:tav tm="100000">
                                          <p:val>
                                            <p:strVal val="#ppt_x"/>
                                          </p:val>
                                        </p:tav>
                                      </p:tavLst>
                                    </p:anim>
                                    <p:anim calcmode="lin" valueType="num">
                                      <p:cBhvr additive="base">
                                        <p:cTn dur="250" fill="hold" id="22"/>
                                        <p:tgtEl>
                                          <p:spTgt spid="15"/>
                                        </p:tgtEl>
                                        <p:attrNameLst>
                                          <p:attrName>ppt_y</p:attrName>
                                        </p:attrNameLst>
                                      </p:cBhvr>
                                      <p:tavLst>
                                        <p:tav tm="0">
                                          <p:val>
                                            <p:strVal val="#ppt_y"/>
                                          </p:val>
                                        </p:tav>
                                        <p:tav tm="100000">
                                          <p:val>
                                            <p:strVal val="#ppt_y"/>
                                          </p:val>
                                        </p:tav>
                                      </p:tavLst>
                                    </p:anim>
                                  </p:childTnLst>
                                </p:cTn>
                              </p:par>
                            </p:childTnLst>
                          </p:cTn>
                        </p:par>
                        <p:par>
                          <p:cTn fill="hold" id="23" nodeType="afterGroup">
                            <p:stCondLst>
                              <p:cond delay="1250"/>
                            </p:stCondLst>
                            <p:childTnLst>
                              <p:par>
                                <p:cTn fill="hold" id="24" nodeType="afterEffect" presetClass="entr" presetID="2" presetSubtype="2">
                                  <p:stCondLst>
                                    <p:cond delay="0"/>
                                  </p:stCondLst>
                                  <p:childTnLst>
                                    <p:set>
                                      <p:cBhvr>
                                        <p:cTn dur="1" fill="hold" id="25">
                                          <p:stCondLst>
                                            <p:cond delay="0"/>
                                          </p:stCondLst>
                                        </p:cTn>
                                        <p:tgtEl>
                                          <p:spTgt spid="19"/>
                                        </p:tgtEl>
                                        <p:attrNameLst>
                                          <p:attrName>style.visibility</p:attrName>
                                        </p:attrNameLst>
                                      </p:cBhvr>
                                      <p:to>
                                        <p:strVal val="visible"/>
                                      </p:to>
                                    </p:set>
                                    <p:anim calcmode="lin" valueType="num">
                                      <p:cBhvr additive="base">
                                        <p:cTn dur="250" fill="hold" id="26"/>
                                        <p:tgtEl>
                                          <p:spTgt spid="19"/>
                                        </p:tgtEl>
                                        <p:attrNameLst>
                                          <p:attrName>ppt_x</p:attrName>
                                        </p:attrNameLst>
                                      </p:cBhvr>
                                      <p:tavLst>
                                        <p:tav tm="0">
                                          <p:val>
                                            <p:strVal val="1+#ppt_w/2"/>
                                          </p:val>
                                        </p:tav>
                                        <p:tav tm="100000">
                                          <p:val>
                                            <p:strVal val="#ppt_x"/>
                                          </p:val>
                                        </p:tav>
                                      </p:tavLst>
                                    </p:anim>
                                    <p:anim calcmode="lin" valueType="num">
                                      <p:cBhvr additive="base">
                                        <p:cTn dur="250" fill="hold" id="27"/>
                                        <p:tgtEl>
                                          <p:spTgt spid="19"/>
                                        </p:tgtEl>
                                        <p:attrNameLst>
                                          <p:attrName>ppt_y</p:attrName>
                                        </p:attrNameLst>
                                      </p:cBhvr>
                                      <p:tavLst>
                                        <p:tav tm="0">
                                          <p:val>
                                            <p:strVal val="#ppt_y"/>
                                          </p:val>
                                        </p:tav>
                                        <p:tav tm="100000">
                                          <p:val>
                                            <p:strVal val="#ppt_y"/>
                                          </p:val>
                                        </p:tav>
                                      </p:tavLst>
                                    </p:anim>
                                  </p:childTnLst>
                                </p:cTn>
                              </p:par>
                            </p:childTnLst>
                          </p:cTn>
                        </p:par>
                        <p:par>
                          <p:cTn fill="hold" id="28" nodeType="afterGroup">
                            <p:stCondLst>
                              <p:cond delay="1500"/>
                            </p:stCondLst>
                            <p:childTnLst>
                              <p:par>
                                <p:cTn fill="hold" id="29" nodeType="afterEffect" presetClass="entr" presetID="2" presetSubtype="2">
                                  <p:stCondLst>
                                    <p:cond delay="0"/>
                                  </p:stCondLst>
                                  <p:childTnLst>
                                    <p:set>
                                      <p:cBhvr>
                                        <p:cTn dur="1" fill="hold" id="30">
                                          <p:stCondLst>
                                            <p:cond delay="0"/>
                                          </p:stCondLst>
                                        </p:cTn>
                                        <p:tgtEl>
                                          <p:spTgt spid="22"/>
                                        </p:tgtEl>
                                        <p:attrNameLst>
                                          <p:attrName>style.visibility</p:attrName>
                                        </p:attrNameLst>
                                      </p:cBhvr>
                                      <p:to>
                                        <p:strVal val="visible"/>
                                      </p:to>
                                    </p:set>
                                    <p:anim calcmode="lin" valueType="num">
                                      <p:cBhvr additive="base">
                                        <p:cTn dur="250" fill="hold" id="31"/>
                                        <p:tgtEl>
                                          <p:spTgt spid="22"/>
                                        </p:tgtEl>
                                        <p:attrNameLst>
                                          <p:attrName>ppt_x</p:attrName>
                                        </p:attrNameLst>
                                      </p:cBhvr>
                                      <p:tavLst>
                                        <p:tav tm="0">
                                          <p:val>
                                            <p:strVal val="1+#ppt_w/2"/>
                                          </p:val>
                                        </p:tav>
                                        <p:tav tm="100000">
                                          <p:val>
                                            <p:strVal val="#ppt_x"/>
                                          </p:val>
                                        </p:tav>
                                      </p:tavLst>
                                    </p:anim>
                                    <p:anim calcmode="lin" valueType="num">
                                      <p:cBhvr additive="base">
                                        <p:cTn dur="250" fill="hold" id="32"/>
                                        <p:tgtEl>
                                          <p:spTgt spid="22"/>
                                        </p:tgtEl>
                                        <p:attrNameLst>
                                          <p:attrName>ppt_y</p:attrName>
                                        </p:attrNameLst>
                                      </p:cBhvr>
                                      <p:tavLst>
                                        <p:tav tm="0">
                                          <p:val>
                                            <p:strVal val="#ppt_y"/>
                                          </p:val>
                                        </p:tav>
                                        <p:tav tm="100000">
                                          <p:val>
                                            <p:strVal val="#ppt_y"/>
                                          </p:val>
                                        </p:tav>
                                      </p:tavLst>
                                    </p:anim>
                                  </p:childTnLst>
                                </p:cTn>
                              </p:par>
                            </p:childTnLst>
                          </p:cTn>
                        </p:par>
                        <p:par>
                          <p:cTn fill="hold" id="33" nodeType="afterGroup">
                            <p:stCondLst>
                              <p:cond delay="1750"/>
                            </p:stCondLst>
                            <p:childTnLst>
                              <p:par>
                                <p:cTn fill="hold" id="34" nodeType="afterEffect" presetClass="entr" presetID="2" presetSubtype="2">
                                  <p:stCondLst>
                                    <p:cond delay="0"/>
                                  </p:stCondLst>
                                  <p:childTnLst>
                                    <p:set>
                                      <p:cBhvr>
                                        <p:cTn dur="1" fill="hold" id="35">
                                          <p:stCondLst>
                                            <p:cond delay="0"/>
                                          </p:stCondLst>
                                        </p:cTn>
                                        <p:tgtEl>
                                          <p:spTgt spid="25"/>
                                        </p:tgtEl>
                                        <p:attrNameLst>
                                          <p:attrName>style.visibility</p:attrName>
                                        </p:attrNameLst>
                                      </p:cBhvr>
                                      <p:to>
                                        <p:strVal val="visible"/>
                                      </p:to>
                                    </p:set>
                                    <p:anim calcmode="lin" valueType="num">
                                      <p:cBhvr additive="base">
                                        <p:cTn dur="250" fill="hold" id="36"/>
                                        <p:tgtEl>
                                          <p:spTgt spid="25"/>
                                        </p:tgtEl>
                                        <p:attrNameLst>
                                          <p:attrName>ppt_x</p:attrName>
                                        </p:attrNameLst>
                                      </p:cBhvr>
                                      <p:tavLst>
                                        <p:tav tm="0">
                                          <p:val>
                                            <p:strVal val="1+#ppt_w/2"/>
                                          </p:val>
                                        </p:tav>
                                        <p:tav tm="100000">
                                          <p:val>
                                            <p:strVal val="#ppt_x"/>
                                          </p:val>
                                        </p:tav>
                                      </p:tavLst>
                                    </p:anim>
                                    <p:anim calcmode="lin" valueType="num">
                                      <p:cBhvr additive="base">
                                        <p:cTn dur="250" fill="hold" id="37"/>
                                        <p:tgtEl>
                                          <p:spTgt spid="25"/>
                                        </p:tgtEl>
                                        <p:attrNameLst>
                                          <p:attrName>ppt_y</p:attrName>
                                        </p:attrNameLst>
                                      </p:cBhvr>
                                      <p:tavLst>
                                        <p:tav tm="0">
                                          <p:val>
                                            <p:strVal val="#ppt_y"/>
                                          </p:val>
                                        </p:tav>
                                        <p:tav tm="100000">
                                          <p:val>
                                            <p:strVal val="#ppt_y"/>
                                          </p:val>
                                        </p:tav>
                                      </p:tavLst>
                                    </p:anim>
                                  </p:childTnLst>
                                </p:cTn>
                              </p:par>
                            </p:childTnLst>
                          </p:cTn>
                        </p:par>
                        <p:par>
                          <p:cTn fill="hold" id="38" nodeType="afterGroup">
                            <p:stCondLst>
                              <p:cond delay="2000"/>
                            </p:stCondLst>
                            <p:childTnLst>
                              <p:par>
                                <p:cTn fill="hold" id="39" nodeType="afterEffect" presetClass="entr" presetID="42" presetSubtype="0">
                                  <p:stCondLst>
                                    <p:cond delay="0"/>
                                  </p:stCondLst>
                                  <p:childTnLst>
                                    <p:set>
                                      <p:cBhvr>
                                        <p:cTn dur="1" fill="hold" id="40">
                                          <p:stCondLst>
                                            <p:cond delay="0"/>
                                          </p:stCondLst>
                                        </p:cTn>
                                        <p:tgtEl>
                                          <p:spTgt spid="28"/>
                                        </p:tgtEl>
                                        <p:attrNameLst>
                                          <p:attrName>style.visibility</p:attrName>
                                        </p:attrNameLst>
                                      </p:cBhvr>
                                      <p:to>
                                        <p:strVal val="visible"/>
                                      </p:to>
                                    </p:set>
                                    <p:animEffect filter="fade" transition="in">
                                      <p:cBhvr>
                                        <p:cTn dur="1000" id="41"/>
                                        <p:tgtEl>
                                          <p:spTgt spid="28"/>
                                        </p:tgtEl>
                                      </p:cBhvr>
                                    </p:animEffect>
                                    <p:anim calcmode="lin" valueType="num">
                                      <p:cBhvr>
                                        <p:cTn dur="1000" fill="hold" id="42"/>
                                        <p:tgtEl>
                                          <p:spTgt spid="28"/>
                                        </p:tgtEl>
                                        <p:attrNameLst>
                                          <p:attrName>ppt_x</p:attrName>
                                        </p:attrNameLst>
                                      </p:cBhvr>
                                      <p:tavLst>
                                        <p:tav tm="0">
                                          <p:val>
                                            <p:strVal val="#ppt_x"/>
                                          </p:val>
                                        </p:tav>
                                        <p:tav tm="100000">
                                          <p:val>
                                            <p:strVal val="#ppt_x"/>
                                          </p:val>
                                        </p:tav>
                                      </p:tavLst>
                                    </p:anim>
                                    <p:anim calcmode="lin" valueType="num">
                                      <p:cBhvr>
                                        <p:cTn dur="1000" fill="hold" id="43"/>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8"/>
    </p:bldLst>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7" name="组合 6">
            <a:extLst>
              <a:ext uri="{FF2B5EF4-FFF2-40B4-BE49-F238E27FC236}">
                <a16:creationId xmlns:a16="http://schemas.microsoft.com/office/drawing/2014/main" id="{4FD04B19-BC3C-4B7C-8F52-D679B851101F}"/>
              </a:ext>
            </a:extLst>
          </p:cNvPr>
          <p:cNvGrpSpPr/>
          <p:nvPr/>
        </p:nvGrpSpPr>
        <p:grpSpPr>
          <a:xfrm>
            <a:off x="207971" y="1520059"/>
            <a:ext cx="1314820" cy="1077233"/>
            <a:chOff x="5591515" y="1114424"/>
            <a:chExt cx="2276928" cy="1077233"/>
          </a:xfrm>
          <a:blipFill>
            <a:blip r:embed="rId3"/>
            <a:stretch>
              <a:fillRect/>
            </a:stretch>
          </a:blipFill>
        </p:grpSpPr>
        <p:sp>
          <p:nvSpPr>
            <p:cNvPr id="8" name="矩形 7">
              <a:extLst>
                <a:ext uri="{FF2B5EF4-FFF2-40B4-BE49-F238E27FC236}">
                  <a16:creationId xmlns:a16="http://schemas.microsoft.com/office/drawing/2014/main" id="{1CF9018A-0B53-42A0-B154-0250979FB8E9}"/>
                </a:ext>
              </a:extLst>
            </p:cNvPr>
            <p:cNvSpPr/>
            <p:nvPr/>
          </p:nvSpPr>
          <p:spPr>
            <a:xfrm>
              <a:off x="5591515" y="1114425"/>
              <a:ext cx="45719" cy="107723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E65E64"/>
                </a:solidFill>
              </a:endParaRPr>
            </a:p>
          </p:txBody>
        </p:sp>
        <p:sp>
          <p:nvSpPr>
            <p:cNvPr id="9" name="矩形 8">
              <a:extLst>
                <a:ext uri="{FF2B5EF4-FFF2-40B4-BE49-F238E27FC236}">
                  <a16:creationId xmlns:a16="http://schemas.microsoft.com/office/drawing/2014/main" id="{32016FC0-98C3-4D70-BD1E-8A01B99470EA}"/>
                </a:ext>
              </a:extLst>
            </p:cNvPr>
            <p:cNvSpPr/>
            <p:nvPr/>
          </p:nvSpPr>
          <p:spPr>
            <a:xfrm>
              <a:off x="7822724" y="1114425"/>
              <a:ext cx="45719" cy="107723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E65E64"/>
                </a:solidFill>
              </a:endParaRPr>
            </a:p>
          </p:txBody>
        </p:sp>
        <p:sp>
          <p:nvSpPr>
            <p:cNvPr id="10" name="矩形 9">
              <a:extLst>
                <a:ext uri="{FF2B5EF4-FFF2-40B4-BE49-F238E27FC236}">
                  <a16:creationId xmlns:a16="http://schemas.microsoft.com/office/drawing/2014/main" id="{155CCD77-56B0-40FD-8124-4FB936635EAB}"/>
                </a:ext>
              </a:extLst>
            </p:cNvPr>
            <p:cNvSpPr/>
            <p:nvPr/>
          </p:nvSpPr>
          <p:spPr>
            <a:xfrm rot="16200000">
              <a:off x="6703945" y="1994"/>
              <a:ext cx="45719" cy="22705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E65E64"/>
                </a:solidFill>
              </a:endParaRPr>
            </a:p>
          </p:txBody>
        </p:sp>
      </p:grpSp>
      <p:grpSp>
        <p:nvGrpSpPr>
          <p:cNvPr id="11" name="组合 10">
            <a:extLst>
              <a:ext uri="{FF2B5EF4-FFF2-40B4-BE49-F238E27FC236}">
                <a16:creationId xmlns:a16="http://schemas.microsoft.com/office/drawing/2014/main" id="{9F39A0EA-E0DC-4111-9A59-3B06232B0C7A}"/>
              </a:ext>
            </a:extLst>
          </p:cNvPr>
          <p:cNvGrpSpPr/>
          <p:nvPr/>
        </p:nvGrpSpPr>
        <p:grpSpPr>
          <a:xfrm flipV="1">
            <a:off x="208165" y="4022303"/>
            <a:ext cx="1311716" cy="1300753"/>
            <a:chOff x="5591515" y="1106804"/>
            <a:chExt cx="2271552" cy="1300753"/>
          </a:xfrm>
          <a:blipFill>
            <a:blip r:embed="rId3"/>
            <a:stretch>
              <a:fillRect/>
            </a:stretch>
          </a:blipFill>
        </p:grpSpPr>
        <p:sp>
          <p:nvSpPr>
            <p:cNvPr id="12" name="矩形 11">
              <a:extLst>
                <a:ext uri="{FF2B5EF4-FFF2-40B4-BE49-F238E27FC236}">
                  <a16:creationId xmlns:a16="http://schemas.microsoft.com/office/drawing/2014/main" id="{4FA326D0-4E7B-483D-B01C-68BA635B3B15}"/>
                </a:ext>
              </a:extLst>
            </p:cNvPr>
            <p:cNvSpPr/>
            <p:nvPr/>
          </p:nvSpPr>
          <p:spPr>
            <a:xfrm>
              <a:off x="5591515" y="1114426"/>
              <a:ext cx="45719" cy="129313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E65E64"/>
                </a:solidFill>
              </a:endParaRPr>
            </a:p>
          </p:txBody>
        </p:sp>
        <p:sp>
          <p:nvSpPr>
            <p:cNvPr id="13" name="矩形 12">
              <a:extLst>
                <a:ext uri="{FF2B5EF4-FFF2-40B4-BE49-F238E27FC236}">
                  <a16:creationId xmlns:a16="http://schemas.microsoft.com/office/drawing/2014/main" id="{2F5D3EA8-012A-4678-8777-02E2995D8F84}"/>
                </a:ext>
              </a:extLst>
            </p:cNvPr>
            <p:cNvSpPr/>
            <p:nvPr/>
          </p:nvSpPr>
          <p:spPr>
            <a:xfrm>
              <a:off x="7817348" y="1114425"/>
              <a:ext cx="45719" cy="129313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E65E64"/>
                </a:solidFill>
              </a:endParaRPr>
            </a:p>
          </p:txBody>
        </p:sp>
        <p:sp>
          <p:nvSpPr>
            <p:cNvPr id="14" name="矩形 13">
              <a:extLst>
                <a:ext uri="{FF2B5EF4-FFF2-40B4-BE49-F238E27FC236}">
                  <a16:creationId xmlns:a16="http://schemas.microsoft.com/office/drawing/2014/main" id="{B973268B-BDD0-41FE-8189-F8F7AAC0DD1C}"/>
                </a:ext>
              </a:extLst>
            </p:cNvPr>
            <p:cNvSpPr/>
            <p:nvPr/>
          </p:nvSpPr>
          <p:spPr>
            <a:xfrm rot="16200000">
              <a:off x="6703945" y="-5626"/>
              <a:ext cx="45719" cy="22705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E65E64"/>
                </a:solidFill>
              </a:endParaRPr>
            </a:p>
          </p:txBody>
        </p:sp>
      </p:grpSp>
      <p:sp>
        <p:nvSpPr>
          <p:cNvPr id="18" name="矩形 12">
            <a:extLst>
              <a:ext uri="{FF2B5EF4-FFF2-40B4-BE49-F238E27FC236}">
                <a16:creationId xmlns:a16="http://schemas.microsoft.com/office/drawing/2014/main" id="{D5E2AC93-4FA4-42B6-A6F3-D23A4115FDC9}"/>
              </a:ext>
            </a:extLst>
          </p:cNvPr>
          <p:cNvSpPr>
            <a:spLocks noChangeArrowheads="1"/>
          </p:cNvSpPr>
          <p:nvPr/>
        </p:nvSpPr>
        <p:spPr bwMode="auto">
          <a:xfrm>
            <a:off x="588040" y="2100096"/>
            <a:ext cx="609600" cy="228560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eaVert" wrap="none">
            <a:spAutoFit/>
          </a:bodyPr>
          <a:lstStyle/>
          <a:p>
            <a:pPr algn="ctr"/>
            <a:r>
              <a:rPr altLang="en-US" b="1" lang="zh-CN" spc="600" sz="2800">
                <a:solidFill>
                  <a:srgbClr val="64ABE2"/>
                </a:solidFill>
                <a:latin charset="-122" panose="020b0503020204020204" pitchFamily="34" typeface="微软雅黑"/>
                <a:ea charset="-122" pitchFamily="34" typeface="微软雅黑"/>
              </a:rPr>
              <a:t>加入标题描述</a:t>
            </a:r>
          </a:p>
        </p:txBody>
      </p:sp>
      <p:grpSp>
        <p:nvGrpSpPr>
          <p:cNvPr id="15" name="组合 14">
            <a:extLst>
              <a:ext uri="{FF2B5EF4-FFF2-40B4-BE49-F238E27FC236}">
                <a16:creationId xmlns:a16="http://schemas.microsoft.com/office/drawing/2014/main" id="{FF7EFAF0-177A-490D-B8B1-977FFFF6515D}"/>
              </a:ext>
            </a:extLst>
          </p:cNvPr>
          <p:cNvGrpSpPr/>
          <p:nvPr/>
        </p:nvGrpSpPr>
        <p:grpSpPr>
          <a:xfrm>
            <a:off x="5228678" y="2019152"/>
            <a:ext cx="1524000" cy="1406525"/>
            <a:chOff x="5402398" y="2388811"/>
            <a:chExt cx="1524000" cy="1406525"/>
          </a:xfrm>
          <a:blipFill>
            <a:blip r:embed="rId3"/>
            <a:stretch>
              <a:fillRect/>
            </a:stretch>
          </a:blipFill>
        </p:grpSpPr>
        <p:sp>
          <p:nvSpPr>
            <p:cNvPr id="16" name="椭圆 1">
              <a:extLst>
                <a:ext uri="{FF2B5EF4-FFF2-40B4-BE49-F238E27FC236}">
                  <a16:creationId xmlns:a16="http://schemas.microsoft.com/office/drawing/2014/main" id="{D52939EA-F985-43FC-A0D4-E2E6485405B5}"/>
                </a:ext>
              </a:extLst>
            </p:cNvPr>
            <p:cNvSpPr/>
            <p:nvPr/>
          </p:nvSpPr>
          <p:spPr>
            <a:xfrm rot="16200000">
              <a:off x="5461135" y="2330074"/>
              <a:ext cx="1406525" cy="1524000"/>
            </a:xfrm>
            <a:custGeom>
              <a:rect b="b" l="l" r="r" t="t"/>
              <a:pathLst>
                <a:path h="3744416" w="3456384">
                  <a:moveTo>
                    <a:pt x="1728192" y="0"/>
                  </a:moveTo>
                  <a:cubicBezTo>
                    <a:pt x="2682646" y="0"/>
                    <a:pt x="3456384" y="773738"/>
                    <a:pt x="3456384" y="1728192"/>
                  </a:cubicBezTo>
                  <a:cubicBezTo>
                    <a:pt x="3456384" y="2620989"/>
                    <a:pt x="2779384" y="3355664"/>
                    <a:pt x="1910712" y="3446573"/>
                  </a:cubicBezTo>
                  <a:lnTo>
                    <a:pt x="1712150" y="3744416"/>
                  </a:lnTo>
                  <a:lnTo>
                    <a:pt x="1509954" y="3441122"/>
                  </a:lnTo>
                  <a:cubicBezTo>
                    <a:pt x="658425" y="3335335"/>
                    <a:pt x="0" y="2608655"/>
                    <a:pt x="0" y="1728192"/>
                  </a:cubicBezTo>
                  <a:cubicBezTo>
                    <a:pt x="0" y="773738"/>
                    <a:pt x="773738" y="0"/>
                    <a:pt x="1728192" y="0"/>
                  </a:cubicBezTo>
                  <a:close/>
                </a:path>
              </a:pathLst>
            </a:custGeom>
            <a:grpFill/>
            <a:ln algn="ctr" cap="flat" cmpd="sng" w="12700">
              <a:noFill/>
              <a:prstDash val="solid"/>
            </a:ln>
            <a:effectLst/>
          </p:spPr>
          <p:txBody>
            <a:bodyPr anchor="ctr"/>
            <a:lstStyle/>
            <a:p>
              <a:pPr algn="ctr">
                <a:defRPr/>
              </a:pPr>
              <a:endParaRPr kern="0" lang="en-US" sz="1200">
                <a:solidFill>
                  <a:sysClr lastClr="FFFFFF" val="window"/>
                </a:solidFill>
                <a:latin charset="-122" panose="020b0503020204020204" pitchFamily="34" typeface="微软雅黑"/>
                <a:ea charset="-122" pitchFamily="34" typeface="微软雅黑"/>
              </a:endParaRPr>
            </a:p>
          </p:txBody>
        </p:sp>
        <p:sp>
          <p:nvSpPr>
            <p:cNvPr id="17" name="椭圆 16">
              <a:extLst>
                <a:ext uri="{FF2B5EF4-FFF2-40B4-BE49-F238E27FC236}">
                  <a16:creationId xmlns:a16="http://schemas.microsoft.com/office/drawing/2014/main" id="{13F500FB-A02B-4508-A8C8-4F21879D3110}"/>
                </a:ext>
              </a:extLst>
            </p:cNvPr>
            <p:cNvSpPr/>
            <p:nvPr/>
          </p:nvSpPr>
          <p:spPr>
            <a:xfrm>
              <a:off x="5526223" y="2498349"/>
              <a:ext cx="1171575" cy="1173163"/>
            </a:xfrm>
            <a:prstGeom prst="ellipse">
              <a:avLst/>
            </a:prstGeom>
            <a:grpFill/>
            <a:ln algn="ctr" cap="flat" cmpd="sng" w="25400">
              <a:noFill/>
              <a:prstDash val="solid"/>
            </a:ln>
            <a:effectLst/>
          </p:spPr>
          <p:txBody>
            <a:bodyPr anchor="ctr" bIns="0" lIns="0" rIns="0" tIns="0"/>
            <a:lstStyle/>
            <a:p>
              <a:pPr algn="ctr">
                <a:defRPr/>
              </a:pPr>
              <a:r>
                <a:rPr altLang="en-US" kern="0" lang="zh-CN" sz="2400">
                  <a:solidFill>
                    <a:srgbClr val="FFFFFF"/>
                  </a:solidFill>
                  <a:latin charset="-122" panose="020b0503020204020204" pitchFamily="34" typeface="微软雅黑"/>
                  <a:ea charset="-122" pitchFamily="34" typeface="微软雅黑"/>
                </a:rPr>
                <a:t>文字</a:t>
              </a:r>
            </a:p>
          </p:txBody>
        </p:sp>
      </p:grpSp>
      <p:grpSp>
        <p:nvGrpSpPr>
          <p:cNvPr id="19" name="组合 18">
            <a:extLst>
              <a:ext uri="{FF2B5EF4-FFF2-40B4-BE49-F238E27FC236}">
                <a16:creationId xmlns:a16="http://schemas.microsoft.com/office/drawing/2014/main" id="{5C20A8FA-0E78-4161-973F-B9B858D4AADF}"/>
              </a:ext>
            </a:extLst>
          </p:cNvPr>
          <p:cNvGrpSpPr/>
          <p:nvPr/>
        </p:nvGrpSpPr>
        <p:grpSpPr>
          <a:xfrm>
            <a:off x="5228678" y="3416152"/>
            <a:ext cx="1406525" cy="1524000"/>
            <a:chOff x="5402398" y="3785811"/>
            <a:chExt cx="1406525" cy="1524000"/>
          </a:xfrm>
          <a:blipFill>
            <a:blip r:embed="rId3"/>
            <a:stretch>
              <a:fillRect/>
            </a:stretch>
          </a:blipFill>
        </p:grpSpPr>
        <p:sp>
          <p:nvSpPr>
            <p:cNvPr id="20" name="椭圆 1">
              <a:extLst>
                <a:ext uri="{FF2B5EF4-FFF2-40B4-BE49-F238E27FC236}">
                  <a16:creationId xmlns:a16="http://schemas.microsoft.com/office/drawing/2014/main" id="{3112C946-9A88-43D6-AFF3-1279B806598A}"/>
                </a:ext>
              </a:extLst>
            </p:cNvPr>
            <p:cNvSpPr/>
            <p:nvPr/>
          </p:nvSpPr>
          <p:spPr>
            <a:xfrm rot="10800000">
              <a:off x="5402398" y="3785811"/>
              <a:ext cx="1406525" cy="1524000"/>
            </a:xfrm>
            <a:custGeom>
              <a:rect b="b" l="l" r="r" t="t"/>
              <a:pathLst>
                <a:path h="3744416" w="3456384">
                  <a:moveTo>
                    <a:pt x="1728192" y="0"/>
                  </a:moveTo>
                  <a:cubicBezTo>
                    <a:pt x="2682646" y="0"/>
                    <a:pt x="3456384" y="773738"/>
                    <a:pt x="3456384" y="1728192"/>
                  </a:cubicBezTo>
                  <a:cubicBezTo>
                    <a:pt x="3456384" y="2620989"/>
                    <a:pt x="2779384" y="3355664"/>
                    <a:pt x="1910712" y="3446573"/>
                  </a:cubicBezTo>
                  <a:lnTo>
                    <a:pt x="1712150" y="3744416"/>
                  </a:lnTo>
                  <a:lnTo>
                    <a:pt x="1509954" y="3441122"/>
                  </a:lnTo>
                  <a:cubicBezTo>
                    <a:pt x="658425" y="3335335"/>
                    <a:pt x="0" y="2608655"/>
                    <a:pt x="0" y="1728192"/>
                  </a:cubicBezTo>
                  <a:cubicBezTo>
                    <a:pt x="0" y="773738"/>
                    <a:pt x="773738" y="0"/>
                    <a:pt x="1728192" y="0"/>
                  </a:cubicBezTo>
                  <a:close/>
                </a:path>
              </a:pathLst>
            </a:custGeom>
            <a:grpFill/>
            <a:ln algn="ctr" cap="flat" cmpd="sng" w="12700">
              <a:noFill/>
              <a:prstDash val="solid"/>
            </a:ln>
            <a:effectLst/>
          </p:spPr>
          <p:txBody>
            <a:bodyPr anchor="ctr"/>
            <a:lstStyle/>
            <a:p>
              <a:pPr algn="ctr">
                <a:defRPr/>
              </a:pPr>
              <a:endParaRPr kern="0" lang="en-US" sz="1200">
                <a:solidFill>
                  <a:sysClr lastClr="FFFFFF" val="window"/>
                </a:solidFill>
                <a:latin charset="-122" panose="020b0503020204020204" pitchFamily="34" typeface="微软雅黑"/>
                <a:ea charset="-122" pitchFamily="34" typeface="微软雅黑"/>
              </a:endParaRPr>
            </a:p>
          </p:txBody>
        </p:sp>
        <p:sp>
          <p:nvSpPr>
            <p:cNvPr id="21" name="椭圆 20">
              <a:extLst>
                <a:ext uri="{FF2B5EF4-FFF2-40B4-BE49-F238E27FC236}">
                  <a16:creationId xmlns:a16="http://schemas.microsoft.com/office/drawing/2014/main" id="{DD6D3C8C-5B96-44A0-8226-80301F739475}"/>
                </a:ext>
              </a:extLst>
            </p:cNvPr>
            <p:cNvSpPr/>
            <p:nvPr/>
          </p:nvSpPr>
          <p:spPr>
            <a:xfrm>
              <a:off x="5511935" y="4014412"/>
              <a:ext cx="1173162" cy="1171575"/>
            </a:xfrm>
            <a:prstGeom prst="ellipse">
              <a:avLst/>
            </a:prstGeom>
            <a:grpFill/>
            <a:ln algn="ctr" cap="flat" cmpd="sng" w="25400">
              <a:noFill/>
              <a:prstDash val="solid"/>
            </a:ln>
            <a:effectLst/>
          </p:spPr>
          <p:txBody>
            <a:bodyPr anchor="ctr" bIns="0" lIns="0" rIns="0" tIns="0"/>
            <a:lstStyle/>
            <a:p>
              <a:pPr algn="ctr">
                <a:defRPr/>
              </a:pPr>
              <a:r>
                <a:rPr altLang="en-US" kern="0" lang="zh-CN" sz="2400">
                  <a:solidFill>
                    <a:srgbClr val="FFFFFF"/>
                  </a:solidFill>
                  <a:latin charset="-122" panose="020b0503020204020204" pitchFamily="34" typeface="微软雅黑"/>
                  <a:ea charset="-122" pitchFamily="34" typeface="微软雅黑"/>
                </a:rPr>
                <a:t>文字</a:t>
              </a:r>
            </a:p>
          </p:txBody>
        </p:sp>
      </p:grpSp>
      <p:grpSp>
        <p:nvGrpSpPr>
          <p:cNvPr id="22" name="组合 21">
            <a:extLst>
              <a:ext uri="{FF2B5EF4-FFF2-40B4-BE49-F238E27FC236}">
                <a16:creationId xmlns:a16="http://schemas.microsoft.com/office/drawing/2014/main" id="{B529EEC1-336F-44F8-8893-90F38CAFD3FA}"/>
              </a:ext>
            </a:extLst>
          </p:cNvPr>
          <p:cNvGrpSpPr/>
          <p:nvPr/>
        </p:nvGrpSpPr>
        <p:grpSpPr>
          <a:xfrm>
            <a:off x="6617741" y="3533627"/>
            <a:ext cx="1524000" cy="1406525"/>
            <a:chOff x="6791461" y="3903286"/>
            <a:chExt cx="1524000" cy="1406525"/>
          </a:xfrm>
          <a:blipFill>
            <a:blip r:embed="rId3"/>
            <a:stretch>
              <a:fillRect/>
            </a:stretch>
          </a:blipFill>
        </p:grpSpPr>
        <p:sp>
          <p:nvSpPr>
            <p:cNvPr id="23" name="椭圆 1">
              <a:extLst>
                <a:ext uri="{FF2B5EF4-FFF2-40B4-BE49-F238E27FC236}">
                  <a16:creationId xmlns:a16="http://schemas.microsoft.com/office/drawing/2014/main" id="{967F376D-2B09-4F3F-B4E2-BB45E21C6595}"/>
                </a:ext>
              </a:extLst>
            </p:cNvPr>
            <p:cNvSpPr/>
            <p:nvPr/>
          </p:nvSpPr>
          <p:spPr>
            <a:xfrm rot="5400000">
              <a:off x="6850198" y="3844549"/>
              <a:ext cx="1406525" cy="1524000"/>
            </a:xfrm>
            <a:custGeom>
              <a:rect b="b" l="l" r="r" t="t"/>
              <a:pathLst>
                <a:path h="3744416" w="3456384">
                  <a:moveTo>
                    <a:pt x="1728192" y="0"/>
                  </a:moveTo>
                  <a:cubicBezTo>
                    <a:pt x="2682646" y="0"/>
                    <a:pt x="3456384" y="773738"/>
                    <a:pt x="3456384" y="1728192"/>
                  </a:cubicBezTo>
                  <a:cubicBezTo>
                    <a:pt x="3456384" y="2620989"/>
                    <a:pt x="2779384" y="3355664"/>
                    <a:pt x="1910712" y="3446573"/>
                  </a:cubicBezTo>
                  <a:lnTo>
                    <a:pt x="1712150" y="3744416"/>
                  </a:lnTo>
                  <a:lnTo>
                    <a:pt x="1509954" y="3441122"/>
                  </a:lnTo>
                  <a:cubicBezTo>
                    <a:pt x="658425" y="3335335"/>
                    <a:pt x="0" y="2608655"/>
                    <a:pt x="0" y="1728192"/>
                  </a:cubicBezTo>
                  <a:cubicBezTo>
                    <a:pt x="0" y="773738"/>
                    <a:pt x="773738" y="0"/>
                    <a:pt x="1728192" y="0"/>
                  </a:cubicBezTo>
                  <a:close/>
                </a:path>
              </a:pathLst>
            </a:custGeom>
            <a:grpFill/>
            <a:ln algn="ctr" cap="flat" cmpd="sng" w="12700">
              <a:noFill/>
              <a:prstDash val="solid"/>
            </a:ln>
            <a:effectLst/>
          </p:spPr>
          <p:txBody>
            <a:bodyPr anchor="ctr"/>
            <a:lstStyle/>
            <a:p>
              <a:pPr algn="ctr">
                <a:defRPr/>
              </a:pPr>
              <a:endParaRPr kern="0" lang="en-US" sz="1200">
                <a:solidFill>
                  <a:srgbClr val="FFFFFF"/>
                </a:solidFill>
                <a:latin charset="-122" panose="020b0503020204020204" pitchFamily="34" typeface="微软雅黑"/>
                <a:ea charset="-122" pitchFamily="34" typeface="微软雅黑"/>
              </a:endParaRPr>
            </a:p>
          </p:txBody>
        </p:sp>
        <p:sp>
          <p:nvSpPr>
            <p:cNvPr id="24" name="椭圆 23">
              <a:extLst>
                <a:ext uri="{FF2B5EF4-FFF2-40B4-BE49-F238E27FC236}">
                  <a16:creationId xmlns:a16="http://schemas.microsoft.com/office/drawing/2014/main" id="{47256AE5-8C83-467F-8DF6-9823C48F5341}"/>
                </a:ext>
              </a:extLst>
            </p:cNvPr>
            <p:cNvSpPr/>
            <p:nvPr/>
          </p:nvSpPr>
          <p:spPr>
            <a:xfrm>
              <a:off x="7020061" y="4027112"/>
              <a:ext cx="1171575" cy="1171575"/>
            </a:xfrm>
            <a:prstGeom prst="ellipse">
              <a:avLst/>
            </a:prstGeom>
            <a:grpFill/>
            <a:ln algn="ctr" cap="flat" cmpd="sng" w="25400">
              <a:noFill/>
              <a:prstDash val="solid"/>
            </a:ln>
            <a:effectLst/>
          </p:spPr>
          <p:txBody>
            <a:bodyPr anchor="ctr" bIns="0" lIns="0" rIns="0" tIns="0"/>
            <a:lstStyle/>
            <a:p>
              <a:pPr algn="ctr">
                <a:defRPr/>
              </a:pPr>
              <a:r>
                <a:rPr altLang="en-US" kern="0" lang="zh-CN" sz="2400">
                  <a:solidFill>
                    <a:sysClr lastClr="FFFFFF" val="window"/>
                  </a:solidFill>
                  <a:latin charset="-122" panose="020b0503020204020204" pitchFamily="34" typeface="微软雅黑"/>
                  <a:ea charset="-122" pitchFamily="34" typeface="微软雅黑"/>
                </a:rPr>
                <a:t>文字</a:t>
              </a:r>
            </a:p>
          </p:txBody>
        </p:sp>
      </p:grpSp>
      <p:grpSp>
        <p:nvGrpSpPr>
          <p:cNvPr id="25" name="组合 24">
            <a:extLst>
              <a:ext uri="{FF2B5EF4-FFF2-40B4-BE49-F238E27FC236}">
                <a16:creationId xmlns:a16="http://schemas.microsoft.com/office/drawing/2014/main" id="{9217C0E1-C892-42C6-BF40-524163C80AF2}"/>
              </a:ext>
            </a:extLst>
          </p:cNvPr>
          <p:cNvGrpSpPr/>
          <p:nvPr/>
        </p:nvGrpSpPr>
        <p:grpSpPr>
          <a:xfrm>
            <a:off x="6735216" y="2019152"/>
            <a:ext cx="1406525" cy="1524000"/>
            <a:chOff x="6908936" y="2388811"/>
            <a:chExt cx="1406525" cy="1524000"/>
          </a:xfrm>
          <a:blipFill>
            <a:blip r:embed="rId3"/>
            <a:stretch>
              <a:fillRect/>
            </a:stretch>
          </a:blipFill>
        </p:grpSpPr>
        <p:sp>
          <p:nvSpPr>
            <p:cNvPr id="26" name="椭圆 1">
              <a:extLst>
                <a:ext uri="{FF2B5EF4-FFF2-40B4-BE49-F238E27FC236}">
                  <a16:creationId xmlns:a16="http://schemas.microsoft.com/office/drawing/2014/main" id="{D1653861-74F9-4E7F-B1D5-EAE11814DB05}"/>
                </a:ext>
              </a:extLst>
            </p:cNvPr>
            <p:cNvSpPr/>
            <p:nvPr/>
          </p:nvSpPr>
          <p:spPr>
            <a:xfrm>
              <a:off x="6908936" y="2388811"/>
              <a:ext cx="1406525" cy="1524000"/>
            </a:xfrm>
            <a:custGeom>
              <a:rect b="b" l="l" r="r" t="t"/>
              <a:pathLst>
                <a:path h="3744416" w="3456384">
                  <a:moveTo>
                    <a:pt x="1728192" y="0"/>
                  </a:moveTo>
                  <a:cubicBezTo>
                    <a:pt x="2682646" y="0"/>
                    <a:pt x="3456384" y="773738"/>
                    <a:pt x="3456384" y="1728192"/>
                  </a:cubicBezTo>
                  <a:cubicBezTo>
                    <a:pt x="3456384" y="2620989"/>
                    <a:pt x="2779384" y="3355664"/>
                    <a:pt x="1910712" y="3446573"/>
                  </a:cubicBezTo>
                  <a:lnTo>
                    <a:pt x="1712150" y="3744416"/>
                  </a:lnTo>
                  <a:lnTo>
                    <a:pt x="1509954" y="3441122"/>
                  </a:lnTo>
                  <a:cubicBezTo>
                    <a:pt x="658425" y="3335335"/>
                    <a:pt x="0" y="2608655"/>
                    <a:pt x="0" y="1728192"/>
                  </a:cubicBezTo>
                  <a:cubicBezTo>
                    <a:pt x="0" y="773738"/>
                    <a:pt x="773738" y="0"/>
                    <a:pt x="1728192" y="0"/>
                  </a:cubicBezTo>
                  <a:close/>
                </a:path>
              </a:pathLst>
            </a:custGeom>
            <a:grpFill/>
            <a:ln algn="ctr" cap="flat" cmpd="sng" w="12700">
              <a:noFill/>
              <a:prstDash val="solid"/>
            </a:ln>
            <a:effectLst/>
          </p:spPr>
          <p:txBody>
            <a:bodyPr anchor="ctr"/>
            <a:lstStyle/>
            <a:p>
              <a:pPr algn="ctr">
                <a:defRPr/>
              </a:pPr>
              <a:endParaRPr kern="0" lang="en-US" sz="1200">
                <a:solidFill>
                  <a:sysClr lastClr="FFFFFF" val="window"/>
                </a:solidFill>
                <a:latin charset="-122" panose="020b0503020204020204" pitchFamily="34" typeface="微软雅黑"/>
                <a:ea charset="-122" pitchFamily="34" typeface="微软雅黑"/>
              </a:endParaRPr>
            </a:p>
          </p:txBody>
        </p:sp>
        <p:sp>
          <p:nvSpPr>
            <p:cNvPr id="27" name="椭圆 26">
              <a:extLst>
                <a:ext uri="{FF2B5EF4-FFF2-40B4-BE49-F238E27FC236}">
                  <a16:creationId xmlns:a16="http://schemas.microsoft.com/office/drawing/2014/main" id="{B2E4F56E-1712-4A6D-A0DB-8F657D9A1C8D}"/>
                </a:ext>
              </a:extLst>
            </p:cNvPr>
            <p:cNvSpPr/>
            <p:nvPr/>
          </p:nvSpPr>
          <p:spPr>
            <a:xfrm>
              <a:off x="7032761" y="2512637"/>
              <a:ext cx="1171575" cy="1171575"/>
            </a:xfrm>
            <a:prstGeom prst="ellipse">
              <a:avLst/>
            </a:prstGeom>
            <a:grpFill/>
            <a:ln algn="ctr" cap="flat" cmpd="sng" w="25400">
              <a:noFill/>
              <a:prstDash val="solid"/>
            </a:ln>
            <a:effectLst/>
          </p:spPr>
          <p:txBody>
            <a:bodyPr anchor="ctr" bIns="0" lIns="0" rIns="0" tIns="0"/>
            <a:lstStyle/>
            <a:p>
              <a:pPr algn="ctr">
                <a:defRPr/>
              </a:pPr>
              <a:r>
                <a:rPr altLang="en-US" kern="0" lang="zh-CN" sz="2400">
                  <a:solidFill>
                    <a:srgbClr val="FFFFFF"/>
                  </a:solidFill>
                  <a:latin charset="-122" panose="020b0503020204020204" pitchFamily="34" typeface="微软雅黑"/>
                  <a:ea charset="-122" pitchFamily="34" typeface="微软雅黑"/>
                </a:rPr>
                <a:t>文字</a:t>
              </a:r>
            </a:p>
          </p:txBody>
        </p:sp>
      </p:grpSp>
      <p:sp>
        <p:nvSpPr>
          <p:cNvPr id="28" name="矩形 1">
            <a:extLst>
              <a:ext uri="{FF2B5EF4-FFF2-40B4-BE49-F238E27FC236}">
                <a16:creationId xmlns:a16="http://schemas.microsoft.com/office/drawing/2014/main" id="{6133BF2B-08CE-4208-8DDA-649E0CE1F5E9}"/>
              </a:ext>
            </a:extLst>
          </p:cNvPr>
          <p:cNvSpPr>
            <a:spLocks noChangeArrowheads="1"/>
          </p:cNvSpPr>
          <p:nvPr/>
        </p:nvSpPr>
        <p:spPr bwMode="auto">
          <a:xfrm>
            <a:off x="2160643" y="1939664"/>
            <a:ext cx="2546093" cy="130651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bIns="0" lIns="0" rIns="0" tIns="0"/>
          <a:lstStyle>
            <a:lvl1pPr>
              <a:defRPr>
                <a:solidFill>
                  <a:schemeClr val="tx1"/>
                </a:solidFill>
                <a:latin charset="0" panose="020b0606020202030204" pitchFamily="34" typeface="Arial Narrow"/>
                <a:ea charset="-122" panose="02010600030101010101" pitchFamily="2" typeface="宋体"/>
              </a:defRPr>
            </a:lvl1pPr>
            <a:lvl2pPr indent="-285750" marL="742950">
              <a:defRPr>
                <a:solidFill>
                  <a:schemeClr val="tx1"/>
                </a:solidFill>
                <a:latin charset="0" panose="020b0606020202030204" pitchFamily="34" typeface="Arial Narrow"/>
                <a:ea charset="-122" panose="02010600030101010101" pitchFamily="2" typeface="宋体"/>
              </a:defRPr>
            </a:lvl2pPr>
            <a:lvl3pPr indent="-228600" marL="1143000">
              <a:defRPr>
                <a:solidFill>
                  <a:schemeClr val="tx1"/>
                </a:solidFill>
                <a:latin charset="0" panose="020b0606020202030204" pitchFamily="34" typeface="Arial Narrow"/>
                <a:ea charset="-122" panose="02010600030101010101" pitchFamily="2" typeface="宋体"/>
              </a:defRPr>
            </a:lvl3pPr>
            <a:lvl4pPr indent="-228600" marL="1600200">
              <a:defRPr>
                <a:solidFill>
                  <a:schemeClr val="tx1"/>
                </a:solidFill>
                <a:latin charset="0" panose="020b0606020202030204" pitchFamily="34" typeface="Arial Narrow"/>
                <a:ea charset="-122" panose="02010600030101010101" pitchFamily="2" typeface="宋体"/>
              </a:defRPr>
            </a:lvl4pPr>
            <a:lvl5pPr indent="-228600" marL="2057400">
              <a:defRPr>
                <a:solidFill>
                  <a:schemeClr val="tx1"/>
                </a:solidFill>
                <a:latin charset="0" panose="020b0606020202030204" pitchFamily="34" typeface="Arial Narrow"/>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6020202030204" pitchFamily="34" typeface="Arial Narrow"/>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6020202030204" pitchFamily="34" typeface="Arial Narrow"/>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6020202030204" pitchFamily="34" typeface="Arial Narrow"/>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6020202030204" pitchFamily="34" typeface="Arial Narrow"/>
                <a:ea charset="-122" panose="02010600030101010101" pitchFamily="2" typeface="宋体"/>
              </a:defRPr>
            </a:lvl9pPr>
          </a:lstStyle>
          <a:p>
            <a:pPr algn="just">
              <a:lnSpc>
                <a:spcPct val="130000"/>
              </a:lnSpc>
            </a:pPr>
            <a:r>
              <a:rPr altLang="en-US" lang="zh-CN" sz="1400">
                <a:solidFill>
                  <a:schemeClr val="bg1">
                    <a:lumMod val="50000"/>
                  </a:schemeClr>
                </a:solidFill>
                <a:latin charset="-122" panose="020b0503020204020204" pitchFamily="34" typeface="微软雅黑"/>
                <a:ea charset="-122" pitchFamily="34" typeface="微软雅黑"/>
              </a:rPr>
              <a:t>请在此处输入您的文本请在此处输入您的文本请在此处输入您的文本请在此处输入您的文本请在</a:t>
            </a:r>
          </a:p>
        </p:txBody>
      </p:sp>
      <p:sp>
        <p:nvSpPr>
          <p:cNvPr id="29" name="矩形 11">
            <a:extLst>
              <a:ext uri="{FF2B5EF4-FFF2-40B4-BE49-F238E27FC236}">
                <a16:creationId xmlns:a16="http://schemas.microsoft.com/office/drawing/2014/main" id="{30E97274-903E-41CB-A233-C31F1C366D85}"/>
              </a:ext>
            </a:extLst>
          </p:cNvPr>
          <p:cNvSpPr>
            <a:spLocks noChangeArrowheads="1"/>
          </p:cNvSpPr>
          <p:nvPr/>
        </p:nvSpPr>
        <p:spPr bwMode="auto">
          <a:xfrm>
            <a:off x="8615392" y="1939663"/>
            <a:ext cx="2546093" cy="130651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bIns="0" lIns="0" rIns="0" tIns="0"/>
          <a:lstStyle>
            <a:lvl1pPr>
              <a:defRPr>
                <a:solidFill>
                  <a:schemeClr val="tx1"/>
                </a:solidFill>
                <a:latin charset="0" panose="020b0606020202030204" pitchFamily="34" typeface="Arial Narrow"/>
                <a:ea charset="-122" panose="02010600030101010101" pitchFamily="2" typeface="宋体"/>
              </a:defRPr>
            </a:lvl1pPr>
            <a:lvl2pPr indent="-285750" marL="742950">
              <a:defRPr>
                <a:solidFill>
                  <a:schemeClr val="tx1"/>
                </a:solidFill>
                <a:latin charset="0" panose="020b0606020202030204" pitchFamily="34" typeface="Arial Narrow"/>
                <a:ea charset="-122" panose="02010600030101010101" pitchFamily="2" typeface="宋体"/>
              </a:defRPr>
            </a:lvl2pPr>
            <a:lvl3pPr indent="-228600" marL="1143000">
              <a:defRPr>
                <a:solidFill>
                  <a:schemeClr val="tx1"/>
                </a:solidFill>
                <a:latin charset="0" panose="020b0606020202030204" pitchFamily="34" typeface="Arial Narrow"/>
                <a:ea charset="-122" panose="02010600030101010101" pitchFamily="2" typeface="宋体"/>
              </a:defRPr>
            </a:lvl3pPr>
            <a:lvl4pPr indent="-228600" marL="1600200">
              <a:defRPr>
                <a:solidFill>
                  <a:schemeClr val="tx1"/>
                </a:solidFill>
                <a:latin charset="0" panose="020b0606020202030204" pitchFamily="34" typeface="Arial Narrow"/>
                <a:ea charset="-122" panose="02010600030101010101" pitchFamily="2" typeface="宋体"/>
              </a:defRPr>
            </a:lvl4pPr>
            <a:lvl5pPr indent="-228600" marL="2057400">
              <a:defRPr>
                <a:solidFill>
                  <a:schemeClr val="tx1"/>
                </a:solidFill>
                <a:latin charset="0" panose="020b0606020202030204" pitchFamily="34" typeface="Arial Narrow"/>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6020202030204" pitchFamily="34" typeface="Arial Narrow"/>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6020202030204" pitchFamily="34" typeface="Arial Narrow"/>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6020202030204" pitchFamily="34" typeface="Arial Narrow"/>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6020202030204" pitchFamily="34" typeface="Arial Narrow"/>
                <a:ea charset="-122" panose="02010600030101010101" pitchFamily="2" typeface="宋体"/>
              </a:defRPr>
            </a:lvl9pPr>
          </a:lstStyle>
          <a:p>
            <a:pPr algn="just">
              <a:lnSpc>
                <a:spcPct val="130000"/>
              </a:lnSpc>
            </a:pPr>
            <a:r>
              <a:rPr altLang="en-US" lang="zh-CN" sz="1400">
                <a:solidFill>
                  <a:schemeClr val="bg1">
                    <a:lumMod val="50000"/>
                  </a:schemeClr>
                </a:solidFill>
                <a:latin charset="-122" panose="020b0503020204020204" pitchFamily="34" typeface="微软雅黑"/>
                <a:ea charset="-122" pitchFamily="34" typeface="微软雅黑"/>
              </a:rPr>
              <a:t>请在此处输入您的文本请在此处输入您的文本请在此处输入您的文本请在此处输入您的文本请在</a:t>
            </a:r>
          </a:p>
        </p:txBody>
      </p:sp>
      <p:sp>
        <p:nvSpPr>
          <p:cNvPr id="30" name="矩形 12">
            <a:extLst>
              <a:ext uri="{FF2B5EF4-FFF2-40B4-BE49-F238E27FC236}">
                <a16:creationId xmlns:a16="http://schemas.microsoft.com/office/drawing/2014/main" id="{A2C77B52-B025-40CE-92FC-AB69AD83D338}"/>
              </a:ext>
            </a:extLst>
          </p:cNvPr>
          <p:cNvSpPr>
            <a:spLocks noChangeArrowheads="1"/>
          </p:cNvSpPr>
          <p:nvPr/>
        </p:nvSpPr>
        <p:spPr bwMode="auto">
          <a:xfrm>
            <a:off x="2160643" y="3699749"/>
            <a:ext cx="2546093" cy="130492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bIns="0" lIns="0" rIns="0" tIns="0"/>
          <a:lstStyle>
            <a:lvl1pPr>
              <a:defRPr>
                <a:solidFill>
                  <a:schemeClr val="tx1"/>
                </a:solidFill>
                <a:latin charset="0" panose="020b0606020202030204" pitchFamily="34" typeface="Arial Narrow"/>
                <a:ea charset="-122" panose="02010600030101010101" pitchFamily="2" typeface="宋体"/>
              </a:defRPr>
            </a:lvl1pPr>
            <a:lvl2pPr indent="-285750" marL="742950">
              <a:defRPr>
                <a:solidFill>
                  <a:schemeClr val="tx1"/>
                </a:solidFill>
                <a:latin charset="0" panose="020b0606020202030204" pitchFamily="34" typeface="Arial Narrow"/>
                <a:ea charset="-122" panose="02010600030101010101" pitchFamily="2" typeface="宋体"/>
              </a:defRPr>
            </a:lvl2pPr>
            <a:lvl3pPr indent="-228600" marL="1143000">
              <a:defRPr>
                <a:solidFill>
                  <a:schemeClr val="tx1"/>
                </a:solidFill>
                <a:latin charset="0" panose="020b0606020202030204" pitchFamily="34" typeface="Arial Narrow"/>
                <a:ea charset="-122" panose="02010600030101010101" pitchFamily="2" typeface="宋体"/>
              </a:defRPr>
            </a:lvl3pPr>
            <a:lvl4pPr indent="-228600" marL="1600200">
              <a:defRPr>
                <a:solidFill>
                  <a:schemeClr val="tx1"/>
                </a:solidFill>
                <a:latin charset="0" panose="020b0606020202030204" pitchFamily="34" typeface="Arial Narrow"/>
                <a:ea charset="-122" panose="02010600030101010101" pitchFamily="2" typeface="宋体"/>
              </a:defRPr>
            </a:lvl4pPr>
            <a:lvl5pPr indent="-228600" marL="2057400">
              <a:defRPr>
                <a:solidFill>
                  <a:schemeClr val="tx1"/>
                </a:solidFill>
                <a:latin charset="0" panose="020b0606020202030204" pitchFamily="34" typeface="Arial Narrow"/>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6020202030204" pitchFamily="34" typeface="Arial Narrow"/>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6020202030204" pitchFamily="34" typeface="Arial Narrow"/>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6020202030204" pitchFamily="34" typeface="Arial Narrow"/>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6020202030204" pitchFamily="34" typeface="Arial Narrow"/>
                <a:ea charset="-122" panose="02010600030101010101" pitchFamily="2" typeface="宋体"/>
              </a:defRPr>
            </a:lvl9pPr>
          </a:lstStyle>
          <a:p>
            <a:pPr algn="just">
              <a:lnSpc>
                <a:spcPct val="130000"/>
              </a:lnSpc>
            </a:pPr>
            <a:r>
              <a:rPr altLang="en-US" lang="zh-CN" sz="1400">
                <a:solidFill>
                  <a:schemeClr val="bg1">
                    <a:lumMod val="50000"/>
                  </a:schemeClr>
                </a:solidFill>
                <a:latin charset="-122" panose="020b0503020204020204" pitchFamily="34" typeface="微软雅黑"/>
                <a:ea charset="-122" pitchFamily="34" typeface="微软雅黑"/>
              </a:rPr>
              <a:t>请在此处输入您的文本请在此处输入您的文本请在此处输入您的文本请在此处输入您的文本请在</a:t>
            </a:r>
          </a:p>
        </p:txBody>
      </p:sp>
      <p:sp>
        <p:nvSpPr>
          <p:cNvPr id="31" name="矩形 13">
            <a:extLst>
              <a:ext uri="{FF2B5EF4-FFF2-40B4-BE49-F238E27FC236}">
                <a16:creationId xmlns:a16="http://schemas.microsoft.com/office/drawing/2014/main" id="{F9305FC1-C4EC-496F-B718-65ACB29127F5}"/>
              </a:ext>
            </a:extLst>
          </p:cNvPr>
          <p:cNvSpPr>
            <a:spLocks noChangeArrowheads="1"/>
          </p:cNvSpPr>
          <p:nvPr/>
        </p:nvSpPr>
        <p:spPr bwMode="auto">
          <a:xfrm>
            <a:off x="8615392" y="3655299"/>
            <a:ext cx="2546093" cy="139382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bIns="0" lIns="0" rIns="0" tIns="0"/>
          <a:lstStyle>
            <a:lvl1pPr>
              <a:defRPr>
                <a:solidFill>
                  <a:schemeClr val="tx1"/>
                </a:solidFill>
                <a:latin charset="0" panose="020b0606020202030204" pitchFamily="34" typeface="Arial Narrow"/>
                <a:ea charset="-122" panose="02010600030101010101" pitchFamily="2" typeface="宋体"/>
              </a:defRPr>
            </a:lvl1pPr>
            <a:lvl2pPr indent="-285750" marL="742950">
              <a:defRPr>
                <a:solidFill>
                  <a:schemeClr val="tx1"/>
                </a:solidFill>
                <a:latin charset="0" panose="020b0606020202030204" pitchFamily="34" typeface="Arial Narrow"/>
                <a:ea charset="-122" panose="02010600030101010101" pitchFamily="2" typeface="宋体"/>
              </a:defRPr>
            </a:lvl2pPr>
            <a:lvl3pPr indent="-228600" marL="1143000">
              <a:defRPr>
                <a:solidFill>
                  <a:schemeClr val="tx1"/>
                </a:solidFill>
                <a:latin charset="0" panose="020b0606020202030204" pitchFamily="34" typeface="Arial Narrow"/>
                <a:ea charset="-122" panose="02010600030101010101" pitchFamily="2" typeface="宋体"/>
              </a:defRPr>
            </a:lvl3pPr>
            <a:lvl4pPr indent="-228600" marL="1600200">
              <a:defRPr>
                <a:solidFill>
                  <a:schemeClr val="tx1"/>
                </a:solidFill>
                <a:latin charset="0" panose="020b0606020202030204" pitchFamily="34" typeface="Arial Narrow"/>
                <a:ea charset="-122" panose="02010600030101010101" pitchFamily="2" typeface="宋体"/>
              </a:defRPr>
            </a:lvl4pPr>
            <a:lvl5pPr indent="-228600" marL="2057400">
              <a:defRPr>
                <a:solidFill>
                  <a:schemeClr val="tx1"/>
                </a:solidFill>
                <a:latin charset="0" panose="020b0606020202030204" pitchFamily="34" typeface="Arial Narrow"/>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6020202030204" pitchFamily="34" typeface="Arial Narrow"/>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6020202030204" pitchFamily="34" typeface="Arial Narrow"/>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6020202030204" pitchFamily="34" typeface="Arial Narrow"/>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6020202030204" pitchFamily="34" typeface="Arial Narrow"/>
                <a:ea charset="-122" panose="02010600030101010101" pitchFamily="2" typeface="宋体"/>
              </a:defRPr>
            </a:lvl9pPr>
          </a:lstStyle>
          <a:p>
            <a:pPr algn="just">
              <a:lnSpc>
                <a:spcPct val="130000"/>
              </a:lnSpc>
            </a:pPr>
            <a:r>
              <a:rPr altLang="en-US" lang="zh-CN" sz="1400">
                <a:solidFill>
                  <a:schemeClr val="bg1">
                    <a:lumMod val="50000"/>
                  </a:schemeClr>
                </a:solidFill>
                <a:latin charset="-122" panose="020b0503020204020204" pitchFamily="34" typeface="微软雅黑"/>
                <a:ea charset="-122" pitchFamily="34" typeface="微软雅黑"/>
              </a:rPr>
              <a:t>请在此处输入您的文本请在此处输入您的文本请在此处输入您的文本请在此处输入您的文本请在</a:t>
            </a:r>
          </a:p>
        </p:txBody>
      </p:sp>
    </p:spTree>
    <p:extLst>
      <p:ext uri="{BB962C8B-B14F-4D97-AF65-F5344CB8AC3E}">
        <p14:creationId val="3406239866"/>
      </p:ext>
    </p:extLst>
  </p:cSld>
  <p:clrMapOvr>
    <a:masterClrMapping/>
  </p:clrMapOvr>
  <mc:AlternateContent>
    <mc:Choice Requires="p14">
      <p:transition p14:dur="900" spd="slow">
        <p14:warp dir="in"/>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7" presetSubtype="0">
                                  <p:stCondLst>
                                    <p:cond delay="0"/>
                                  </p:stCondLst>
                                  <p:childTnLst>
                                    <p:set>
                                      <p:cBhvr>
                                        <p:cTn dur="1" fill="hold" id="6">
                                          <p:stCondLst>
                                            <p:cond delay="0"/>
                                          </p:stCondLst>
                                        </p:cTn>
                                        <p:tgtEl>
                                          <p:spTgt spid="7"/>
                                        </p:tgtEl>
                                        <p:attrNameLst>
                                          <p:attrName>style.visibility</p:attrName>
                                        </p:attrNameLst>
                                      </p:cBhvr>
                                      <p:to>
                                        <p:strVal val="visible"/>
                                      </p:to>
                                    </p:set>
                                    <p:animEffect filter="fade" transition="in">
                                      <p:cBhvr>
                                        <p:cTn dur="750" id="7"/>
                                        <p:tgtEl>
                                          <p:spTgt spid="7"/>
                                        </p:tgtEl>
                                      </p:cBhvr>
                                    </p:animEffect>
                                    <p:anim calcmode="lin" valueType="num">
                                      <p:cBhvr>
                                        <p:cTn dur="750" fill="hold" id="8"/>
                                        <p:tgtEl>
                                          <p:spTgt spid="7"/>
                                        </p:tgtEl>
                                        <p:attrNameLst>
                                          <p:attrName>ppt_x</p:attrName>
                                        </p:attrNameLst>
                                      </p:cBhvr>
                                      <p:tavLst>
                                        <p:tav tm="0">
                                          <p:val>
                                            <p:strVal val="#ppt_x"/>
                                          </p:val>
                                        </p:tav>
                                        <p:tav tm="100000">
                                          <p:val>
                                            <p:strVal val="#ppt_x"/>
                                          </p:val>
                                        </p:tav>
                                      </p:tavLst>
                                    </p:anim>
                                    <p:anim calcmode="lin" valueType="num">
                                      <p:cBhvr>
                                        <p:cTn dur="750" fill="hold" id="9"/>
                                        <p:tgtEl>
                                          <p:spTgt spid="7"/>
                                        </p:tgtEl>
                                        <p:attrNameLst>
                                          <p:attrName>ppt_y</p:attrName>
                                        </p:attrNameLst>
                                      </p:cBhvr>
                                      <p:tavLst>
                                        <p:tav tm="0">
                                          <p:val>
                                            <p:strVal val="#ppt_y-.1"/>
                                          </p:val>
                                        </p:tav>
                                        <p:tav tm="100000">
                                          <p:val>
                                            <p:strVal val="#ppt_y"/>
                                          </p:val>
                                        </p:tav>
                                      </p:tavLst>
                                    </p:anim>
                                  </p:childTnLst>
                                </p:cTn>
                              </p:par>
                              <p:par>
                                <p:cTn fill="hold" id="10" nodeType="withEffect" presetClass="entr" presetID="42" presetSubtype="0">
                                  <p:stCondLst>
                                    <p:cond delay="0"/>
                                  </p:stCondLst>
                                  <p:childTnLst>
                                    <p:set>
                                      <p:cBhvr>
                                        <p:cTn dur="1" fill="hold" id="11">
                                          <p:stCondLst>
                                            <p:cond delay="0"/>
                                          </p:stCondLst>
                                        </p:cTn>
                                        <p:tgtEl>
                                          <p:spTgt spid="11"/>
                                        </p:tgtEl>
                                        <p:attrNameLst>
                                          <p:attrName>style.visibility</p:attrName>
                                        </p:attrNameLst>
                                      </p:cBhvr>
                                      <p:to>
                                        <p:strVal val="visible"/>
                                      </p:to>
                                    </p:set>
                                    <p:animEffect filter="fade" transition="in">
                                      <p:cBhvr>
                                        <p:cTn dur="750" id="12"/>
                                        <p:tgtEl>
                                          <p:spTgt spid="11"/>
                                        </p:tgtEl>
                                      </p:cBhvr>
                                    </p:animEffect>
                                    <p:anim calcmode="lin" valueType="num">
                                      <p:cBhvr>
                                        <p:cTn dur="750" fill="hold" id="13"/>
                                        <p:tgtEl>
                                          <p:spTgt spid="11"/>
                                        </p:tgtEl>
                                        <p:attrNameLst>
                                          <p:attrName>ppt_x</p:attrName>
                                        </p:attrNameLst>
                                      </p:cBhvr>
                                      <p:tavLst>
                                        <p:tav tm="0">
                                          <p:val>
                                            <p:strVal val="#ppt_x"/>
                                          </p:val>
                                        </p:tav>
                                        <p:tav tm="100000">
                                          <p:val>
                                            <p:strVal val="#ppt_x"/>
                                          </p:val>
                                        </p:tav>
                                      </p:tavLst>
                                    </p:anim>
                                    <p:anim calcmode="lin" valueType="num">
                                      <p:cBhvr>
                                        <p:cTn dur="750" fill="hold" id="14"/>
                                        <p:tgtEl>
                                          <p:spTgt spid="11"/>
                                        </p:tgtEl>
                                        <p:attrNameLst>
                                          <p:attrName>ppt_y</p:attrName>
                                        </p:attrNameLst>
                                      </p:cBhvr>
                                      <p:tavLst>
                                        <p:tav tm="0">
                                          <p:val>
                                            <p:strVal val="#ppt_y+.1"/>
                                          </p:val>
                                        </p:tav>
                                        <p:tav tm="100000">
                                          <p:val>
                                            <p:strVal val="#ppt_y"/>
                                          </p:val>
                                        </p:tav>
                                      </p:tavLst>
                                    </p:anim>
                                  </p:childTnLst>
                                </p:cTn>
                              </p:par>
                              <p:par>
                                <p:cTn fill="hold" grpId="0" id="15" nodeType="withEffect" presetClass="entr" presetID="16" presetSubtype="26">
                                  <p:stCondLst>
                                    <p:cond delay="250"/>
                                  </p:stCondLst>
                                  <p:childTnLst>
                                    <p:set>
                                      <p:cBhvr>
                                        <p:cTn dur="1" fill="hold" id="16">
                                          <p:stCondLst>
                                            <p:cond delay="0"/>
                                          </p:stCondLst>
                                        </p:cTn>
                                        <p:tgtEl>
                                          <p:spTgt spid="18"/>
                                        </p:tgtEl>
                                        <p:attrNameLst>
                                          <p:attrName>style.visibility</p:attrName>
                                        </p:attrNameLst>
                                      </p:cBhvr>
                                      <p:to>
                                        <p:strVal val="visible"/>
                                      </p:to>
                                    </p:set>
                                    <p:animEffect filter="barn(inHorizontal)" transition="in">
                                      <p:cBhvr>
                                        <p:cTn dur="750" id="17"/>
                                        <p:tgtEl>
                                          <p:spTgt spid="18"/>
                                        </p:tgtEl>
                                      </p:cBhvr>
                                    </p:animEffect>
                                  </p:childTnLst>
                                </p:cTn>
                              </p:par>
                              <p:par>
                                <p:cTn fill="hold" id="18" nodeType="withEffect" presetClass="entr" presetID="53" presetSubtype="0">
                                  <p:stCondLst>
                                    <p:cond delay="0"/>
                                  </p:stCondLst>
                                  <p:childTnLst>
                                    <p:set>
                                      <p:cBhvr>
                                        <p:cTn dur="1" fill="hold" id="19">
                                          <p:stCondLst>
                                            <p:cond delay="0"/>
                                          </p:stCondLst>
                                        </p:cTn>
                                        <p:tgtEl>
                                          <p:spTgt spid="15"/>
                                        </p:tgtEl>
                                        <p:attrNameLst>
                                          <p:attrName>style.visibility</p:attrName>
                                        </p:attrNameLst>
                                      </p:cBhvr>
                                      <p:to>
                                        <p:strVal val="visible"/>
                                      </p:to>
                                    </p:set>
                                    <p:anim calcmode="lin" valueType="num">
                                      <p:cBhvr>
                                        <p:cTn dur="500" fill="hold" id="20"/>
                                        <p:tgtEl>
                                          <p:spTgt spid="15"/>
                                        </p:tgtEl>
                                        <p:attrNameLst>
                                          <p:attrName>ppt_w</p:attrName>
                                        </p:attrNameLst>
                                      </p:cBhvr>
                                      <p:tavLst>
                                        <p:tav tm="0">
                                          <p:val>
                                            <p:fltVal val="0"/>
                                          </p:val>
                                        </p:tav>
                                        <p:tav tm="100000">
                                          <p:val>
                                            <p:strVal val="#ppt_w"/>
                                          </p:val>
                                        </p:tav>
                                      </p:tavLst>
                                    </p:anim>
                                    <p:anim calcmode="lin" valueType="num">
                                      <p:cBhvr>
                                        <p:cTn dur="500" fill="hold" id="21"/>
                                        <p:tgtEl>
                                          <p:spTgt spid="15"/>
                                        </p:tgtEl>
                                        <p:attrNameLst>
                                          <p:attrName>ppt_h</p:attrName>
                                        </p:attrNameLst>
                                      </p:cBhvr>
                                      <p:tavLst>
                                        <p:tav tm="0">
                                          <p:val>
                                            <p:fltVal val="0"/>
                                          </p:val>
                                        </p:tav>
                                        <p:tav tm="100000">
                                          <p:val>
                                            <p:strVal val="#ppt_h"/>
                                          </p:val>
                                        </p:tav>
                                      </p:tavLst>
                                    </p:anim>
                                    <p:animEffect filter="fade" transition="in">
                                      <p:cBhvr>
                                        <p:cTn dur="500" id="22"/>
                                        <p:tgtEl>
                                          <p:spTgt spid="15"/>
                                        </p:tgtEl>
                                      </p:cBhvr>
                                    </p:animEffect>
                                  </p:childTnLst>
                                </p:cTn>
                              </p:par>
                            </p:childTnLst>
                          </p:cTn>
                        </p:par>
                        <p:par>
                          <p:cTn fill="hold" id="23" nodeType="afterGroup">
                            <p:stCondLst>
                              <p:cond delay="1000"/>
                            </p:stCondLst>
                            <p:childTnLst>
                              <p:par>
                                <p:cTn fill="hold" grpId="0" id="24" nodeType="afterEffect" presetClass="entr" presetID="22" presetSubtype="1">
                                  <p:stCondLst>
                                    <p:cond delay="0"/>
                                  </p:stCondLst>
                                  <p:childTnLst>
                                    <p:set>
                                      <p:cBhvr>
                                        <p:cTn dur="1" fill="hold" id="25">
                                          <p:stCondLst>
                                            <p:cond delay="0"/>
                                          </p:stCondLst>
                                        </p:cTn>
                                        <p:tgtEl>
                                          <p:spTgt spid="28"/>
                                        </p:tgtEl>
                                        <p:attrNameLst>
                                          <p:attrName>style.visibility</p:attrName>
                                        </p:attrNameLst>
                                      </p:cBhvr>
                                      <p:to>
                                        <p:strVal val="visible"/>
                                      </p:to>
                                    </p:set>
                                    <p:animEffect filter="wipe(up)" transition="in">
                                      <p:cBhvr>
                                        <p:cTn dur="500" id="26"/>
                                        <p:tgtEl>
                                          <p:spTgt spid="28"/>
                                        </p:tgtEl>
                                      </p:cBhvr>
                                    </p:animEffect>
                                  </p:childTnLst>
                                </p:cTn>
                              </p:par>
                            </p:childTnLst>
                          </p:cTn>
                        </p:par>
                        <p:par>
                          <p:cTn fill="hold" id="27" nodeType="afterGroup">
                            <p:stCondLst>
                              <p:cond delay="1500"/>
                            </p:stCondLst>
                            <p:childTnLst>
                              <p:par>
                                <p:cTn fill="hold" id="28" nodeType="afterEffect" presetClass="entr" presetID="53" presetSubtype="0">
                                  <p:stCondLst>
                                    <p:cond delay="0"/>
                                  </p:stCondLst>
                                  <p:childTnLst>
                                    <p:set>
                                      <p:cBhvr>
                                        <p:cTn dur="1" fill="hold" id="29">
                                          <p:stCondLst>
                                            <p:cond delay="0"/>
                                          </p:stCondLst>
                                        </p:cTn>
                                        <p:tgtEl>
                                          <p:spTgt spid="25"/>
                                        </p:tgtEl>
                                        <p:attrNameLst>
                                          <p:attrName>style.visibility</p:attrName>
                                        </p:attrNameLst>
                                      </p:cBhvr>
                                      <p:to>
                                        <p:strVal val="visible"/>
                                      </p:to>
                                    </p:set>
                                    <p:anim calcmode="lin" valueType="num">
                                      <p:cBhvr>
                                        <p:cTn dur="500" fill="hold" id="30"/>
                                        <p:tgtEl>
                                          <p:spTgt spid="25"/>
                                        </p:tgtEl>
                                        <p:attrNameLst>
                                          <p:attrName>ppt_w</p:attrName>
                                        </p:attrNameLst>
                                      </p:cBhvr>
                                      <p:tavLst>
                                        <p:tav tm="0">
                                          <p:val>
                                            <p:fltVal val="0"/>
                                          </p:val>
                                        </p:tav>
                                        <p:tav tm="100000">
                                          <p:val>
                                            <p:strVal val="#ppt_w"/>
                                          </p:val>
                                        </p:tav>
                                      </p:tavLst>
                                    </p:anim>
                                    <p:anim calcmode="lin" valueType="num">
                                      <p:cBhvr>
                                        <p:cTn dur="500" fill="hold" id="31"/>
                                        <p:tgtEl>
                                          <p:spTgt spid="25"/>
                                        </p:tgtEl>
                                        <p:attrNameLst>
                                          <p:attrName>ppt_h</p:attrName>
                                        </p:attrNameLst>
                                      </p:cBhvr>
                                      <p:tavLst>
                                        <p:tav tm="0">
                                          <p:val>
                                            <p:fltVal val="0"/>
                                          </p:val>
                                        </p:tav>
                                        <p:tav tm="100000">
                                          <p:val>
                                            <p:strVal val="#ppt_h"/>
                                          </p:val>
                                        </p:tav>
                                      </p:tavLst>
                                    </p:anim>
                                    <p:animEffect filter="fade" transition="in">
                                      <p:cBhvr>
                                        <p:cTn dur="500" id="32"/>
                                        <p:tgtEl>
                                          <p:spTgt spid="25"/>
                                        </p:tgtEl>
                                      </p:cBhvr>
                                    </p:animEffect>
                                  </p:childTnLst>
                                </p:cTn>
                              </p:par>
                            </p:childTnLst>
                          </p:cTn>
                        </p:par>
                        <p:par>
                          <p:cTn fill="hold" id="33" nodeType="afterGroup">
                            <p:stCondLst>
                              <p:cond delay="2000"/>
                            </p:stCondLst>
                            <p:childTnLst>
                              <p:par>
                                <p:cTn fill="hold" grpId="0" id="34" nodeType="afterEffect" presetClass="entr" presetID="22" presetSubtype="1">
                                  <p:stCondLst>
                                    <p:cond delay="0"/>
                                  </p:stCondLst>
                                  <p:childTnLst>
                                    <p:set>
                                      <p:cBhvr>
                                        <p:cTn dur="1" fill="hold" id="35">
                                          <p:stCondLst>
                                            <p:cond delay="0"/>
                                          </p:stCondLst>
                                        </p:cTn>
                                        <p:tgtEl>
                                          <p:spTgt spid="29"/>
                                        </p:tgtEl>
                                        <p:attrNameLst>
                                          <p:attrName>style.visibility</p:attrName>
                                        </p:attrNameLst>
                                      </p:cBhvr>
                                      <p:to>
                                        <p:strVal val="visible"/>
                                      </p:to>
                                    </p:set>
                                    <p:animEffect filter="wipe(up)" transition="in">
                                      <p:cBhvr>
                                        <p:cTn dur="500" id="36"/>
                                        <p:tgtEl>
                                          <p:spTgt spid="29"/>
                                        </p:tgtEl>
                                      </p:cBhvr>
                                    </p:animEffect>
                                  </p:childTnLst>
                                </p:cTn>
                              </p:par>
                            </p:childTnLst>
                          </p:cTn>
                        </p:par>
                        <p:par>
                          <p:cTn fill="hold" id="37" nodeType="afterGroup">
                            <p:stCondLst>
                              <p:cond delay="2500"/>
                            </p:stCondLst>
                            <p:childTnLst>
                              <p:par>
                                <p:cTn fill="hold" id="38" nodeType="afterEffect" presetClass="entr" presetID="53" presetSubtype="0">
                                  <p:stCondLst>
                                    <p:cond delay="0"/>
                                  </p:stCondLst>
                                  <p:childTnLst>
                                    <p:set>
                                      <p:cBhvr>
                                        <p:cTn dur="1" fill="hold" id="39">
                                          <p:stCondLst>
                                            <p:cond delay="0"/>
                                          </p:stCondLst>
                                        </p:cTn>
                                        <p:tgtEl>
                                          <p:spTgt spid="22"/>
                                        </p:tgtEl>
                                        <p:attrNameLst>
                                          <p:attrName>style.visibility</p:attrName>
                                        </p:attrNameLst>
                                      </p:cBhvr>
                                      <p:to>
                                        <p:strVal val="visible"/>
                                      </p:to>
                                    </p:set>
                                    <p:anim calcmode="lin" valueType="num">
                                      <p:cBhvr>
                                        <p:cTn dur="500" fill="hold" id="40"/>
                                        <p:tgtEl>
                                          <p:spTgt spid="22"/>
                                        </p:tgtEl>
                                        <p:attrNameLst>
                                          <p:attrName>ppt_w</p:attrName>
                                        </p:attrNameLst>
                                      </p:cBhvr>
                                      <p:tavLst>
                                        <p:tav tm="0">
                                          <p:val>
                                            <p:fltVal val="0"/>
                                          </p:val>
                                        </p:tav>
                                        <p:tav tm="100000">
                                          <p:val>
                                            <p:strVal val="#ppt_w"/>
                                          </p:val>
                                        </p:tav>
                                      </p:tavLst>
                                    </p:anim>
                                    <p:anim calcmode="lin" valueType="num">
                                      <p:cBhvr>
                                        <p:cTn dur="500" fill="hold" id="41"/>
                                        <p:tgtEl>
                                          <p:spTgt spid="22"/>
                                        </p:tgtEl>
                                        <p:attrNameLst>
                                          <p:attrName>ppt_h</p:attrName>
                                        </p:attrNameLst>
                                      </p:cBhvr>
                                      <p:tavLst>
                                        <p:tav tm="0">
                                          <p:val>
                                            <p:fltVal val="0"/>
                                          </p:val>
                                        </p:tav>
                                        <p:tav tm="100000">
                                          <p:val>
                                            <p:strVal val="#ppt_h"/>
                                          </p:val>
                                        </p:tav>
                                      </p:tavLst>
                                    </p:anim>
                                    <p:animEffect filter="fade" transition="in">
                                      <p:cBhvr>
                                        <p:cTn dur="500" id="42"/>
                                        <p:tgtEl>
                                          <p:spTgt spid="22"/>
                                        </p:tgtEl>
                                      </p:cBhvr>
                                    </p:animEffect>
                                  </p:childTnLst>
                                </p:cTn>
                              </p:par>
                            </p:childTnLst>
                          </p:cTn>
                        </p:par>
                        <p:par>
                          <p:cTn fill="hold" id="43" nodeType="afterGroup">
                            <p:stCondLst>
                              <p:cond delay="3000"/>
                            </p:stCondLst>
                            <p:childTnLst>
                              <p:par>
                                <p:cTn fill="hold" grpId="0" id="44" nodeType="afterEffect" presetClass="entr" presetID="22" presetSubtype="1">
                                  <p:stCondLst>
                                    <p:cond delay="0"/>
                                  </p:stCondLst>
                                  <p:childTnLst>
                                    <p:set>
                                      <p:cBhvr>
                                        <p:cTn dur="1" fill="hold" id="45">
                                          <p:stCondLst>
                                            <p:cond delay="0"/>
                                          </p:stCondLst>
                                        </p:cTn>
                                        <p:tgtEl>
                                          <p:spTgt spid="31"/>
                                        </p:tgtEl>
                                        <p:attrNameLst>
                                          <p:attrName>style.visibility</p:attrName>
                                        </p:attrNameLst>
                                      </p:cBhvr>
                                      <p:to>
                                        <p:strVal val="visible"/>
                                      </p:to>
                                    </p:set>
                                    <p:animEffect filter="wipe(up)" transition="in">
                                      <p:cBhvr>
                                        <p:cTn dur="500" id="46"/>
                                        <p:tgtEl>
                                          <p:spTgt spid="31"/>
                                        </p:tgtEl>
                                      </p:cBhvr>
                                    </p:animEffect>
                                  </p:childTnLst>
                                </p:cTn>
                              </p:par>
                            </p:childTnLst>
                          </p:cTn>
                        </p:par>
                        <p:par>
                          <p:cTn fill="hold" id="47" nodeType="afterGroup">
                            <p:stCondLst>
                              <p:cond delay="3500"/>
                            </p:stCondLst>
                            <p:childTnLst>
                              <p:par>
                                <p:cTn fill="hold" id="48" nodeType="afterEffect" presetClass="entr" presetID="53" presetSubtype="0">
                                  <p:stCondLst>
                                    <p:cond delay="0"/>
                                  </p:stCondLst>
                                  <p:childTnLst>
                                    <p:set>
                                      <p:cBhvr>
                                        <p:cTn dur="1" fill="hold" id="49">
                                          <p:stCondLst>
                                            <p:cond delay="0"/>
                                          </p:stCondLst>
                                        </p:cTn>
                                        <p:tgtEl>
                                          <p:spTgt spid="19"/>
                                        </p:tgtEl>
                                        <p:attrNameLst>
                                          <p:attrName>style.visibility</p:attrName>
                                        </p:attrNameLst>
                                      </p:cBhvr>
                                      <p:to>
                                        <p:strVal val="visible"/>
                                      </p:to>
                                    </p:set>
                                    <p:anim calcmode="lin" valueType="num">
                                      <p:cBhvr>
                                        <p:cTn dur="500" fill="hold" id="50"/>
                                        <p:tgtEl>
                                          <p:spTgt spid="19"/>
                                        </p:tgtEl>
                                        <p:attrNameLst>
                                          <p:attrName>ppt_w</p:attrName>
                                        </p:attrNameLst>
                                      </p:cBhvr>
                                      <p:tavLst>
                                        <p:tav tm="0">
                                          <p:val>
                                            <p:fltVal val="0"/>
                                          </p:val>
                                        </p:tav>
                                        <p:tav tm="100000">
                                          <p:val>
                                            <p:strVal val="#ppt_w"/>
                                          </p:val>
                                        </p:tav>
                                      </p:tavLst>
                                    </p:anim>
                                    <p:anim calcmode="lin" valueType="num">
                                      <p:cBhvr>
                                        <p:cTn dur="500" fill="hold" id="51"/>
                                        <p:tgtEl>
                                          <p:spTgt spid="19"/>
                                        </p:tgtEl>
                                        <p:attrNameLst>
                                          <p:attrName>ppt_h</p:attrName>
                                        </p:attrNameLst>
                                      </p:cBhvr>
                                      <p:tavLst>
                                        <p:tav tm="0">
                                          <p:val>
                                            <p:fltVal val="0"/>
                                          </p:val>
                                        </p:tav>
                                        <p:tav tm="100000">
                                          <p:val>
                                            <p:strVal val="#ppt_h"/>
                                          </p:val>
                                        </p:tav>
                                      </p:tavLst>
                                    </p:anim>
                                    <p:animEffect filter="fade" transition="in">
                                      <p:cBhvr>
                                        <p:cTn dur="500" id="52"/>
                                        <p:tgtEl>
                                          <p:spTgt spid="19"/>
                                        </p:tgtEl>
                                      </p:cBhvr>
                                    </p:animEffect>
                                  </p:childTnLst>
                                </p:cTn>
                              </p:par>
                            </p:childTnLst>
                          </p:cTn>
                        </p:par>
                        <p:par>
                          <p:cTn fill="hold" id="53" nodeType="afterGroup">
                            <p:stCondLst>
                              <p:cond delay="4000"/>
                            </p:stCondLst>
                            <p:childTnLst>
                              <p:par>
                                <p:cTn fill="hold" grpId="0" id="54" nodeType="afterEffect" presetClass="entr" presetID="22" presetSubtype="1">
                                  <p:stCondLst>
                                    <p:cond delay="0"/>
                                  </p:stCondLst>
                                  <p:childTnLst>
                                    <p:set>
                                      <p:cBhvr>
                                        <p:cTn dur="1" fill="hold" id="55">
                                          <p:stCondLst>
                                            <p:cond delay="0"/>
                                          </p:stCondLst>
                                        </p:cTn>
                                        <p:tgtEl>
                                          <p:spTgt spid="30"/>
                                        </p:tgtEl>
                                        <p:attrNameLst>
                                          <p:attrName>style.visibility</p:attrName>
                                        </p:attrNameLst>
                                      </p:cBhvr>
                                      <p:to>
                                        <p:strVal val="visible"/>
                                      </p:to>
                                    </p:set>
                                    <p:animEffect filter="wipe(up)" transition="in">
                                      <p:cBhvr>
                                        <p:cTn dur="500" id="56"/>
                                        <p:tgtEl>
                                          <p:spTgt spid="3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8"/>
      <p:bldP grpId="0" spid="28"/>
      <p:bldP grpId="0" spid="29"/>
      <p:bldP grpId="0" spid="30"/>
      <p:bldP grpId="0" spid="31"/>
    </p:bldLst>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7" name="组合 6">
            <a:extLst>
              <a:ext uri="{FF2B5EF4-FFF2-40B4-BE49-F238E27FC236}">
                <a16:creationId xmlns:a16="http://schemas.microsoft.com/office/drawing/2014/main" id="{4FD04B19-BC3C-4B7C-8F52-D679B851101F}"/>
              </a:ext>
            </a:extLst>
          </p:cNvPr>
          <p:cNvGrpSpPr/>
          <p:nvPr/>
        </p:nvGrpSpPr>
        <p:grpSpPr>
          <a:xfrm>
            <a:off x="207971" y="1520059"/>
            <a:ext cx="1314820" cy="1077233"/>
            <a:chOff x="5591515" y="1114424"/>
            <a:chExt cx="2276928" cy="1077233"/>
          </a:xfrm>
          <a:blipFill>
            <a:blip r:embed="rId3"/>
            <a:stretch>
              <a:fillRect/>
            </a:stretch>
          </a:blipFill>
        </p:grpSpPr>
        <p:sp>
          <p:nvSpPr>
            <p:cNvPr id="8" name="矩形 7">
              <a:extLst>
                <a:ext uri="{FF2B5EF4-FFF2-40B4-BE49-F238E27FC236}">
                  <a16:creationId xmlns:a16="http://schemas.microsoft.com/office/drawing/2014/main" id="{1CF9018A-0B53-42A0-B154-0250979FB8E9}"/>
                </a:ext>
              </a:extLst>
            </p:cNvPr>
            <p:cNvSpPr/>
            <p:nvPr/>
          </p:nvSpPr>
          <p:spPr>
            <a:xfrm>
              <a:off x="5591515" y="1114425"/>
              <a:ext cx="45719" cy="107723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E65E64"/>
                </a:solidFill>
              </a:endParaRPr>
            </a:p>
          </p:txBody>
        </p:sp>
        <p:sp>
          <p:nvSpPr>
            <p:cNvPr id="9" name="矩形 8">
              <a:extLst>
                <a:ext uri="{FF2B5EF4-FFF2-40B4-BE49-F238E27FC236}">
                  <a16:creationId xmlns:a16="http://schemas.microsoft.com/office/drawing/2014/main" id="{32016FC0-98C3-4D70-BD1E-8A01B99470EA}"/>
                </a:ext>
              </a:extLst>
            </p:cNvPr>
            <p:cNvSpPr/>
            <p:nvPr/>
          </p:nvSpPr>
          <p:spPr>
            <a:xfrm>
              <a:off x="7822724" y="1114425"/>
              <a:ext cx="45719" cy="107723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E65E64"/>
                </a:solidFill>
              </a:endParaRPr>
            </a:p>
          </p:txBody>
        </p:sp>
        <p:sp>
          <p:nvSpPr>
            <p:cNvPr id="10" name="矩形 9">
              <a:extLst>
                <a:ext uri="{FF2B5EF4-FFF2-40B4-BE49-F238E27FC236}">
                  <a16:creationId xmlns:a16="http://schemas.microsoft.com/office/drawing/2014/main" id="{155CCD77-56B0-40FD-8124-4FB936635EAB}"/>
                </a:ext>
              </a:extLst>
            </p:cNvPr>
            <p:cNvSpPr/>
            <p:nvPr/>
          </p:nvSpPr>
          <p:spPr>
            <a:xfrm rot="16200000">
              <a:off x="6703945" y="1994"/>
              <a:ext cx="45719" cy="22705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E65E64"/>
                </a:solidFill>
              </a:endParaRPr>
            </a:p>
          </p:txBody>
        </p:sp>
      </p:grpSp>
      <p:grpSp>
        <p:nvGrpSpPr>
          <p:cNvPr id="11" name="组合 10">
            <a:extLst>
              <a:ext uri="{FF2B5EF4-FFF2-40B4-BE49-F238E27FC236}">
                <a16:creationId xmlns:a16="http://schemas.microsoft.com/office/drawing/2014/main" id="{9F39A0EA-E0DC-4111-9A59-3B06232B0C7A}"/>
              </a:ext>
            </a:extLst>
          </p:cNvPr>
          <p:cNvGrpSpPr/>
          <p:nvPr/>
        </p:nvGrpSpPr>
        <p:grpSpPr>
          <a:xfrm flipV="1">
            <a:off x="208165" y="4022303"/>
            <a:ext cx="1311716" cy="1300753"/>
            <a:chOff x="5591515" y="1106804"/>
            <a:chExt cx="2271552" cy="1300753"/>
          </a:xfrm>
          <a:blipFill>
            <a:blip r:embed="rId3"/>
            <a:stretch>
              <a:fillRect/>
            </a:stretch>
          </a:blipFill>
        </p:grpSpPr>
        <p:sp>
          <p:nvSpPr>
            <p:cNvPr id="12" name="矩形 11">
              <a:extLst>
                <a:ext uri="{FF2B5EF4-FFF2-40B4-BE49-F238E27FC236}">
                  <a16:creationId xmlns:a16="http://schemas.microsoft.com/office/drawing/2014/main" id="{4FA326D0-4E7B-483D-B01C-68BA635B3B15}"/>
                </a:ext>
              </a:extLst>
            </p:cNvPr>
            <p:cNvSpPr/>
            <p:nvPr/>
          </p:nvSpPr>
          <p:spPr>
            <a:xfrm>
              <a:off x="5591515" y="1114426"/>
              <a:ext cx="45719" cy="129313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E65E64"/>
                </a:solidFill>
              </a:endParaRPr>
            </a:p>
          </p:txBody>
        </p:sp>
        <p:sp>
          <p:nvSpPr>
            <p:cNvPr id="13" name="矩形 12">
              <a:extLst>
                <a:ext uri="{FF2B5EF4-FFF2-40B4-BE49-F238E27FC236}">
                  <a16:creationId xmlns:a16="http://schemas.microsoft.com/office/drawing/2014/main" id="{2F5D3EA8-012A-4678-8777-02E2995D8F84}"/>
                </a:ext>
              </a:extLst>
            </p:cNvPr>
            <p:cNvSpPr/>
            <p:nvPr/>
          </p:nvSpPr>
          <p:spPr>
            <a:xfrm>
              <a:off x="7817348" y="1114425"/>
              <a:ext cx="45719" cy="129313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E65E64"/>
                </a:solidFill>
              </a:endParaRPr>
            </a:p>
          </p:txBody>
        </p:sp>
        <p:sp>
          <p:nvSpPr>
            <p:cNvPr id="14" name="矩形 13">
              <a:extLst>
                <a:ext uri="{FF2B5EF4-FFF2-40B4-BE49-F238E27FC236}">
                  <a16:creationId xmlns:a16="http://schemas.microsoft.com/office/drawing/2014/main" id="{B973268B-BDD0-41FE-8189-F8F7AAC0DD1C}"/>
                </a:ext>
              </a:extLst>
            </p:cNvPr>
            <p:cNvSpPr/>
            <p:nvPr/>
          </p:nvSpPr>
          <p:spPr>
            <a:xfrm rot="16200000">
              <a:off x="6703945" y="-5626"/>
              <a:ext cx="45719" cy="22705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E65E64"/>
                </a:solidFill>
              </a:endParaRPr>
            </a:p>
          </p:txBody>
        </p:sp>
      </p:grpSp>
      <p:sp>
        <p:nvSpPr>
          <p:cNvPr id="18" name="矩形 12">
            <a:extLst>
              <a:ext uri="{FF2B5EF4-FFF2-40B4-BE49-F238E27FC236}">
                <a16:creationId xmlns:a16="http://schemas.microsoft.com/office/drawing/2014/main" id="{D5E2AC93-4FA4-42B6-A6F3-D23A4115FDC9}"/>
              </a:ext>
            </a:extLst>
          </p:cNvPr>
          <p:cNvSpPr>
            <a:spLocks noChangeArrowheads="1"/>
          </p:cNvSpPr>
          <p:nvPr/>
        </p:nvSpPr>
        <p:spPr bwMode="auto">
          <a:xfrm>
            <a:off x="588040" y="2100096"/>
            <a:ext cx="609600" cy="228560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eaVert" wrap="none">
            <a:spAutoFit/>
          </a:bodyPr>
          <a:lstStyle/>
          <a:p>
            <a:pPr algn="ctr"/>
            <a:r>
              <a:rPr altLang="en-US" b="1" lang="zh-CN" spc="600" sz="2800">
                <a:solidFill>
                  <a:srgbClr val="64ABE2"/>
                </a:solidFill>
                <a:latin charset="-122" panose="020b0503020204020204" pitchFamily="34" typeface="微软雅黑"/>
                <a:ea charset="-122" pitchFamily="34" typeface="微软雅黑"/>
              </a:rPr>
              <a:t>加入标题描述</a:t>
            </a:r>
          </a:p>
        </p:txBody>
      </p:sp>
      <p:grpSp>
        <p:nvGrpSpPr>
          <p:cNvPr id="15" name="组合 14">
            <a:extLst>
              <a:ext uri="{FF2B5EF4-FFF2-40B4-BE49-F238E27FC236}">
                <a16:creationId xmlns:a16="http://schemas.microsoft.com/office/drawing/2014/main" id="{0DCC5B58-C575-409D-83D5-C9A657FF26CF}"/>
              </a:ext>
            </a:extLst>
          </p:cNvPr>
          <p:cNvGrpSpPr/>
          <p:nvPr/>
        </p:nvGrpSpPr>
        <p:grpSpPr>
          <a:xfrm>
            <a:off x="2076102" y="1329803"/>
            <a:ext cx="3939462" cy="4166252"/>
            <a:chOff x="4077739" y="1549954"/>
            <a:chExt cx="4096631" cy="4332470"/>
          </a:xfrm>
        </p:grpSpPr>
        <p:sp>
          <p:nvSpPr>
            <p:cNvPr id="16" name="Oval 5">
              <a:extLst>
                <a:ext uri="{FF2B5EF4-FFF2-40B4-BE49-F238E27FC236}">
                  <a16:creationId xmlns:a16="http://schemas.microsoft.com/office/drawing/2014/main" id="{F44BD0C7-759F-4F8A-B463-FCE46B44CD56}"/>
                </a:ext>
              </a:extLst>
            </p:cNvPr>
            <p:cNvSpPr>
              <a:spLocks noChangeArrowheads="1"/>
            </p:cNvSpPr>
            <p:nvPr/>
          </p:nvSpPr>
          <p:spPr bwMode="auto">
            <a:xfrm>
              <a:off x="4747748" y="1981766"/>
              <a:ext cx="1152418" cy="1154687"/>
            </a:xfrm>
            <a:prstGeom prst="ellipse">
              <a:avLst/>
            </a:prstGeom>
            <a:solidFill>
              <a:schemeClr val="bg1">
                <a:lumMod val="50000"/>
                <a:alpha val="10000"/>
              </a:schemeClr>
            </a:solidFill>
            <a:ln>
              <a:noFill/>
            </a:ln>
          </p:spPr>
          <p:txBody>
            <a:bodyPr anchor="t" anchorCtr="0" bIns="45720" compatLnSpc="1" lIns="91440" numCol="1" rIns="91440" tIns="45720" vert="horz" wrap="square"/>
            <a:lstStyle/>
            <a:p>
              <a:endParaRPr altLang="en-US" lang="zh-CN" sz="2800"/>
            </a:p>
          </p:txBody>
        </p:sp>
        <p:sp>
          <p:nvSpPr>
            <p:cNvPr id="17" name="Oval 6">
              <a:extLst>
                <a:ext uri="{FF2B5EF4-FFF2-40B4-BE49-F238E27FC236}">
                  <a16:creationId xmlns:a16="http://schemas.microsoft.com/office/drawing/2014/main" id="{5C746133-B3C7-4821-96D8-C3EECC8CE070}"/>
                </a:ext>
              </a:extLst>
            </p:cNvPr>
            <p:cNvSpPr>
              <a:spLocks noChangeArrowheads="1"/>
            </p:cNvSpPr>
            <p:nvPr/>
          </p:nvSpPr>
          <p:spPr bwMode="auto">
            <a:xfrm>
              <a:off x="6154768" y="2186659"/>
              <a:ext cx="890157" cy="890431"/>
            </a:xfrm>
            <a:prstGeom prst="ellipse">
              <a:avLst/>
            </a:prstGeom>
            <a:solidFill>
              <a:schemeClr val="bg1">
                <a:lumMod val="50000"/>
                <a:alpha val="10000"/>
              </a:schemeClr>
            </a:solidFill>
            <a:ln>
              <a:noFill/>
            </a:ln>
          </p:spPr>
          <p:txBody>
            <a:bodyPr anchor="t" anchorCtr="0" bIns="45720" compatLnSpc="1" lIns="91440" numCol="1" rIns="91440" tIns="45720" vert="horz" wrap="square"/>
            <a:lstStyle/>
            <a:p>
              <a:endParaRPr altLang="en-US" lang="zh-CN" sz="2800"/>
            </a:p>
          </p:txBody>
        </p:sp>
        <p:sp>
          <p:nvSpPr>
            <p:cNvPr id="19" name="Oval 7">
              <a:extLst>
                <a:ext uri="{FF2B5EF4-FFF2-40B4-BE49-F238E27FC236}">
                  <a16:creationId xmlns:a16="http://schemas.microsoft.com/office/drawing/2014/main" id="{63F543A5-AD96-48A1-B73F-B22F8929EAA5}"/>
                </a:ext>
              </a:extLst>
            </p:cNvPr>
            <p:cNvSpPr>
              <a:spLocks noChangeArrowheads="1"/>
            </p:cNvSpPr>
            <p:nvPr/>
          </p:nvSpPr>
          <p:spPr bwMode="auto">
            <a:xfrm>
              <a:off x="5448386" y="2774534"/>
              <a:ext cx="1152418" cy="1152773"/>
            </a:xfrm>
            <a:prstGeom prst="ellipse">
              <a:avLst/>
            </a:prstGeom>
            <a:solidFill>
              <a:schemeClr val="bg1">
                <a:lumMod val="50000"/>
                <a:alpha val="10000"/>
              </a:schemeClr>
            </a:solidFill>
            <a:ln>
              <a:noFill/>
            </a:ln>
          </p:spPr>
          <p:txBody>
            <a:bodyPr anchor="t" anchorCtr="0" bIns="45720" compatLnSpc="1" lIns="91440" numCol="1" rIns="91440" tIns="45720" vert="horz" wrap="square"/>
            <a:lstStyle/>
            <a:p>
              <a:endParaRPr altLang="en-US" lang="zh-CN" sz="2800"/>
            </a:p>
          </p:txBody>
        </p:sp>
        <p:sp>
          <p:nvSpPr>
            <p:cNvPr id="20" name="Oval 8">
              <a:extLst>
                <a:ext uri="{FF2B5EF4-FFF2-40B4-BE49-F238E27FC236}">
                  <a16:creationId xmlns:a16="http://schemas.microsoft.com/office/drawing/2014/main" id="{665D74DF-F4A7-44FF-8EBB-E972AC938CF6}"/>
                </a:ext>
              </a:extLst>
            </p:cNvPr>
            <p:cNvSpPr>
              <a:spLocks noChangeArrowheads="1"/>
            </p:cNvSpPr>
            <p:nvPr/>
          </p:nvSpPr>
          <p:spPr bwMode="auto">
            <a:xfrm>
              <a:off x="6185397" y="2751556"/>
              <a:ext cx="1085417" cy="1085751"/>
            </a:xfrm>
            <a:prstGeom prst="ellipse">
              <a:avLst/>
            </a:prstGeom>
            <a:solidFill>
              <a:schemeClr val="bg1">
                <a:lumMod val="50000"/>
                <a:alpha val="10000"/>
              </a:schemeClr>
            </a:solidFill>
            <a:ln>
              <a:noFill/>
            </a:ln>
          </p:spPr>
          <p:txBody>
            <a:bodyPr anchor="t" anchorCtr="0" bIns="45720" compatLnSpc="1" lIns="91440" numCol="1" rIns="91440" tIns="45720" vert="horz" wrap="square"/>
            <a:lstStyle/>
            <a:p>
              <a:endParaRPr altLang="en-US" lang="zh-CN" sz="2800"/>
            </a:p>
          </p:txBody>
        </p:sp>
        <p:sp>
          <p:nvSpPr>
            <p:cNvPr id="21" name="Oval 9">
              <a:extLst>
                <a:ext uri="{FF2B5EF4-FFF2-40B4-BE49-F238E27FC236}">
                  <a16:creationId xmlns:a16="http://schemas.microsoft.com/office/drawing/2014/main" id="{4BFC18F1-4AFB-4CFC-8F45-18C5392A4DA8}"/>
                </a:ext>
              </a:extLst>
            </p:cNvPr>
            <p:cNvSpPr>
              <a:spLocks noChangeArrowheads="1"/>
            </p:cNvSpPr>
            <p:nvPr/>
          </p:nvSpPr>
          <p:spPr bwMode="auto">
            <a:xfrm>
              <a:off x="6619947" y="3186239"/>
              <a:ext cx="1085417" cy="1085751"/>
            </a:xfrm>
            <a:prstGeom prst="ellipse">
              <a:avLst/>
            </a:prstGeom>
            <a:solidFill>
              <a:schemeClr val="bg1">
                <a:lumMod val="50000"/>
                <a:alpha val="10000"/>
              </a:schemeClr>
            </a:solidFill>
            <a:ln>
              <a:noFill/>
            </a:ln>
          </p:spPr>
          <p:txBody>
            <a:bodyPr anchor="t" anchorCtr="0" bIns="45720" compatLnSpc="1" lIns="91440" numCol="1" rIns="91440" tIns="45720" vert="horz" wrap="square"/>
            <a:lstStyle/>
            <a:p>
              <a:endParaRPr altLang="en-US" lang="zh-CN" sz="2800"/>
            </a:p>
          </p:txBody>
        </p:sp>
        <p:sp>
          <p:nvSpPr>
            <p:cNvPr id="22" name="Oval 10">
              <a:extLst>
                <a:ext uri="{FF2B5EF4-FFF2-40B4-BE49-F238E27FC236}">
                  <a16:creationId xmlns:a16="http://schemas.microsoft.com/office/drawing/2014/main" id="{31FA330B-E7BE-42B5-B828-89D755600D4B}"/>
                </a:ext>
              </a:extLst>
            </p:cNvPr>
            <p:cNvSpPr>
              <a:spLocks noChangeArrowheads="1"/>
            </p:cNvSpPr>
            <p:nvPr/>
          </p:nvSpPr>
          <p:spPr bwMode="auto">
            <a:xfrm>
              <a:off x="5010008" y="3534752"/>
              <a:ext cx="1085417" cy="1085751"/>
            </a:xfrm>
            <a:prstGeom prst="ellipse">
              <a:avLst/>
            </a:prstGeom>
            <a:solidFill>
              <a:schemeClr val="bg1">
                <a:lumMod val="50000"/>
                <a:alpha val="10000"/>
              </a:schemeClr>
            </a:solidFill>
            <a:ln>
              <a:noFill/>
            </a:ln>
          </p:spPr>
          <p:txBody>
            <a:bodyPr anchor="t" anchorCtr="0" bIns="45720" compatLnSpc="1" lIns="91440" numCol="1" rIns="91440" tIns="45720" vert="horz" wrap="square"/>
            <a:lstStyle/>
            <a:p>
              <a:endParaRPr altLang="en-US" lang="zh-CN" sz="2800"/>
            </a:p>
          </p:txBody>
        </p:sp>
        <p:sp>
          <p:nvSpPr>
            <p:cNvPr id="23" name="Oval 11">
              <a:extLst>
                <a:ext uri="{FF2B5EF4-FFF2-40B4-BE49-F238E27FC236}">
                  <a16:creationId xmlns:a16="http://schemas.microsoft.com/office/drawing/2014/main" id="{2650DBFD-1D0D-4257-B151-BCA33D91567A}"/>
                </a:ext>
              </a:extLst>
            </p:cNvPr>
            <p:cNvSpPr>
              <a:spLocks noChangeArrowheads="1"/>
            </p:cNvSpPr>
            <p:nvPr/>
          </p:nvSpPr>
          <p:spPr bwMode="auto">
            <a:xfrm>
              <a:off x="4077739" y="3236025"/>
              <a:ext cx="846126" cy="840643"/>
            </a:xfrm>
            <a:prstGeom prst="ellipse">
              <a:avLst/>
            </a:prstGeom>
            <a:solidFill>
              <a:schemeClr val="bg1">
                <a:lumMod val="50000"/>
                <a:alpha val="10000"/>
              </a:schemeClr>
            </a:solidFill>
            <a:ln>
              <a:noFill/>
            </a:ln>
          </p:spPr>
          <p:txBody>
            <a:bodyPr anchor="t" anchorCtr="0" bIns="45720" compatLnSpc="1" lIns="91440" numCol="1" rIns="91440" tIns="45720" vert="horz" wrap="square"/>
            <a:lstStyle/>
            <a:p>
              <a:endParaRPr altLang="en-US" lang="zh-CN" sz="2800"/>
            </a:p>
          </p:txBody>
        </p:sp>
        <p:sp>
          <p:nvSpPr>
            <p:cNvPr id="24" name="Freeform 12">
              <a:extLst>
                <a:ext uri="{FF2B5EF4-FFF2-40B4-BE49-F238E27FC236}">
                  <a16:creationId xmlns:a16="http://schemas.microsoft.com/office/drawing/2014/main" id="{DDBCBD6A-D7A5-4891-B753-CD20896A8551}"/>
                </a:ext>
              </a:extLst>
            </p:cNvPr>
            <p:cNvSpPr/>
            <p:nvPr/>
          </p:nvSpPr>
          <p:spPr bwMode="auto">
            <a:xfrm>
              <a:off x="4751578" y="2263255"/>
              <a:ext cx="2691526" cy="3619169"/>
            </a:xfrm>
            <a:custGeom>
              <a:gdLst>
                <a:gd fmla="*/ 203 w 595" name="T0"/>
                <a:gd fmla="*/ 800 h 800" name="T1"/>
                <a:gd fmla="*/ 419 w 595" name="T2"/>
                <a:gd fmla="*/ 800 h 800" name="T3"/>
                <a:gd fmla="*/ 335 w 595" name="T4"/>
                <a:gd fmla="*/ 556 h 800" name="T5"/>
                <a:gd fmla="*/ 473 w 595" name="T6"/>
                <a:gd fmla="*/ 332 h 800" name="T7"/>
                <a:gd fmla="*/ 587 w 595" name="T8"/>
                <a:gd fmla="*/ 344 h 800" name="T9"/>
                <a:gd fmla="*/ 388 w 595" name="T10"/>
                <a:gd fmla="*/ 338 h 800" name="T11"/>
                <a:gd fmla="*/ 463 w 595" name="T12"/>
                <a:gd fmla="*/ 247 h 800" name="T13"/>
                <a:gd fmla="*/ 595 w 595" name="T14"/>
                <a:gd fmla="*/ 210 h 800" name="T15"/>
                <a:gd fmla="*/ 484 w 595" name="T16"/>
                <a:gd fmla="*/ 219 h 800" name="T17"/>
                <a:gd fmla="*/ 498 w 595" name="T18"/>
                <a:gd fmla="*/ 102 h 800" name="T19"/>
                <a:gd fmla="*/ 476 w 595" name="T20"/>
                <a:gd fmla="*/ 209 h 800" name="T21"/>
                <a:gd fmla="*/ 324 w 595" name="T22"/>
                <a:gd fmla="*/ 342 h 800" name="T23"/>
                <a:gd fmla="*/ 322 w 595" name="T24"/>
                <a:gd fmla="*/ 187 h 800" name="T25"/>
                <a:gd fmla="*/ 394 w 595" name="T26"/>
                <a:gd fmla="*/ 95 h 800" name="T27"/>
                <a:gd fmla="*/ 309 w 595" name="T28"/>
                <a:gd fmla="*/ 170 h 800" name="T29"/>
                <a:gd fmla="*/ 272 w 595" name="T30"/>
                <a:gd fmla="*/ 61 h 800" name="T31"/>
                <a:gd fmla="*/ 178 w 595" name="T32"/>
                <a:gd fmla="*/ 0 h 800" name="T33"/>
                <a:gd fmla="*/ 273 w 595" name="T34"/>
                <a:gd fmla="*/ 135 h 800" name="T35"/>
                <a:gd fmla="*/ 207 w 595" name="T36"/>
                <a:gd fmla="*/ 96 h 800" name="T37"/>
                <a:gd fmla="*/ 108 w 595" name="T38"/>
                <a:gd fmla="*/ 91 h 800" name="T39"/>
                <a:gd fmla="*/ 59 w 595" name="T40"/>
                <a:gd fmla="*/ 60 h 800" name="T41"/>
                <a:gd fmla="*/ 115 w 595" name="T42"/>
                <a:gd fmla="*/ 102 h 800" name="T43"/>
                <a:gd fmla="*/ 227 w 595" name="T44"/>
                <a:gd fmla="*/ 124 h 800" name="T45"/>
                <a:gd fmla="*/ 282 w 595" name="T46"/>
                <a:gd fmla="*/ 203 h 800" name="T47"/>
                <a:gd fmla="*/ 274 w 595" name="T48"/>
                <a:gd fmla="*/ 424 h 800" name="T49"/>
                <a:gd fmla="*/ 217 w 595" name="T50"/>
                <a:gd fmla="*/ 372 h 800" name="T51"/>
                <a:gd fmla="*/ 136 w 595" name="T52"/>
                <a:gd fmla="*/ 299 h 800" name="T53"/>
                <a:gd fmla="*/ 123 w 595" name="T54"/>
                <a:gd fmla="*/ 209 h 800" name="T55"/>
                <a:gd fmla="*/ 130 w 595" name="T56"/>
                <a:gd fmla="*/ 312 h 800" name="T57"/>
                <a:gd fmla="*/ 0 w 595" name="T58"/>
                <a:gd fmla="*/ 318 h 800" name="T59"/>
                <a:gd fmla="*/ 131 w 595" name="T60"/>
                <a:gd fmla="*/ 330 h 800" name="T61"/>
                <a:gd fmla="*/ 230 w 595" name="T62"/>
                <a:gd fmla="*/ 430 h 800" name="T63"/>
                <a:gd fmla="*/ 257 w 595" name="T64"/>
                <a:gd fmla="*/ 485 h 800" name="T65"/>
                <a:gd fmla="*/ 92 w 595" name="T66"/>
                <a:gd fmla="*/ 502 h 800" name="T67"/>
                <a:gd fmla="*/ 190 w 595" name="T68"/>
                <a:gd fmla="*/ 482 h 800" name="T69"/>
                <a:gd fmla="*/ 275 w 595" name="T70"/>
                <a:gd fmla="*/ 605 h 800" name="T71"/>
                <a:gd fmla="*/ 203 w 595" name="T72"/>
                <a:gd fmla="*/ 800 h 800"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800" w="595">
                  <a:moveTo>
                    <a:pt x="203" y="800"/>
                  </a:moveTo>
                  <a:cubicBezTo>
                    <a:pt x="442" y="800"/>
                    <a:pt x="419" y="800"/>
                    <a:pt x="419" y="800"/>
                  </a:cubicBezTo>
                  <a:cubicBezTo>
                    <a:pt x="419" y="800"/>
                    <a:pt x="335" y="782"/>
                    <a:pt x="335" y="556"/>
                  </a:cubicBezTo>
                  <a:cubicBezTo>
                    <a:pt x="335" y="462"/>
                    <a:pt x="400" y="338"/>
                    <a:pt x="473" y="332"/>
                  </a:cubicBezTo>
                  <a:cubicBezTo>
                    <a:pt x="545" y="327"/>
                    <a:pt x="587" y="344"/>
                    <a:pt x="587" y="344"/>
                  </a:cubicBezTo>
                  <a:cubicBezTo>
                    <a:pt x="587" y="344"/>
                    <a:pt x="497" y="284"/>
                    <a:pt x="388" y="338"/>
                  </a:cubicBezTo>
                  <a:cubicBezTo>
                    <a:pt x="388" y="338"/>
                    <a:pt x="416" y="282"/>
                    <a:pt x="463" y="247"/>
                  </a:cubicBezTo>
                  <a:cubicBezTo>
                    <a:pt x="510" y="212"/>
                    <a:pt x="578" y="209"/>
                    <a:pt x="595" y="210"/>
                  </a:cubicBezTo>
                  <a:cubicBezTo>
                    <a:pt x="595" y="210"/>
                    <a:pt x="542" y="192"/>
                    <a:pt x="484" y="219"/>
                  </a:cubicBezTo>
                  <a:cubicBezTo>
                    <a:pt x="484" y="219"/>
                    <a:pt x="528" y="188"/>
                    <a:pt x="498" y="102"/>
                  </a:cubicBezTo>
                  <a:cubicBezTo>
                    <a:pt x="498" y="102"/>
                    <a:pt x="507" y="178"/>
                    <a:pt x="476" y="209"/>
                  </a:cubicBezTo>
                  <a:cubicBezTo>
                    <a:pt x="445" y="241"/>
                    <a:pt x="349" y="297"/>
                    <a:pt x="324" y="342"/>
                  </a:cubicBezTo>
                  <a:cubicBezTo>
                    <a:pt x="324" y="342"/>
                    <a:pt x="304" y="256"/>
                    <a:pt x="322" y="187"/>
                  </a:cubicBezTo>
                  <a:cubicBezTo>
                    <a:pt x="338" y="127"/>
                    <a:pt x="383" y="98"/>
                    <a:pt x="394" y="95"/>
                  </a:cubicBezTo>
                  <a:cubicBezTo>
                    <a:pt x="394" y="95"/>
                    <a:pt x="336" y="103"/>
                    <a:pt x="309" y="170"/>
                  </a:cubicBezTo>
                  <a:cubicBezTo>
                    <a:pt x="309" y="170"/>
                    <a:pt x="309" y="112"/>
                    <a:pt x="272" y="61"/>
                  </a:cubicBezTo>
                  <a:cubicBezTo>
                    <a:pt x="234" y="11"/>
                    <a:pt x="192" y="3"/>
                    <a:pt x="178" y="0"/>
                  </a:cubicBezTo>
                  <a:cubicBezTo>
                    <a:pt x="178" y="0"/>
                    <a:pt x="270" y="33"/>
                    <a:pt x="273" y="135"/>
                  </a:cubicBezTo>
                  <a:cubicBezTo>
                    <a:pt x="273" y="135"/>
                    <a:pt x="248" y="105"/>
                    <a:pt x="207" y="96"/>
                  </a:cubicBezTo>
                  <a:cubicBezTo>
                    <a:pt x="166" y="88"/>
                    <a:pt x="128" y="95"/>
                    <a:pt x="108" y="91"/>
                  </a:cubicBezTo>
                  <a:cubicBezTo>
                    <a:pt x="87" y="87"/>
                    <a:pt x="63" y="69"/>
                    <a:pt x="59" y="60"/>
                  </a:cubicBezTo>
                  <a:cubicBezTo>
                    <a:pt x="59" y="60"/>
                    <a:pt x="71" y="88"/>
                    <a:pt x="115" y="102"/>
                  </a:cubicBezTo>
                  <a:cubicBezTo>
                    <a:pt x="154" y="114"/>
                    <a:pt x="197" y="104"/>
                    <a:pt x="227" y="124"/>
                  </a:cubicBezTo>
                  <a:cubicBezTo>
                    <a:pt x="257" y="144"/>
                    <a:pt x="277" y="172"/>
                    <a:pt x="282" y="203"/>
                  </a:cubicBezTo>
                  <a:cubicBezTo>
                    <a:pt x="287" y="231"/>
                    <a:pt x="295" y="335"/>
                    <a:pt x="274" y="424"/>
                  </a:cubicBezTo>
                  <a:cubicBezTo>
                    <a:pt x="274" y="424"/>
                    <a:pt x="250" y="393"/>
                    <a:pt x="217" y="372"/>
                  </a:cubicBezTo>
                  <a:cubicBezTo>
                    <a:pt x="183" y="349"/>
                    <a:pt x="148" y="318"/>
                    <a:pt x="136" y="299"/>
                  </a:cubicBezTo>
                  <a:cubicBezTo>
                    <a:pt x="124" y="281"/>
                    <a:pt x="121" y="234"/>
                    <a:pt x="123" y="209"/>
                  </a:cubicBezTo>
                  <a:cubicBezTo>
                    <a:pt x="123" y="209"/>
                    <a:pt x="105" y="271"/>
                    <a:pt x="130" y="312"/>
                  </a:cubicBezTo>
                  <a:cubicBezTo>
                    <a:pt x="130" y="312"/>
                    <a:pt x="70" y="282"/>
                    <a:pt x="0" y="318"/>
                  </a:cubicBezTo>
                  <a:cubicBezTo>
                    <a:pt x="0" y="318"/>
                    <a:pt x="83" y="298"/>
                    <a:pt x="131" y="330"/>
                  </a:cubicBezTo>
                  <a:cubicBezTo>
                    <a:pt x="183" y="364"/>
                    <a:pt x="216" y="408"/>
                    <a:pt x="230" y="430"/>
                  </a:cubicBezTo>
                  <a:cubicBezTo>
                    <a:pt x="244" y="453"/>
                    <a:pt x="257" y="485"/>
                    <a:pt x="257" y="485"/>
                  </a:cubicBezTo>
                  <a:cubicBezTo>
                    <a:pt x="257" y="485"/>
                    <a:pt x="182" y="437"/>
                    <a:pt x="92" y="502"/>
                  </a:cubicBezTo>
                  <a:cubicBezTo>
                    <a:pt x="92" y="502"/>
                    <a:pt x="145" y="475"/>
                    <a:pt x="190" y="482"/>
                  </a:cubicBezTo>
                  <a:cubicBezTo>
                    <a:pt x="235" y="489"/>
                    <a:pt x="275" y="528"/>
                    <a:pt x="275" y="605"/>
                  </a:cubicBezTo>
                  <a:cubicBezTo>
                    <a:pt x="275" y="681"/>
                    <a:pt x="257" y="753"/>
                    <a:pt x="203" y="800"/>
                  </a:cubicBezTo>
                  <a:close/>
                </a:path>
              </a:pathLst>
            </a:custGeom>
            <a:solidFill>
              <a:schemeClr val="bg1">
                <a:lumMod val="50000"/>
              </a:schemeClr>
            </a:solidFill>
            <a:ln>
              <a:noFill/>
            </a:ln>
          </p:spPr>
          <p:txBody>
            <a:bodyPr anchor="t" anchorCtr="0" bIns="45720" compatLnSpc="1" lIns="91440" numCol="1" rIns="91440" tIns="45720" vert="horz" wrap="square"/>
            <a:lstStyle/>
            <a:p>
              <a:endParaRPr altLang="en-US" lang="zh-CN" sz="2800"/>
            </a:p>
          </p:txBody>
        </p:sp>
        <p:sp>
          <p:nvSpPr>
            <p:cNvPr id="25" name="Oval 13">
              <a:extLst>
                <a:ext uri="{FF2B5EF4-FFF2-40B4-BE49-F238E27FC236}">
                  <a16:creationId xmlns:a16="http://schemas.microsoft.com/office/drawing/2014/main" id="{50DB644F-9619-4372-8F5F-727FC716C7AF}"/>
                </a:ext>
              </a:extLst>
            </p:cNvPr>
            <p:cNvSpPr>
              <a:spLocks noChangeArrowheads="1"/>
            </p:cNvSpPr>
            <p:nvPr/>
          </p:nvSpPr>
          <p:spPr bwMode="auto">
            <a:xfrm>
              <a:off x="4077739" y="2383894"/>
              <a:ext cx="1370648" cy="1371071"/>
            </a:xfrm>
            <a:prstGeom prst="ellipse">
              <a:avLst/>
            </a:prstGeom>
            <a:blipFill>
              <a:blip r:embed="rId3"/>
              <a:stretch>
                <a:fillRect/>
              </a:stretch>
            </a:blipFill>
            <a:ln>
              <a:noFill/>
            </a:ln>
          </p:spPr>
          <p:txBody>
            <a:bodyPr anchor="t" anchorCtr="0" bIns="0" compatLnSpc="1" lIns="0" numCol="1" rIns="0" tIns="0" vert="horz" wrap="square"/>
            <a:lstStyle/>
            <a:p>
              <a:pPr algn="ctr"/>
              <a:r>
                <a:rPr altLang="zh-CN" b="1" lang="en-US" sz="3600">
                  <a:solidFill>
                    <a:schemeClr val="bg1"/>
                  </a:solidFill>
                </a:rPr>
                <a:t>01</a:t>
              </a:r>
            </a:p>
            <a:p>
              <a:pPr algn="ctr"/>
              <a:r>
                <a:rPr altLang="zh-CN" b="1" lang="en-US" sz="3600">
                  <a:solidFill>
                    <a:schemeClr val="bg1"/>
                  </a:solidFill>
                </a:rPr>
                <a:t>Option here</a:t>
              </a:r>
            </a:p>
          </p:txBody>
        </p:sp>
        <p:sp>
          <p:nvSpPr>
            <p:cNvPr id="26" name="Oval 14">
              <a:extLst>
                <a:ext uri="{FF2B5EF4-FFF2-40B4-BE49-F238E27FC236}">
                  <a16:creationId xmlns:a16="http://schemas.microsoft.com/office/drawing/2014/main" id="{2C354F71-3849-4EBE-B146-17CB2A96A524}"/>
                </a:ext>
              </a:extLst>
            </p:cNvPr>
            <p:cNvSpPr>
              <a:spLocks noChangeArrowheads="1"/>
            </p:cNvSpPr>
            <p:nvPr/>
          </p:nvSpPr>
          <p:spPr bwMode="auto">
            <a:xfrm>
              <a:off x="5433073" y="1549954"/>
              <a:ext cx="1370648" cy="1371071"/>
            </a:xfrm>
            <a:prstGeom prst="ellipse">
              <a:avLst/>
            </a:prstGeom>
            <a:blipFill>
              <a:blip r:embed="rId3"/>
              <a:stretch>
                <a:fillRect/>
              </a:stretch>
            </a:blipFill>
            <a:ln>
              <a:noFill/>
            </a:ln>
          </p:spPr>
          <p:txBody>
            <a:bodyPr anchor="t" anchorCtr="0" bIns="0" compatLnSpc="1" lIns="0" numCol="1" rIns="0" tIns="0" vert="horz" wrap="square"/>
            <a:lstStyle/>
            <a:p>
              <a:pPr algn="ctr"/>
              <a:r>
                <a:rPr altLang="zh-CN" b="1" lang="en-US" sz="3600">
                  <a:solidFill>
                    <a:schemeClr val="bg1"/>
                  </a:solidFill>
                </a:rPr>
                <a:t>02</a:t>
              </a:r>
            </a:p>
            <a:p>
              <a:pPr algn="ctr"/>
              <a:r>
                <a:rPr altLang="zh-CN" b="1" lang="en-US" sz="3600">
                  <a:solidFill>
                    <a:schemeClr val="bg1"/>
                  </a:solidFill>
                </a:rPr>
                <a:t>Option here</a:t>
              </a:r>
            </a:p>
          </p:txBody>
        </p:sp>
        <p:sp>
          <p:nvSpPr>
            <p:cNvPr id="27" name="Oval 14">
              <a:extLst>
                <a:ext uri="{FF2B5EF4-FFF2-40B4-BE49-F238E27FC236}">
                  <a16:creationId xmlns:a16="http://schemas.microsoft.com/office/drawing/2014/main" id="{50DA5552-15A6-472E-909A-0F302AAE9568}"/>
                </a:ext>
              </a:extLst>
            </p:cNvPr>
            <p:cNvSpPr>
              <a:spLocks noChangeArrowheads="1"/>
            </p:cNvSpPr>
            <p:nvPr/>
          </p:nvSpPr>
          <p:spPr bwMode="auto">
            <a:xfrm>
              <a:off x="6803722" y="2004745"/>
              <a:ext cx="1370648" cy="1371071"/>
            </a:xfrm>
            <a:prstGeom prst="ellipse">
              <a:avLst/>
            </a:prstGeom>
            <a:blipFill>
              <a:blip r:embed="rId3"/>
              <a:stretch>
                <a:fillRect/>
              </a:stretch>
            </a:blipFill>
            <a:ln>
              <a:noFill/>
            </a:ln>
          </p:spPr>
          <p:txBody>
            <a:bodyPr anchor="t" anchorCtr="0" bIns="0" compatLnSpc="1" lIns="0" numCol="1" rIns="0" tIns="0" vert="horz" wrap="square"/>
            <a:lstStyle/>
            <a:p>
              <a:pPr algn="ctr"/>
              <a:r>
                <a:rPr altLang="zh-CN" b="1" lang="en-US" sz="3600">
                  <a:solidFill>
                    <a:schemeClr val="bg1"/>
                  </a:solidFill>
                </a:rPr>
                <a:t>03</a:t>
              </a:r>
            </a:p>
            <a:p>
              <a:pPr algn="ctr"/>
              <a:r>
                <a:rPr altLang="zh-CN" b="1" lang="en-US" sz="3600">
                  <a:solidFill>
                    <a:schemeClr val="bg1"/>
                  </a:solidFill>
                </a:rPr>
                <a:t>Option here</a:t>
              </a:r>
            </a:p>
          </p:txBody>
        </p:sp>
        <p:sp>
          <p:nvSpPr>
            <p:cNvPr id="28" name="Oval 14">
              <a:extLst>
                <a:ext uri="{FF2B5EF4-FFF2-40B4-BE49-F238E27FC236}">
                  <a16:creationId xmlns:a16="http://schemas.microsoft.com/office/drawing/2014/main" id="{313858D1-F4AC-426D-AB0A-9057441D18E5}"/>
                </a:ext>
              </a:extLst>
            </p:cNvPr>
            <p:cNvSpPr>
              <a:spLocks noChangeArrowheads="1"/>
            </p:cNvSpPr>
            <p:nvPr/>
          </p:nvSpPr>
          <p:spPr bwMode="auto">
            <a:xfrm>
              <a:off x="6093733" y="3294432"/>
              <a:ext cx="1370648" cy="1371071"/>
            </a:xfrm>
            <a:prstGeom prst="ellipse">
              <a:avLst/>
            </a:prstGeom>
            <a:blipFill>
              <a:blip r:embed="rId3"/>
              <a:stretch>
                <a:fillRect/>
              </a:stretch>
            </a:blipFill>
            <a:ln>
              <a:noFill/>
            </a:ln>
          </p:spPr>
          <p:txBody>
            <a:bodyPr anchor="t" anchorCtr="0" bIns="0" compatLnSpc="1" lIns="0" numCol="1" rIns="0" tIns="0" vert="horz" wrap="square"/>
            <a:lstStyle/>
            <a:p>
              <a:pPr algn="ctr"/>
              <a:r>
                <a:rPr altLang="zh-CN" b="1" lang="en-US" sz="3600">
                  <a:solidFill>
                    <a:schemeClr val="bg1"/>
                  </a:solidFill>
                </a:rPr>
                <a:t>04</a:t>
              </a:r>
            </a:p>
            <a:p>
              <a:pPr algn="ctr"/>
              <a:r>
                <a:rPr altLang="zh-CN" b="1" lang="en-US" sz="3600">
                  <a:solidFill>
                    <a:schemeClr val="bg1"/>
                  </a:solidFill>
                </a:rPr>
                <a:t>Option here</a:t>
              </a:r>
            </a:p>
          </p:txBody>
        </p:sp>
      </p:grpSp>
      <p:sp>
        <p:nvSpPr>
          <p:cNvPr id="29" name="椭圆 28">
            <a:extLst>
              <a:ext uri="{FF2B5EF4-FFF2-40B4-BE49-F238E27FC236}">
                <a16:creationId xmlns:a16="http://schemas.microsoft.com/office/drawing/2014/main" id="{90AF7C72-5A90-4E76-9AE3-A887D3F21479}"/>
              </a:ext>
            </a:extLst>
          </p:cNvPr>
          <p:cNvSpPr/>
          <p:nvPr/>
        </p:nvSpPr>
        <p:spPr>
          <a:xfrm>
            <a:off x="6614167" y="1794288"/>
            <a:ext cx="576622" cy="576785"/>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z="1600">
                <a:latin charset="0" pitchFamily="34" typeface="Impact MT Std"/>
                <a:ea charset="-122" pitchFamily="34" typeface="微软雅黑"/>
              </a:rPr>
              <a:t>1</a:t>
            </a:r>
          </a:p>
        </p:txBody>
      </p:sp>
      <p:cxnSp>
        <p:nvCxnSpPr>
          <p:cNvPr id="30" name="直接连接符 29">
            <a:extLst>
              <a:ext uri="{FF2B5EF4-FFF2-40B4-BE49-F238E27FC236}">
                <a16:creationId xmlns:a16="http://schemas.microsoft.com/office/drawing/2014/main" id="{6B4417FA-E65E-4601-BCE9-9E1A3663A0A4}"/>
              </a:ext>
            </a:extLst>
          </p:cNvPr>
          <p:cNvCxnSpPr/>
          <p:nvPr/>
        </p:nvCxnSpPr>
        <p:spPr>
          <a:xfrm>
            <a:off x="7178605" y="2061020"/>
            <a:ext cx="1007039" cy="0"/>
          </a:xfrm>
          <a:prstGeom prst="line">
            <a:avLst/>
          </a:prstGeom>
          <a:ln w="6350">
            <a:solidFill>
              <a:schemeClr val="bg1">
                <a:lumMod val="65000"/>
              </a:schemeClr>
            </a:solidFill>
            <a:prstDash val="dash"/>
            <a:tailEnd len="sm" type="oval" w="sm"/>
          </a:ln>
        </p:spPr>
        <p:style>
          <a:lnRef idx="1">
            <a:schemeClr val="accent1"/>
          </a:lnRef>
          <a:fillRef idx="0">
            <a:schemeClr val="accent1"/>
          </a:fillRef>
          <a:effectRef idx="0">
            <a:schemeClr val="accent1"/>
          </a:effectRef>
          <a:fontRef idx="minor">
            <a:schemeClr val="tx1"/>
          </a:fontRef>
        </p:style>
      </p:cxnSp>
      <p:sp>
        <p:nvSpPr>
          <p:cNvPr id="31" name="标题 11">
            <a:extLst>
              <a:ext uri="{FF2B5EF4-FFF2-40B4-BE49-F238E27FC236}">
                <a16:creationId xmlns:a16="http://schemas.microsoft.com/office/drawing/2014/main" id="{6177F1F2-659C-4F0A-A3D3-10C1B6CD7627}"/>
              </a:ext>
            </a:extLst>
          </p:cNvPr>
          <p:cNvSpPr txBox="1"/>
          <p:nvPr/>
        </p:nvSpPr>
        <p:spPr>
          <a:xfrm>
            <a:off x="8208146" y="1840432"/>
            <a:ext cx="3315973" cy="796652"/>
          </a:xfrm>
          <a:prstGeom prst="rect">
            <a:avLst/>
          </a:prstGeom>
        </p:spPr>
        <p:txBody>
          <a:bodyPr>
            <a:norm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en-US" lang="zh-CN" sz="1200">
                <a:solidFill>
                  <a:schemeClr val="bg1">
                    <a:lumMod val="50000"/>
                  </a:schemeClr>
                </a:solidFill>
                <a:latin charset="-122" panose="020b0503020204020204" pitchFamily="34" typeface="微软雅黑"/>
                <a:ea charset="-122" pitchFamily="34" typeface="微软雅黑"/>
              </a:rPr>
              <a:t>请在此处输入详细的文字介绍信息和简介，表达图表的含义.表达图表的含义.</a:t>
            </a:r>
          </a:p>
        </p:txBody>
      </p:sp>
      <p:sp>
        <p:nvSpPr>
          <p:cNvPr id="32" name="椭圆 31">
            <a:extLst>
              <a:ext uri="{FF2B5EF4-FFF2-40B4-BE49-F238E27FC236}">
                <a16:creationId xmlns:a16="http://schemas.microsoft.com/office/drawing/2014/main" id="{AD3981DE-0EDB-48B8-8ACD-B4F50AEEDFD9}"/>
              </a:ext>
            </a:extLst>
          </p:cNvPr>
          <p:cNvSpPr/>
          <p:nvPr/>
        </p:nvSpPr>
        <p:spPr>
          <a:xfrm>
            <a:off x="6614168" y="2726240"/>
            <a:ext cx="576622" cy="576785"/>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z="1600">
                <a:latin charset="0" pitchFamily="34" typeface="Impact MT Std"/>
                <a:ea charset="-122" pitchFamily="34" typeface="微软雅黑"/>
              </a:rPr>
              <a:t>2</a:t>
            </a:r>
          </a:p>
        </p:txBody>
      </p:sp>
      <p:cxnSp>
        <p:nvCxnSpPr>
          <p:cNvPr id="33" name="直接连接符 32">
            <a:extLst>
              <a:ext uri="{FF2B5EF4-FFF2-40B4-BE49-F238E27FC236}">
                <a16:creationId xmlns:a16="http://schemas.microsoft.com/office/drawing/2014/main" id="{298A0119-0EE5-4675-8CEA-772E82352745}"/>
              </a:ext>
            </a:extLst>
          </p:cNvPr>
          <p:cNvCxnSpPr/>
          <p:nvPr/>
        </p:nvCxnSpPr>
        <p:spPr>
          <a:xfrm>
            <a:off x="7178606" y="2992972"/>
            <a:ext cx="1007039" cy="0"/>
          </a:xfrm>
          <a:prstGeom prst="line">
            <a:avLst/>
          </a:prstGeom>
          <a:ln w="6350">
            <a:solidFill>
              <a:schemeClr val="bg1">
                <a:lumMod val="65000"/>
              </a:schemeClr>
            </a:solidFill>
            <a:prstDash val="dash"/>
            <a:tailEnd len="sm" type="oval" w="sm"/>
          </a:ln>
        </p:spPr>
        <p:style>
          <a:lnRef idx="1">
            <a:schemeClr val="accent1"/>
          </a:lnRef>
          <a:fillRef idx="0">
            <a:schemeClr val="accent1"/>
          </a:fillRef>
          <a:effectRef idx="0">
            <a:schemeClr val="accent1"/>
          </a:effectRef>
          <a:fontRef idx="minor">
            <a:schemeClr val="tx1"/>
          </a:fontRef>
        </p:style>
      </p:cxnSp>
      <p:sp>
        <p:nvSpPr>
          <p:cNvPr id="34" name="标题 11">
            <a:extLst>
              <a:ext uri="{FF2B5EF4-FFF2-40B4-BE49-F238E27FC236}">
                <a16:creationId xmlns:a16="http://schemas.microsoft.com/office/drawing/2014/main" id="{43F1E5C9-AD76-4E9D-9C30-757F7900981E}"/>
              </a:ext>
            </a:extLst>
          </p:cNvPr>
          <p:cNvSpPr txBox="1"/>
          <p:nvPr/>
        </p:nvSpPr>
        <p:spPr>
          <a:xfrm>
            <a:off x="8208147" y="2772384"/>
            <a:ext cx="3315973" cy="796652"/>
          </a:xfrm>
          <a:prstGeom prst="rect">
            <a:avLst/>
          </a:prstGeom>
        </p:spPr>
        <p:txBody>
          <a:bodyPr>
            <a:norm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en-US" lang="zh-CN" sz="1200">
                <a:solidFill>
                  <a:schemeClr val="bg1">
                    <a:lumMod val="50000"/>
                  </a:schemeClr>
                </a:solidFill>
                <a:latin charset="-122" panose="020b0503020204020204" pitchFamily="34" typeface="微软雅黑"/>
                <a:ea charset="-122" pitchFamily="34" typeface="微软雅黑"/>
              </a:rPr>
              <a:t>请在此处输入详细的文字介绍信息和简介，表达图表的含义.表达图表的含义.</a:t>
            </a:r>
          </a:p>
        </p:txBody>
      </p:sp>
      <p:sp>
        <p:nvSpPr>
          <p:cNvPr id="35" name="椭圆 34">
            <a:extLst>
              <a:ext uri="{FF2B5EF4-FFF2-40B4-BE49-F238E27FC236}">
                <a16:creationId xmlns:a16="http://schemas.microsoft.com/office/drawing/2014/main" id="{2FDE79A7-EAE3-43F0-92DF-81AAFDD64E62}"/>
              </a:ext>
            </a:extLst>
          </p:cNvPr>
          <p:cNvSpPr/>
          <p:nvPr/>
        </p:nvSpPr>
        <p:spPr>
          <a:xfrm>
            <a:off x="6614168" y="3641538"/>
            <a:ext cx="576622" cy="576785"/>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z="1600">
                <a:latin charset="0" pitchFamily="34" typeface="Impact MT Std"/>
                <a:ea charset="-122" pitchFamily="34" typeface="微软雅黑"/>
              </a:rPr>
              <a:t>3</a:t>
            </a:r>
          </a:p>
        </p:txBody>
      </p:sp>
      <p:cxnSp>
        <p:nvCxnSpPr>
          <p:cNvPr id="36" name="直接连接符 35">
            <a:extLst>
              <a:ext uri="{FF2B5EF4-FFF2-40B4-BE49-F238E27FC236}">
                <a16:creationId xmlns:a16="http://schemas.microsoft.com/office/drawing/2014/main" id="{BBEE23CB-40BF-4F94-A655-719FD0D589A6}"/>
              </a:ext>
            </a:extLst>
          </p:cNvPr>
          <p:cNvCxnSpPr/>
          <p:nvPr/>
        </p:nvCxnSpPr>
        <p:spPr>
          <a:xfrm>
            <a:off x="7178606" y="3908270"/>
            <a:ext cx="1007039" cy="0"/>
          </a:xfrm>
          <a:prstGeom prst="line">
            <a:avLst/>
          </a:prstGeom>
          <a:ln w="6350">
            <a:solidFill>
              <a:schemeClr val="bg1">
                <a:lumMod val="65000"/>
              </a:schemeClr>
            </a:solidFill>
            <a:prstDash val="dash"/>
            <a:tailEnd len="sm" type="oval" w="sm"/>
          </a:ln>
        </p:spPr>
        <p:style>
          <a:lnRef idx="1">
            <a:schemeClr val="accent1"/>
          </a:lnRef>
          <a:fillRef idx="0">
            <a:schemeClr val="accent1"/>
          </a:fillRef>
          <a:effectRef idx="0">
            <a:schemeClr val="accent1"/>
          </a:effectRef>
          <a:fontRef idx="minor">
            <a:schemeClr val="tx1"/>
          </a:fontRef>
        </p:style>
      </p:cxnSp>
      <p:sp>
        <p:nvSpPr>
          <p:cNvPr id="37" name="标题 11">
            <a:extLst>
              <a:ext uri="{FF2B5EF4-FFF2-40B4-BE49-F238E27FC236}">
                <a16:creationId xmlns:a16="http://schemas.microsoft.com/office/drawing/2014/main" id="{C87E0BFC-70B2-4120-8AB1-97FB095C4922}"/>
              </a:ext>
            </a:extLst>
          </p:cNvPr>
          <p:cNvSpPr txBox="1"/>
          <p:nvPr/>
        </p:nvSpPr>
        <p:spPr>
          <a:xfrm>
            <a:off x="8208147" y="3687682"/>
            <a:ext cx="3315973" cy="796652"/>
          </a:xfrm>
          <a:prstGeom prst="rect">
            <a:avLst/>
          </a:prstGeom>
        </p:spPr>
        <p:txBody>
          <a:bodyPr>
            <a:norm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en-US" lang="zh-CN" sz="1200">
                <a:solidFill>
                  <a:schemeClr val="bg1">
                    <a:lumMod val="50000"/>
                  </a:schemeClr>
                </a:solidFill>
                <a:latin charset="-122" panose="020b0503020204020204" pitchFamily="34" typeface="微软雅黑"/>
                <a:ea charset="-122" pitchFamily="34" typeface="微软雅黑"/>
              </a:rPr>
              <a:t>请在此处输入详细的文字介绍信息和简介，表达图表的含义.表达图表的含义.</a:t>
            </a:r>
          </a:p>
        </p:txBody>
      </p:sp>
      <p:sp>
        <p:nvSpPr>
          <p:cNvPr id="38" name="椭圆 37">
            <a:extLst>
              <a:ext uri="{FF2B5EF4-FFF2-40B4-BE49-F238E27FC236}">
                <a16:creationId xmlns:a16="http://schemas.microsoft.com/office/drawing/2014/main" id="{C91E635C-23FF-496D-B37D-08EAD7D1F2FE}"/>
              </a:ext>
            </a:extLst>
          </p:cNvPr>
          <p:cNvSpPr/>
          <p:nvPr/>
        </p:nvSpPr>
        <p:spPr>
          <a:xfrm>
            <a:off x="6614169" y="4540036"/>
            <a:ext cx="576622" cy="576785"/>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z="1600">
                <a:latin charset="0" pitchFamily="34" typeface="Impact MT Std"/>
                <a:ea charset="-122" pitchFamily="34" typeface="微软雅黑"/>
              </a:rPr>
              <a:t>4</a:t>
            </a:r>
          </a:p>
        </p:txBody>
      </p:sp>
      <p:cxnSp>
        <p:nvCxnSpPr>
          <p:cNvPr id="39" name="直接连接符 38">
            <a:extLst>
              <a:ext uri="{FF2B5EF4-FFF2-40B4-BE49-F238E27FC236}">
                <a16:creationId xmlns:a16="http://schemas.microsoft.com/office/drawing/2014/main" id="{F60F4A74-DBB7-4E9E-AF06-24E7FD220122}"/>
              </a:ext>
            </a:extLst>
          </p:cNvPr>
          <p:cNvCxnSpPr/>
          <p:nvPr/>
        </p:nvCxnSpPr>
        <p:spPr>
          <a:xfrm>
            <a:off x="7178607" y="4806768"/>
            <a:ext cx="1007039" cy="0"/>
          </a:xfrm>
          <a:prstGeom prst="line">
            <a:avLst/>
          </a:prstGeom>
          <a:ln w="6350">
            <a:solidFill>
              <a:schemeClr val="bg1">
                <a:lumMod val="65000"/>
              </a:schemeClr>
            </a:solidFill>
            <a:prstDash val="dash"/>
            <a:tailEnd len="sm" type="oval" w="sm"/>
          </a:ln>
        </p:spPr>
        <p:style>
          <a:lnRef idx="1">
            <a:schemeClr val="accent1"/>
          </a:lnRef>
          <a:fillRef idx="0">
            <a:schemeClr val="accent1"/>
          </a:fillRef>
          <a:effectRef idx="0">
            <a:schemeClr val="accent1"/>
          </a:effectRef>
          <a:fontRef idx="minor">
            <a:schemeClr val="tx1"/>
          </a:fontRef>
        </p:style>
      </p:cxnSp>
      <p:sp>
        <p:nvSpPr>
          <p:cNvPr id="40" name="标题 11">
            <a:extLst>
              <a:ext uri="{FF2B5EF4-FFF2-40B4-BE49-F238E27FC236}">
                <a16:creationId xmlns:a16="http://schemas.microsoft.com/office/drawing/2014/main" id="{4193A2E8-D90C-43CC-B50E-F6D3EE15A3AA}"/>
              </a:ext>
            </a:extLst>
          </p:cNvPr>
          <p:cNvSpPr txBox="1"/>
          <p:nvPr/>
        </p:nvSpPr>
        <p:spPr>
          <a:xfrm>
            <a:off x="8208148" y="4586180"/>
            <a:ext cx="3315973" cy="796652"/>
          </a:xfrm>
          <a:prstGeom prst="rect">
            <a:avLst/>
          </a:prstGeom>
        </p:spPr>
        <p:txBody>
          <a:bodyPr>
            <a:norm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en-US" lang="zh-CN" sz="1200">
                <a:solidFill>
                  <a:schemeClr val="bg1">
                    <a:lumMod val="50000"/>
                  </a:schemeClr>
                </a:solidFill>
                <a:latin charset="-122" panose="020b0503020204020204" pitchFamily="34" typeface="微软雅黑"/>
                <a:ea charset="-122" pitchFamily="34" typeface="微软雅黑"/>
              </a:rPr>
              <a:t>请在此处输入详细的文字介绍信息和简介，表达图表的含义.表达图表的含义.</a:t>
            </a:r>
          </a:p>
        </p:txBody>
      </p:sp>
    </p:spTree>
    <p:extLst>
      <p:ext uri="{BB962C8B-B14F-4D97-AF65-F5344CB8AC3E}">
        <p14:creationId val="786851898"/>
      </p:ext>
    </p:extLst>
  </p:cSld>
  <p:clrMapOvr>
    <a:masterClrMapping/>
  </p:clrMapOvr>
  <mc:AlternateContent>
    <mc:Choice Requires="p14">
      <p:transition p14:dur="900" spd="slow">
        <p14:warp dir="in"/>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7" presetSubtype="0">
                                  <p:stCondLst>
                                    <p:cond delay="0"/>
                                  </p:stCondLst>
                                  <p:childTnLst>
                                    <p:set>
                                      <p:cBhvr>
                                        <p:cTn dur="1" fill="hold" id="6">
                                          <p:stCondLst>
                                            <p:cond delay="0"/>
                                          </p:stCondLst>
                                        </p:cTn>
                                        <p:tgtEl>
                                          <p:spTgt spid="7"/>
                                        </p:tgtEl>
                                        <p:attrNameLst>
                                          <p:attrName>style.visibility</p:attrName>
                                        </p:attrNameLst>
                                      </p:cBhvr>
                                      <p:to>
                                        <p:strVal val="visible"/>
                                      </p:to>
                                    </p:set>
                                    <p:animEffect filter="fade" transition="in">
                                      <p:cBhvr>
                                        <p:cTn dur="750" id="7"/>
                                        <p:tgtEl>
                                          <p:spTgt spid="7"/>
                                        </p:tgtEl>
                                      </p:cBhvr>
                                    </p:animEffect>
                                    <p:anim calcmode="lin" valueType="num">
                                      <p:cBhvr>
                                        <p:cTn dur="750" fill="hold" id="8"/>
                                        <p:tgtEl>
                                          <p:spTgt spid="7"/>
                                        </p:tgtEl>
                                        <p:attrNameLst>
                                          <p:attrName>ppt_x</p:attrName>
                                        </p:attrNameLst>
                                      </p:cBhvr>
                                      <p:tavLst>
                                        <p:tav tm="0">
                                          <p:val>
                                            <p:strVal val="#ppt_x"/>
                                          </p:val>
                                        </p:tav>
                                        <p:tav tm="100000">
                                          <p:val>
                                            <p:strVal val="#ppt_x"/>
                                          </p:val>
                                        </p:tav>
                                      </p:tavLst>
                                    </p:anim>
                                    <p:anim calcmode="lin" valueType="num">
                                      <p:cBhvr>
                                        <p:cTn dur="750" fill="hold" id="9"/>
                                        <p:tgtEl>
                                          <p:spTgt spid="7"/>
                                        </p:tgtEl>
                                        <p:attrNameLst>
                                          <p:attrName>ppt_y</p:attrName>
                                        </p:attrNameLst>
                                      </p:cBhvr>
                                      <p:tavLst>
                                        <p:tav tm="0">
                                          <p:val>
                                            <p:strVal val="#ppt_y-.1"/>
                                          </p:val>
                                        </p:tav>
                                        <p:tav tm="100000">
                                          <p:val>
                                            <p:strVal val="#ppt_y"/>
                                          </p:val>
                                        </p:tav>
                                      </p:tavLst>
                                    </p:anim>
                                  </p:childTnLst>
                                </p:cTn>
                              </p:par>
                              <p:par>
                                <p:cTn fill="hold" id="10" nodeType="withEffect" presetClass="entr" presetID="42" presetSubtype="0">
                                  <p:stCondLst>
                                    <p:cond delay="0"/>
                                  </p:stCondLst>
                                  <p:childTnLst>
                                    <p:set>
                                      <p:cBhvr>
                                        <p:cTn dur="1" fill="hold" id="11">
                                          <p:stCondLst>
                                            <p:cond delay="0"/>
                                          </p:stCondLst>
                                        </p:cTn>
                                        <p:tgtEl>
                                          <p:spTgt spid="11"/>
                                        </p:tgtEl>
                                        <p:attrNameLst>
                                          <p:attrName>style.visibility</p:attrName>
                                        </p:attrNameLst>
                                      </p:cBhvr>
                                      <p:to>
                                        <p:strVal val="visible"/>
                                      </p:to>
                                    </p:set>
                                    <p:animEffect filter="fade" transition="in">
                                      <p:cBhvr>
                                        <p:cTn dur="750" id="12"/>
                                        <p:tgtEl>
                                          <p:spTgt spid="11"/>
                                        </p:tgtEl>
                                      </p:cBhvr>
                                    </p:animEffect>
                                    <p:anim calcmode="lin" valueType="num">
                                      <p:cBhvr>
                                        <p:cTn dur="750" fill="hold" id="13"/>
                                        <p:tgtEl>
                                          <p:spTgt spid="11"/>
                                        </p:tgtEl>
                                        <p:attrNameLst>
                                          <p:attrName>ppt_x</p:attrName>
                                        </p:attrNameLst>
                                      </p:cBhvr>
                                      <p:tavLst>
                                        <p:tav tm="0">
                                          <p:val>
                                            <p:strVal val="#ppt_x"/>
                                          </p:val>
                                        </p:tav>
                                        <p:tav tm="100000">
                                          <p:val>
                                            <p:strVal val="#ppt_x"/>
                                          </p:val>
                                        </p:tav>
                                      </p:tavLst>
                                    </p:anim>
                                    <p:anim calcmode="lin" valueType="num">
                                      <p:cBhvr>
                                        <p:cTn dur="750" fill="hold" id="14"/>
                                        <p:tgtEl>
                                          <p:spTgt spid="11"/>
                                        </p:tgtEl>
                                        <p:attrNameLst>
                                          <p:attrName>ppt_y</p:attrName>
                                        </p:attrNameLst>
                                      </p:cBhvr>
                                      <p:tavLst>
                                        <p:tav tm="0">
                                          <p:val>
                                            <p:strVal val="#ppt_y+.1"/>
                                          </p:val>
                                        </p:tav>
                                        <p:tav tm="100000">
                                          <p:val>
                                            <p:strVal val="#ppt_y"/>
                                          </p:val>
                                        </p:tav>
                                      </p:tavLst>
                                    </p:anim>
                                  </p:childTnLst>
                                </p:cTn>
                              </p:par>
                              <p:par>
                                <p:cTn fill="hold" grpId="0" id="15" nodeType="withEffect" presetClass="entr" presetID="16" presetSubtype="26">
                                  <p:stCondLst>
                                    <p:cond delay="250"/>
                                  </p:stCondLst>
                                  <p:childTnLst>
                                    <p:set>
                                      <p:cBhvr>
                                        <p:cTn dur="1" fill="hold" id="16">
                                          <p:stCondLst>
                                            <p:cond delay="0"/>
                                          </p:stCondLst>
                                        </p:cTn>
                                        <p:tgtEl>
                                          <p:spTgt spid="18"/>
                                        </p:tgtEl>
                                        <p:attrNameLst>
                                          <p:attrName>style.visibility</p:attrName>
                                        </p:attrNameLst>
                                      </p:cBhvr>
                                      <p:to>
                                        <p:strVal val="visible"/>
                                      </p:to>
                                    </p:set>
                                    <p:animEffect filter="barn(inHorizontal)" transition="in">
                                      <p:cBhvr>
                                        <p:cTn dur="750" id="17"/>
                                        <p:tgtEl>
                                          <p:spTgt spid="18"/>
                                        </p:tgtEl>
                                      </p:cBhvr>
                                    </p:animEffect>
                                  </p:childTnLst>
                                </p:cTn>
                              </p:par>
                            </p:childTnLst>
                          </p:cTn>
                        </p:par>
                        <p:par>
                          <p:cTn fill="hold" id="18" nodeType="afterGroup">
                            <p:stCondLst>
                              <p:cond delay="1000"/>
                            </p:stCondLst>
                            <p:childTnLst>
                              <p:par>
                                <p:cTn fill="hold" id="19" nodeType="afterEffect" presetClass="entr" presetID="2" presetSubtype="8">
                                  <p:stCondLst>
                                    <p:cond delay="0"/>
                                  </p:stCondLst>
                                  <p:childTnLst>
                                    <p:set>
                                      <p:cBhvr>
                                        <p:cTn dur="1" fill="hold" id="20">
                                          <p:stCondLst>
                                            <p:cond delay="0"/>
                                          </p:stCondLst>
                                        </p:cTn>
                                        <p:tgtEl>
                                          <p:spTgt spid="15"/>
                                        </p:tgtEl>
                                        <p:attrNameLst>
                                          <p:attrName>style.visibility</p:attrName>
                                        </p:attrNameLst>
                                      </p:cBhvr>
                                      <p:to>
                                        <p:strVal val="visible"/>
                                      </p:to>
                                    </p:set>
                                    <p:anim calcmode="lin" valueType="num">
                                      <p:cBhvr additive="base">
                                        <p:cTn dur="500" fill="hold" id="21"/>
                                        <p:tgtEl>
                                          <p:spTgt spid="15"/>
                                        </p:tgtEl>
                                        <p:attrNameLst>
                                          <p:attrName>ppt_x</p:attrName>
                                        </p:attrNameLst>
                                      </p:cBhvr>
                                      <p:tavLst>
                                        <p:tav tm="0">
                                          <p:val>
                                            <p:strVal val="0-#ppt_w/2"/>
                                          </p:val>
                                        </p:tav>
                                        <p:tav tm="100000">
                                          <p:val>
                                            <p:strVal val="#ppt_x"/>
                                          </p:val>
                                        </p:tav>
                                      </p:tavLst>
                                    </p:anim>
                                    <p:anim calcmode="lin" valueType="num">
                                      <p:cBhvr additive="base">
                                        <p:cTn dur="500" fill="hold" id="22"/>
                                        <p:tgtEl>
                                          <p:spTgt spid="15"/>
                                        </p:tgtEl>
                                        <p:attrNameLst>
                                          <p:attrName>ppt_y</p:attrName>
                                        </p:attrNameLst>
                                      </p:cBhvr>
                                      <p:tavLst>
                                        <p:tav tm="0">
                                          <p:val>
                                            <p:strVal val="#ppt_y"/>
                                          </p:val>
                                        </p:tav>
                                        <p:tav tm="100000">
                                          <p:val>
                                            <p:strVal val="#ppt_y"/>
                                          </p:val>
                                        </p:tav>
                                      </p:tavLst>
                                    </p:anim>
                                  </p:childTnLst>
                                </p:cTn>
                              </p:par>
                            </p:childTnLst>
                          </p:cTn>
                        </p:par>
                        <p:par>
                          <p:cTn fill="hold" id="23" nodeType="afterGroup">
                            <p:stCondLst>
                              <p:cond delay="1500"/>
                            </p:stCondLst>
                            <p:childTnLst>
                              <p:par>
                                <p:cTn fill="hold" grpId="0" id="24" nodeType="afterEffect" presetClass="entr" presetID="10" presetSubtype="0">
                                  <p:stCondLst>
                                    <p:cond delay="0"/>
                                  </p:stCondLst>
                                  <p:childTnLst>
                                    <p:set>
                                      <p:cBhvr>
                                        <p:cTn dur="1" fill="hold" id="25">
                                          <p:stCondLst>
                                            <p:cond delay="0"/>
                                          </p:stCondLst>
                                        </p:cTn>
                                        <p:tgtEl>
                                          <p:spTgt spid="29"/>
                                        </p:tgtEl>
                                        <p:attrNameLst>
                                          <p:attrName>style.visibility</p:attrName>
                                        </p:attrNameLst>
                                      </p:cBhvr>
                                      <p:to>
                                        <p:strVal val="visible"/>
                                      </p:to>
                                    </p:set>
                                    <p:animEffect filter="fade" transition="in">
                                      <p:cBhvr>
                                        <p:cTn dur="250" id="26"/>
                                        <p:tgtEl>
                                          <p:spTgt spid="29"/>
                                        </p:tgtEl>
                                      </p:cBhvr>
                                    </p:animEffect>
                                  </p:childTnLst>
                                </p:cTn>
                              </p:par>
                            </p:childTnLst>
                          </p:cTn>
                        </p:par>
                        <p:par>
                          <p:cTn fill="hold" id="27" nodeType="afterGroup">
                            <p:stCondLst>
                              <p:cond delay="1750"/>
                            </p:stCondLst>
                            <p:childTnLst>
                              <p:par>
                                <p:cTn fill="hold" id="28" nodeType="afterEffect" presetClass="entr" presetID="22" presetSubtype="8">
                                  <p:stCondLst>
                                    <p:cond delay="0"/>
                                  </p:stCondLst>
                                  <p:childTnLst>
                                    <p:set>
                                      <p:cBhvr>
                                        <p:cTn dur="1" fill="hold" id="29">
                                          <p:stCondLst>
                                            <p:cond delay="0"/>
                                          </p:stCondLst>
                                        </p:cTn>
                                        <p:tgtEl>
                                          <p:spTgt spid="30"/>
                                        </p:tgtEl>
                                        <p:attrNameLst>
                                          <p:attrName>style.visibility</p:attrName>
                                        </p:attrNameLst>
                                      </p:cBhvr>
                                      <p:to>
                                        <p:strVal val="visible"/>
                                      </p:to>
                                    </p:set>
                                    <p:animEffect filter="wipe(left)" transition="in">
                                      <p:cBhvr>
                                        <p:cTn dur="250" id="30"/>
                                        <p:tgtEl>
                                          <p:spTgt spid="30"/>
                                        </p:tgtEl>
                                      </p:cBhvr>
                                    </p:animEffect>
                                  </p:childTnLst>
                                </p:cTn>
                              </p:par>
                            </p:childTnLst>
                          </p:cTn>
                        </p:par>
                        <p:par>
                          <p:cTn fill="hold" id="31" nodeType="afterGroup">
                            <p:stCondLst>
                              <p:cond delay="2000"/>
                            </p:stCondLst>
                            <p:childTnLst>
                              <p:par>
                                <p:cTn fill="hold" grpId="0" id="32" nodeType="afterEffect" presetClass="entr" presetID="53" presetSubtype="0">
                                  <p:stCondLst>
                                    <p:cond delay="0"/>
                                  </p:stCondLst>
                                  <p:childTnLst>
                                    <p:set>
                                      <p:cBhvr>
                                        <p:cTn dur="1" fill="hold" id="33">
                                          <p:stCondLst>
                                            <p:cond delay="0"/>
                                          </p:stCondLst>
                                        </p:cTn>
                                        <p:tgtEl>
                                          <p:spTgt spid="31"/>
                                        </p:tgtEl>
                                        <p:attrNameLst>
                                          <p:attrName>style.visibility</p:attrName>
                                        </p:attrNameLst>
                                      </p:cBhvr>
                                      <p:to>
                                        <p:strVal val="visible"/>
                                      </p:to>
                                    </p:set>
                                    <p:anim calcmode="lin" valueType="num">
                                      <p:cBhvr>
                                        <p:cTn dur="250" fill="hold" id="34"/>
                                        <p:tgtEl>
                                          <p:spTgt spid="31"/>
                                        </p:tgtEl>
                                        <p:attrNameLst>
                                          <p:attrName>ppt_w</p:attrName>
                                        </p:attrNameLst>
                                      </p:cBhvr>
                                      <p:tavLst>
                                        <p:tav tm="0">
                                          <p:val>
                                            <p:fltVal val="0"/>
                                          </p:val>
                                        </p:tav>
                                        <p:tav tm="100000">
                                          <p:val>
                                            <p:strVal val="#ppt_w"/>
                                          </p:val>
                                        </p:tav>
                                      </p:tavLst>
                                    </p:anim>
                                    <p:anim calcmode="lin" valueType="num">
                                      <p:cBhvr>
                                        <p:cTn dur="250" fill="hold" id="35"/>
                                        <p:tgtEl>
                                          <p:spTgt spid="31"/>
                                        </p:tgtEl>
                                        <p:attrNameLst>
                                          <p:attrName>ppt_h</p:attrName>
                                        </p:attrNameLst>
                                      </p:cBhvr>
                                      <p:tavLst>
                                        <p:tav tm="0">
                                          <p:val>
                                            <p:fltVal val="0"/>
                                          </p:val>
                                        </p:tav>
                                        <p:tav tm="100000">
                                          <p:val>
                                            <p:strVal val="#ppt_h"/>
                                          </p:val>
                                        </p:tav>
                                      </p:tavLst>
                                    </p:anim>
                                    <p:animEffect filter="fade" transition="in">
                                      <p:cBhvr>
                                        <p:cTn dur="250" id="36"/>
                                        <p:tgtEl>
                                          <p:spTgt spid="31"/>
                                        </p:tgtEl>
                                      </p:cBhvr>
                                    </p:animEffect>
                                  </p:childTnLst>
                                </p:cTn>
                              </p:par>
                            </p:childTnLst>
                          </p:cTn>
                        </p:par>
                        <p:par>
                          <p:cTn fill="hold" id="37" nodeType="afterGroup">
                            <p:stCondLst>
                              <p:cond delay="2250"/>
                            </p:stCondLst>
                            <p:childTnLst>
                              <p:par>
                                <p:cTn fill="hold" grpId="0" id="38" nodeType="afterEffect" presetClass="entr" presetID="10" presetSubtype="0">
                                  <p:stCondLst>
                                    <p:cond delay="0"/>
                                  </p:stCondLst>
                                  <p:childTnLst>
                                    <p:set>
                                      <p:cBhvr>
                                        <p:cTn dur="1" fill="hold" id="39">
                                          <p:stCondLst>
                                            <p:cond delay="0"/>
                                          </p:stCondLst>
                                        </p:cTn>
                                        <p:tgtEl>
                                          <p:spTgt spid="32"/>
                                        </p:tgtEl>
                                        <p:attrNameLst>
                                          <p:attrName>style.visibility</p:attrName>
                                        </p:attrNameLst>
                                      </p:cBhvr>
                                      <p:to>
                                        <p:strVal val="visible"/>
                                      </p:to>
                                    </p:set>
                                    <p:animEffect filter="fade" transition="in">
                                      <p:cBhvr>
                                        <p:cTn dur="250" id="40"/>
                                        <p:tgtEl>
                                          <p:spTgt spid="32"/>
                                        </p:tgtEl>
                                      </p:cBhvr>
                                    </p:animEffect>
                                  </p:childTnLst>
                                </p:cTn>
                              </p:par>
                            </p:childTnLst>
                          </p:cTn>
                        </p:par>
                        <p:par>
                          <p:cTn fill="hold" id="41" nodeType="afterGroup">
                            <p:stCondLst>
                              <p:cond delay="2500"/>
                            </p:stCondLst>
                            <p:childTnLst>
                              <p:par>
                                <p:cTn fill="hold" id="42" nodeType="afterEffect" presetClass="entr" presetID="22" presetSubtype="8">
                                  <p:stCondLst>
                                    <p:cond delay="0"/>
                                  </p:stCondLst>
                                  <p:childTnLst>
                                    <p:set>
                                      <p:cBhvr>
                                        <p:cTn dur="1" fill="hold" id="43">
                                          <p:stCondLst>
                                            <p:cond delay="0"/>
                                          </p:stCondLst>
                                        </p:cTn>
                                        <p:tgtEl>
                                          <p:spTgt spid="33"/>
                                        </p:tgtEl>
                                        <p:attrNameLst>
                                          <p:attrName>style.visibility</p:attrName>
                                        </p:attrNameLst>
                                      </p:cBhvr>
                                      <p:to>
                                        <p:strVal val="visible"/>
                                      </p:to>
                                    </p:set>
                                    <p:animEffect filter="wipe(left)" transition="in">
                                      <p:cBhvr>
                                        <p:cTn dur="250" id="44"/>
                                        <p:tgtEl>
                                          <p:spTgt spid="33"/>
                                        </p:tgtEl>
                                      </p:cBhvr>
                                    </p:animEffect>
                                  </p:childTnLst>
                                </p:cTn>
                              </p:par>
                            </p:childTnLst>
                          </p:cTn>
                        </p:par>
                        <p:par>
                          <p:cTn fill="hold" id="45" nodeType="afterGroup">
                            <p:stCondLst>
                              <p:cond delay="2750"/>
                            </p:stCondLst>
                            <p:childTnLst>
                              <p:par>
                                <p:cTn fill="hold" grpId="0" id="46" nodeType="afterEffect" presetClass="entr" presetID="53" presetSubtype="0">
                                  <p:stCondLst>
                                    <p:cond delay="0"/>
                                  </p:stCondLst>
                                  <p:childTnLst>
                                    <p:set>
                                      <p:cBhvr>
                                        <p:cTn dur="1" fill="hold" id="47">
                                          <p:stCondLst>
                                            <p:cond delay="0"/>
                                          </p:stCondLst>
                                        </p:cTn>
                                        <p:tgtEl>
                                          <p:spTgt spid="34"/>
                                        </p:tgtEl>
                                        <p:attrNameLst>
                                          <p:attrName>style.visibility</p:attrName>
                                        </p:attrNameLst>
                                      </p:cBhvr>
                                      <p:to>
                                        <p:strVal val="visible"/>
                                      </p:to>
                                    </p:set>
                                    <p:anim calcmode="lin" valueType="num">
                                      <p:cBhvr>
                                        <p:cTn dur="250" fill="hold" id="48"/>
                                        <p:tgtEl>
                                          <p:spTgt spid="34"/>
                                        </p:tgtEl>
                                        <p:attrNameLst>
                                          <p:attrName>ppt_w</p:attrName>
                                        </p:attrNameLst>
                                      </p:cBhvr>
                                      <p:tavLst>
                                        <p:tav tm="0">
                                          <p:val>
                                            <p:fltVal val="0"/>
                                          </p:val>
                                        </p:tav>
                                        <p:tav tm="100000">
                                          <p:val>
                                            <p:strVal val="#ppt_w"/>
                                          </p:val>
                                        </p:tav>
                                      </p:tavLst>
                                    </p:anim>
                                    <p:anim calcmode="lin" valueType="num">
                                      <p:cBhvr>
                                        <p:cTn dur="250" fill="hold" id="49"/>
                                        <p:tgtEl>
                                          <p:spTgt spid="34"/>
                                        </p:tgtEl>
                                        <p:attrNameLst>
                                          <p:attrName>ppt_h</p:attrName>
                                        </p:attrNameLst>
                                      </p:cBhvr>
                                      <p:tavLst>
                                        <p:tav tm="0">
                                          <p:val>
                                            <p:fltVal val="0"/>
                                          </p:val>
                                        </p:tav>
                                        <p:tav tm="100000">
                                          <p:val>
                                            <p:strVal val="#ppt_h"/>
                                          </p:val>
                                        </p:tav>
                                      </p:tavLst>
                                    </p:anim>
                                    <p:animEffect filter="fade" transition="in">
                                      <p:cBhvr>
                                        <p:cTn dur="250" id="50"/>
                                        <p:tgtEl>
                                          <p:spTgt spid="34"/>
                                        </p:tgtEl>
                                      </p:cBhvr>
                                    </p:animEffect>
                                  </p:childTnLst>
                                </p:cTn>
                              </p:par>
                            </p:childTnLst>
                          </p:cTn>
                        </p:par>
                        <p:par>
                          <p:cTn fill="hold" id="51" nodeType="afterGroup">
                            <p:stCondLst>
                              <p:cond delay="3000"/>
                            </p:stCondLst>
                            <p:childTnLst>
                              <p:par>
                                <p:cTn fill="hold" grpId="0" id="52" nodeType="afterEffect" presetClass="entr" presetID="10" presetSubtype="0">
                                  <p:stCondLst>
                                    <p:cond delay="0"/>
                                  </p:stCondLst>
                                  <p:childTnLst>
                                    <p:set>
                                      <p:cBhvr>
                                        <p:cTn dur="1" fill="hold" id="53">
                                          <p:stCondLst>
                                            <p:cond delay="0"/>
                                          </p:stCondLst>
                                        </p:cTn>
                                        <p:tgtEl>
                                          <p:spTgt spid="35"/>
                                        </p:tgtEl>
                                        <p:attrNameLst>
                                          <p:attrName>style.visibility</p:attrName>
                                        </p:attrNameLst>
                                      </p:cBhvr>
                                      <p:to>
                                        <p:strVal val="visible"/>
                                      </p:to>
                                    </p:set>
                                    <p:animEffect filter="fade" transition="in">
                                      <p:cBhvr>
                                        <p:cTn dur="250" id="54"/>
                                        <p:tgtEl>
                                          <p:spTgt spid="35"/>
                                        </p:tgtEl>
                                      </p:cBhvr>
                                    </p:animEffect>
                                  </p:childTnLst>
                                </p:cTn>
                              </p:par>
                            </p:childTnLst>
                          </p:cTn>
                        </p:par>
                        <p:par>
                          <p:cTn fill="hold" id="55" nodeType="afterGroup">
                            <p:stCondLst>
                              <p:cond delay="3250"/>
                            </p:stCondLst>
                            <p:childTnLst>
                              <p:par>
                                <p:cTn fill="hold" id="56" nodeType="afterEffect" presetClass="entr" presetID="22" presetSubtype="8">
                                  <p:stCondLst>
                                    <p:cond delay="0"/>
                                  </p:stCondLst>
                                  <p:childTnLst>
                                    <p:set>
                                      <p:cBhvr>
                                        <p:cTn dur="1" fill="hold" id="57">
                                          <p:stCondLst>
                                            <p:cond delay="0"/>
                                          </p:stCondLst>
                                        </p:cTn>
                                        <p:tgtEl>
                                          <p:spTgt spid="36"/>
                                        </p:tgtEl>
                                        <p:attrNameLst>
                                          <p:attrName>style.visibility</p:attrName>
                                        </p:attrNameLst>
                                      </p:cBhvr>
                                      <p:to>
                                        <p:strVal val="visible"/>
                                      </p:to>
                                    </p:set>
                                    <p:animEffect filter="wipe(left)" transition="in">
                                      <p:cBhvr>
                                        <p:cTn dur="250" id="58"/>
                                        <p:tgtEl>
                                          <p:spTgt spid="36"/>
                                        </p:tgtEl>
                                      </p:cBhvr>
                                    </p:animEffect>
                                  </p:childTnLst>
                                </p:cTn>
                              </p:par>
                            </p:childTnLst>
                          </p:cTn>
                        </p:par>
                        <p:par>
                          <p:cTn fill="hold" id="59" nodeType="afterGroup">
                            <p:stCondLst>
                              <p:cond delay="3500"/>
                            </p:stCondLst>
                            <p:childTnLst>
                              <p:par>
                                <p:cTn fill="hold" grpId="0" id="60" nodeType="afterEffect" presetClass="entr" presetID="53" presetSubtype="0">
                                  <p:stCondLst>
                                    <p:cond delay="0"/>
                                  </p:stCondLst>
                                  <p:childTnLst>
                                    <p:set>
                                      <p:cBhvr>
                                        <p:cTn dur="1" fill="hold" id="61">
                                          <p:stCondLst>
                                            <p:cond delay="0"/>
                                          </p:stCondLst>
                                        </p:cTn>
                                        <p:tgtEl>
                                          <p:spTgt spid="37"/>
                                        </p:tgtEl>
                                        <p:attrNameLst>
                                          <p:attrName>style.visibility</p:attrName>
                                        </p:attrNameLst>
                                      </p:cBhvr>
                                      <p:to>
                                        <p:strVal val="visible"/>
                                      </p:to>
                                    </p:set>
                                    <p:anim calcmode="lin" valueType="num">
                                      <p:cBhvr>
                                        <p:cTn dur="250" fill="hold" id="62"/>
                                        <p:tgtEl>
                                          <p:spTgt spid="37"/>
                                        </p:tgtEl>
                                        <p:attrNameLst>
                                          <p:attrName>ppt_w</p:attrName>
                                        </p:attrNameLst>
                                      </p:cBhvr>
                                      <p:tavLst>
                                        <p:tav tm="0">
                                          <p:val>
                                            <p:fltVal val="0"/>
                                          </p:val>
                                        </p:tav>
                                        <p:tav tm="100000">
                                          <p:val>
                                            <p:strVal val="#ppt_w"/>
                                          </p:val>
                                        </p:tav>
                                      </p:tavLst>
                                    </p:anim>
                                    <p:anim calcmode="lin" valueType="num">
                                      <p:cBhvr>
                                        <p:cTn dur="250" fill="hold" id="63"/>
                                        <p:tgtEl>
                                          <p:spTgt spid="37"/>
                                        </p:tgtEl>
                                        <p:attrNameLst>
                                          <p:attrName>ppt_h</p:attrName>
                                        </p:attrNameLst>
                                      </p:cBhvr>
                                      <p:tavLst>
                                        <p:tav tm="0">
                                          <p:val>
                                            <p:fltVal val="0"/>
                                          </p:val>
                                        </p:tav>
                                        <p:tav tm="100000">
                                          <p:val>
                                            <p:strVal val="#ppt_h"/>
                                          </p:val>
                                        </p:tav>
                                      </p:tavLst>
                                    </p:anim>
                                    <p:animEffect filter="fade" transition="in">
                                      <p:cBhvr>
                                        <p:cTn dur="250" id="64"/>
                                        <p:tgtEl>
                                          <p:spTgt spid="37"/>
                                        </p:tgtEl>
                                      </p:cBhvr>
                                    </p:animEffect>
                                  </p:childTnLst>
                                </p:cTn>
                              </p:par>
                            </p:childTnLst>
                          </p:cTn>
                        </p:par>
                        <p:par>
                          <p:cTn fill="hold" id="65" nodeType="afterGroup">
                            <p:stCondLst>
                              <p:cond delay="3750"/>
                            </p:stCondLst>
                            <p:childTnLst>
                              <p:par>
                                <p:cTn fill="hold" grpId="0" id="66" nodeType="afterEffect" presetClass="entr" presetID="10" presetSubtype="0">
                                  <p:stCondLst>
                                    <p:cond delay="0"/>
                                  </p:stCondLst>
                                  <p:childTnLst>
                                    <p:set>
                                      <p:cBhvr>
                                        <p:cTn dur="1" fill="hold" id="67">
                                          <p:stCondLst>
                                            <p:cond delay="0"/>
                                          </p:stCondLst>
                                        </p:cTn>
                                        <p:tgtEl>
                                          <p:spTgt spid="38"/>
                                        </p:tgtEl>
                                        <p:attrNameLst>
                                          <p:attrName>style.visibility</p:attrName>
                                        </p:attrNameLst>
                                      </p:cBhvr>
                                      <p:to>
                                        <p:strVal val="visible"/>
                                      </p:to>
                                    </p:set>
                                    <p:animEffect filter="fade" transition="in">
                                      <p:cBhvr>
                                        <p:cTn dur="250" id="68"/>
                                        <p:tgtEl>
                                          <p:spTgt spid="38"/>
                                        </p:tgtEl>
                                      </p:cBhvr>
                                    </p:animEffect>
                                  </p:childTnLst>
                                </p:cTn>
                              </p:par>
                            </p:childTnLst>
                          </p:cTn>
                        </p:par>
                        <p:par>
                          <p:cTn fill="hold" id="69" nodeType="afterGroup">
                            <p:stCondLst>
                              <p:cond delay="4000"/>
                            </p:stCondLst>
                            <p:childTnLst>
                              <p:par>
                                <p:cTn fill="hold" id="70" nodeType="afterEffect" presetClass="entr" presetID="22" presetSubtype="8">
                                  <p:stCondLst>
                                    <p:cond delay="0"/>
                                  </p:stCondLst>
                                  <p:childTnLst>
                                    <p:set>
                                      <p:cBhvr>
                                        <p:cTn dur="1" fill="hold" id="71">
                                          <p:stCondLst>
                                            <p:cond delay="0"/>
                                          </p:stCondLst>
                                        </p:cTn>
                                        <p:tgtEl>
                                          <p:spTgt spid="39"/>
                                        </p:tgtEl>
                                        <p:attrNameLst>
                                          <p:attrName>style.visibility</p:attrName>
                                        </p:attrNameLst>
                                      </p:cBhvr>
                                      <p:to>
                                        <p:strVal val="visible"/>
                                      </p:to>
                                    </p:set>
                                    <p:animEffect filter="wipe(left)" transition="in">
                                      <p:cBhvr>
                                        <p:cTn dur="250" id="72"/>
                                        <p:tgtEl>
                                          <p:spTgt spid="39"/>
                                        </p:tgtEl>
                                      </p:cBhvr>
                                    </p:animEffect>
                                  </p:childTnLst>
                                </p:cTn>
                              </p:par>
                            </p:childTnLst>
                          </p:cTn>
                        </p:par>
                        <p:par>
                          <p:cTn fill="hold" id="73" nodeType="afterGroup">
                            <p:stCondLst>
                              <p:cond delay="4250"/>
                            </p:stCondLst>
                            <p:childTnLst>
                              <p:par>
                                <p:cTn fill="hold" grpId="0" id="74" nodeType="afterEffect" presetClass="entr" presetID="53" presetSubtype="0">
                                  <p:stCondLst>
                                    <p:cond delay="0"/>
                                  </p:stCondLst>
                                  <p:childTnLst>
                                    <p:set>
                                      <p:cBhvr>
                                        <p:cTn dur="1" fill="hold" id="75">
                                          <p:stCondLst>
                                            <p:cond delay="0"/>
                                          </p:stCondLst>
                                        </p:cTn>
                                        <p:tgtEl>
                                          <p:spTgt spid="40"/>
                                        </p:tgtEl>
                                        <p:attrNameLst>
                                          <p:attrName>style.visibility</p:attrName>
                                        </p:attrNameLst>
                                      </p:cBhvr>
                                      <p:to>
                                        <p:strVal val="visible"/>
                                      </p:to>
                                    </p:set>
                                    <p:anim calcmode="lin" valueType="num">
                                      <p:cBhvr>
                                        <p:cTn dur="250" fill="hold" id="76"/>
                                        <p:tgtEl>
                                          <p:spTgt spid="40"/>
                                        </p:tgtEl>
                                        <p:attrNameLst>
                                          <p:attrName>ppt_w</p:attrName>
                                        </p:attrNameLst>
                                      </p:cBhvr>
                                      <p:tavLst>
                                        <p:tav tm="0">
                                          <p:val>
                                            <p:fltVal val="0"/>
                                          </p:val>
                                        </p:tav>
                                        <p:tav tm="100000">
                                          <p:val>
                                            <p:strVal val="#ppt_w"/>
                                          </p:val>
                                        </p:tav>
                                      </p:tavLst>
                                    </p:anim>
                                    <p:anim calcmode="lin" valueType="num">
                                      <p:cBhvr>
                                        <p:cTn dur="250" fill="hold" id="77"/>
                                        <p:tgtEl>
                                          <p:spTgt spid="40"/>
                                        </p:tgtEl>
                                        <p:attrNameLst>
                                          <p:attrName>ppt_h</p:attrName>
                                        </p:attrNameLst>
                                      </p:cBhvr>
                                      <p:tavLst>
                                        <p:tav tm="0">
                                          <p:val>
                                            <p:fltVal val="0"/>
                                          </p:val>
                                        </p:tav>
                                        <p:tav tm="100000">
                                          <p:val>
                                            <p:strVal val="#ppt_h"/>
                                          </p:val>
                                        </p:tav>
                                      </p:tavLst>
                                    </p:anim>
                                    <p:animEffect filter="fade" transition="in">
                                      <p:cBhvr>
                                        <p:cTn dur="250" id="78"/>
                                        <p:tgtEl>
                                          <p:spTgt spid="4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8"/>
      <p:bldP grpId="0" spid="29"/>
      <p:bldP grpId="0" spid="31"/>
      <p:bldP grpId="0" spid="32"/>
      <p:bldP grpId="0" spid="34"/>
      <p:bldP grpId="0" spid="35"/>
      <p:bldP grpId="0" spid="37"/>
      <p:bldP grpId="0" spid="38"/>
      <p:bldP grpId="0" spid="40"/>
    </p:bldLst>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7" name="组合 6">
            <a:extLst>
              <a:ext uri="{FF2B5EF4-FFF2-40B4-BE49-F238E27FC236}">
                <a16:creationId xmlns:a16="http://schemas.microsoft.com/office/drawing/2014/main" id="{4FD04B19-BC3C-4B7C-8F52-D679B851101F}"/>
              </a:ext>
            </a:extLst>
          </p:cNvPr>
          <p:cNvGrpSpPr/>
          <p:nvPr/>
        </p:nvGrpSpPr>
        <p:grpSpPr>
          <a:xfrm>
            <a:off x="207971" y="1520059"/>
            <a:ext cx="1314820" cy="1077233"/>
            <a:chOff x="5591515" y="1114424"/>
            <a:chExt cx="2276928" cy="1077233"/>
          </a:xfrm>
          <a:blipFill>
            <a:blip r:embed="rId3"/>
            <a:stretch>
              <a:fillRect/>
            </a:stretch>
          </a:blipFill>
        </p:grpSpPr>
        <p:sp>
          <p:nvSpPr>
            <p:cNvPr id="8" name="矩形 7">
              <a:extLst>
                <a:ext uri="{FF2B5EF4-FFF2-40B4-BE49-F238E27FC236}">
                  <a16:creationId xmlns:a16="http://schemas.microsoft.com/office/drawing/2014/main" id="{1CF9018A-0B53-42A0-B154-0250979FB8E9}"/>
                </a:ext>
              </a:extLst>
            </p:cNvPr>
            <p:cNvSpPr/>
            <p:nvPr/>
          </p:nvSpPr>
          <p:spPr>
            <a:xfrm>
              <a:off x="5591515" y="1114425"/>
              <a:ext cx="45719" cy="107723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E65E64"/>
                </a:solidFill>
              </a:endParaRPr>
            </a:p>
          </p:txBody>
        </p:sp>
        <p:sp>
          <p:nvSpPr>
            <p:cNvPr id="9" name="矩形 8">
              <a:extLst>
                <a:ext uri="{FF2B5EF4-FFF2-40B4-BE49-F238E27FC236}">
                  <a16:creationId xmlns:a16="http://schemas.microsoft.com/office/drawing/2014/main" id="{32016FC0-98C3-4D70-BD1E-8A01B99470EA}"/>
                </a:ext>
              </a:extLst>
            </p:cNvPr>
            <p:cNvSpPr/>
            <p:nvPr/>
          </p:nvSpPr>
          <p:spPr>
            <a:xfrm>
              <a:off x="7822724" y="1114425"/>
              <a:ext cx="45719" cy="107723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E65E64"/>
                </a:solidFill>
              </a:endParaRPr>
            </a:p>
          </p:txBody>
        </p:sp>
        <p:sp>
          <p:nvSpPr>
            <p:cNvPr id="10" name="矩形 9">
              <a:extLst>
                <a:ext uri="{FF2B5EF4-FFF2-40B4-BE49-F238E27FC236}">
                  <a16:creationId xmlns:a16="http://schemas.microsoft.com/office/drawing/2014/main" id="{155CCD77-56B0-40FD-8124-4FB936635EAB}"/>
                </a:ext>
              </a:extLst>
            </p:cNvPr>
            <p:cNvSpPr/>
            <p:nvPr/>
          </p:nvSpPr>
          <p:spPr>
            <a:xfrm rot="16200000">
              <a:off x="6703945" y="1994"/>
              <a:ext cx="45719" cy="22705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E65E64"/>
                </a:solidFill>
              </a:endParaRPr>
            </a:p>
          </p:txBody>
        </p:sp>
      </p:grpSp>
      <p:grpSp>
        <p:nvGrpSpPr>
          <p:cNvPr id="11" name="组合 10">
            <a:extLst>
              <a:ext uri="{FF2B5EF4-FFF2-40B4-BE49-F238E27FC236}">
                <a16:creationId xmlns:a16="http://schemas.microsoft.com/office/drawing/2014/main" id="{9F39A0EA-E0DC-4111-9A59-3B06232B0C7A}"/>
              </a:ext>
            </a:extLst>
          </p:cNvPr>
          <p:cNvGrpSpPr/>
          <p:nvPr/>
        </p:nvGrpSpPr>
        <p:grpSpPr>
          <a:xfrm flipV="1">
            <a:off x="208165" y="4022303"/>
            <a:ext cx="1311716" cy="1300753"/>
            <a:chOff x="5591515" y="1106804"/>
            <a:chExt cx="2271552" cy="1300753"/>
          </a:xfrm>
          <a:blipFill>
            <a:blip r:embed="rId3"/>
            <a:stretch>
              <a:fillRect/>
            </a:stretch>
          </a:blipFill>
        </p:grpSpPr>
        <p:sp>
          <p:nvSpPr>
            <p:cNvPr id="12" name="矩形 11">
              <a:extLst>
                <a:ext uri="{FF2B5EF4-FFF2-40B4-BE49-F238E27FC236}">
                  <a16:creationId xmlns:a16="http://schemas.microsoft.com/office/drawing/2014/main" id="{4FA326D0-4E7B-483D-B01C-68BA635B3B15}"/>
                </a:ext>
              </a:extLst>
            </p:cNvPr>
            <p:cNvSpPr/>
            <p:nvPr/>
          </p:nvSpPr>
          <p:spPr>
            <a:xfrm>
              <a:off x="5591515" y="1114426"/>
              <a:ext cx="45719" cy="129313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E65E64"/>
                </a:solidFill>
              </a:endParaRPr>
            </a:p>
          </p:txBody>
        </p:sp>
        <p:sp>
          <p:nvSpPr>
            <p:cNvPr id="13" name="矩形 12">
              <a:extLst>
                <a:ext uri="{FF2B5EF4-FFF2-40B4-BE49-F238E27FC236}">
                  <a16:creationId xmlns:a16="http://schemas.microsoft.com/office/drawing/2014/main" id="{2F5D3EA8-012A-4678-8777-02E2995D8F84}"/>
                </a:ext>
              </a:extLst>
            </p:cNvPr>
            <p:cNvSpPr/>
            <p:nvPr/>
          </p:nvSpPr>
          <p:spPr>
            <a:xfrm>
              <a:off x="7817348" y="1114425"/>
              <a:ext cx="45719" cy="129313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E65E64"/>
                </a:solidFill>
              </a:endParaRPr>
            </a:p>
          </p:txBody>
        </p:sp>
        <p:sp>
          <p:nvSpPr>
            <p:cNvPr id="14" name="矩形 13">
              <a:extLst>
                <a:ext uri="{FF2B5EF4-FFF2-40B4-BE49-F238E27FC236}">
                  <a16:creationId xmlns:a16="http://schemas.microsoft.com/office/drawing/2014/main" id="{B973268B-BDD0-41FE-8189-F8F7AAC0DD1C}"/>
                </a:ext>
              </a:extLst>
            </p:cNvPr>
            <p:cNvSpPr/>
            <p:nvPr/>
          </p:nvSpPr>
          <p:spPr>
            <a:xfrm rot="16200000">
              <a:off x="6703945" y="-5626"/>
              <a:ext cx="45719" cy="22705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E65E64"/>
                </a:solidFill>
              </a:endParaRPr>
            </a:p>
          </p:txBody>
        </p:sp>
      </p:grpSp>
      <p:sp>
        <p:nvSpPr>
          <p:cNvPr id="18" name="矩形 12">
            <a:extLst>
              <a:ext uri="{FF2B5EF4-FFF2-40B4-BE49-F238E27FC236}">
                <a16:creationId xmlns:a16="http://schemas.microsoft.com/office/drawing/2014/main" id="{D5E2AC93-4FA4-42B6-A6F3-D23A4115FDC9}"/>
              </a:ext>
            </a:extLst>
          </p:cNvPr>
          <p:cNvSpPr>
            <a:spLocks noChangeArrowheads="1"/>
          </p:cNvSpPr>
          <p:nvPr/>
        </p:nvSpPr>
        <p:spPr bwMode="auto">
          <a:xfrm>
            <a:off x="588040" y="2100096"/>
            <a:ext cx="609600" cy="228560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eaVert" wrap="none">
            <a:spAutoFit/>
          </a:bodyPr>
          <a:lstStyle/>
          <a:p>
            <a:pPr algn="ctr"/>
            <a:r>
              <a:rPr altLang="en-US" b="1" lang="zh-CN" spc="600" sz="2800">
                <a:solidFill>
                  <a:srgbClr val="64ABE2"/>
                </a:solidFill>
                <a:latin charset="-122" panose="020b0503020204020204" pitchFamily="34" typeface="微软雅黑"/>
                <a:ea charset="-122" pitchFamily="34" typeface="微软雅黑"/>
              </a:rPr>
              <a:t>加入标题描述</a:t>
            </a:r>
          </a:p>
        </p:txBody>
      </p:sp>
      <p:grpSp>
        <p:nvGrpSpPr>
          <p:cNvPr id="15" name="组合 14">
            <a:extLst>
              <a:ext uri="{FF2B5EF4-FFF2-40B4-BE49-F238E27FC236}">
                <a16:creationId xmlns:a16="http://schemas.microsoft.com/office/drawing/2014/main" id="{4153BD8B-A2DE-42E7-8089-C381680BF0FD}"/>
              </a:ext>
            </a:extLst>
          </p:cNvPr>
          <p:cNvGrpSpPr/>
          <p:nvPr/>
        </p:nvGrpSpPr>
        <p:grpSpPr>
          <a:xfrm>
            <a:off x="1732420" y="1359745"/>
            <a:ext cx="9592999" cy="4159042"/>
            <a:chOff x="1233067" y="1635090"/>
            <a:chExt cx="6519233" cy="2826415"/>
          </a:xfrm>
        </p:grpSpPr>
        <p:grpSp>
          <p:nvGrpSpPr>
            <p:cNvPr id="16" name="Group 27">
              <a:extLst>
                <a:ext uri="{FF2B5EF4-FFF2-40B4-BE49-F238E27FC236}">
                  <a16:creationId xmlns:a16="http://schemas.microsoft.com/office/drawing/2014/main" id="{E25A5921-C451-4532-9FEF-EBD6486D85CC}"/>
                </a:ext>
              </a:extLst>
            </p:cNvPr>
            <p:cNvGrpSpPr/>
            <p:nvPr/>
          </p:nvGrpSpPr>
          <p:grpSpPr>
            <a:xfrm>
              <a:off x="1233067" y="3582823"/>
              <a:ext cx="1968702" cy="878682"/>
              <a:chOff x="480" y="-47"/>
              <a:chExt cx="3307" cy="1476"/>
            </a:xfrm>
          </p:grpSpPr>
          <p:sp>
            <p:nvSpPr>
              <p:cNvPr id="39" name="Rectangle 28">
                <a:extLst>
                  <a:ext uri="{FF2B5EF4-FFF2-40B4-BE49-F238E27FC236}">
                    <a16:creationId xmlns:a16="http://schemas.microsoft.com/office/drawing/2014/main" id="{1B5B5532-130F-4E11-B1C2-22EA53458B12}"/>
                  </a:ext>
                </a:extLst>
              </p:cNvPr>
              <p:cNvSpPr/>
              <p:nvPr/>
            </p:nvSpPr>
            <p:spPr bwMode="auto">
              <a:xfrm>
                <a:off x="480" y="405"/>
                <a:ext cx="3307" cy="1024"/>
              </a:xfrm>
              <a:prstGeom prst="rect">
                <a:avLst/>
              </a:prstGeom>
              <a:noFill/>
              <a:ln>
                <a:noFill/>
              </a:ln>
              <a:extLst>
                <a:ext uri="{909E8E84-426E-40DD-AFC4-6F175D3DCCD1}">
                  <a14:hiddenFill>
                    <a:solidFill>
                      <a:srgbClr val="FFFFFF"/>
                    </a:solidFill>
                  </a14:hiddenFill>
                </a:ext>
                <a:ext uri="{91240B29-F687-4F45-9708-019B960494DF}">
                  <a14:hiddenLine cap="flat" w="12700">
                    <a:solidFill>
                      <a:schemeClr val="tx1"/>
                    </a:solidFill>
                    <a:miter lim="800000"/>
                    <a:headEnd len="med" type="none" w="med"/>
                    <a:tailEnd len="med" type="none" w="med"/>
                  </a14:hiddenLine>
                </a:ext>
              </a:extLst>
            </p:spPr>
            <p:txBody>
              <a:bodyPr anchor="t" bIns="0" lIns="0" rIns="0" tIns="0"/>
              <a:lstStyle/>
              <a:p>
                <a:pPr algn="ctr" defTabSz="1216817">
                  <a:spcBef>
                    <a:spcPct val="20000"/>
                  </a:spcBef>
                  <a:defRPr/>
                </a:pPr>
                <a:r>
                  <a:rPr altLang="en-US" lang="zh-CN" sz="1400">
                    <a:solidFill>
                      <a:schemeClr val="bg1">
                        <a:lumMod val="50000"/>
                      </a:schemeClr>
                    </a:solidFill>
                    <a:latin charset="0" panose="020b0604020202020204" pitchFamily="34" typeface="Arial"/>
                    <a:ea charset="-122" pitchFamily="34" typeface="微软雅黑"/>
                    <a:cs typeface="+mn-ea"/>
                    <a:sym charset="0" panose="020b0604020202020204" pitchFamily="34" typeface="Arial"/>
                  </a:rPr>
                  <a:t>单击此处可编辑内容，根据您的需要自由拉伸文本框大小单击此处可编辑内容，根据您的需要自由拉伸文</a:t>
                </a:r>
              </a:p>
            </p:txBody>
          </p:sp>
          <p:sp>
            <p:nvSpPr>
              <p:cNvPr id="40" name="Rectangle 29">
                <a:extLst>
                  <a:ext uri="{FF2B5EF4-FFF2-40B4-BE49-F238E27FC236}">
                    <a16:creationId xmlns:a16="http://schemas.microsoft.com/office/drawing/2014/main" id="{47C821A8-F2F6-4D1F-B54D-A9CFA6F52836}"/>
                  </a:ext>
                </a:extLst>
              </p:cNvPr>
              <p:cNvSpPr/>
              <p:nvPr/>
            </p:nvSpPr>
            <p:spPr bwMode="auto">
              <a:xfrm>
                <a:off x="775" y="-47"/>
                <a:ext cx="2632" cy="448"/>
              </a:xfrm>
              <a:prstGeom prst="rect">
                <a:avLst/>
              </a:prstGeom>
              <a:noFill/>
              <a:ln>
                <a:noFill/>
              </a:ln>
              <a:extLst>
                <a:ext uri="{909E8E84-426E-40DD-AFC4-6F175D3DCCD1}">
                  <a14:hiddenFill>
                    <a:solidFill>
                      <a:srgbClr val="FFFFFF"/>
                    </a:solidFill>
                  </a14:hiddenFill>
                </a:ext>
                <a:ext uri="{91240B29-F687-4F45-9708-019B960494DF}">
                  <a14:hiddenLine cap="flat" w="12700">
                    <a:solidFill>
                      <a:schemeClr val="tx1"/>
                    </a:solidFill>
                    <a:miter lim="800000"/>
                    <a:headEnd len="med" type="none" w="med"/>
                    <a:tailEnd len="med" type="none" w="med"/>
                  </a14:hiddenLine>
                </a:ext>
              </a:extLst>
            </p:spPr>
            <p:txBody>
              <a:bodyPr anchor="ctr" bIns="0" lIns="0" rIns="0" tIns="0"/>
              <a:lstStyle/>
              <a:p>
                <a:pPr algn="ctr">
                  <a:lnSpc>
                    <a:spcPct val="80000"/>
                  </a:lnSpc>
                </a:pPr>
                <a:r>
                  <a:rPr altLang="en-US" b="1" lang="zh-CN" sz="2000">
                    <a:solidFill>
                      <a:schemeClr val="bg1">
                        <a:lumMod val="50000"/>
                      </a:schemeClr>
                    </a:solidFill>
                    <a:latin charset="-122" panose="020b0503020204020204" pitchFamily="34" typeface="微软雅黑"/>
                    <a:ea charset="-122" pitchFamily="34" typeface="微软雅黑"/>
                    <a:cs charset="0" typeface="Bebas Neue"/>
                    <a:sym charset="0" typeface="Bebas Neue"/>
                  </a:rPr>
                  <a:t>加入标题</a:t>
                </a:r>
              </a:p>
            </p:txBody>
          </p:sp>
        </p:grpSp>
        <p:grpSp>
          <p:nvGrpSpPr>
            <p:cNvPr id="17" name="Group 4">
              <a:extLst>
                <a:ext uri="{FF2B5EF4-FFF2-40B4-BE49-F238E27FC236}">
                  <a16:creationId xmlns:a16="http://schemas.microsoft.com/office/drawing/2014/main" id="{93F6AE59-6394-4132-B512-612CAE2E6B48}"/>
                </a:ext>
              </a:extLst>
            </p:cNvPr>
            <p:cNvGrpSpPr/>
            <p:nvPr/>
          </p:nvGrpSpPr>
          <p:grpSpPr>
            <a:xfrm>
              <a:off x="1656875" y="2080909"/>
              <a:ext cx="1085660" cy="1085660"/>
              <a:chOff x="1656875" y="2080909"/>
              <a:chExt cx="1085660" cy="1085660"/>
            </a:xfrm>
          </p:grpSpPr>
          <p:grpSp>
            <p:nvGrpSpPr>
              <p:cNvPr id="35" name="Group 40">
                <a:extLst>
                  <a:ext uri="{FF2B5EF4-FFF2-40B4-BE49-F238E27FC236}">
                    <a16:creationId xmlns:a16="http://schemas.microsoft.com/office/drawing/2014/main" id="{44C9B431-A754-4572-9321-E02B36325BB3}"/>
                  </a:ext>
                </a:extLst>
              </p:cNvPr>
              <p:cNvGrpSpPr>
                <a:grpSpLocks noChangeAspect="1"/>
              </p:cNvGrpSpPr>
              <p:nvPr/>
            </p:nvGrpSpPr>
            <p:grpSpPr>
              <a:xfrm>
                <a:off x="1656875" y="2080909"/>
                <a:ext cx="1085660" cy="1085660"/>
                <a:chOff x="5331660" y="688802"/>
                <a:chExt cx="1902056" cy="1902056"/>
              </a:xfrm>
            </p:grpSpPr>
            <p:sp>
              <p:nvSpPr>
                <p:cNvPr id="37" name="Teardrop 41">
                  <a:extLst>
                    <a:ext uri="{FF2B5EF4-FFF2-40B4-BE49-F238E27FC236}">
                      <a16:creationId xmlns:a16="http://schemas.microsoft.com/office/drawing/2014/main" id="{B2B13A42-905E-4169-81E3-369DFAFEAF08}"/>
                    </a:ext>
                  </a:extLst>
                </p:cNvPr>
                <p:cNvSpPr/>
                <p:nvPr/>
              </p:nvSpPr>
              <p:spPr bwMode="auto">
                <a:xfrm rot="8100000">
                  <a:off x="5410693" y="767833"/>
                  <a:ext cx="1743993" cy="1743994"/>
                </a:xfrm>
                <a:prstGeom prst="teardrop">
                  <a:avLst/>
                </a:prstGeom>
                <a:blipFill>
                  <a:blip r:embed="rId3"/>
                  <a:stretch>
                    <a:fillRect/>
                  </a:stretch>
                </a:blipFill>
                <a:ln algn="ctr" cap="flat" cmpd="sng" w="25400">
                  <a:noFill/>
                  <a:prstDash val="solid"/>
                  <a:round/>
                  <a:headEnd len="med" type="none" w="med"/>
                  <a:tailEnd len="med" type="none" w="med"/>
                </a:ln>
                <a:effectLst/>
                <a:extLst/>
              </p:spPr>
              <p:txBody>
                <a:bodyPr anchor="t" anchorCtr="0" bIns="45720" compatLnSpc="1" lIns="91440" numCol="1" rIns="91440" rtlCol="0" tIns="45720" vert="horz" wrap="square">
                  <a:prstTxWarp prst="textNoShape">
                    <a:avLst/>
                  </a:prstTxWarp>
                </a:bodyPr>
                <a:lstStyle/>
                <a:p>
                  <a:pPr algn="ctr" defTabSz="914400" eaLnBrk="1" fontAlgn="base" hangingPunct="1" indent="0" latinLnBrk="0" marL="0" marR="0" rtl="0">
                    <a:lnSpc>
                      <a:spcPct val="100000"/>
                    </a:lnSpc>
                    <a:spcBef>
                      <a:spcPct val="0"/>
                    </a:spcBef>
                    <a:spcAft>
                      <a:spcPct val="0"/>
                    </a:spcAft>
                    <a:buClrTx/>
                    <a:buSzTx/>
                    <a:buFontTx/>
                    <a:buNone/>
                  </a:pPr>
                  <a:endParaRPr b="0" baseline="0" cap="none" i="0" kumimoji="0" lang="en-US" normalizeH="0" strike="noStrike" sz="5600" u="none">
                    <a:ln>
                      <a:noFill/>
                    </a:ln>
                    <a:solidFill>
                      <a:srgbClr val="000000"/>
                    </a:solidFill>
                    <a:effectLst/>
                    <a:latin typeface="Gill Sans"/>
                    <a:ea typeface="ヒラギノ角ゴ ProN W3"/>
                    <a:cs typeface="ヒラギノ角ゴ ProN W3"/>
                    <a:sym typeface="Gill Sans"/>
                  </a:endParaRPr>
                </a:p>
              </p:txBody>
            </p:sp>
            <p:sp>
              <p:nvSpPr>
                <p:cNvPr id="38" name="Teardrop 42">
                  <a:extLst>
                    <a:ext uri="{FF2B5EF4-FFF2-40B4-BE49-F238E27FC236}">
                      <a16:creationId xmlns:a16="http://schemas.microsoft.com/office/drawing/2014/main" id="{45C82CDD-04A3-4928-A0FB-7D5F69E85225}"/>
                    </a:ext>
                  </a:extLst>
                </p:cNvPr>
                <p:cNvSpPr/>
                <p:nvPr/>
              </p:nvSpPr>
              <p:spPr bwMode="auto">
                <a:xfrm rot="8100000">
                  <a:off x="5331660" y="688802"/>
                  <a:ext cx="1902056" cy="1902056"/>
                </a:xfrm>
                <a:prstGeom prst="teardrop">
                  <a:avLst/>
                </a:prstGeom>
                <a:noFill/>
                <a:ln algn="ctr" cap="rnd" cmpd="sng" w="28575">
                  <a:solidFill>
                    <a:schemeClr val="tx1">
                      <a:lumMod val="50000"/>
                      <a:lumOff val="50000"/>
                    </a:schemeClr>
                  </a:solidFill>
                  <a:prstDash val="sysDot"/>
                  <a:round/>
                  <a:headEnd len="med" type="none" w="med"/>
                  <a:tailEnd len="med" type="none" w="med"/>
                </a:ln>
                <a:effectLst/>
                <a:extLst/>
              </p:spPr>
              <p:txBody>
                <a:bodyPr anchor="t" anchorCtr="0" bIns="45720" compatLnSpc="1" lIns="91440" numCol="1" rIns="91440" rtlCol="0" tIns="45720" vert="horz" wrap="square">
                  <a:prstTxWarp prst="textNoShape">
                    <a:avLst/>
                  </a:prstTxWarp>
                </a:bodyPr>
                <a:lstStyle/>
                <a:p>
                  <a:pPr algn="ctr" defTabSz="914400" eaLnBrk="1" fontAlgn="base" hangingPunct="1" indent="0" latinLnBrk="0" marL="0" marR="0" rtl="0">
                    <a:lnSpc>
                      <a:spcPct val="100000"/>
                    </a:lnSpc>
                    <a:spcBef>
                      <a:spcPct val="0"/>
                    </a:spcBef>
                    <a:spcAft>
                      <a:spcPct val="0"/>
                    </a:spcAft>
                    <a:buClrTx/>
                    <a:buSzTx/>
                    <a:buFontTx/>
                    <a:buNone/>
                  </a:pPr>
                  <a:endParaRPr b="0" baseline="0" cap="none" i="0" kumimoji="0" lang="en-US" normalizeH="0" strike="noStrike" sz="5600" u="none">
                    <a:ln>
                      <a:noFill/>
                    </a:ln>
                    <a:solidFill>
                      <a:srgbClr val="000000"/>
                    </a:solidFill>
                    <a:effectLst/>
                    <a:latin typeface="Gill Sans"/>
                    <a:ea typeface="ヒラギノ角ゴ ProN W3"/>
                    <a:cs typeface="ヒラギノ角ゴ ProN W3"/>
                    <a:sym typeface="Gill Sans"/>
                  </a:endParaRPr>
                </a:p>
              </p:txBody>
            </p:sp>
          </p:grpSp>
          <p:sp>
            <p:nvSpPr>
              <p:cNvPr id="36" name="Freeform 6">
                <a:extLst>
                  <a:ext uri="{FF2B5EF4-FFF2-40B4-BE49-F238E27FC236}">
                    <a16:creationId xmlns:a16="http://schemas.microsoft.com/office/drawing/2014/main" id="{514F9139-57A1-4D3E-9614-04FE0DC212C5}"/>
                  </a:ext>
                </a:extLst>
              </p:cNvPr>
              <p:cNvSpPr>
                <a:spLocks noEditPoints="1"/>
              </p:cNvSpPr>
              <p:nvPr/>
            </p:nvSpPr>
            <p:spPr bwMode="auto">
              <a:xfrm>
                <a:off x="2018659" y="2349611"/>
                <a:ext cx="347663" cy="582613"/>
              </a:xfrm>
              <a:custGeom>
                <a:gdLst>
                  <a:gd fmla="*/ 141 w 164" name="T0"/>
                  <a:gd fmla="*/ 222 h 275" name="T1"/>
                  <a:gd fmla="*/ 23 w 164" name="T2"/>
                  <a:gd fmla="*/ 222 h 275" name="T3"/>
                  <a:gd fmla="*/ 23 w 164" name="T4"/>
                  <a:gd fmla="*/ 36 h 275" name="T5"/>
                  <a:gd fmla="*/ 141 w 164" name="T6"/>
                  <a:gd fmla="*/ 36 h 275" name="T7"/>
                  <a:gd fmla="*/ 141 w 164" name="T8"/>
                  <a:gd fmla="*/ 222 h 275" name="T9"/>
                  <a:gd fmla="*/ 82 w 164" name="T10"/>
                  <a:gd fmla="*/ 264 h 275" name="T11"/>
                  <a:gd fmla="*/ 62 w 164" name="T12"/>
                  <a:gd fmla="*/ 250 h 275" name="T13"/>
                  <a:gd fmla="*/ 82 w 164" name="T14"/>
                  <a:gd fmla="*/ 236 h 275" name="T15"/>
                  <a:gd fmla="*/ 102 w 164" name="T16"/>
                  <a:gd fmla="*/ 250 h 275" name="T17"/>
                  <a:gd fmla="*/ 82 w 164" name="T18"/>
                  <a:gd fmla="*/ 264 h 275" name="T19"/>
                  <a:gd fmla="*/ 135 w 164" name="T20"/>
                  <a:gd fmla="*/ 0 h 275" name="T21"/>
                  <a:gd fmla="*/ 29 w 164" name="T22"/>
                  <a:gd fmla="*/ 0 h 275" name="T23"/>
                  <a:gd fmla="*/ 0 w 164" name="T24"/>
                  <a:gd fmla="*/ 28 h 275" name="T25"/>
                  <a:gd fmla="*/ 0 w 164" name="T26"/>
                  <a:gd fmla="*/ 247 h 275" name="T27"/>
                  <a:gd fmla="*/ 29 w 164" name="T28"/>
                  <a:gd fmla="*/ 275 h 275" name="T29"/>
                  <a:gd fmla="*/ 135 w 164" name="T30"/>
                  <a:gd fmla="*/ 275 h 275" name="T31"/>
                  <a:gd fmla="*/ 164 w 164" name="T32"/>
                  <a:gd fmla="*/ 247 h 275" name="T33"/>
                  <a:gd fmla="*/ 164 w 164" name="T34"/>
                  <a:gd fmla="*/ 28 h 275" name="T35"/>
                  <a:gd fmla="*/ 135 w 164" name="T36"/>
                  <a:gd fmla="*/ 0 h 275"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275" w="164">
                    <a:moveTo>
                      <a:pt x="141" y="222"/>
                    </a:moveTo>
                    <a:cubicBezTo>
                      <a:pt x="23" y="222"/>
                      <a:pt x="23" y="222"/>
                      <a:pt x="23" y="222"/>
                    </a:cubicBezTo>
                    <a:cubicBezTo>
                      <a:pt x="23" y="36"/>
                      <a:pt x="23" y="36"/>
                      <a:pt x="23" y="36"/>
                    </a:cubicBezTo>
                    <a:cubicBezTo>
                      <a:pt x="141" y="36"/>
                      <a:pt x="141" y="36"/>
                      <a:pt x="141" y="36"/>
                    </a:cubicBezTo>
                    <a:cubicBezTo>
                      <a:pt x="141" y="222"/>
                      <a:pt x="141" y="222"/>
                      <a:pt x="141" y="222"/>
                    </a:cubicBezTo>
                    <a:close/>
                    <a:moveTo>
                      <a:pt x="82" y="264"/>
                    </a:moveTo>
                    <a:cubicBezTo>
                      <a:pt x="71" y="264"/>
                      <a:pt x="62" y="258"/>
                      <a:pt x="62" y="250"/>
                    </a:cubicBezTo>
                    <a:cubicBezTo>
                      <a:pt x="62" y="242"/>
                      <a:pt x="71" y="236"/>
                      <a:pt x="82" y="236"/>
                    </a:cubicBezTo>
                    <a:cubicBezTo>
                      <a:pt x="93" y="236"/>
                      <a:pt x="102" y="242"/>
                      <a:pt x="102" y="250"/>
                    </a:cubicBezTo>
                    <a:cubicBezTo>
                      <a:pt x="102" y="258"/>
                      <a:pt x="93" y="264"/>
                      <a:pt x="82" y="264"/>
                    </a:cubicBezTo>
                    <a:close/>
                    <a:moveTo>
                      <a:pt x="135" y="0"/>
                    </a:moveTo>
                    <a:cubicBezTo>
                      <a:pt x="29" y="0"/>
                      <a:pt x="29" y="0"/>
                      <a:pt x="29" y="0"/>
                    </a:cubicBezTo>
                    <a:cubicBezTo>
                      <a:pt x="13" y="0"/>
                      <a:pt x="0" y="12"/>
                      <a:pt x="0" y="28"/>
                    </a:cubicBezTo>
                    <a:cubicBezTo>
                      <a:pt x="0" y="247"/>
                      <a:pt x="0" y="247"/>
                      <a:pt x="0" y="247"/>
                    </a:cubicBezTo>
                    <a:cubicBezTo>
                      <a:pt x="0" y="263"/>
                      <a:pt x="13" y="275"/>
                      <a:pt x="29" y="275"/>
                    </a:cubicBezTo>
                    <a:cubicBezTo>
                      <a:pt x="135" y="275"/>
                      <a:pt x="135" y="275"/>
                      <a:pt x="135" y="275"/>
                    </a:cubicBezTo>
                    <a:cubicBezTo>
                      <a:pt x="151" y="275"/>
                      <a:pt x="164" y="263"/>
                      <a:pt x="164" y="247"/>
                    </a:cubicBezTo>
                    <a:cubicBezTo>
                      <a:pt x="164" y="28"/>
                      <a:pt x="164" y="28"/>
                      <a:pt x="164" y="28"/>
                    </a:cubicBezTo>
                    <a:cubicBezTo>
                      <a:pt x="164" y="12"/>
                      <a:pt x="151" y="0"/>
                      <a:pt x="135" y="0"/>
                    </a:cubicBez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lang="en-US"/>
              </a:p>
            </p:txBody>
          </p:sp>
        </p:grpSp>
        <p:grpSp>
          <p:nvGrpSpPr>
            <p:cNvPr id="19" name="Group 10">
              <a:extLst>
                <a:ext uri="{FF2B5EF4-FFF2-40B4-BE49-F238E27FC236}">
                  <a16:creationId xmlns:a16="http://schemas.microsoft.com/office/drawing/2014/main" id="{A1D1FDF4-669D-4DE5-9865-FCBFF0DFE550}"/>
                </a:ext>
              </a:extLst>
            </p:cNvPr>
            <p:cNvGrpSpPr/>
            <p:nvPr/>
          </p:nvGrpSpPr>
          <p:grpSpPr>
            <a:xfrm>
              <a:off x="6186568" y="2080909"/>
              <a:ext cx="1085660" cy="1085660"/>
              <a:chOff x="6186568" y="2080909"/>
              <a:chExt cx="1085660" cy="1085660"/>
            </a:xfrm>
          </p:grpSpPr>
          <p:grpSp>
            <p:nvGrpSpPr>
              <p:cNvPr id="31" name="Group 46">
                <a:extLst>
                  <a:ext uri="{FF2B5EF4-FFF2-40B4-BE49-F238E27FC236}">
                    <a16:creationId xmlns:a16="http://schemas.microsoft.com/office/drawing/2014/main" id="{DA1750B9-AB00-4008-942D-D1953B8B2999}"/>
                  </a:ext>
                </a:extLst>
              </p:cNvPr>
              <p:cNvGrpSpPr>
                <a:grpSpLocks noChangeAspect="1"/>
              </p:cNvGrpSpPr>
              <p:nvPr/>
            </p:nvGrpSpPr>
            <p:grpSpPr>
              <a:xfrm>
                <a:off x="6186568" y="2080909"/>
                <a:ext cx="1085660" cy="1085660"/>
                <a:chOff x="4173841" y="688802"/>
                <a:chExt cx="1902056" cy="1902056"/>
              </a:xfrm>
            </p:grpSpPr>
            <p:sp>
              <p:nvSpPr>
                <p:cNvPr id="33" name="Teardrop 47">
                  <a:extLst>
                    <a:ext uri="{FF2B5EF4-FFF2-40B4-BE49-F238E27FC236}">
                      <a16:creationId xmlns:a16="http://schemas.microsoft.com/office/drawing/2014/main" id="{8A2069AA-8B44-42CB-8B51-5FD3882C02AC}"/>
                    </a:ext>
                  </a:extLst>
                </p:cNvPr>
                <p:cNvSpPr/>
                <p:nvPr/>
              </p:nvSpPr>
              <p:spPr bwMode="auto">
                <a:xfrm rot="8100000">
                  <a:off x="4252872" y="767833"/>
                  <a:ext cx="1743994" cy="1743994"/>
                </a:xfrm>
                <a:prstGeom prst="teardrop">
                  <a:avLst/>
                </a:prstGeom>
                <a:blipFill>
                  <a:blip r:embed="rId3"/>
                  <a:stretch>
                    <a:fillRect/>
                  </a:stretch>
                </a:blipFill>
                <a:ln algn="ctr" cap="flat" cmpd="sng" w="25400">
                  <a:noFill/>
                  <a:prstDash val="solid"/>
                  <a:round/>
                  <a:headEnd len="med" type="none" w="med"/>
                  <a:tailEnd len="med" type="none" w="med"/>
                </a:ln>
                <a:effectLst/>
                <a:extLst/>
              </p:spPr>
              <p:txBody>
                <a:bodyPr anchor="t" anchorCtr="0" bIns="45720" compatLnSpc="1" lIns="91440" numCol="1" rIns="91440" rtlCol="0" tIns="45720" vert="horz" wrap="square">
                  <a:prstTxWarp prst="textNoShape">
                    <a:avLst/>
                  </a:prstTxWarp>
                </a:bodyPr>
                <a:lstStyle/>
                <a:p>
                  <a:pPr algn="ctr" defTabSz="914400" eaLnBrk="1" fontAlgn="base" hangingPunct="1" indent="0" latinLnBrk="0" marL="0" marR="0" rtl="0">
                    <a:lnSpc>
                      <a:spcPct val="100000"/>
                    </a:lnSpc>
                    <a:spcBef>
                      <a:spcPct val="0"/>
                    </a:spcBef>
                    <a:spcAft>
                      <a:spcPct val="0"/>
                    </a:spcAft>
                    <a:buClrTx/>
                    <a:buSzTx/>
                    <a:buFontTx/>
                    <a:buNone/>
                  </a:pPr>
                  <a:endParaRPr b="0" baseline="0" cap="none" i="0" kumimoji="0" lang="en-US" normalizeH="0" strike="noStrike" sz="5600" u="none">
                    <a:ln>
                      <a:noFill/>
                    </a:ln>
                    <a:solidFill>
                      <a:srgbClr val="000000"/>
                    </a:solidFill>
                    <a:effectLst/>
                    <a:latin typeface="Gill Sans"/>
                    <a:ea typeface="ヒラギノ角ゴ ProN W3"/>
                    <a:cs typeface="ヒラギノ角ゴ ProN W3"/>
                    <a:sym typeface="Gill Sans"/>
                  </a:endParaRPr>
                </a:p>
              </p:txBody>
            </p:sp>
            <p:sp>
              <p:nvSpPr>
                <p:cNvPr id="34" name="Teardrop 48">
                  <a:extLst>
                    <a:ext uri="{FF2B5EF4-FFF2-40B4-BE49-F238E27FC236}">
                      <a16:creationId xmlns:a16="http://schemas.microsoft.com/office/drawing/2014/main" id="{AEF71013-21DF-4736-963F-91FED8B0E961}"/>
                    </a:ext>
                  </a:extLst>
                </p:cNvPr>
                <p:cNvSpPr/>
                <p:nvPr/>
              </p:nvSpPr>
              <p:spPr bwMode="auto">
                <a:xfrm rot="8100000">
                  <a:off x="4173841" y="688802"/>
                  <a:ext cx="1902056" cy="1902056"/>
                </a:xfrm>
                <a:prstGeom prst="teardrop">
                  <a:avLst/>
                </a:prstGeom>
                <a:noFill/>
                <a:ln algn="ctr" cap="rnd" cmpd="sng" w="28575">
                  <a:solidFill>
                    <a:schemeClr val="tx1">
                      <a:lumMod val="50000"/>
                      <a:lumOff val="50000"/>
                    </a:schemeClr>
                  </a:solidFill>
                  <a:prstDash val="sysDot"/>
                  <a:round/>
                  <a:headEnd len="med" type="none" w="med"/>
                  <a:tailEnd len="med" type="none" w="med"/>
                </a:ln>
                <a:effectLst/>
                <a:extLst/>
              </p:spPr>
              <p:txBody>
                <a:bodyPr anchor="t" anchorCtr="0" bIns="45720" compatLnSpc="1" lIns="91440" numCol="1" rIns="91440" rtlCol="0" tIns="45720" vert="horz" wrap="square">
                  <a:prstTxWarp prst="textNoShape">
                    <a:avLst/>
                  </a:prstTxWarp>
                </a:bodyPr>
                <a:lstStyle/>
                <a:p>
                  <a:pPr algn="ctr" defTabSz="914400" eaLnBrk="1" fontAlgn="base" hangingPunct="1" indent="0" latinLnBrk="0" marL="0" marR="0" rtl="0">
                    <a:lnSpc>
                      <a:spcPct val="100000"/>
                    </a:lnSpc>
                    <a:spcBef>
                      <a:spcPct val="0"/>
                    </a:spcBef>
                    <a:spcAft>
                      <a:spcPct val="0"/>
                    </a:spcAft>
                    <a:buClrTx/>
                    <a:buSzTx/>
                    <a:buFontTx/>
                    <a:buNone/>
                  </a:pPr>
                  <a:endParaRPr b="0" baseline="0" cap="none" i="0" kumimoji="0" lang="en-US" normalizeH="0" strike="noStrike" sz="5600" u="none">
                    <a:ln>
                      <a:noFill/>
                    </a:ln>
                    <a:solidFill>
                      <a:srgbClr val="000000"/>
                    </a:solidFill>
                    <a:effectLst/>
                    <a:latin typeface="Gill Sans"/>
                    <a:ea typeface="ヒラギノ角ゴ ProN W3"/>
                    <a:cs typeface="ヒラギノ角ゴ ProN W3"/>
                    <a:sym typeface="Gill Sans"/>
                  </a:endParaRPr>
                </a:p>
              </p:txBody>
            </p:sp>
          </p:grpSp>
          <p:sp>
            <p:nvSpPr>
              <p:cNvPr id="32" name="Freeform 7">
                <a:extLst>
                  <a:ext uri="{FF2B5EF4-FFF2-40B4-BE49-F238E27FC236}">
                    <a16:creationId xmlns:a16="http://schemas.microsoft.com/office/drawing/2014/main" id="{1299F01B-F489-4471-B6A9-657ED13BC34E}"/>
                  </a:ext>
                </a:extLst>
              </p:cNvPr>
              <p:cNvSpPr>
                <a:spLocks noEditPoints="1"/>
              </p:cNvSpPr>
              <p:nvPr/>
            </p:nvSpPr>
            <p:spPr bwMode="auto">
              <a:xfrm>
                <a:off x="6511593" y="2345818"/>
                <a:ext cx="450850" cy="554038"/>
              </a:xfrm>
              <a:custGeom>
                <a:gdLst>
                  <a:gd fmla="*/ 213 w 213" name="T0"/>
                  <a:gd fmla="*/ 232 h 262" name="T1"/>
                  <a:gd fmla="*/ 184 w 213" name="T2"/>
                  <a:gd fmla="*/ 262 h 262" name="T3"/>
                  <a:gd fmla="*/ 29 w 213" name="T4"/>
                  <a:gd fmla="*/ 262 h 262" name="T5"/>
                  <a:gd fmla="*/ 0 w 213" name="T6"/>
                  <a:gd fmla="*/ 232 h 262" name="T7"/>
                  <a:gd fmla="*/ 0 w 213" name="T8"/>
                  <a:gd fmla="*/ 30 h 262" name="T9"/>
                  <a:gd fmla="*/ 29 w 213" name="T10"/>
                  <a:gd fmla="*/ 0 h 262" name="T11"/>
                  <a:gd fmla="*/ 184 w 213" name="T12"/>
                  <a:gd fmla="*/ 0 h 262" name="T13"/>
                  <a:gd fmla="*/ 213 w 213" name="T14"/>
                  <a:gd fmla="*/ 30 h 262" name="T15"/>
                  <a:gd fmla="*/ 213 w 213" name="T16"/>
                  <a:gd fmla="*/ 232 h 262" name="T17"/>
                  <a:gd fmla="*/ 190 w 213" name="T18"/>
                  <a:gd fmla="*/ 30 h 262" name="T19"/>
                  <a:gd fmla="*/ 184 w 213" name="T20"/>
                  <a:gd fmla="*/ 24 h 262" name="T21"/>
                  <a:gd fmla="*/ 29 w 213" name="T22"/>
                  <a:gd fmla="*/ 24 h 262" name="T23"/>
                  <a:gd fmla="*/ 23 w 213" name="T24"/>
                  <a:gd fmla="*/ 30 h 262" name="T25"/>
                  <a:gd fmla="*/ 23 w 213" name="T26"/>
                  <a:gd fmla="*/ 208 h 262" name="T27"/>
                  <a:gd fmla="*/ 29 w 213" name="T28"/>
                  <a:gd fmla="*/ 214 h 262" name="T29"/>
                  <a:gd fmla="*/ 184 w 213" name="T30"/>
                  <a:gd fmla="*/ 214 h 262" name="T31"/>
                  <a:gd fmla="*/ 190 w 213" name="T32"/>
                  <a:gd fmla="*/ 208 h 262" name="T33"/>
                  <a:gd fmla="*/ 190 w 213" name="T34"/>
                  <a:gd fmla="*/ 30 h 262" name="T35"/>
                  <a:gd fmla="*/ 107 w 213" name="T36"/>
                  <a:gd fmla="*/ 226 h 262" name="T37"/>
                  <a:gd fmla="*/ 95 w 213" name="T38"/>
                  <a:gd fmla="*/ 238 h 262" name="T39"/>
                  <a:gd fmla="*/ 107 w 213" name="T40"/>
                  <a:gd fmla="*/ 250 h 262" name="T41"/>
                  <a:gd fmla="*/ 118 w 213" name="T42"/>
                  <a:gd fmla="*/ 238 h 262" name="T43"/>
                  <a:gd fmla="*/ 107 w 213" name="T44"/>
                  <a:gd fmla="*/ 226 h 262" name="T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262" w="213">
                    <a:moveTo>
                      <a:pt x="213" y="232"/>
                    </a:moveTo>
                    <a:cubicBezTo>
                      <a:pt x="213" y="248"/>
                      <a:pt x="200" y="262"/>
                      <a:pt x="184" y="262"/>
                    </a:cubicBezTo>
                    <a:cubicBezTo>
                      <a:pt x="29" y="262"/>
                      <a:pt x="29" y="262"/>
                      <a:pt x="29" y="262"/>
                    </a:cubicBezTo>
                    <a:cubicBezTo>
                      <a:pt x="13" y="262"/>
                      <a:pt x="0" y="248"/>
                      <a:pt x="0" y="232"/>
                    </a:cubicBezTo>
                    <a:cubicBezTo>
                      <a:pt x="0" y="30"/>
                      <a:pt x="0" y="30"/>
                      <a:pt x="0" y="30"/>
                    </a:cubicBezTo>
                    <a:cubicBezTo>
                      <a:pt x="0" y="14"/>
                      <a:pt x="13" y="0"/>
                      <a:pt x="29" y="0"/>
                    </a:cubicBezTo>
                    <a:cubicBezTo>
                      <a:pt x="184" y="0"/>
                      <a:pt x="184" y="0"/>
                      <a:pt x="184" y="0"/>
                    </a:cubicBezTo>
                    <a:cubicBezTo>
                      <a:pt x="200" y="0"/>
                      <a:pt x="213" y="14"/>
                      <a:pt x="213" y="30"/>
                    </a:cubicBezTo>
                    <a:lnTo>
                      <a:pt x="213" y="232"/>
                    </a:lnTo>
                    <a:close/>
                    <a:moveTo>
                      <a:pt x="190" y="30"/>
                    </a:moveTo>
                    <a:cubicBezTo>
                      <a:pt x="190" y="27"/>
                      <a:pt x="187" y="24"/>
                      <a:pt x="184" y="24"/>
                    </a:cubicBezTo>
                    <a:cubicBezTo>
                      <a:pt x="29" y="24"/>
                      <a:pt x="29" y="24"/>
                      <a:pt x="29" y="24"/>
                    </a:cubicBezTo>
                    <a:cubicBezTo>
                      <a:pt x="26" y="24"/>
                      <a:pt x="23" y="27"/>
                      <a:pt x="23" y="30"/>
                    </a:cubicBezTo>
                    <a:cubicBezTo>
                      <a:pt x="23" y="208"/>
                      <a:pt x="23" y="208"/>
                      <a:pt x="23" y="208"/>
                    </a:cubicBezTo>
                    <a:cubicBezTo>
                      <a:pt x="23" y="211"/>
                      <a:pt x="26" y="214"/>
                      <a:pt x="29" y="214"/>
                    </a:cubicBezTo>
                    <a:cubicBezTo>
                      <a:pt x="184" y="214"/>
                      <a:pt x="184" y="214"/>
                      <a:pt x="184" y="214"/>
                    </a:cubicBezTo>
                    <a:cubicBezTo>
                      <a:pt x="187" y="214"/>
                      <a:pt x="190" y="211"/>
                      <a:pt x="190" y="208"/>
                    </a:cubicBezTo>
                    <a:lnTo>
                      <a:pt x="190" y="30"/>
                    </a:lnTo>
                    <a:close/>
                    <a:moveTo>
                      <a:pt x="107" y="226"/>
                    </a:moveTo>
                    <a:cubicBezTo>
                      <a:pt x="100" y="226"/>
                      <a:pt x="95" y="231"/>
                      <a:pt x="95" y="238"/>
                    </a:cubicBezTo>
                    <a:cubicBezTo>
                      <a:pt x="95" y="244"/>
                      <a:pt x="100" y="250"/>
                      <a:pt x="107" y="250"/>
                    </a:cubicBezTo>
                    <a:cubicBezTo>
                      <a:pt x="113" y="250"/>
                      <a:pt x="118" y="244"/>
                      <a:pt x="118" y="238"/>
                    </a:cubicBezTo>
                    <a:cubicBezTo>
                      <a:pt x="118" y="231"/>
                      <a:pt x="113" y="226"/>
                      <a:pt x="107" y="226"/>
                    </a:cubicBez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lang="en-US"/>
              </a:p>
            </p:txBody>
          </p:sp>
        </p:grpSp>
        <p:grpSp>
          <p:nvGrpSpPr>
            <p:cNvPr id="20" name="Group 5">
              <a:extLst>
                <a:ext uri="{FF2B5EF4-FFF2-40B4-BE49-F238E27FC236}">
                  <a16:creationId xmlns:a16="http://schemas.microsoft.com/office/drawing/2014/main" id="{1C5C6CFC-2B13-416E-8892-EEDA61C9D913}"/>
                </a:ext>
              </a:extLst>
            </p:cNvPr>
            <p:cNvGrpSpPr/>
            <p:nvPr/>
          </p:nvGrpSpPr>
          <p:grpSpPr>
            <a:xfrm>
              <a:off x="3803435" y="1635090"/>
              <a:ext cx="1429043" cy="1429043"/>
              <a:chOff x="3803435" y="1635090"/>
              <a:chExt cx="1429043" cy="1429043"/>
            </a:xfrm>
          </p:grpSpPr>
          <p:grpSp>
            <p:nvGrpSpPr>
              <p:cNvPr id="27" name="Group 34">
                <a:extLst>
                  <a:ext uri="{FF2B5EF4-FFF2-40B4-BE49-F238E27FC236}">
                    <a16:creationId xmlns:a16="http://schemas.microsoft.com/office/drawing/2014/main" id="{6CB43078-12E0-4305-A7C5-483D227949C3}"/>
                  </a:ext>
                </a:extLst>
              </p:cNvPr>
              <p:cNvGrpSpPr>
                <a:grpSpLocks noChangeAspect="1"/>
              </p:cNvGrpSpPr>
              <p:nvPr/>
            </p:nvGrpSpPr>
            <p:grpSpPr>
              <a:xfrm>
                <a:off x="3803435" y="1635090"/>
                <a:ext cx="1429043" cy="1429043"/>
                <a:chOff x="4173841" y="688802"/>
                <a:chExt cx="1902056" cy="1902056"/>
              </a:xfrm>
            </p:grpSpPr>
            <p:sp>
              <p:nvSpPr>
                <p:cNvPr id="29" name="Teardrop 35">
                  <a:extLst>
                    <a:ext uri="{FF2B5EF4-FFF2-40B4-BE49-F238E27FC236}">
                      <a16:creationId xmlns:a16="http://schemas.microsoft.com/office/drawing/2014/main" id="{35A13E5D-A7A2-4AE7-A684-F5868C811CC5}"/>
                    </a:ext>
                  </a:extLst>
                </p:cNvPr>
                <p:cNvSpPr/>
                <p:nvPr/>
              </p:nvSpPr>
              <p:spPr bwMode="auto">
                <a:xfrm rot="8100000">
                  <a:off x="4252872" y="767833"/>
                  <a:ext cx="1743994" cy="1743994"/>
                </a:xfrm>
                <a:prstGeom prst="teardrop">
                  <a:avLst/>
                </a:prstGeom>
                <a:blipFill>
                  <a:blip r:embed="rId3"/>
                  <a:stretch>
                    <a:fillRect/>
                  </a:stretch>
                </a:blipFill>
                <a:ln algn="ctr" cap="flat" cmpd="sng" w="25400">
                  <a:noFill/>
                  <a:prstDash val="solid"/>
                  <a:round/>
                  <a:headEnd len="med" type="none" w="med"/>
                  <a:tailEnd len="med" type="none" w="med"/>
                </a:ln>
                <a:effectLst/>
                <a:extLst/>
              </p:spPr>
              <p:txBody>
                <a:bodyPr anchor="t" anchorCtr="0" bIns="45720" compatLnSpc="1" lIns="91440" numCol="1" rIns="91440" rtlCol="0" tIns="45720" vert="horz" wrap="square">
                  <a:prstTxWarp prst="textNoShape">
                    <a:avLst/>
                  </a:prstTxWarp>
                </a:bodyPr>
                <a:lstStyle/>
                <a:p>
                  <a:pPr algn="ctr" defTabSz="914400" eaLnBrk="1" fontAlgn="base" hangingPunct="1" indent="0" latinLnBrk="0" marL="0" marR="0" rtl="0">
                    <a:lnSpc>
                      <a:spcPct val="100000"/>
                    </a:lnSpc>
                    <a:spcBef>
                      <a:spcPct val="0"/>
                    </a:spcBef>
                    <a:spcAft>
                      <a:spcPct val="0"/>
                    </a:spcAft>
                    <a:buClrTx/>
                    <a:buSzTx/>
                    <a:buFontTx/>
                    <a:buNone/>
                  </a:pPr>
                  <a:endParaRPr b="0" baseline="0" cap="none" i="0" kumimoji="0" lang="en-US" normalizeH="0" strike="noStrike" sz="5600" u="none">
                    <a:ln>
                      <a:noFill/>
                    </a:ln>
                    <a:solidFill>
                      <a:srgbClr val="000000"/>
                    </a:solidFill>
                    <a:effectLst/>
                    <a:latin typeface="Gill Sans"/>
                    <a:ea typeface="ヒラギノ角ゴ ProN W3"/>
                    <a:cs typeface="ヒラギノ角ゴ ProN W3"/>
                    <a:sym typeface="Gill Sans"/>
                  </a:endParaRPr>
                </a:p>
              </p:txBody>
            </p:sp>
            <p:sp>
              <p:nvSpPr>
                <p:cNvPr id="30" name="Teardrop 36">
                  <a:extLst>
                    <a:ext uri="{FF2B5EF4-FFF2-40B4-BE49-F238E27FC236}">
                      <a16:creationId xmlns:a16="http://schemas.microsoft.com/office/drawing/2014/main" id="{7862A775-82AE-4291-91AB-FE64E446A40A}"/>
                    </a:ext>
                  </a:extLst>
                </p:cNvPr>
                <p:cNvSpPr/>
                <p:nvPr/>
              </p:nvSpPr>
              <p:spPr bwMode="auto">
                <a:xfrm rot="8100000">
                  <a:off x="4173841" y="688802"/>
                  <a:ext cx="1902056" cy="1902056"/>
                </a:xfrm>
                <a:prstGeom prst="teardrop">
                  <a:avLst/>
                </a:prstGeom>
                <a:noFill/>
                <a:ln algn="ctr" cap="rnd" cmpd="sng" w="28575">
                  <a:solidFill>
                    <a:schemeClr val="bg1">
                      <a:lumMod val="50000"/>
                    </a:schemeClr>
                  </a:solidFill>
                  <a:prstDash val="sysDot"/>
                  <a:round/>
                  <a:headEnd len="med" type="none" w="med"/>
                  <a:tailEnd len="med" type="none" w="med"/>
                </a:ln>
                <a:effectLst/>
                <a:extLst/>
              </p:spPr>
              <p:txBody>
                <a:bodyPr anchor="t" anchorCtr="0" bIns="45720" compatLnSpc="1" lIns="91440" numCol="1" rIns="91440" rtlCol="0" tIns="45720" vert="horz" wrap="square">
                  <a:prstTxWarp prst="textNoShape">
                    <a:avLst/>
                  </a:prstTxWarp>
                </a:bodyPr>
                <a:lstStyle/>
                <a:p>
                  <a:pPr algn="ctr" defTabSz="914400" eaLnBrk="1" fontAlgn="base" hangingPunct="1" indent="0" latinLnBrk="0" marL="0" marR="0" rtl="0">
                    <a:lnSpc>
                      <a:spcPct val="100000"/>
                    </a:lnSpc>
                    <a:spcBef>
                      <a:spcPct val="0"/>
                    </a:spcBef>
                    <a:spcAft>
                      <a:spcPct val="0"/>
                    </a:spcAft>
                    <a:buClrTx/>
                    <a:buSzTx/>
                    <a:buFontTx/>
                    <a:buNone/>
                  </a:pPr>
                  <a:endParaRPr b="0" baseline="0" cap="none" i="0" kumimoji="0" lang="en-US" normalizeH="0" strike="noStrike" sz="5600" u="none">
                    <a:ln>
                      <a:noFill/>
                    </a:ln>
                    <a:solidFill>
                      <a:srgbClr val="000000"/>
                    </a:solidFill>
                    <a:effectLst/>
                    <a:latin typeface="Gill Sans"/>
                    <a:ea typeface="ヒラギノ角ゴ ProN W3"/>
                    <a:cs typeface="ヒラギノ角ゴ ProN W3"/>
                    <a:sym typeface="Gill Sans"/>
                  </a:endParaRPr>
                </a:p>
              </p:txBody>
            </p:sp>
          </p:grpSp>
          <p:sp>
            <p:nvSpPr>
              <p:cNvPr id="28" name="Freeform 8">
                <a:extLst>
                  <a:ext uri="{FF2B5EF4-FFF2-40B4-BE49-F238E27FC236}">
                    <a16:creationId xmlns:a16="http://schemas.microsoft.com/office/drawing/2014/main" id="{7B22FCDB-D6A5-4122-815D-7336851FD68C}"/>
                  </a:ext>
                </a:extLst>
              </p:cNvPr>
              <p:cNvSpPr>
                <a:spLocks noEditPoints="1"/>
              </p:cNvSpPr>
              <p:nvPr/>
            </p:nvSpPr>
            <p:spPr bwMode="auto">
              <a:xfrm>
                <a:off x="4140924" y="2086575"/>
                <a:ext cx="754063" cy="652463"/>
              </a:xfrm>
              <a:custGeom>
                <a:gdLst>
                  <a:gd fmla="*/ 356 w 356" name="T0"/>
                  <a:gd fmla="*/ 231 h 308" name="T1"/>
                  <a:gd fmla="*/ 326 w 356" name="T2"/>
                  <a:gd fmla="*/ 261 h 308" name="T3"/>
                  <a:gd fmla="*/ 226 w 356" name="T4"/>
                  <a:gd fmla="*/ 261 h 308" name="T5"/>
                  <a:gd fmla="*/ 237 w 356" name="T6"/>
                  <a:gd fmla="*/ 296 h 308" name="T7"/>
                  <a:gd fmla="*/ 226 w 356" name="T8"/>
                  <a:gd fmla="*/ 308 h 308" name="T9"/>
                  <a:gd fmla="*/ 131 w 356" name="T10"/>
                  <a:gd fmla="*/ 308 h 308" name="T11"/>
                  <a:gd fmla="*/ 119 w 356" name="T12"/>
                  <a:gd fmla="*/ 296 h 308" name="T13"/>
                  <a:gd fmla="*/ 131 w 356" name="T14"/>
                  <a:gd fmla="*/ 261 h 308" name="T15"/>
                  <a:gd fmla="*/ 30 w 356" name="T16"/>
                  <a:gd fmla="*/ 261 h 308" name="T17"/>
                  <a:gd fmla="*/ 0 w 356" name="T18"/>
                  <a:gd fmla="*/ 231 h 308" name="T19"/>
                  <a:gd fmla="*/ 0 w 356" name="T20"/>
                  <a:gd fmla="*/ 29 h 308" name="T21"/>
                  <a:gd fmla="*/ 30 w 356" name="T22"/>
                  <a:gd fmla="*/ 0 h 308" name="T23"/>
                  <a:gd fmla="*/ 326 w 356" name="T24"/>
                  <a:gd fmla="*/ 0 h 308" name="T25"/>
                  <a:gd fmla="*/ 356 w 356" name="T26"/>
                  <a:gd fmla="*/ 29 h 308" name="T27"/>
                  <a:gd fmla="*/ 356 w 356" name="T28"/>
                  <a:gd fmla="*/ 231 h 308" name="T29"/>
                  <a:gd fmla="*/ 332 w 356" name="T30"/>
                  <a:gd fmla="*/ 29 h 308" name="T31"/>
                  <a:gd fmla="*/ 326 w 356" name="T32"/>
                  <a:gd fmla="*/ 23 h 308" name="T33"/>
                  <a:gd fmla="*/ 30 w 356" name="T34"/>
                  <a:gd fmla="*/ 23 h 308" name="T35"/>
                  <a:gd fmla="*/ 24 w 356" name="T36"/>
                  <a:gd fmla="*/ 29 h 308" name="T37"/>
                  <a:gd fmla="*/ 24 w 356" name="T38"/>
                  <a:gd fmla="*/ 184 h 308" name="T39"/>
                  <a:gd fmla="*/ 30 w 356" name="T40"/>
                  <a:gd fmla="*/ 190 h 308" name="T41"/>
                  <a:gd fmla="*/ 326 w 356" name="T42"/>
                  <a:gd fmla="*/ 190 h 308" name="T43"/>
                  <a:gd fmla="*/ 332 w 356" name="T44"/>
                  <a:gd fmla="*/ 184 h 308" name="T45"/>
                  <a:gd fmla="*/ 332 w 356" name="T46"/>
                  <a:gd fmla="*/ 29 h 308" name="T4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b="b" l="0" r="r" t="0"/>
                <a:pathLst>
                  <a:path h="308" w="356">
                    <a:moveTo>
                      <a:pt x="356" y="231"/>
                    </a:moveTo>
                    <a:cubicBezTo>
                      <a:pt x="356" y="247"/>
                      <a:pt x="343" y="261"/>
                      <a:pt x="326" y="261"/>
                    </a:cubicBezTo>
                    <a:cubicBezTo>
                      <a:pt x="226" y="261"/>
                      <a:pt x="226" y="261"/>
                      <a:pt x="226" y="261"/>
                    </a:cubicBezTo>
                    <a:cubicBezTo>
                      <a:pt x="226" y="277"/>
                      <a:pt x="237" y="290"/>
                      <a:pt x="237" y="296"/>
                    </a:cubicBezTo>
                    <a:cubicBezTo>
                      <a:pt x="237" y="303"/>
                      <a:pt x="232" y="308"/>
                      <a:pt x="226" y="308"/>
                    </a:cubicBezTo>
                    <a:cubicBezTo>
                      <a:pt x="131" y="308"/>
                      <a:pt x="131" y="308"/>
                      <a:pt x="131" y="308"/>
                    </a:cubicBezTo>
                    <a:cubicBezTo>
                      <a:pt x="124" y="308"/>
                      <a:pt x="119" y="303"/>
                      <a:pt x="119" y="296"/>
                    </a:cubicBezTo>
                    <a:cubicBezTo>
                      <a:pt x="119" y="290"/>
                      <a:pt x="131" y="277"/>
                      <a:pt x="131" y="261"/>
                    </a:cubicBezTo>
                    <a:cubicBezTo>
                      <a:pt x="30" y="261"/>
                      <a:pt x="30" y="261"/>
                      <a:pt x="30" y="261"/>
                    </a:cubicBezTo>
                    <a:cubicBezTo>
                      <a:pt x="13" y="261"/>
                      <a:pt x="0" y="247"/>
                      <a:pt x="0" y="231"/>
                    </a:cubicBezTo>
                    <a:cubicBezTo>
                      <a:pt x="0" y="29"/>
                      <a:pt x="0" y="29"/>
                      <a:pt x="0" y="29"/>
                    </a:cubicBezTo>
                    <a:cubicBezTo>
                      <a:pt x="0" y="13"/>
                      <a:pt x="13" y="0"/>
                      <a:pt x="30" y="0"/>
                    </a:cubicBezTo>
                    <a:cubicBezTo>
                      <a:pt x="326" y="0"/>
                      <a:pt x="326" y="0"/>
                      <a:pt x="326" y="0"/>
                    </a:cubicBezTo>
                    <a:cubicBezTo>
                      <a:pt x="343" y="0"/>
                      <a:pt x="356" y="13"/>
                      <a:pt x="356" y="29"/>
                    </a:cubicBezTo>
                    <a:lnTo>
                      <a:pt x="356" y="231"/>
                    </a:lnTo>
                    <a:close/>
                    <a:moveTo>
                      <a:pt x="332" y="29"/>
                    </a:moveTo>
                    <a:cubicBezTo>
                      <a:pt x="332" y="26"/>
                      <a:pt x="330" y="23"/>
                      <a:pt x="326" y="23"/>
                    </a:cubicBezTo>
                    <a:cubicBezTo>
                      <a:pt x="30" y="23"/>
                      <a:pt x="30" y="23"/>
                      <a:pt x="30" y="23"/>
                    </a:cubicBezTo>
                    <a:cubicBezTo>
                      <a:pt x="26" y="23"/>
                      <a:pt x="24" y="26"/>
                      <a:pt x="24" y="29"/>
                    </a:cubicBezTo>
                    <a:cubicBezTo>
                      <a:pt x="24" y="184"/>
                      <a:pt x="24" y="184"/>
                      <a:pt x="24" y="184"/>
                    </a:cubicBezTo>
                    <a:cubicBezTo>
                      <a:pt x="24" y="187"/>
                      <a:pt x="26" y="190"/>
                      <a:pt x="30" y="190"/>
                    </a:cubicBezTo>
                    <a:cubicBezTo>
                      <a:pt x="326" y="190"/>
                      <a:pt x="326" y="190"/>
                      <a:pt x="326" y="190"/>
                    </a:cubicBezTo>
                    <a:cubicBezTo>
                      <a:pt x="330" y="190"/>
                      <a:pt x="332" y="187"/>
                      <a:pt x="332" y="184"/>
                    </a:cubicBezTo>
                    <a:lnTo>
                      <a:pt x="332" y="29"/>
                    </a:ln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lang="en-US"/>
              </a:p>
            </p:txBody>
          </p:sp>
        </p:grpSp>
        <p:grpSp>
          <p:nvGrpSpPr>
            <p:cNvPr id="21" name="Group 27">
              <a:extLst>
                <a:ext uri="{FF2B5EF4-FFF2-40B4-BE49-F238E27FC236}">
                  <a16:creationId xmlns:a16="http://schemas.microsoft.com/office/drawing/2014/main" id="{8D4244AB-286A-4386-9BCB-D0456D4BFE5E}"/>
                </a:ext>
              </a:extLst>
            </p:cNvPr>
            <p:cNvGrpSpPr/>
            <p:nvPr/>
          </p:nvGrpSpPr>
          <p:grpSpPr>
            <a:xfrm>
              <a:off x="3591679" y="3582823"/>
              <a:ext cx="1968702" cy="878682"/>
              <a:chOff x="-4" y="-47"/>
              <a:chExt cx="3307" cy="1476"/>
            </a:xfrm>
          </p:grpSpPr>
          <p:sp>
            <p:nvSpPr>
              <p:cNvPr id="25" name="Rectangle 28">
                <a:extLst>
                  <a:ext uri="{FF2B5EF4-FFF2-40B4-BE49-F238E27FC236}">
                    <a16:creationId xmlns:a16="http://schemas.microsoft.com/office/drawing/2014/main" id="{3314BF73-DF28-457C-8950-D7ACE6E50AD2}"/>
                  </a:ext>
                </a:extLst>
              </p:cNvPr>
              <p:cNvSpPr/>
              <p:nvPr/>
            </p:nvSpPr>
            <p:spPr bwMode="auto">
              <a:xfrm>
                <a:off x="-4" y="405"/>
                <a:ext cx="3307" cy="1024"/>
              </a:xfrm>
              <a:prstGeom prst="rect">
                <a:avLst/>
              </a:prstGeom>
              <a:noFill/>
              <a:ln>
                <a:noFill/>
              </a:ln>
              <a:extLst>
                <a:ext uri="{909E8E84-426E-40DD-AFC4-6F175D3DCCD1}">
                  <a14:hiddenFill>
                    <a:solidFill>
                      <a:srgbClr val="FFFFFF"/>
                    </a:solidFill>
                  </a14:hiddenFill>
                </a:ext>
                <a:ext uri="{91240B29-F687-4F45-9708-019B960494DF}">
                  <a14:hiddenLine cap="flat" w="12700">
                    <a:solidFill>
                      <a:schemeClr val="tx1"/>
                    </a:solidFill>
                    <a:miter lim="800000"/>
                    <a:headEnd len="med" type="none" w="med"/>
                    <a:tailEnd len="med" type="none" w="med"/>
                  </a14:hiddenLine>
                </a:ext>
              </a:extLst>
            </p:spPr>
            <p:txBody>
              <a:bodyPr anchor="t" bIns="0" lIns="0" rIns="0" tIns="0"/>
              <a:lstStyle/>
              <a:p>
                <a:pPr algn="ctr" defTabSz="1216817">
                  <a:spcBef>
                    <a:spcPct val="20000"/>
                  </a:spcBef>
                  <a:defRPr/>
                </a:pPr>
                <a:r>
                  <a:rPr altLang="en-US" lang="zh-CN" sz="1400">
                    <a:solidFill>
                      <a:schemeClr val="bg1">
                        <a:lumMod val="50000"/>
                      </a:schemeClr>
                    </a:solidFill>
                    <a:latin charset="0" panose="020b0604020202020204" pitchFamily="34" typeface="Arial"/>
                    <a:ea charset="-122" pitchFamily="34" typeface="微软雅黑"/>
                    <a:cs typeface="+mn-ea"/>
                    <a:sym charset="0" panose="020b0604020202020204" pitchFamily="34" typeface="Arial"/>
                  </a:rPr>
                  <a:t>单击此处可编辑内容，根据您的需要自由拉伸文本框大小单击此处可编辑内容，根据您的需要自由拉伸文</a:t>
                </a:r>
              </a:p>
            </p:txBody>
          </p:sp>
          <p:sp>
            <p:nvSpPr>
              <p:cNvPr id="26" name="Rectangle 29">
                <a:extLst>
                  <a:ext uri="{FF2B5EF4-FFF2-40B4-BE49-F238E27FC236}">
                    <a16:creationId xmlns:a16="http://schemas.microsoft.com/office/drawing/2014/main" id="{20479F18-5910-42E7-B2E5-EFFD3DB53980}"/>
                  </a:ext>
                </a:extLst>
              </p:cNvPr>
              <p:cNvSpPr/>
              <p:nvPr/>
            </p:nvSpPr>
            <p:spPr bwMode="auto">
              <a:xfrm>
                <a:off x="291" y="-47"/>
                <a:ext cx="2632" cy="448"/>
              </a:xfrm>
              <a:prstGeom prst="rect">
                <a:avLst/>
              </a:prstGeom>
              <a:noFill/>
              <a:ln>
                <a:noFill/>
              </a:ln>
              <a:extLst>
                <a:ext uri="{909E8E84-426E-40DD-AFC4-6F175D3DCCD1}">
                  <a14:hiddenFill>
                    <a:solidFill>
                      <a:srgbClr val="FFFFFF"/>
                    </a:solidFill>
                  </a14:hiddenFill>
                </a:ext>
                <a:ext uri="{91240B29-F687-4F45-9708-019B960494DF}">
                  <a14:hiddenLine cap="flat" w="12700">
                    <a:solidFill>
                      <a:schemeClr val="tx1"/>
                    </a:solidFill>
                    <a:miter lim="800000"/>
                    <a:headEnd len="med" type="none" w="med"/>
                    <a:tailEnd len="med" type="none" w="med"/>
                  </a14:hiddenLine>
                </a:ext>
              </a:extLst>
            </p:spPr>
            <p:txBody>
              <a:bodyPr anchor="ctr" bIns="0" lIns="0" rIns="0" tIns="0"/>
              <a:lstStyle/>
              <a:p>
                <a:pPr algn="ctr">
                  <a:lnSpc>
                    <a:spcPct val="80000"/>
                  </a:lnSpc>
                </a:pPr>
                <a:r>
                  <a:rPr altLang="en-US" b="1" lang="zh-CN" sz="2000">
                    <a:solidFill>
                      <a:schemeClr val="bg1">
                        <a:lumMod val="50000"/>
                      </a:schemeClr>
                    </a:solidFill>
                    <a:latin charset="-122" panose="020b0503020204020204" pitchFamily="34" typeface="微软雅黑"/>
                    <a:ea charset="-122" pitchFamily="34" typeface="微软雅黑"/>
                    <a:cs charset="0" typeface="Bebas Neue"/>
                    <a:sym charset="0" typeface="Bebas Neue"/>
                  </a:rPr>
                  <a:t>加入标题</a:t>
                </a:r>
              </a:p>
            </p:txBody>
          </p:sp>
        </p:grpSp>
        <p:grpSp>
          <p:nvGrpSpPr>
            <p:cNvPr id="22" name="Group 27">
              <a:extLst>
                <a:ext uri="{FF2B5EF4-FFF2-40B4-BE49-F238E27FC236}">
                  <a16:creationId xmlns:a16="http://schemas.microsoft.com/office/drawing/2014/main" id="{36610802-E8F3-47CF-BF64-C6DF16B2CEC8}"/>
                </a:ext>
              </a:extLst>
            </p:cNvPr>
            <p:cNvGrpSpPr/>
            <p:nvPr/>
          </p:nvGrpSpPr>
          <p:grpSpPr>
            <a:xfrm>
              <a:off x="5783598" y="3582823"/>
              <a:ext cx="1968702" cy="878682"/>
              <a:chOff x="-768" y="-47"/>
              <a:chExt cx="3307" cy="1476"/>
            </a:xfrm>
          </p:grpSpPr>
          <p:sp>
            <p:nvSpPr>
              <p:cNvPr id="23" name="Rectangle 28">
                <a:extLst>
                  <a:ext uri="{FF2B5EF4-FFF2-40B4-BE49-F238E27FC236}">
                    <a16:creationId xmlns:a16="http://schemas.microsoft.com/office/drawing/2014/main" id="{4BDCF2C8-458E-495E-B5CA-D2738FD7953D}"/>
                  </a:ext>
                </a:extLst>
              </p:cNvPr>
              <p:cNvSpPr/>
              <p:nvPr/>
            </p:nvSpPr>
            <p:spPr bwMode="auto">
              <a:xfrm>
                <a:off x="-768" y="405"/>
                <a:ext cx="3307" cy="1024"/>
              </a:xfrm>
              <a:prstGeom prst="rect">
                <a:avLst/>
              </a:prstGeom>
              <a:noFill/>
              <a:ln>
                <a:noFill/>
              </a:ln>
              <a:extLst>
                <a:ext uri="{909E8E84-426E-40DD-AFC4-6F175D3DCCD1}">
                  <a14:hiddenFill>
                    <a:solidFill>
                      <a:srgbClr val="FFFFFF"/>
                    </a:solidFill>
                  </a14:hiddenFill>
                </a:ext>
                <a:ext uri="{91240B29-F687-4F45-9708-019B960494DF}">
                  <a14:hiddenLine cap="flat" w="12700">
                    <a:solidFill>
                      <a:schemeClr val="tx1"/>
                    </a:solidFill>
                    <a:miter lim="800000"/>
                    <a:headEnd len="med" type="none" w="med"/>
                    <a:tailEnd len="med" type="none" w="med"/>
                  </a14:hiddenLine>
                </a:ext>
              </a:extLst>
            </p:spPr>
            <p:txBody>
              <a:bodyPr anchor="t" bIns="0" lIns="0" rIns="0" tIns="0"/>
              <a:lstStyle/>
              <a:p>
                <a:pPr algn="ctr" defTabSz="1216817">
                  <a:spcBef>
                    <a:spcPct val="20000"/>
                  </a:spcBef>
                  <a:defRPr/>
                </a:pPr>
                <a:r>
                  <a:rPr altLang="en-US" lang="zh-CN" sz="1400">
                    <a:solidFill>
                      <a:schemeClr val="bg1">
                        <a:lumMod val="50000"/>
                      </a:schemeClr>
                    </a:solidFill>
                    <a:latin charset="0" panose="020b0604020202020204" pitchFamily="34" typeface="Arial"/>
                    <a:ea charset="-122" pitchFamily="34" typeface="微软雅黑"/>
                    <a:cs typeface="+mn-ea"/>
                    <a:sym charset="0" panose="020b0604020202020204" pitchFamily="34" typeface="Arial"/>
                  </a:rPr>
                  <a:t>单击此处可编辑内容，根据您的需要自由拉伸文本框大小单击此处可编辑内容，根据您的需要自由拉伸文</a:t>
                </a:r>
              </a:p>
            </p:txBody>
          </p:sp>
          <p:sp>
            <p:nvSpPr>
              <p:cNvPr id="24" name="Rectangle 29">
                <a:extLst>
                  <a:ext uri="{FF2B5EF4-FFF2-40B4-BE49-F238E27FC236}">
                    <a16:creationId xmlns:a16="http://schemas.microsoft.com/office/drawing/2014/main" id="{93C8C77F-55D2-40B9-BA83-07CCF2B00A60}"/>
                  </a:ext>
                </a:extLst>
              </p:cNvPr>
              <p:cNvSpPr/>
              <p:nvPr/>
            </p:nvSpPr>
            <p:spPr bwMode="auto">
              <a:xfrm>
                <a:off x="-473" y="-47"/>
                <a:ext cx="2632" cy="448"/>
              </a:xfrm>
              <a:prstGeom prst="rect">
                <a:avLst/>
              </a:prstGeom>
              <a:noFill/>
              <a:ln>
                <a:noFill/>
              </a:ln>
              <a:extLst>
                <a:ext uri="{909E8E84-426E-40DD-AFC4-6F175D3DCCD1}">
                  <a14:hiddenFill>
                    <a:solidFill>
                      <a:srgbClr val="FFFFFF"/>
                    </a:solidFill>
                  </a14:hiddenFill>
                </a:ext>
                <a:ext uri="{91240B29-F687-4F45-9708-019B960494DF}">
                  <a14:hiddenLine cap="flat" w="12700">
                    <a:solidFill>
                      <a:schemeClr val="tx1"/>
                    </a:solidFill>
                    <a:miter lim="800000"/>
                    <a:headEnd len="med" type="none" w="med"/>
                    <a:tailEnd len="med" type="none" w="med"/>
                  </a14:hiddenLine>
                </a:ext>
              </a:extLst>
            </p:spPr>
            <p:txBody>
              <a:bodyPr anchor="ctr" bIns="0" lIns="0" rIns="0" tIns="0"/>
              <a:lstStyle/>
              <a:p>
                <a:pPr algn="ctr">
                  <a:lnSpc>
                    <a:spcPct val="80000"/>
                  </a:lnSpc>
                </a:pPr>
                <a:r>
                  <a:rPr altLang="en-US" b="1" lang="zh-CN" sz="2000">
                    <a:solidFill>
                      <a:schemeClr val="bg1">
                        <a:lumMod val="50000"/>
                      </a:schemeClr>
                    </a:solidFill>
                    <a:latin charset="-122" panose="020b0503020204020204" pitchFamily="34" typeface="微软雅黑"/>
                    <a:ea charset="-122" pitchFamily="34" typeface="微软雅黑"/>
                    <a:cs charset="0" typeface="Bebas Neue"/>
                    <a:sym charset="0" typeface="Bebas Neue"/>
                  </a:rPr>
                  <a:t>加入标题</a:t>
                </a:r>
              </a:p>
            </p:txBody>
          </p:sp>
        </p:grpSp>
      </p:grpSp>
    </p:spTree>
    <p:extLst>
      <p:ext uri="{BB962C8B-B14F-4D97-AF65-F5344CB8AC3E}">
        <p14:creationId val="2889263675"/>
      </p:ext>
    </p:extLst>
  </p:cSld>
  <p:clrMapOvr>
    <a:masterClrMapping/>
  </p:clrMapOvr>
  <mc:AlternateContent>
    <mc:Choice Requires="p14">
      <p:transition p14:dur="900" spd="slow">
        <p14:warp dir="in"/>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7" presetSubtype="0">
                                  <p:stCondLst>
                                    <p:cond delay="0"/>
                                  </p:stCondLst>
                                  <p:childTnLst>
                                    <p:set>
                                      <p:cBhvr>
                                        <p:cTn dur="1" fill="hold" id="6">
                                          <p:stCondLst>
                                            <p:cond delay="0"/>
                                          </p:stCondLst>
                                        </p:cTn>
                                        <p:tgtEl>
                                          <p:spTgt spid="7"/>
                                        </p:tgtEl>
                                        <p:attrNameLst>
                                          <p:attrName>style.visibility</p:attrName>
                                        </p:attrNameLst>
                                      </p:cBhvr>
                                      <p:to>
                                        <p:strVal val="visible"/>
                                      </p:to>
                                    </p:set>
                                    <p:animEffect filter="fade" transition="in">
                                      <p:cBhvr>
                                        <p:cTn dur="750" id="7"/>
                                        <p:tgtEl>
                                          <p:spTgt spid="7"/>
                                        </p:tgtEl>
                                      </p:cBhvr>
                                    </p:animEffect>
                                    <p:anim calcmode="lin" valueType="num">
                                      <p:cBhvr>
                                        <p:cTn dur="750" fill="hold" id="8"/>
                                        <p:tgtEl>
                                          <p:spTgt spid="7"/>
                                        </p:tgtEl>
                                        <p:attrNameLst>
                                          <p:attrName>ppt_x</p:attrName>
                                        </p:attrNameLst>
                                      </p:cBhvr>
                                      <p:tavLst>
                                        <p:tav tm="0">
                                          <p:val>
                                            <p:strVal val="#ppt_x"/>
                                          </p:val>
                                        </p:tav>
                                        <p:tav tm="100000">
                                          <p:val>
                                            <p:strVal val="#ppt_x"/>
                                          </p:val>
                                        </p:tav>
                                      </p:tavLst>
                                    </p:anim>
                                    <p:anim calcmode="lin" valueType="num">
                                      <p:cBhvr>
                                        <p:cTn dur="750" fill="hold" id="9"/>
                                        <p:tgtEl>
                                          <p:spTgt spid="7"/>
                                        </p:tgtEl>
                                        <p:attrNameLst>
                                          <p:attrName>ppt_y</p:attrName>
                                        </p:attrNameLst>
                                      </p:cBhvr>
                                      <p:tavLst>
                                        <p:tav tm="0">
                                          <p:val>
                                            <p:strVal val="#ppt_y-.1"/>
                                          </p:val>
                                        </p:tav>
                                        <p:tav tm="100000">
                                          <p:val>
                                            <p:strVal val="#ppt_y"/>
                                          </p:val>
                                        </p:tav>
                                      </p:tavLst>
                                    </p:anim>
                                  </p:childTnLst>
                                </p:cTn>
                              </p:par>
                              <p:par>
                                <p:cTn fill="hold" id="10" nodeType="withEffect" presetClass="entr" presetID="42" presetSubtype="0">
                                  <p:stCondLst>
                                    <p:cond delay="0"/>
                                  </p:stCondLst>
                                  <p:childTnLst>
                                    <p:set>
                                      <p:cBhvr>
                                        <p:cTn dur="1" fill="hold" id="11">
                                          <p:stCondLst>
                                            <p:cond delay="0"/>
                                          </p:stCondLst>
                                        </p:cTn>
                                        <p:tgtEl>
                                          <p:spTgt spid="11"/>
                                        </p:tgtEl>
                                        <p:attrNameLst>
                                          <p:attrName>style.visibility</p:attrName>
                                        </p:attrNameLst>
                                      </p:cBhvr>
                                      <p:to>
                                        <p:strVal val="visible"/>
                                      </p:to>
                                    </p:set>
                                    <p:animEffect filter="fade" transition="in">
                                      <p:cBhvr>
                                        <p:cTn dur="750" id="12"/>
                                        <p:tgtEl>
                                          <p:spTgt spid="11"/>
                                        </p:tgtEl>
                                      </p:cBhvr>
                                    </p:animEffect>
                                    <p:anim calcmode="lin" valueType="num">
                                      <p:cBhvr>
                                        <p:cTn dur="750" fill="hold" id="13"/>
                                        <p:tgtEl>
                                          <p:spTgt spid="11"/>
                                        </p:tgtEl>
                                        <p:attrNameLst>
                                          <p:attrName>ppt_x</p:attrName>
                                        </p:attrNameLst>
                                      </p:cBhvr>
                                      <p:tavLst>
                                        <p:tav tm="0">
                                          <p:val>
                                            <p:strVal val="#ppt_x"/>
                                          </p:val>
                                        </p:tav>
                                        <p:tav tm="100000">
                                          <p:val>
                                            <p:strVal val="#ppt_x"/>
                                          </p:val>
                                        </p:tav>
                                      </p:tavLst>
                                    </p:anim>
                                    <p:anim calcmode="lin" valueType="num">
                                      <p:cBhvr>
                                        <p:cTn dur="750" fill="hold" id="14"/>
                                        <p:tgtEl>
                                          <p:spTgt spid="11"/>
                                        </p:tgtEl>
                                        <p:attrNameLst>
                                          <p:attrName>ppt_y</p:attrName>
                                        </p:attrNameLst>
                                      </p:cBhvr>
                                      <p:tavLst>
                                        <p:tav tm="0">
                                          <p:val>
                                            <p:strVal val="#ppt_y+.1"/>
                                          </p:val>
                                        </p:tav>
                                        <p:tav tm="100000">
                                          <p:val>
                                            <p:strVal val="#ppt_y"/>
                                          </p:val>
                                        </p:tav>
                                      </p:tavLst>
                                    </p:anim>
                                  </p:childTnLst>
                                </p:cTn>
                              </p:par>
                              <p:par>
                                <p:cTn fill="hold" grpId="0" id="15" nodeType="withEffect" presetClass="entr" presetID="16" presetSubtype="26">
                                  <p:stCondLst>
                                    <p:cond delay="250"/>
                                  </p:stCondLst>
                                  <p:childTnLst>
                                    <p:set>
                                      <p:cBhvr>
                                        <p:cTn dur="1" fill="hold" id="16">
                                          <p:stCondLst>
                                            <p:cond delay="0"/>
                                          </p:stCondLst>
                                        </p:cTn>
                                        <p:tgtEl>
                                          <p:spTgt spid="18"/>
                                        </p:tgtEl>
                                        <p:attrNameLst>
                                          <p:attrName>style.visibility</p:attrName>
                                        </p:attrNameLst>
                                      </p:cBhvr>
                                      <p:to>
                                        <p:strVal val="visible"/>
                                      </p:to>
                                    </p:set>
                                    <p:animEffect filter="barn(inHorizontal)" transition="in">
                                      <p:cBhvr>
                                        <p:cTn dur="750" id="17"/>
                                        <p:tgtEl>
                                          <p:spTgt spid="18"/>
                                        </p:tgtEl>
                                      </p:cBhvr>
                                    </p:animEffect>
                                  </p:childTnLst>
                                </p:cTn>
                              </p:par>
                            </p:childTnLst>
                          </p:cTn>
                        </p:par>
                        <p:par>
                          <p:cTn fill="hold" id="18" nodeType="afterGroup">
                            <p:stCondLst>
                              <p:cond delay="1000"/>
                            </p:stCondLst>
                            <p:childTnLst>
                              <p:par>
                                <p:cTn fill="hold" id="19" nodeType="afterEffect" presetClass="entr" presetID="42" presetSubtype="0">
                                  <p:stCondLst>
                                    <p:cond delay="0"/>
                                  </p:stCondLst>
                                  <p:childTnLst>
                                    <p:set>
                                      <p:cBhvr>
                                        <p:cTn dur="1" fill="hold" id="20">
                                          <p:stCondLst>
                                            <p:cond delay="0"/>
                                          </p:stCondLst>
                                        </p:cTn>
                                        <p:tgtEl>
                                          <p:spTgt spid="15"/>
                                        </p:tgtEl>
                                        <p:attrNameLst>
                                          <p:attrName>style.visibility</p:attrName>
                                        </p:attrNameLst>
                                      </p:cBhvr>
                                      <p:to>
                                        <p:strVal val="visible"/>
                                      </p:to>
                                    </p:set>
                                    <p:animEffect filter="fade" transition="in">
                                      <p:cBhvr>
                                        <p:cTn dur="1000" id="21"/>
                                        <p:tgtEl>
                                          <p:spTgt spid="15"/>
                                        </p:tgtEl>
                                      </p:cBhvr>
                                    </p:animEffect>
                                    <p:anim calcmode="lin" valueType="num">
                                      <p:cBhvr>
                                        <p:cTn dur="1000" fill="hold" id="22"/>
                                        <p:tgtEl>
                                          <p:spTgt spid="15"/>
                                        </p:tgtEl>
                                        <p:attrNameLst>
                                          <p:attrName>ppt_x</p:attrName>
                                        </p:attrNameLst>
                                      </p:cBhvr>
                                      <p:tavLst>
                                        <p:tav tm="0">
                                          <p:val>
                                            <p:strVal val="#ppt_x"/>
                                          </p:val>
                                        </p:tav>
                                        <p:tav tm="100000">
                                          <p:val>
                                            <p:strVal val="#ppt_x"/>
                                          </p:val>
                                        </p:tav>
                                      </p:tavLst>
                                    </p:anim>
                                    <p:anim calcmode="lin" valueType="num">
                                      <p:cBhvr>
                                        <p:cTn dur="1000" fill="hold" id="23"/>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8"/>
    </p:bldLst>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13" name="图片 12">
            <a:extLst>
              <a:ext uri="{FF2B5EF4-FFF2-40B4-BE49-F238E27FC236}">
                <a16:creationId xmlns:a16="http://schemas.microsoft.com/office/drawing/2014/main" id="{1E6B6DE5-5D7C-4F39-A733-2C04886C2DA9}"/>
              </a:ext>
            </a:extLst>
          </p:cNvPr>
          <p:cNvPicPr>
            <a:picLocks noChangeAspect="1"/>
          </p:cNvPicPr>
          <p:nvPr/>
        </p:nvPicPr>
        <p:blipFill>
          <a:blip r:embed="rId2">
            <a:extLst>
              <a:ext uri="{BEBA8EAE-BF5A-486C-A8C5-ECC9F3942E4B}">
                <a14:imgProps>
                  <a14:imgLayer xmlns:d3p1="http://schemas.openxmlformats.org/officeDocument/2006/relationships" d3p1:embed="">
                    <a14:imgEffect>
                      <a14:brightnessContrast bright="5000"/>
                    </a14:imgEffect>
                  </a14:imgLayer>
                </a14:imgProps>
              </a:ext>
              <a:ext uri="{28A0092B-C50C-407E-A947-70E740481C1C}">
                <a14:useLocalDpi val="0"/>
              </a:ext>
            </a:extLst>
          </a:blip>
          <a:stretch>
            <a:fillRect/>
          </a:stretch>
        </p:blipFill>
        <p:spPr>
          <a:xfrm>
            <a:off x="0" y="1240"/>
            <a:ext cx="12190413" cy="6857107"/>
          </a:xfrm>
          <a:prstGeom prst="rect">
            <a:avLst/>
          </a:prstGeom>
        </p:spPr>
      </p:pic>
      <p:sp>
        <p:nvSpPr>
          <p:cNvPr id="9" name="矩形 8">
            <a:extLst>
              <a:ext uri="{FF2B5EF4-FFF2-40B4-BE49-F238E27FC236}">
                <a16:creationId xmlns:a16="http://schemas.microsoft.com/office/drawing/2014/main" id="{D1DF378F-D914-409A-9D18-D1DE70057980}"/>
              </a:ext>
            </a:extLst>
          </p:cNvPr>
          <p:cNvSpPr/>
          <p:nvPr/>
        </p:nvSpPr>
        <p:spPr>
          <a:xfrm>
            <a:off x="5030521" y="2709737"/>
            <a:ext cx="4349315" cy="822960"/>
          </a:xfrm>
          <a:prstGeom prst="rect">
            <a:avLst/>
          </a:prstGeom>
        </p:spPr>
        <p:txBody>
          <a:bodyPr bIns="0" lIns="0" rIns="0" tIns="0" wrap="square">
            <a:spAutoFit/>
          </a:bodyPr>
          <a:lstStyle/>
          <a:p>
            <a:pPr algn="ctr" eaLnBrk="1" hangingPunct="1">
              <a:defRPr/>
            </a:pPr>
            <a:r>
              <a:rPr altLang="en-US" b="1" lang="zh-CN" noProof="1" sz="5400">
                <a:solidFill>
                  <a:srgbClr val="64ABE2"/>
                </a:solidFill>
                <a:latin charset="-122" panose="020b0503020204020204" pitchFamily="34" typeface="微软雅黑"/>
                <a:ea charset="-122" pitchFamily="34" typeface="微软雅黑"/>
                <a:cs typeface="+mn-ea"/>
                <a:sym charset="0" panose="020b0604020202020204" pitchFamily="34" typeface="Arial"/>
              </a:rPr>
              <a:t>加入标题描述</a:t>
            </a:r>
          </a:p>
        </p:txBody>
      </p:sp>
      <p:sp>
        <p:nvSpPr>
          <p:cNvPr id="10" name="TextBox 11">
            <a:extLst>
              <a:ext uri="{FF2B5EF4-FFF2-40B4-BE49-F238E27FC236}">
                <a16:creationId xmlns:a16="http://schemas.microsoft.com/office/drawing/2014/main" id="{FAAA06F7-038E-40B8-93D7-B97A8F0D4F82}"/>
              </a:ext>
            </a:extLst>
          </p:cNvPr>
          <p:cNvSpPr txBox="1"/>
          <p:nvPr/>
        </p:nvSpPr>
        <p:spPr>
          <a:xfrm>
            <a:off x="5053199" y="3575603"/>
            <a:ext cx="4272280" cy="304800"/>
          </a:xfrm>
          <a:prstGeom prst="rect">
            <a:avLst/>
          </a:prstGeom>
          <a:noFill/>
        </p:spPr>
        <p:txBody>
          <a:bodyPr wrap="none">
            <a:spAutoFit/>
          </a:bodyPr>
          <a:lstStyle/>
          <a:p>
            <a:pPr indent="-171450" lvl="1" marL="171450">
              <a:buFont charset="0" panose="020b0604020202020204" pitchFamily="34" typeface="Arial"/>
              <a:buChar char="•"/>
              <a:defRPr/>
            </a:pPr>
            <a:r>
              <a:rPr altLang="en-US" lang="zh-CN" noProof="1" sz="1400">
                <a:solidFill>
                  <a:schemeClr val="bg1">
                    <a:lumMod val="65000"/>
                  </a:schemeClr>
                </a:solidFill>
                <a:latin charset="-122" panose="020b0503020204020204" pitchFamily="34" typeface="微软雅黑"/>
                <a:ea charset="-122" pitchFamily="34" typeface="微软雅黑"/>
                <a:cs typeface="+mn-ea"/>
                <a:sym charset="0" panose="020b0604020202020204" pitchFamily="34" typeface="Arial"/>
              </a:rPr>
              <a:t>添加相关标题文字添加相关标题文字相关标题文字</a:t>
            </a:r>
          </a:p>
        </p:txBody>
      </p:sp>
      <p:sp>
        <p:nvSpPr>
          <p:cNvPr id="11" name="TextBox 11">
            <a:extLst>
              <a:ext uri="{FF2B5EF4-FFF2-40B4-BE49-F238E27FC236}">
                <a16:creationId xmlns:a16="http://schemas.microsoft.com/office/drawing/2014/main" id="{88695976-42CB-4623-ABD3-52E2504D3403}"/>
              </a:ext>
            </a:extLst>
          </p:cNvPr>
          <p:cNvSpPr txBox="1"/>
          <p:nvPr/>
        </p:nvSpPr>
        <p:spPr>
          <a:xfrm>
            <a:off x="5053199" y="3891288"/>
            <a:ext cx="4272280" cy="304800"/>
          </a:xfrm>
          <a:prstGeom prst="rect">
            <a:avLst/>
          </a:prstGeom>
          <a:noFill/>
        </p:spPr>
        <p:txBody>
          <a:bodyPr wrap="none">
            <a:spAutoFit/>
          </a:bodyPr>
          <a:lstStyle/>
          <a:p>
            <a:pPr indent="-171450" lvl="1" marL="171450">
              <a:buFont charset="0" panose="020b0604020202020204" pitchFamily="34" typeface="Arial"/>
              <a:buChar char="•"/>
              <a:defRPr/>
            </a:pPr>
            <a:r>
              <a:rPr altLang="en-US" lang="zh-CN" noProof="1" sz="1400">
                <a:solidFill>
                  <a:schemeClr val="bg1">
                    <a:lumMod val="65000"/>
                  </a:schemeClr>
                </a:solidFill>
                <a:latin charset="-122" panose="020b0503020204020204" pitchFamily="34" typeface="微软雅黑"/>
                <a:ea charset="-122" pitchFamily="34" typeface="微软雅黑"/>
                <a:cs typeface="+mn-ea"/>
                <a:sym charset="0" panose="020b0604020202020204" pitchFamily="34" typeface="Arial"/>
              </a:rPr>
              <a:t>添加相关标题文字添加相关标题文字相关标题文字</a:t>
            </a:r>
          </a:p>
        </p:txBody>
      </p:sp>
      <p:grpSp>
        <p:nvGrpSpPr>
          <p:cNvPr id="17" name="组合 16">
            <a:extLst>
              <a:ext uri="{FF2B5EF4-FFF2-40B4-BE49-F238E27FC236}">
                <a16:creationId xmlns:a16="http://schemas.microsoft.com/office/drawing/2014/main" id="{BE07D4E2-19B7-401C-BDE1-C29F29CE121C}"/>
              </a:ext>
            </a:extLst>
          </p:cNvPr>
          <p:cNvGrpSpPr/>
          <p:nvPr/>
        </p:nvGrpSpPr>
        <p:grpSpPr>
          <a:xfrm>
            <a:off x="2547398" y="1156566"/>
            <a:ext cx="2105976" cy="1077233"/>
            <a:chOff x="5591515" y="1114424"/>
            <a:chExt cx="2276928" cy="1077233"/>
          </a:xfrm>
          <a:blipFill>
            <a:blip r:embed="rId3"/>
            <a:stretch>
              <a:fillRect/>
            </a:stretch>
          </a:blipFill>
        </p:grpSpPr>
        <p:sp>
          <p:nvSpPr>
            <p:cNvPr id="19" name="矩形 18">
              <a:extLst>
                <a:ext uri="{FF2B5EF4-FFF2-40B4-BE49-F238E27FC236}">
                  <a16:creationId xmlns:a16="http://schemas.microsoft.com/office/drawing/2014/main" id="{CABF08DF-721A-411A-ABA5-7947F7170251}"/>
                </a:ext>
              </a:extLst>
            </p:cNvPr>
            <p:cNvSpPr/>
            <p:nvPr/>
          </p:nvSpPr>
          <p:spPr>
            <a:xfrm>
              <a:off x="5591515" y="1114425"/>
              <a:ext cx="45719" cy="107723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E65E64"/>
                </a:solidFill>
              </a:endParaRPr>
            </a:p>
          </p:txBody>
        </p:sp>
        <p:sp>
          <p:nvSpPr>
            <p:cNvPr id="20" name="矩形 19">
              <a:extLst>
                <a:ext uri="{FF2B5EF4-FFF2-40B4-BE49-F238E27FC236}">
                  <a16:creationId xmlns:a16="http://schemas.microsoft.com/office/drawing/2014/main" id="{69D55475-9ACD-4CDA-A60F-DC0310628699}"/>
                </a:ext>
              </a:extLst>
            </p:cNvPr>
            <p:cNvSpPr/>
            <p:nvPr/>
          </p:nvSpPr>
          <p:spPr>
            <a:xfrm>
              <a:off x="7822724" y="1114425"/>
              <a:ext cx="45719" cy="107723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E65E64"/>
                </a:solidFill>
              </a:endParaRPr>
            </a:p>
          </p:txBody>
        </p:sp>
        <p:sp>
          <p:nvSpPr>
            <p:cNvPr id="21" name="矩形 20">
              <a:extLst>
                <a:ext uri="{FF2B5EF4-FFF2-40B4-BE49-F238E27FC236}">
                  <a16:creationId xmlns:a16="http://schemas.microsoft.com/office/drawing/2014/main" id="{E11D3814-CCF3-4479-8E3B-55D514C85CEA}"/>
                </a:ext>
              </a:extLst>
            </p:cNvPr>
            <p:cNvSpPr/>
            <p:nvPr/>
          </p:nvSpPr>
          <p:spPr>
            <a:xfrm rot="16200000">
              <a:off x="6703945" y="1994"/>
              <a:ext cx="45719" cy="22705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E65E64"/>
                </a:solidFill>
              </a:endParaRPr>
            </a:p>
          </p:txBody>
        </p:sp>
      </p:grpSp>
      <p:grpSp>
        <p:nvGrpSpPr>
          <p:cNvPr id="22" name="组合 21">
            <a:extLst>
              <a:ext uri="{FF2B5EF4-FFF2-40B4-BE49-F238E27FC236}">
                <a16:creationId xmlns:a16="http://schemas.microsoft.com/office/drawing/2014/main" id="{17798C95-1E50-4320-9D9F-975DC79E6804}"/>
              </a:ext>
            </a:extLst>
          </p:cNvPr>
          <p:cNvGrpSpPr/>
          <p:nvPr/>
        </p:nvGrpSpPr>
        <p:grpSpPr>
          <a:xfrm flipV="1">
            <a:off x="2547196" y="3080615"/>
            <a:ext cx="2101004" cy="1300753"/>
            <a:chOff x="5591515" y="1106804"/>
            <a:chExt cx="2271552" cy="1300753"/>
          </a:xfrm>
          <a:blipFill>
            <a:blip r:embed="rId3"/>
            <a:stretch>
              <a:fillRect/>
            </a:stretch>
          </a:blipFill>
        </p:grpSpPr>
        <p:sp>
          <p:nvSpPr>
            <p:cNvPr id="23" name="矩形 22">
              <a:extLst>
                <a:ext uri="{FF2B5EF4-FFF2-40B4-BE49-F238E27FC236}">
                  <a16:creationId xmlns:a16="http://schemas.microsoft.com/office/drawing/2014/main" id="{F2044748-C9C7-4913-9BDE-43D3FB152AC3}"/>
                </a:ext>
              </a:extLst>
            </p:cNvPr>
            <p:cNvSpPr/>
            <p:nvPr/>
          </p:nvSpPr>
          <p:spPr>
            <a:xfrm>
              <a:off x="5591515" y="1114426"/>
              <a:ext cx="45719" cy="129313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E65E64"/>
                </a:solidFill>
              </a:endParaRPr>
            </a:p>
          </p:txBody>
        </p:sp>
        <p:sp>
          <p:nvSpPr>
            <p:cNvPr id="24" name="矩形 23">
              <a:extLst>
                <a:ext uri="{FF2B5EF4-FFF2-40B4-BE49-F238E27FC236}">
                  <a16:creationId xmlns:a16="http://schemas.microsoft.com/office/drawing/2014/main" id="{358B371B-6DA4-474B-807D-E69638AD7573}"/>
                </a:ext>
              </a:extLst>
            </p:cNvPr>
            <p:cNvSpPr/>
            <p:nvPr/>
          </p:nvSpPr>
          <p:spPr>
            <a:xfrm>
              <a:off x="7817348" y="1114425"/>
              <a:ext cx="45719" cy="129313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E65E64"/>
                </a:solidFill>
              </a:endParaRPr>
            </a:p>
          </p:txBody>
        </p:sp>
        <p:sp>
          <p:nvSpPr>
            <p:cNvPr id="25" name="矩形 24">
              <a:extLst>
                <a:ext uri="{FF2B5EF4-FFF2-40B4-BE49-F238E27FC236}">
                  <a16:creationId xmlns:a16="http://schemas.microsoft.com/office/drawing/2014/main" id="{EE96F329-0B5F-476E-A71C-74701FD1DEE1}"/>
                </a:ext>
              </a:extLst>
            </p:cNvPr>
            <p:cNvSpPr/>
            <p:nvPr/>
          </p:nvSpPr>
          <p:spPr>
            <a:xfrm rot="16200000">
              <a:off x="6703945" y="-5626"/>
              <a:ext cx="45719" cy="22705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E65E64"/>
                </a:solidFill>
              </a:endParaRPr>
            </a:p>
          </p:txBody>
        </p:sp>
      </p:grpSp>
      <p:sp>
        <p:nvSpPr>
          <p:cNvPr id="26" name="MH_Others_1">
            <a:extLst>
              <a:ext uri="{FF2B5EF4-FFF2-40B4-BE49-F238E27FC236}">
                <a16:creationId xmlns:a16="http://schemas.microsoft.com/office/drawing/2014/main" id="{F89F64FD-B5DE-4A48-B2D0-3E2945B488DC}"/>
              </a:ext>
            </a:extLst>
          </p:cNvPr>
          <p:cNvSpPr txBox="1"/>
          <p:nvPr>
            <p:custDataLst>
              <p:tags r:id="rId4"/>
            </p:custDataLst>
          </p:nvPr>
        </p:nvSpPr>
        <p:spPr>
          <a:xfrm>
            <a:off x="2797307" y="2130804"/>
            <a:ext cx="1107996" cy="1097280"/>
          </a:xfrm>
          <a:prstGeom prst="rect">
            <a:avLst/>
          </a:prstGeom>
          <a:noFill/>
        </p:spPr>
        <p:txBody>
          <a:bodyPr anchor="ctr" bIns="0" lIns="0" rIns="0" tIns="0" vert="horz">
            <a:spAutoFit/>
          </a:bodyPr>
          <a:lstStyle/>
          <a:p>
            <a:pPr algn="ctr" eaLnBrk="1" hangingPunct="1">
              <a:defRPr/>
            </a:pPr>
            <a:r>
              <a:rPr altLang="zh-CN" b="1" lang="en-US" noProof="1" sz="7200">
                <a:solidFill>
                  <a:srgbClr val="64ABE2"/>
                </a:solidFill>
                <a:latin charset="0" panose="020b0604020202020204" pitchFamily="34" typeface="Arial"/>
                <a:ea charset="-122" pitchFamily="34" typeface="微软雅黑"/>
                <a:sym charset="0" panose="020b0604020202020204" pitchFamily="34" typeface="Arial"/>
              </a:rPr>
              <a:t>01</a:t>
            </a:r>
          </a:p>
        </p:txBody>
      </p:sp>
      <p:sp>
        <p:nvSpPr>
          <p:cNvPr id="27" name="MH_Others_2">
            <a:extLst>
              <a:ext uri="{FF2B5EF4-FFF2-40B4-BE49-F238E27FC236}">
                <a16:creationId xmlns:a16="http://schemas.microsoft.com/office/drawing/2014/main" id="{483B74DF-C197-43D4-829D-44B4C8D2820B}"/>
              </a:ext>
            </a:extLst>
          </p:cNvPr>
          <p:cNvSpPr txBox="1"/>
          <p:nvPr>
            <p:custDataLst>
              <p:tags r:id="rId5"/>
            </p:custDataLst>
          </p:nvPr>
        </p:nvSpPr>
        <p:spPr>
          <a:xfrm rot="5400000">
            <a:off x="3010297" y="2511804"/>
            <a:ext cx="2151063" cy="335280"/>
          </a:xfrm>
          <a:prstGeom prst="rect">
            <a:avLst/>
          </a:prstGeom>
          <a:noFill/>
        </p:spPr>
        <p:txBody>
          <a:bodyPr bIns="0" lIns="0" rIns="0" tIns="0">
            <a:spAutoFit/>
          </a:bodyPr>
          <a:lstStyle/>
          <a:p>
            <a:pPr algn="ctr">
              <a:defRPr/>
            </a:pPr>
            <a:r>
              <a:rPr altLang="zh-CN" b="1" lang="en-US" noProof="1" sz="2200">
                <a:solidFill>
                  <a:srgbClr val="64ABE2"/>
                </a:solidFill>
                <a:latin charset="0" panose="020b0604020202020204" pitchFamily="34" typeface="Arial"/>
                <a:ea charset="-122" pitchFamily="34" typeface="微软雅黑"/>
                <a:sym charset="0" panose="020b0604020202020204" pitchFamily="34" typeface="Arial"/>
              </a:rPr>
              <a:t>THE FIRST</a:t>
            </a:r>
          </a:p>
        </p:txBody>
      </p:sp>
    </p:spTree>
    <p:extLst>
      <p:ext uri="{BB962C8B-B14F-4D97-AF65-F5344CB8AC3E}">
        <p14:creationId val="3578027500"/>
      </p:ext>
    </p:extLst>
  </p:cSld>
  <p:clrMapOvr>
    <a:masterClrMapping/>
  </p:clrMapOvr>
  <mc:AlternateContent>
    <mc:Choice Requires="p14">
      <p:transition p14:dur="900" spd="slow">
        <p14:warp dir="in"/>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6" presetSubtype="16">
                                  <p:stCondLst>
                                    <p:cond delay="0"/>
                                  </p:stCondLst>
                                  <p:childTnLst>
                                    <p:set>
                                      <p:cBhvr>
                                        <p:cTn dur="1" fill="hold" id="6">
                                          <p:stCondLst>
                                            <p:cond delay="0"/>
                                          </p:stCondLst>
                                        </p:cTn>
                                        <p:tgtEl>
                                          <p:spTgt spid="13"/>
                                        </p:tgtEl>
                                        <p:attrNameLst>
                                          <p:attrName>style.visibility</p:attrName>
                                        </p:attrNameLst>
                                      </p:cBhvr>
                                      <p:to>
                                        <p:strVal val="visible"/>
                                      </p:to>
                                    </p:set>
                                    <p:animEffect filter="circle(in)" transition="in">
                                      <p:cBhvr>
                                        <p:cTn dur="1500" id="7"/>
                                        <p:tgtEl>
                                          <p:spTgt spid="13"/>
                                        </p:tgtEl>
                                      </p:cBhvr>
                                    </p:animEffect>
                                  </p:childTnLst>
                                </p:cTn>
                              </p:par>
                            </p:childTnLst>
                          </p:cTn>
                        </p:par>
                        <p:par>
                          <p:cTn fill="hold" id="8" nodeType="afterGroup">
                            <p:stCondLst>
                              <p:cond delay="1500"/>
                            </p:stCondLst>
                            <p:childTnLst>
                              <p:par>
                                <p:cTn fill="hold" id="9" nodeType="afterEffect" presetClass="entr" presetID="47" presetSubtype="0">
                                  <p:stCondLst>
                                    <p:cond delay="0"/>
                                  </p:stCondLst>
                                  <p:childTnLst>
                                    <p:set>
                                      <p:cBhvr>
                                        <p:cTn dur="1" fill="hold" id="10">
                                          <p:stCondLst>
                                            <p:cond delay="0"/>
                                          </p:stCondLst>
                                        </p:cTn>
                                        <p:tgtEl>
                                          <p:spTgt spid="17"/>
                                        </p:tgtEl>
                                        <p:attrNameLst>
                                          <p:attrName>style.visibility</p:attrName>
                                        </p:attrNameLst>
                                      </p:cBhvr>
                                      <p:to>
                                        <p:strVal val="visible"/>
                                      </p:to>
                                    </p:set>
                                    <p:animEffect filter="fade" transition="in">
                                      <p:cBhvr>
                                        <p:cTn dur="750" id="11"/>
                                        <p:tgtEl>
                                          <p:spTgt spid="17"/>
                                        </p:tgtEl>
                                      </p:cBhvr>
                                    </p:animEffect>
                                    <p:anim calcmode="lin" valueType="num">
                                      <p:cBhvr>
                                        <p:cTn dur="750" fill="hold" id="12"/>
                                        <p:tgtEl>
                                          <p:spTgt spid="17"/>
                                        </p:tgtEl>
                                        <p:attrNameLst>
                                          <p:attrName>ppt_x</p:attrName>
                                        </p:attrNameLst>
                                      </p:cBhvr>
                                      <p:tavLst>
                                        <p:tav tm="0">
                                          <p:val>
                                            <p:strVal val="#ppt_x"/>
                                          </p:val>
                                        </p:tav>
                                        <p:tav tm="100000">
                                          <p:val>
                                            <p:strVal val="#ppt_x"/>
                                          </p:val>
                                        </p:tav>
                                      </p:tavLst>
                                    </p:anim>
                                    <p:anim calcmode="lin" valueType="num">
                                      <p:cBhvr>
                                        <p:cTn dur="750" fill="hold" id="13"/>
                                        <p:tgtEl>
                                          <p:spTgt spid="17"/>
                                        </p:tgtEl>
                                        <p:attrNameLst>
                                          <p:attrName>ppt_y</p:attrName>
                                        </p:attrNameLst>
                                      </p:cBhvr>
                                      <p:tavLst>
                                        <p:tav tm="0">
                                          <p:val>
                                            <p:strVal val="#ppt_y-.1"/>
                                          </p:val>
                                        </p:tav>
                                        <p:tav tm="100000">
                                          <p:val>
                                            <p:strVal val="#ppt_y"/>
                                          </p:val>
                                        </p:tav>
                                      </p:tavLst>
                                    </p:anim>
                                  </p:childTnLst>
                                </p:cTn>
                              </p:par>
                              <p:par>
                                <p:cTn fill="hold" id="14" nodeType="withEffect" presetClass="entr" presetID="42" presetSubtype="0">
                                  <p:stCondLst>
                                    <p:cond delay="0"/>
                                  </p:stCondLst>
                                  <p:childTnLst>
                                    <p:set>
                                      <p:cBhvr>
                                        <p:cTn dur="1" fill="hold" id="15">
                                          <p:stCondLst>
                                            <p:cond delay="0"/>
                                          </p:stCondLst>
                                        </p:cTn>
                                        <p:tgtEl>
                                          <p:spTgt spid="22"/>
                                        </p:tgtEl>
                                        <p:attrNameLst>
                                          <p:attrName>style.visibility</p:attrName>
                                        </p:attrNameLst>
                                      </p:cBhvr>
                                      <p:to>
                                        <p:strVal val="visible"/>
                                      </p:to>
                                    </p:set>
                                    <p:animEffect filter="fade" transition="in">
                                      <p:cBhvr>
                                        <p:cTn dur="750" id="16"/>
                                        <p:tgtEl>
                                          <p:spTgt spid="22"/>
                                        </p:tgtEl>
                                      </p:cBhvr>
                                    </p:animEffect>
                                    <p:anim calcmode="lin" valueType="num">
                                      <p:cBhvr>
                                        <p:cTn dur="750" fill="hold" id="17"/>
                                        <p:tgtEl>
                                          <p:spTgt spid="22"/>
                                        </p:tgtEl>
                                        <p:attrNameLst>
                                          <p:attrName>ppt_x</p:attrName>
                                        </p:attrNameLst>
                                      </p:cBhvr>
                                      <p:tavLst>
                                        <p:tav tm="0">
                                          <p:val>
                                            <p:strVal val="#ppt_x"/>
                                          </p:val>
                                        </p:tav>
                                        <p:tav tm="100000">
                                          <p:val>
                                            <p:strVal val="#ppt_x"/>
                                          </p:val>
                                        </p:tav>
                                      </p:tavLst>
                                    </p:anim>
                                    <p:anim calcmode="lin" valueType="num">
                                      <p:cBhvr>
                                        <p:cTn dur="750" fill="hold" id="18"/>
                                        <p:tgtEl>
                                          <p:spTgt spid="22"/>
                                        </p:tgtEl>
                                        <p:attrNameLst>
                                          <p:attrName>ppt_y</p:attrName>
                                        </p:attrNameLst>
                                      </p:cBhvr>
                                      <p:tavLst>
                                        <p:tav tm="0">
                                          <p:val>
                                            <p:strVal val="#ppt_y+.1"/>
                                          </p:val>
                                        </p:tav>
                                        <p:tav tm="100000">
                                          <p:val>
                                            <p:strVal val="#ppt_y"/>
                                          </p:val>
                                        </p:tav>
                                      </p:tavLst>
                                    </p:anim>
                                  </p:childTnLst>
                                </p:cTn>
                              </p:par>
                            </p:childTnLst>
                          </p:cTn>
                        </p:par>
                        <p:par>
                          <p:cTn fill="hold" id="19" nodeType="afterGroup">
                            <p:stCondLst>
                              <p:cond delay="2250"/>
                            </p:stCondLst>
                            <p:childTnLst>
                              <p:par>
                                <p:cTn fill="hold" grpId="0" id="20" nodeType="afterEffect" presetClass="entr" presetID="56" presetSubtype="0">
                                  <p:stCondLst>
                                    <p:cond delay="0"/>
                                  </p:stCondLst>
                                  <p:iterate type="lt">
                                    <p:tmPct val="10000"/>
                                  </p:iterate>
                                  <p:childTnLst>
                                    <p:set>
                                      <p:cBhvr>
                                        <p:cTn dur="1" fill="hold" id="21">
                                          <p:stCondLst>
                                            <p:cond delay="0"/>
                                          </p:stCondLst>
                                        </p:cTn>
                                        <p:tgtEl>
                                          <p:spTgt spid="26"/>
                                        </p:tgtEl>
                                        <p:attrNameLst>
                                          <p:attrName>style.visibility</p:attrName>
                                        </p:attrNameLst>
                                      </p:cBhvr>
                                      <p:to>
                                        <p:strVal val="visible"/>
                                      </p:to>
                                    </p:set>
                                    <p:anim by="(-#ppt_w*2)" calcmode="lin" valueType="num">
                                      <p:cBhvr rctx="PPT">
                                        <p:cTn autoRev="1" dur="500" fill="hold" id="22">
                                          <p:stCondLst>
                                            <p:cond delay="0"/>
                                          </p:stCondLst>
                                        </p:cTn>
                                        <p:tgtEl>
                                          <p:spTgt spid="26"/>
                                        </p:tgtEl>
                                        <p:attrNameLst>
                                          <p:attrName>ppt_w</p:attrName>
                                        </p:attrNameLst>
                                      </p:cBhvr>
                                    </p:anim>
                                    <p:anim by="(#ppt_w*0.50)" calcmode="lin" valueType="num">
                                      <p:cBhvr>
                                        <p:cTn autoRev="1" decel="50000" dur="500" fill="hold" id="23">
                                          <p:stCondLst>
                                            <p:cond delay="0"/>
                                          </p:stCondLst>
                                        </p:cTn>
                                        <p:tgtEl>
                                          <p:spTgt spid="26"/>
                                        </p:tgtEl>
                                        <p:attrNameLst>
                                          <p:attrName>ppt_x</p:attrName>
                                        </p:attrNameLst>
                                      </p:cBhvr>
                                    </p:anim>
                                    <p:anim calcmode="lin" from="(-#ppt_h/2)" to="(#ppt_y)" valueType="num">
                                      <p:cBhvr>
                                        <p:cTn dur="1000" fill="hold" id="24">
                                          <p:stCondLst>
                                            <p:cond delay="0"/>
                                          </p:stCondLst>
                                        </p:cTn>
                                        <p:tgtEl>
                                          <p:spTgt spid="26"/>
                                        </p:tgtEl>
                                        <p:attrNameLst>
                                          <p:attrName>ppt_y</p:attrName>
                                        </p:attrNameLst>
                                      </p:cBhvr>
                                    </p:anim>
                                    <p:animRot by="21600000">
                                      <p:cBhvr>
                                        <p:cTn dur="1000" fill="hold" id="25">
                                          <p:stCondLst>
                                            <p:cond delay="0"/>
                                          </p:stCondLst>
                                        </p:cTn>
                                        <p:tgtEl>
                                          <p:spTgt spid="26"/>
                                        </p:tgtEl>
                                        <p:attrNameLst>
                                          <p:attrName>r</p:attrName>
                                        </p:attrNameLst>
                                      </p:cBhvr>
                                    </p:animRot>
                                  </p:childTnLst>
                                </p:cTn>
                              </p:par>
                              <p:par>
                                <p:cTn fill="hold" grpId="0" id="26" nodeType="withEffect" presetClass="entr" presetID="56" presetSubtype="0">
                                  <p:stCondLst>
                                    <p:cond delay="0"/>
                                  </p:stCondLst>
                                  <p:iterate type="lt">
                                    <p:tmPct val="10000"/>
                                  </p:iterate>
                                  <p:childTnLst>
                                    <p:set>
                                      <p:cBhvr>
                                        <p:cTn dur="1" fill="hold" id="27">
                                          <p:stCondLst>
                                            <p:cond delay="0"/>
                                          </p:stCondLst>
                                        </p:cTn>
                                        <p:tgtEl>
                                          <p:spTgt spid="27"/>
                                        </p:tgtEl>
                                        <p:attrNameLst>
                                          <p:attrName>style.visibility</p:attrName>
                                        </p:attrNameLst>
                                      </p:cBhvr>
                                      <p:to>
                                        <p:strVal val="visible"/>
                                      </p:to>
                                    </p:set>
                                    <p:anim by="(-#ppt_w*2)" calcmode="lin" valueType="num">
                                      <p:cBhvr rctx="PPT">
                                        <p:cTn autoRev="1" dur="500" fill="hold" id="28">
                                          <p:stCondLst>
                                            <p:cond delay="0"/>
                                          </p:stCondLst>
                                        </p:cTn>
                                        <p:tgtEl>
                                          <p:spTgt spid="27"/>
                                        </p:tgtEl>
                                        <p:attrNameLst>
                                          <p:attrName>ppt_w</p:attrName>
                                        </p:attrNameLst>
                                      </p:cBhvr>
                                    </p:anim>
                                    <p:anim by="(#ppt_w*0.50)" calcmode="lin" valueType="num">
                                      <p:cBhvr>
                                        <p:cTn autoRev="1" decel="50000" dur="500" fill="hold" id="29">
                                          <p:stCondLst>
                                            <p:cond delay="0"/>
                                          </p:stCondLst>
                                        </p:cTn>
                                        <p:tgtEl>
                                          <p:spTgt spid="27"/>
                                        </p:tgtEl>
                                        <p:attrNameLst>
                                          <p:attrName>ppt_x</p:attrName>
                                        </p:attrNameLst>
                                      </p:cBhvr>
                                    </p:anim>
                                    <p:anim calcmode="lin" from="(-#ppt_h/2)" to="(#ppt_y)" valueType="num">
                                      <p:cBhvr>
                                        <p:cTn dur="1000" fill="hold" id="30">
                                          <p:stCondLst>
                                            <p:cond delay="0"/>
                                          </p:stCondLst>
                                        </p:cTn>
                                        <p:tgtEl>
                                          <p:spTgt spid="27"/>
                                        </p:tgtEl>
                                        <p:attrNameLst>
                                          <p:attrName>ppt_y</p:attrName>
                                        </p:attrNameLst>
                                      </p:cBhvr>
                                    </p:anim>
                                    <p:animRot by="21600000">
                                      <p:cBhvr>
                                        <p:cTn dur="1000" fill="hold" id="31">
                                          <p:stCondLst>
                                            <p:cond delay="0"/>
                                          </p:stCondLst>
                                        </p:cTn>
                                        <p:tgtEl>
                                          <p:spTgt spid="27"/>
                                        </p:tgtEl>
                                        <p:attrNameLst>
                                          <p:attrName>r</p:attrName>
                                        </p:attrNameLst>
                                      </p:cBhvr>
                                    </p:animRot>
                                  </p:childTnLst>
                                </p:cTn>
                              </p:par>
                            </p:childTnLst>
                          </p:cTn>
                        </p:par>
                        <p:par>
                          <p:cTn fill="hold" id="32" nodeType="afterGroup">
                            <p:stCondLst>
                              <p:cond delay="3250"/>
                            </p:stCondLst>
                            <p:childTnLst>
                              <p:par>
                                <p:cTn fill="hold" grpId="0" id="33" nodeType="afterEffect" presetClass="entr" presetID="23" presetSubtype="32">
                                  <p:stCondLst>
                                    <p:cond delay="0"/>
                                  </p:stCondLst>
                                  <p:childTnLst>
                                    <p:set>
                                      <p:cBhvr>
                                        <p:cTn dur="1" fill="hold" id="34">
                                          <p:stCondLst>
                                            <p:cond delay="0"/>
                                          </p:stCondLst>
                                        </p:cTn>
                                        <p:tgtEl>
                                          <p:spTgt spid="9"/>
                                        </p:tgtEl>
                                        <p:attrNameLst>
                                          <p:attrName>style.visibility</p:attrName>
                                        </p:attrNameLst>
                                      </p:cBhvr>
                                      <p:to>
                                        <p:strVal val="visible"/>
                                      </p:to>
                                    </p:set>
                                    <p:anim calcmode="lin" valueType="num">
                                      <p:cBhvr>
                                        <p:cTn dur="500" fill="hold" id="35"/>
                                        <p:tgtEl>
                                          <p:spTgt spid="9"/>
                                        </p:tgtEl>
                                        <p:attrNameLst>
                                          <p:attrName>ppt_w</p:attrName>
                                        </p:attrNameLst>
                                      </p:cBhvr>
                                      <p:tavLst>
                                        <p:tav tm="0">
                                          <p:val>
                                            <p:strVal val="4*#ppt_w"/>
                                          </p:val>
                                        </p:tav>
                                        <p:tav tm="100000">
                                          <p:val>
                                            <p:strVal val="#ppt_w"/>
                                          </p:val>
                                        </p:tav>
                                      </p:tavLst>
                                    </p:anim>
                                    <p:anim calcmode="lin" valueType="num">
                                      <p:cBhvr>
                                        <p:cTn dur="500" fill="hold" id="36"/>
                                        <p:tgtEl>
                                          <p:spTgt spid="9"/>
                                        </p:tgtEl>
                                        <p:attrNameLst>
                                          <p:attrName>ppt_h</p:attrName>
                                        </p:attrNameLst>
                                      </p:cBhvr>
                                      <p:tavLst>
                                        <p:tav tm="0">
                                          <p:val>
                                            <p:strVal val="4*#ppt_h"/>
                                          </p:val>
                                        </p:tav>
                                        <p:tav tm="100000">
                                          <p:val>
                                            <p:strVal val="#ppt_h"/>
                                          </p:val>
                                        </p:tav>
                                      </p:tavLst>
                                    </p:anim>
                                  </p:childTnLst>
                                </p:cTn>
                              </p:par>
                            </p:childTnLst>
                          </p:cTn>
                        </p:par>
                        <p:par>
                          <p:cTn fill="hold" id="37" nodeType="afterGroup">
                            <p:stCondLst>
                              <p:cond delay="3750"/>
                            </p:stCondLst>
                            <p:childTnLst>
                              <p:par>
                                <p:cTn fill="hold" grpId="0" id="38" nodeType="afterEffect" presetClass="entr" presetID="12" presetSubtype="8">
                                  <p:stCondLst>
                                    <p:cond delay="0"/>
                                  </p:stCondLst>
                                  <p:childTnLst>
                                    <p:set>
                                      <p:cBhvr>
                                        <p:cTn dur="1" fill="hold" id="39">
                                          <p:stCondLst>
                                            <p:cond delay="0"/>
                                          </p:stCondLst>
                                        </p:cTn>
                                        <p:tgtEl>
                                          <p:spTgt spid="10"/>
                                        </p:tgtEl>
                                        <p:attrNameLst>
                                          <p:attrName>style.visibility</p:attrName>
                                        </p:attrNameLst>
                                      </p:cBhvr>
                                      <p:to>
                                        <p:strVal val="visible"/>
                                      </p:to>
                                    </p:set>
                                    <p:anim calcmode="lin" valueType="num">
                                      <p:cBhvr>
                                        <p:cTn dur="500" id="40"/>
                                        <p:tgtEl>
                                          <p:spTgt spid="10"/>
                                        </p:tgtEl>
                                        <p:attrNameLst>
                                          <p:attrName>ppt_x</p:attrName>
                                        </p:attrNameLst>
                                      </p:cBhvr>
                                      <p:tavLst>
                                        <p:tav tm="0">
                                          <p:val>
                                            <p:strVal val="#ppt_x-#ppt_w*1.125000"/>
                                          </p:val>
                                        </p:tav>
                                        <p:tav tm="100000">
                                          <p:val>
                                            <p:strVal val="#ppt_x"/>
                                          </p:val>
                                        </p:tav>
                                      </p:tavLst>
                                    </p:anim>
                                    <p:animEffect filter="wipe(right)" transition="in">
                                      <p:cBhvr>
                                        <p:cTn dur="500" id="41"/>
                                        <p:tgtEl>
                                          <p:spTgt spid="10"/>
                                        </p:tgtEl>
                                      </p:cBhvr>
                                    </p:animEffect>
                                  </p:childTnLst>
                                </p:cTn>
                              </p:par>
                            </p:childTnLst>
                          </p:cTn>
                        </p:par>
                        <p:par>
                          <p:cTn fill="hold" id="42" nodeType="afterGroup">
                            <p:stCondLst>
                              <p:cond delay="4250"/>
                            </p:stCondLst>
                            <p:childTnLst>
                              <p:par>
                                <p:cTn fill="hold" grpId="0" id="43" nodeType="afterEffect" presetClass="entr" presetID="12" presetSubtype="8">
                                  <p:stCondLst>
                                    <p:cond delay="0"/>
                                  </p:stCondLst>
                                  <p:childTnLst>
                                    <p:set>
                                      <p:cBhvr>
                                        <p:cTn dur="1" fill="hold" id="44">
                                          <p:stCondLst>
                                            <p:cond delay="0"/>
                                          </p:stCondLst>
                                        </p:cTn>
                                        <p:tgtEl>
                                          <p:spTgt spid="11"/>
                                        </p:tgtEl>
                                        <p:attrNameLst>
                                          <p:attrName>style.visibility</p:attrName>
                                        </p:attrNameLst>
                                      </p:cBhvr>
                                      <p:to>
                                        <p:strVal val="visible"/>
                                      </p:to>
                                    </p:set>
                                    <p:anim calcmode="lin" valueType="num">
                                      <p:cBhvr>
                                        <p:cTn dur="500" id="45"/>
                                        <p:tgtEl>
                                          <p:spTgt spid="11"/>
                                        </p:tgtEl>
                                        <p:attrNameLst>
                                          <p:attrName>ppt_x</p:attrName>
                                        </p:attrNameLst>
                                      </p:cBhvr>
                                      <p:tavLst>
                                        <p:tav tm="0">
                                          <p:val>
                                            <p:strVal val="#ppt_x-#ppt_w*1.125000"/>
                                          </p:val>
                                        </p:tav>
                                        <p:tav tm="100000">
                                          <p:val>
                                            <p:strVal val="#ppt_x"/>
                                          </p:val>
                                        </p:tav>
                                      </p:tavLst>
                                    </p:anim>
                                    <p:animEffect filter="wipe(right)" transition="in">
                                      <p:cBhvr>
                                        <p:cTn dur="500" id="46"/>
                                        <p:tgtEl>
                                          <p:spTgt spid="1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9"/>
      <p:bldP grpId="0" spid="10"/>
      <p:bldP grpId="0" spid="11"/>
      <p:bldP grpId="0" spid="26"/>
      <p:bldP grpId="0" spid="27"/>
    </p:bldLst>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7" name="组合 6">
            <a:extLst>
              <a:ext uri="{FF2B5EF4-FFF2-40B4-BE49-F238E27FC236}">
                <a16:creationId xmlns:a16="http://schemas.microsoft.com/office/drawing/2014/main" id="{4FD04B19-BC3C-4B7C-8F52-D679B851101F}"/>
              </a:ext>
            </a:extLst>
          </p:cNvPr>
          <p:cNvGrpSpPr/>
          <p:nvPr/>
        </p:nvGrpSpPr>
        <p:grpSpPr>
          <a:xfrm>
            <a:off x="207971" y="1520059"/>
            <a:ext cx="1314820" cy="1077233"/>
            <a:chOff x="5591515" y="1114424"/>
            <a:chExt cx="2276928" cy="1077233"/>
          </a:xfrm>
          <a:blipFill>
            <a:blip r:embed="rId3"/>
            <a:stretch>
              <a:fillRect/>
            </a:stretch>
          </a:blipFill>
        </p:grpSpPr>
        <p:sp>
          <p:nvSpPr>
            <p:cNvPr id="8" name="矩形 7">
              <a:extLst>
                <a:ext uri="{FF2B5EF4-FFF2-40B4-BE49-F238E27FC236}">
                  <a16:creationId xmlns:a16="http://schemas.microsoft.com/office/drawing/2014/main" id="{1CF9018A-0B53-42A0-B154-0250979FB8E9}"/>
                </a:ext>
              </a:extLst>
            </p:cNvPr>
            <p:cNvSpPr/>
            <p:nvPr/>
          </p:nvSpPr>
          <p:spPr>
            <a:xfrm>
              <a:off x="5591515" y="1114425"/>
              <a:ext cx="45719" cy="107723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E65E64"/>
                </a:solidFill>
              </a:endParaRPr>
            </a:p>
          </p:txBody>
        </p:sp>
        <p:sp>
          <p:nvSpPr>
            <p:cNvPr id="9" name="矩形 8">
              <a:extLst>
                <a:ext uri="{FF2B5EF4-FFF2-40B4-BE49-F238E27FC236}">
                  <a16:creationId xmlns:a16="http://schemas.microsoft.com/office/drawing/2014/main" id="{32016FC0-98C3-4D70-BD1E-8A01B99470EA}"/>
                </a:ext>
              </a:extLst>
            </p:cNvPr>
            <p:cNvSpPr/>
            <p:nvPr/>
          </p:nvSpPr>
          <p:spPr>
            <a:xfrm>
              <a:off x="7822724" y="1114425"/>
              <a:ext cx="45719" cy="107723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E65E64"/>
                </a:solidFill>
              </a:endParaRPr>
            </a:p>
          </p:txBody>
        </p:sp>
        <p:sp>
          <p:nvSpPr>
            <p:cNvPr id="10" name="矩形 9">
              <a:extLst>
                <a:ext uri="{FF2B5EF4-FFF2-40B4-BE49-F238E27FC236}">
                  <a16:creationId xmlns:a16="http://schemas.microsoft.com/office/drawing/2014/main" id="{155CCD77-56B0-40FD-8124-4FB936635EAB}"/>
                </a:ext>
              </a:extLst>
            </p:cNvPr>
            <p:cNvSpPr/>
            <p:nvPr/>
          </p:nvSpPr>
          <p:spPr>
            <a:xfrm rot="16200000">
              <a:off x="6703945" y="1994"/>
              <a:ext cx="45719" cy="22705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E65E64"/>
                </a:solidFill>
              </a:endParaRPr>
            </a:p>
          </p:txBody>
        </p:sp>
      </p:grpSp>
      <p:grpSp>
        <p:nvGrpSpPr>
          <p:cNvPr id="11" name="组合 10">
            <a:extLst>
              <a:ext uri="{FF2B5EF4-FFF2-40B4-BE49-F238E27FC236}">
                <a16:creationId xmlns:a16="http://schemas.microsoft.com/office/drawing/2014/main" id="{9F39A0EA-E0DC-4111-9A59-3B06232B0C7A}"/>
              </a:ext>
            </a:extLst>
          </p:cNvPr>
          <p:cNvGrpSpPr/>
          <p:nvPr/>
        </p:nvGrpSpPr>
        <p:grpSpPr>
          <a:xfrm flipV="1">
            <a:off x="208165" y="4022303"/>
            <a:ext cx="1311716" cy="1300753"/>
            <a:chOff x="5591515" y="1106804"/>
            <a:chExt cx="2271552" cy="1300753"/>
          </a:xfrm>
          <a:blipFill>
            <a:blip r:embed="rId3"/>
            <a:stretch>
              <a:fillRect/>
            </a:stretch>
          </a:blipFill>
        </p:grpSpPr>
        <p:sp>
          <p:nvSpPr>
            <p:cNvPr id="12" name="矩形 11">
              <a:extLst>
                <a:ext uri="{FF2B5EF4-FFF2-40B4-BE49-F238E27FC236}">
                  <a16:creationId xmlns:a16="http://schemas.microsoft.com/office/drawing/2014/main" id="{4FA326D0-4E7B-483D-B01C-68BA635B3B15}"/>
                </a:ext>
              </a:extLst>
            </p:cNvPr>
            <p:cNvSpPr/>
            <p:nvPr/>
          </p:nvSpPr>
          <p:spPr>
            <a:xfrm>
              <a:off x="5591515" y="1114426"/>
              <a:ext cx="45719" cy="129313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E65E64"/>
                </a:solidFill>
              </a:endParaRPr>
            </a:p>
          </p:txBody>
        </p:sp>
        <p:sp>
          <p:nvSpPr>
            <p:cNvPr id="13" name="矩形 12">
              <a:extLst>
                <a:ext uri="{FF2B5EF4-FFF2-40B4-BE49-F238E27FC236}">
                  <a16:creationId xmlns:a16="http://schemas.microsoft.com/office/drawing/2014/main" id="{2F5D3EA8-012A-4678-8777-02E2995D8F84}"/>
                </a:ext>
              </a:extLst>
            </p:cNvPr>
            <p:cNvSpPr/>
            <p:nvPr/>
          </p:nvSpPr>
          <p:spPr>
            <a:xfrm>
              <a:off x="7817348" y="1114425"/>
              <a:ext cx="45719" cy="129313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E65E64"/>
                </a:solidFill>
              </a:endParaRPr>
            </a:p>
          </p:txBody>
        </p:sp>
        <p:sp>
          <p:nvSpPr>
            <p:cNvPr id="14" name="矩形 13">
              <a:extLst>
                <a:ext uri="{FF2B5EF4-FFF2-40B4-BE49-F238E27FC236}">
                  <a16:creationId xmlns:a16="http://schemas.microsoft.com/office/drawing/2014/main" id="{B973268B-BDD0-41FE-8189-F8F7AAC0DD1C}"/>
                </a:ext>
              </a:extLst>
            </p:cNvPr>
            <p:cNvSpPr/>
            <p:nvPr/>
          </p:nvSpPr>
          <p:spPr>
            <a:xfrm rot="16200000">
              <a:off x="6703945" y="-5626"/>
              <a:ext cx="45719" cy="22705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E65E64"/>
                </a:solidFill>
              </a:endParaRPr>
            </a:p>
          </p:txBody>
        </p:sp>
      </p:grpSp>
      <p:sp>
        <p:nvSpPr>
          <p:cNvPr id="18" name="矩形 12">
            <a:extLst>
              <a:ext uri="{FF2B5EF4-FFF2-40B4-BE49-F238E27FC236}">
                <a16:creationId xmlns:a16="http://schemas.microsoft.com/office/drawing/2014/main" id="{D5E2AC93-4FA4-42B6-A6F3-D23A4115FDC9}"/>
              </a:ext>
            </a:extLst>
          </p:cNvPr>
          <p:cNvSpPr>
            <a:spLocks noChangeArrowheads="1"/>
          </p:cNvSpPr>
          <p:nvPr/>
        </p:nvSpPr>
        <p:spPr bwMode="auto">
          <a:xfrm>
            <a:off x="588040" y="2100096"/>
            <a:ext cx="609600" cy="228560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eaVert" wrap="none">
            <a:spAutoFit/>
          </a:bodyPr>
          <a:lstStyle/>
          <a:p>
            <a:pPr algn="ctr"/>
            <a:r>
              <a:rPr altLang="en-US" b="1" lang="zh-CN" spc="600" sz="2800">
                <a:solidFill>
                  <a:srgbClr val="64ABE2"/>
                </a:solidFill>
                <a:latin charset="-122" panose="020b0503020204020204" pitchFamily="34" typeface="微软雅黑"/>
                <a:ea charset="-122" pitchFamily="34" typeface="微软雅黑"/>
              </a:rPr>
              <a:t>加入标题描述</a:t>
            </a:r>
          </a:p>
        </p:txBody>
      </p:sp>
      <p:grpSp>
        <p:nvGrpSpPr>
          <p:cNvPr id="15" name="组合 14">
            <a:extLst>
              <a:ext uri="{FF2B5EF4-FFF2-40B4-BE49-F238E27FC236}">
                <a16:creationId xmlns:a16="http://schemas.microsoft.com/office/drawing/2014/main" id="{E979565C-E0A9-4183-A4BB-CAD0170B8D25}"/>
              </a:ext>
            </a:extLst>
          </p:cNvPr>
          <p:cNvGrpSpPr/>
          <p:nvPr/>
        </p:nvGrpSpPr>
        <p:grpSpPr>
          <a:xfrm flipH="1">
            <a:off x="2534034" y="1792772"/>
            <a:ext cx="8951722" cy="1875688"/>
            <a:chOff x="498022" y="2692208"/>
            <a:chExt cx="8255685" cy="1729846"/>
          </a:xfrm>
        </p:grpSpPr>
        <p:sp>
          <p:nvSpPr>
            <p:cNvPr id="16" name="矩形 15">
              <a:extLst>
                <a:ext uri="{FF2B5EF4-FFF2-40B4-BE49-F238E27FC236}">
                  <a16:creationId xmlns:a16="http://schemas.microsoft.com/office/drawing/2014/main" id="{ACC9D4A0-AF57-4972-B5E3-98828396FA6A}"/>
                </a:ext>
              </a:extLst>
            </p:cNvPr>
            <p:cNvSpPr/>
            <p:nvPr/>
          </p:nvSpPr>
          <p:spPr>
            <a:xfrm>
              <a:off x="498022" y="3347622"/>
              <a:ext cx="8255685" cy="10199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7" name="五边形 139">
              <a:extLst>
                <a:ext uri="{FF2B5EF4-FFF2-40B4-BE49-F238E27FC236}">
                  <a16:creationId xmlns:a16="http://schemas.microsoft.com/office/drawing/2014/main" id="{9FE03F8B-7E1F-46C4-A4B9-BF832F20D138}"/>
                </a:ext>
              </a:extLst>
            </p:cNvPr>
            <p:cNvSpPr/>
            <p:nvPr/>
          </p:nvSpPr>
          <p:spPr>
            <a:xfrm rot="5400000">
              <a:off x="979577" y="2890528"/>
              <a:ext cx="1723856" cy="1327216"/>
            </a:xfrm>
            <a:prstGeom prst="homePlate">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lumMod val="50000"/>
                  </a:schemeClr>
                </a:solidFill>
                <a:latin charset="-122" panose="020b0503020204020204" pitchFamily="34" typeface="微软雅黑"/>
                <a:ea charset="-122" pitchFamily="34" typeface="微软雅黑"/>
              </a:endParaRPr>
            </a:p>
          </p:txBody>
        </p:sp>
        <p:sp>
          <p:nvSpPr>
            <p:cNvPr id="19" name="五边形 141">
              <a:extLst>
                <a:ext uri="{FF2B5EF4-FFF2-40B4-BE49-F238E27FC236}">
                  <a16:creationId xmlns:a16="http://schemas.microsoft.com/office/drawing/2014/main" id="{18650950-4060-4E30-8293-5CFB76AFAE41}"/>
                </a:ext>
              </a:extLst>
            </p:cNvPr>
            <p:cNvSpPr/>
            <p:nvPr/>
          </p:nvSpPr>
          <p:spPr>
            <a:xfrm rot="5400000">
              <a:off x="3708807" y="2890528"/>
              <a:ext cx="1723856" cy="1327216"/>
            </a:xfrm>
            <a:prstGeom prst="homePlate">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lumMod val="50000"/>
                  </a:schemeClr>
                </a:solidFill>
                <a:latin charset="-122" panose="020b0503020204020204" pitchFamily="34" typeface="微软雅黑"/>
                <a:ea charset="-122" pitchFamily="34" typeface="微软雅黑"/>
              </a:endParaRPr>
            </a:p>
          </p:txBody>
        </p:sp>
        <p:sp>
          <p:nvSpPr>
            <p:cNvPr id="20" name="五边形 143">
              <a:extLst>
                <a:ext uri="{FF2B5EF4-FFF2-40B4-BE49-F238E27FC236}">
                  <a16:creationId xmlns:a16="http://schemas.microsoft.com/office/drawing/2014/main" id="{6CF59162-1B76-4D37-8516-7B94C6DD23E2}"/>
                </a:ext>
              </a:extLst>
            </p:cNvPr>
            <p:cNvSpPr/>
            <p:nvPr/>
          </p:nvSpPr>
          <p:spPr>
            <a:xfrm rot="5400000">
              <a:off x="6438038" y="2896518"/>
              <a:ext cx="1723856" cy="1327216"/>
            </a:xfrm>
            <a:prstGeom prst="homePlate">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lumMod val="50000"/>
                  </a:schemeClr>
                </a:solidFill>
                <a:latin charset="-122" panose="020b0503020204020204" pitchFamily="34" typeface="微软雅黑"/>
                <a:ea charset="-122" pitchFamily="34" typeface="微软雅黑"/>
              </a:endParaRPr>
            </a:p>
          </p:txBody>
        </p:sp>
        <p:grpSp>
          <p:nvGrpSpPr>
            <p:cNvPr id="21" name="组合 20">
              <a:extLst>
                <a:ext uri="{FF2B5EF4-FFF2-40B4-BE49-F238E27FC236}">
                  <a16:creationId xmlns:a16="http://schemas.microsoft.com/office/drawing/2014/main" id="{5340FA96-CCBA-4013-8AF0-24A701DF46CC}"/>
                </a:ext>
              </a:extLst>
            </p:cNvPr>
            <p:cNvGrpSpPr/>
            <p:nvPr/>
          </p:nvGrpSpPr>
          <p:grpSpPr>
            <a:xfrm>
              <a:off x="4342839" y="3111392"/>
              <a:ext cx="486370" cy="550102"/>
              <a:chOff x="4994016" y="4872552"/>
              <a:chExt cx="406393" cy="459645"/>
            </a:xfrm>
            <a:solidFill>
              <a:schemeClr val="bg1"/>
            </a:solidFill>
            <a:effectLst/>
          </p:grpSpPr>
          <p:sp>
            <p:nvSpPr>
              <p:cNvPr id="28" name="Freeform 148">
                <a:extLst>
                  <a:ext uri="{FF2B5EF4-FFF2-40B4-BE49-F238E27FC236}">
                    <a16:creationId xmlns:a16="http://schemas.microsoft.com/office/drawing/2014/main" id="{7C1D9AB6-8823-4974-A516-FF5F2513B215}"/>
                  </a:ext>
                </a:extLst>
              </p:cNvPr>
              <p:cNvSpPr>
                <a:spLocks noEditPoints="1"/>
              </p:cNvSpPr>
              <p:nvPr/>
            </p:nvSpPr>
            <p:spPr bwMode="auto">
              <a:xfrm>
                <a:off x="5049136" y="4872552"/>
                <a:ext cx="351273" cy="456842"/>
              </a:xfrm>
              <a:custGeom>
                <a:gdLst>
                  <a:gd fmla="*/ 157 w 159" name="T0"/>
                  <a:gd fmla="*/ 185 h 207" name="T1"/>
                  <a:gd fmla="*/ 89 w 159" name="T2"/>
                  <a:gd fmla="*/ 79 h 207" name="T3"/>
                  <a:gd fmla="*/ 92 w 159" name="T4"/>
                  <a:gd fmla="*/ 24 h 207" name="T5"/>
                  <a:gd fmla="*/ 42 w 159" name="T6"/>
                  <a:gd fmla="*/ 4 h 207" name="T7"/>
                  <a:gd fmla="*/ 70 w 159" name="T8"/>
                  <a:gd fmla="*/ 48 h 207" name="T9"/>
                  <a:gd fmla="*/ 37 w 159" name="T10"/>
                  <a:gd fmla="*/ 69 h 207" name="T11"/>
                  <a:gd fmla="*/ 10 w 159" name="T12"/>
                  <a:gd fmla="*/ 27 h 207" name="T13"/>
                  <a:gd fmla="*/ 10 w 159" name="T14"/>
                  <a:gd fmla="*/ 77 h 207" name="T15"/>
                  <a:gd fmla="*/ 62 w 159" name="T16"/>
                  <a:gd fmla="*/ 96 h 207" name="T17"/>
                  <a:gd fmla="*/ 130 w 159" name="T18"/>
                  <a:gd fmla="*/ 202 h 207" name="T19"/>
                  <a:gd fmla="*/ 143 w 159" name="T20"/>
                  <a:gd fmla="*/ 205 h 207" name="T21"/>
                  <a:gd fmla="*/ 154 w 159" name="T22"/>
                  <a:gd fmla="*/ 197 h 207" name="T23"/>
                  <a:gd fmla="*/ 157 w 159" name="T24"/>
                  <a:gd fmla="*/ 185 h 207" name="T25"/>
                  <a:gd fmla="*/ 144 w 159" name="T26"/>
                  <a:gd fmla="*/ 193 h 207" name="T27"/>
                  <a:gd fmla="*/ 134 w 159" name="T28"/>
                  <a:gd fmla="*/ 191 h 207" name="T29"/>
                  <a:gd fmla="*/ 137 w 159" name="T30"/>
                  <a:gd fmla="*/ 182 h 207" name="T31"/>
                  <a:gd fmla="*/ 146 w 159" name="T32"/>
                  <a:gd fmla="*/ 184 h 207" name="T33"/>
                  <a:gd fmla="*/ 144 w 159" name="T34"/>
                  <a:gd fmla="*/ 193 h 207"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206" w="159">
                    <a:moveTo>
                      <a:pt x="157" y="185"/>
                    </a:moveTo>
                    <a:cubicBezTo>
                      <a:pt x="89" y="79"/>
                      <a:pt x="89" y="79"/>
                      <a:pt x="89" y="79"/>
                    </a:cubicBezTo>
                    <a:cubicBezTo>
                      <a:pt x="101" y="63"/>
                      <a:pt x="103" y="42"/>
                      <a:pt x="92" y="24"/>
                    </a:cubicBezTo>
                    <a:cubicBezTo>
                      <a:pt x="81" y="8"/>
                      <a:pt x="61" y="0"/>
                      <a:pt x="42" y="4"/>
                    </a:cubicBezTo>
                    <a:cubicBezTo>
                      <a:pt x="70" y="48"/>
                      <a:pt x="70" y="48"/>
                      <a:pt x="70" y="48"/>
                    </a:cubicBezTo>
                    <a:cubicBezTo>
                      <a:pt x="37" y="69"/>
                      <a:pt x="37" y="69"/>
                      <a:pt x="37" y="69"/>
                    </a:cubicBezTo>
                    <a:cubicBezTo>
                      <a:pt x="10" y="27"/>
                      <a:pt x="10" y="27"/>
                      <a:pt x="10" y="27"/>
                    </a:cubicBezTo>
                    <a:cubicBezTo>
                      <a:pt x="1" y="42"/>
                      <a:pt x="0" y="61"/>
                      <a:pt x="10" y="77"/>
                    </a:cubicBezTo>
                    <a:cubicBezTo>
                      <a:pt x="21" y="95"/>
                      <a:pt x="43" y="102"/>
                      <a:pt x="62" y="96"/>
                    </a:cubicBezTo>
                    <a:cubicBezTo>
                      <a:pt x="130" y="202"/>
                      <a:pt x="130" y="202"/>
                      <a:pt x="130" y="202"/>
                    </a:cubicBezTo>
                    <a:cubicBezTo>
                      <a:pt x="133" y="206"/>
                      <a:pt x="138" y="207"/>
                      <a:pt x="143" y="205"/>
                    </a:cubicBezTo>
                    <a:cubicBezTo>
                      <a:pt x="154" y="197"/>
                      <a:pt x="154" y="197"/>
                      <a:pt x="154" y="197"/>
                    </a:cubicBezTo>
                    <a:cubicBezTo>
                      <a:pt x="158" y="195"/>
                      <a:pt x="159" y="189"/>
                      <a:pt x="157" y="185"/>
                    </a:cubicBezTo>
                    <a:close/>
                    <a:moveTo>
                      <a:pt x="144" y="193"/>
                    </a:moveTo>
                    <a:cubicBezTo>
                      <a:pt x="141" y="195"/>
                      <a:pt x="136" y="195"/>
                      <a:pt x="134" y="191"/>
                    </a:cubicBezTo>
                    <a:cubicBezTo>
                      <a:pt x="132" y="188"/>
                      <a:pt x="133" y="184"/>
                      <a:pt x="137" y="182"/>
                    </a:cubicBezTo>
                    <a:cubicBezTo>
                      <a:pt x="140" y="180"/>
                      <a:pt x="144" y="181"/>
                      <a:pt x="146" y="184"/>
                    </a:cubicBezTo>
                    <a:cubicBezTo>
                      <a:pt x="148" y="187"/>
                      <a:pt x="147" y="191"/>
                      <a:pt x="144" y="193"/>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chemeClr val="bg1">
                      <a:lumMod val="50000"/>
                    </a:schemeClr>
                  </a:solidFill>
                  <a:latin charset="-122" panose="020b0503020204020204" pitchFamily="34" typeface="微软雅黑"/>
                  <a:ea charset="-122" pitchFamily="34" typeface="微软雅黑"/>
                </a:endParaRPr>
              </a:p>
            </p:txBody>
          </p:sp>
          <p:sp>
            <p:nvSpPr>
              <p:cNvPr id="29" name="Freeform 149">
                <a:extLst>
                  <a:ext uri="{FF2B5EF4-FFF2-40B4-BE49-F238E27FC236}">
                    <a16:creationId xmlns:a16="http://schemas.microsoft.com/office/drawing/2014/main" id="{A7E7B002-BDD9-4EBA-B41B-FF6FBF614CC5}"/>
                  </a:ext>
                </a:extLst>
              </p:cNvPr>
              <p:cNvSpPr>
                <a:spLocks noEditPoints="1"/>
              </p:cNvSpPr>
              <p:nvPr/>
            </p:nvSpPr>
            <p:spPr bwMode="auto">
              <a:xfrm>
                <a:off x="4994016" y="5104243"/>
                <a:ext cx="231691" cy="227954"/>
              </a:xfrm>
              <a:custGeom>
                <a:gdLst>
                  <a:gd fmla="*/ 91 w 105" name="T0"/>
                  <a:gd fmla="*/ 26 h 103" name="T1"/>
                  <a:gd fmla="*/ 97 w 105" name="T2"/>
                  <a:gd fmla="*/ 20 h 103" name="T3"/>
                  <a:gd fmla="*/ 84 w 105" name="T4"/>
                  <a:gd fmla="*/ 7 h 103" name="T5"/>
                  <a:gd fmla="*/ 78 w 105" name="T6"/>
                  <a:gd fmla="*/ 13 h 103" name="T7"/>
                  <a:gd fmla="*/ 62 w 105" name="T8"/>
                  <a:gd fmla="*/ 7 h 103" name="T9"/>
                  <a:gd fmla="*/ 62 w 105" name="T10"/>
                  <a:gd fmla="*/ 0 h 103" name="T11"/>
                  <a:gd fmla="*/ 43 w 105" name="T12"/>
                  <a:gd fmla="*/ 0 h 103" name="T13"/>
                  <a:gd fmla="*/ 43 w 105" name="T14"/>
                  <a:gd fmla="*/ 7 h 103" name="T15"/>
                  <a:gd fmla="*/ 28 w 105" name="T16"/>
                  <a:gd fmla="*/ 13 h 103" name="T17"/>
                  <a:gd fmla="*/ 22 w 105" name="T18"/>
                  <a:gd fmla="*/ 7 h 103" name="T19"/>
                  <a:gd fmla="*/ 8 w 105" name="T20"/>
                  <a:gd fmla="*/ 20 h 103" name="T21"/>
                  <a:gd fmla="*/ 15 w 105" name="T22"/>
                  <a:gd fmla="*/ 27 h 103" name="T23"/>
                  <a:gd fmla="*/ 8 w 105" name="T24"/>
                  <a:gd fmla="*/ 42 h 103" name="T25"/>
                  <a:gd fmla="*/ 0 w 105" name="T26"/>
                  <a:gd fmla="*/ 42 h 103" name="T27"/>
                  <a:gd fmla="*/ 0 w 105" name="T28"/>
                  <a:gd fmla="*/ 61 h 103" name="T29"/>
                  <a:gd fmla="*/ 9 w 105" name="T30"/>
                  <a:gd fmla="*/ 61 h 103" name="T31"/>
                  <a:gd fmla="*/ 15 w 105" name="T32"/>
                  <a:gd fmla="*/ 76 h 103" name="T33"/>
                  <a:gd fmla="*/ 9 w 105" name="T34"/>
                  <a:gd fmla="*/ 82 h 103" name="T35"/>
                  <a:gd fmla="*/ 22 w 105" name="T36"/>
                  <a:gd fmla="*/ 95 h 103" name="T37"/>
                  <a:gd fmla="*/ 28 w 105" name="T38"/>
                  <a:gd fmla="*/ 89 h 103" name="T39"/>
                  <a:gd fmla="*/ 43 w 105" name="T40"/>
                  <a:gd fmla="*/ 95 h 103" name="T41"/>
                  <a:gd fmla="*/ 43 w 105" name="T42"/>
                  <a:gd fmla="*/ 103 h 103" name="T43"/>
                  <a:gd fmla="*/ 62 w 105" name="T44"/>
                  <a:gd fmla="*/ 103 h 103" name="T45"/>
                  <a:gd fmla="*/ 62 w 105" name="T46"/>
                  <a:gd fmla="*/ 95 h 103" name="T47"/>
                  <a:gd fmla="*/ 77 w 105" name="T48"/>
                  <a:gd fmla="*/ 89 h 103" name="T49"/>
                  <a:gd fmla="*/ 83 w 105" name="T50"/>
                  <a:gd fmla="*/ 95 h 103" name="T51"/>
                  <a:gd fmla="*/ 96 w 105" name="T52"/>
                  <a:gd fmla="*/ 82 h 103" name="T53"/>
                  <a:gd fmla="*/ 91 w 105" name="T54"/>
                  <a:gd fmla="*/ 76 h 103" name="T55"/>
                  <a:gd fmla="*/ 97 w 105" name="T56"/>
                  <a:gd fmla="*/ 61 h 103" name="T57"/>
                  <a:gd fmla="*/ 105 w 105" name="T58"/>
                  <a:gd fmla="*/ 61 h 103" name="T59"/>
                  <a:gd fmla="*/ 105 w 105" name="T60"/>
                  <a:gd fmla="*/ 42 h 103" name="T61"/>
                  <a:gd fmla="*/ 97 w 105" name="T62"/>
                  <a:gd fmla="*/ 42 h 103" name="T63"/>
                  <a:gd fmla="*/ 91 w 105" name="T64"/>
                  <a:gd fmla="*/ 26 h 103" name="T65"/>
                  <a:gd fmla="*/ 53 w 105" name="T66"/>
                  <a:gd fmla="*/ 83 h 103" name="T67"/>
                  <a:gd fmla="*/ 21 w 105" name="T68"/>
                  <a:gd fmla="*/ 51 h 103" name="T69"/>
                  <a:gd fmla="*/ 53 w 105" name="T70"/>
                  <a:gd fmla="*/ 19 h 103" name="T71"/>
                  <a:gd fmla="*/ 85 w 105" name="T72"/>
                  <a:gd fmla="*/ 51 h 103" name="T73"/>
                  <a:gd fmla="*/ 53 w 105" name="T74"/>
                  <a:gd fmla="*/ 83 h 103"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103" w="105">
                    <a:moveTo>
                      <a:pt x="91" y="26"/>
                    </a:moveTo>
                    <a:cubicBezTo>
                      <a:pt x="97" y="20"/>
                      <a:pt x="97" y="20"/>
                      <a:pt x="97" y="20"/>
                    </a:cubicBezTo>
                    <a:cubicBezTo>
                      <a:pt x="84" y="7"/>
                      <a:pt x="84" y="7"/>
                      <a:pt x="84" y="7"/>
                    </a:cubicBezTo>
                    <a:cubicBezTo>
                      <a:pt x="78" y="13"/>
                      <a:pt x="78" y="13"/>
                      <a:pt x="78" y="13"/>
                    </a:cubicBezTo>
                    <a:cubicBezTo>
                      <a:pt x="73" y="10"/>
                      <a:pt x="67" y="8"/>
                      <a:pt x="62" y="7"/>
                    </a:cubicBezTo>
                    <a:cubicBezTo>
                      <a:pt x="62" y="0"/>
                      <a:pt x="62" y="0"/>
                      <a:pt x="62" y="0"/>
                    </a:cubicBezTo>
                    <a:cubicBezTo>
                      <a:pt x="43" y="0"/>
                      <a:pt x="43" y="0"/>
                      <a:pt x="43" y="0"/>
                    </a:cubicBezTo>
                    <a:cubicBezTo>
                      <a:pt x="43" y="7"/>
                      <a:pt x="43" y="7"/>
                      <a:pt x="43" y="7"/>
                    </a:cubicBezTo>
                    <a:cubicBezTo>
                      <a:pt x="38" y="8"/>
                      <a:pt x="33" y="10"/>
                      <a:pt x="28" y="13"/>
                    </a:cubicBezTo>
                    <a:cubicBezTo>
                      <a:pt x="22" y="7"/>
                      <a:pt x="22" y="7"/>
                      <a:pt x="22" y="7"/>
                    </a:cubicBezTo>
                    <a:cubicBezTo>
                      <a:pt x="8" y="20"/>
                      <a:pt x="8" y="20"/>
                      <a:pt x="8" y="20"/>
                    </a:cubicBezTo>
                    <a:cubicBezTo>
                      <a:pt x="15" y="27"/>
                      <a:pt x="15" y="27"/>
                      <a:pt x="15" y="27"/>
                    </a:cubicBezTo>
                    <a:cubicBezTo>
                      <a:pt x="12" y="31"/>
                      <a:pt x="10" y="36"/>
                      <a:pt x="8" y="42"/>
                    </a:cubicBezTo>
                    <a:cubicBezTo>
                      <a:pt x="0" y="42"/>
                      <a:pt x="0" y="42"/>
                      <a:pt x="0" y="42"/>
                    </a:cubicBezTo>
                    <a:cubicBezTo>
                      <a:pt x="0" y="61"/>
                      <a:pt x="0" y="61"/>
                      <a:pt x="0" y="61"/>
                    </a:cubicBezTo>
                    <a:cubicBezTo>
                      <a:pt x="9" y="61"/>
                      <a:pt x="9" y="61"/>
                      <a:pt x="9" y="61"/>
                    </a:cubicBezTo>
                    <a:cubicBezTo>
                      <a:pt x="10" y="66"/>
                      <a:pt x="12" y="71"/>
                      <a:pt x="15" y="76"/>
                    </a:cubicBezTo>
                    <a:cubicBezTo>
                      <a:pt x="9" y="82"/>
                      <a:pt x="9" y="82"/>
                      <a:pt x="9" y="82"/>
                    </a:cubicBezTo>
                    <a:cubicBezTo>
                      <a:pt x="22" y="95"/>
                      <a:pt x="22" y="95"/>
                      <a:pt x="22" y="95"/>
                    </a:cubicBezTo>
                    <a:cubicBezTo>
                      <a:pt x="28" y="89"/>
                      <a:pt x="28" y="89"/>
                      <a:pt x="28" y="89"/>
                    </a:cubicBezTo>
                    <a:cubicBezTo>
                      <a:pt x="33" y="92"/>
                      <a:pt x="38" y="94"/>
                      <a:pt x="43" y="95"/>
                    </a:cubicBezTo>
                    <a:cubicBezTo>
                      <a:pt x="43" y="103"/>
                      <a:pt x="43" y="103"/>
                      <a:pt x="43" y="103"/>
                    </a:cubicBezTo>
                    <a:cubicBezTo>
                      <a:pt x="62" y="103"/>
                      <a:pt x="62" y="103"/>
                      <a:pt x="62" y="103"/>
                    </a:cubicBezTo>
                    <a:cubicBezTo>
                      <a:pt x="62" y="95"/>
                      <a:pt x="62" y="95"/>
                      <a:pt x="62" y="95"/>
                    </a:cubicBezTo>
                    <a:cubicBezTo>
                      <a:pt x="67" y="94"/>
                      <a:pt x="73" y="92"/>
                      <a:pt x="77" y="89"/>
                    </a:cubicBezTo>
                    <a:cubicBezTo>
                      <a:pt x="83" y="95"/>
                      <a:pt x="83" y="95"/>
                      <a:pt x="83" y="95"/>
                    </a:cubicBezTo>
                    <a:cubicBezTo>
                      <a:pt x="96" y="82"/>
                      <a:pt x="96" y="82"/>
                      <a:pt x="96" y="82"/>
                    </a:cubicBezTo>
                    <a:cubicBezTo>
                      <a:pt x="91" y="76"/>
                      <a:pt x="91" y="76"/>
                      <a:pt x="91" y="76"/>
                    </a:cubicBezTo>
                    <a:cubicBezTo>
                      <a:pt x="94" y="71"/>
                      <a:pt x="96" y="66"/>
                      <a:pt x="97" y="61"/>
                    </a:cubicBezTo>
                    <a:cubicBezTo>
                      <a:pt x="105" y="61"/>
                      <a:pt x="105" y="61"/>
                      <a:pt x="105" y="61"/>
                    </a:cubicBezTo>
                    <a:cubicBezTo>
                      <a:pt x="105" y="42"/>
                      <a:pt x="105" y="42"/>
                      <a:pt x="105" y="42"/>
                    </a:cubicBezTo>
                    <a:cubicBezTo>
                      <a:pt x="97" y="42"/>
                      <a:pt x="97" y="42"/>
                      <a:pt x="97" y="42"/>
                    </a:cubicBezTo>
                    <a:cubicBezTo>
                      <a:pt x="96" y="36"/>
                      <a:pt x="94" y="31"/>
                      <a:pt x="91" y="26"/>
                    </a:cubicBezTo>
                    <a:close/>
                    <a:moveTo>
                      <a:pt x="53" y="83"/>
                    </a:moveTo>
                    <a:cubicBezTo>
                      <a:pt x="35" y="83"/>
                      <a:pt x="21" y="69"/>
                      <a:pt x="21" y="51"/>
                    </a:cubicBezTo>
                    <a:cubicBezTo>
                      <a:pt x="21" y="33"/>
                      <a:pt x="35" y="19"/>
                      <a:pt x="53" y="19"/>
                    </a:cubicBezTo>
                    <a:cubicBezTo>
                      <a:pt x="71" y="19"/>
                      <a:pt x="85" y="33"/>
                      <a:pt x="85" y="51"/>
                    </a:cubicBezTo>
                    <a:cubicBezTo>
                      <a:pt x="85" y="69"/>
                      <a:pt x="71" y="83"/>
                      <a:pt x="53" y="83"/>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chemeClr val="bg1">
                      <a:lumMod val="50000"/>
                    </a:schemeClr>
                  </a:solidFill>
                  <a:latin charset="-122" panose="020b0503020204020204" pitchFamily="34" typeface="微软雅黑"/>
                  <a:ea charset="-122" pitchFamily="34" typeface="微软雅黑"/>
                </a:endParaRPr>
              </a:p>
            </p:txBody>
          </p:sp>
          <p:sp>
            <p:nvSpPr>
              <p:cNvPr id="30" name="Oval 150">
                <a:extLst>
                  <a:ext uri="{FF2B5EF4-FFF2-40B4-BE49-F238E27FC236}">
                    <a16:creationId xmlns:a16="http://schemas.microsoft.com/office/drawing/2014/main" id="{A55B613E-5A4C-4753-9EFC-089F3E913012}"/>
                  </a:ext>
                </a:extLst>
              </p:cNvPr>
              <p:cNvSpPr>
                <a:spLocks noChangeArrowheads="1"/>
              </p:cNvSpPr>
              <p:nvPr/>
            </p:nvSpPr>
            <p:spPr bwMode="auto">
              <a:xfrm>
                <a:off x="5091176" y="5199535"/>
                <a:ext cx="37370" cy="37370"/>
              </a:xfrm>
              <a:prstGeom prst="ellipse">
                <a:avLst/>
              </a:pr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chemeClr val="bg1">
                      <a:lumMod val="50000"/>
                    </a:schemeClr>
                  </a:solidFill>
                  <a:latin charset="-122" panose="020b0503020204020204" pitchFamily="34" typeface="微软雅黑"/>
                  <a:ea charset="-122" pitchFamily="34" typeface="微软雅黑"/>
                </a:endParaRPr>
              </a:p>
            </p:txBody>
          </p:sp>
        </p:grpSp>
        <p:grpSp>
          <p:nvGrpSpPr>
            <p:cNvPr id="22" name="组合 21">
              <a:extLst>
                <a:ext uri="{FF2B5EF4-FFF2-40B4-BE49-F238E27FC236}">
                  <a16:creationId xmlns:a16="http://schemas.microsoft.com/office/drawing/2014/main" id="{28707F74-89A2-449D-86D4-27BFB1FC3B51}"/>
                </a:ext>
              </a:extLst>
            </p:cNvPr>
            <p:cNvGrpSpPr/>
            <p:nvPr/>
          </p:nvGrpSpPr>
          <p:grpSpPr>
            <a:xfrm>
              <a:off x="1628370" y="3149244"/>
              <a:ext cx="467781" cy="462956"/>
              <a:chOff x="6967126" y="4092464"/>
              <a:chExt cx="453105" cy="448433"/>
            </a:xfrm>
            <a:solidFill>
              <a:schemeClr val="bg1"/>
            </a:solidFill>
            <a:effectLst/>
          </p:grpSpPr>
          <p:sp>
            <p:nvSpPr>
              <p:cNvPr id="26" name="Freeform 136">
                <a:extLst>
                  <a:ext uri="{FF2B5EF4-FFF2-40B4-BE49-F238E27FC236}">
                    <a16:creationId xmlns:a16="http://schemas.microsoft.com/office/drawing/2014/main" id="{5685881B-209F-4C24-AEFA-67B555CC8224}"/>
                  </a:ext>
                </a:extLst>
              </p:cNvPr>
              <p:cNvSpPr/>
              <p:nvPr/>
            </p:nvSpPr>
            <p:spPr bwMode="auto">
              <a:xfrm>
                <a:off x="6967126" y="4343773"/>
                <a:ext cx="453105" cy="197124"/>
              </a:xfrm>
              <a:custGeom>
                <a:gdLst>
                  <a:gd fmla="*/ 103 w 205" name="T0"/>
                  <a:gd fmla="*/ 19 h 89" name="T1"/>
                  <a:gd fmla="*/ 47 w 205" name="T2"/>
                  <a:gd fmla="*/ 0 h 89" name="T3"/>
                  <a:gd fmla="*/ 0 w 205" name="T4"/>
                  <a:gd fmla="*/ 0 h 89" name="T5"/>
                  <a:gd fmla="*/ 0 w 205" name="T6"/>
                  <a:gd fmla="*/ 67 h 89" name="T7"/>
                  <a:gd fmla="*/ 22 w 205" name="T8"/>
                  <a:gd fmla="*/ 89 h 89" name="T9"/>
                  <a:gd fmla="*/ 183 w 205" name="T10"/>
                  <a:gd fmla="*/ 89 h 89" name="T11"/>
                  <a:gd fmla="*/ 205 w 205" name="T12"/>
                  <a:gd fmla="*/ 67 h 89" name="T13"/>
                  <a:gd fmla="*/ 205 w 205" name="T14"/>
                  <a:gd fmla="*/ 0 h 89" name="T15"/>
                  <a:gd fmla="*/ 158 w 205" name="T16"/>
                  <a:gd fmla="*/ 0 h 89" name="T17"/>
                  <a:gd fmla="*/ 103 w 205" name="T18"/>
                  <a:gd fmla="*/ 19 h 89"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89" w="205">
                    <a:moveTo>
                      <a:pt x="103" y="19"/>
                    </a:moveTo>
                    <a:cubicBezTo>
                      <a:pt x="82" y="19"/>
                      <a:pt x="62" y="12"/>
                      <a:pt x="47" y="0"/>
                    </a:cubicBezTo>
                    <a:cubicBezTo>
                      <a:pt x="0" y="0"/>
                      <a:pt x="0" y="0"/>
                      <a:pt x="0" y="0"/>
                    </a:cubicBezTo>
                    <a:cubicBezTo>
                      <a:pt x="0" y="67"/>
                      <a:pt x="0" y="67"/>
                      <a:pt x="0" y="67"/>
                    </a:cubicBezTo>
                    <a:cubicBezTo>
                      <a:pt x="0" y="79"/>
                      <a:pt x="10" y="89"/>
                      <a:pt x="22" y="89"/>
                    </a:cubicBezTo>
                    <a:cubicBezTo>
                      <a:pt x="183" y="89"/>
                      <a:pt x="183" y="89"/>
                      <a:pt x="183" y="89"/>
                    </a:cubicBezTo>
                    <a:cubicBezTo>
                      <a:pt x="195" y="89"/>
                      <a:pt x="205" y="79"/>
                      <a:pt x="205" y="67"/>
                    </a:cubicBezTo>
                    <a:cubicBezTo>
                      <a:pt x="205" y="0"/>
                      <a:pt x="205" y="0"/>
                      <a:pt x="205" y="0"/>
                    </a:cubicBezTo>
                    <a:cubicBezTo>
                      <a:pt x="158" y="0"/>
                      <a:pt x="158" y="0"/>
                      <a:pt x="158" y="0"/>
                    </a:cubicBezTo>
                    <a:cubicBezTo>
                      <a:pt x="143" y="12"/>
                      <a:pt x="124" y="19"/>
                      <a:pt x="103" y="19"/>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chemeClr val="bg1">
                      <a:lumMod val="50000"/>
                    </a:schemeClr>
                  </a:solidFill>
                  <a:latin charset="-122" panose="020b0503020204020204" pitchFamily="34" typeface="微软雅黑"/>
                  <a:ea charset="-122" pitchFamily="34" typeface="微软雅黑"/>
                </a:endParaRPr>
              </a:p>
            </p:txBody>
          </p:sp>
          <p:sp>
            <p:nvSpPr>
              <p:cNvPr id="27" name="Freeform 137">
                <a:extLst>
                  <a:ext uri="{FF2B5EF4-FFF2-40B4-BE49-F238E27FC236}">
                    <a16:creationId xmlns:a16="http://schemas.microsoft.com/office/drawing/2014/main" id="{54529B25-952C-4D85-926B-37C1B9845065}"/>
                  </a:ext>
                </a:extLst>
              </p:cNvPr>
              <p:cNvSpPr>
                <a:spLocks noEditPoints="1"/>
              </p:cNvSpPr>
              <p:nvPr/>
            </p:nvSpPr>
            <p:spPr bwMode="auto">
              <a:xfrm>
                <a:off x="6967126" y="4092464"/>
                <a:ext cx="453105" cy="260652"/>
              </a:xfrm>
              <a:custGeom>
                <a:gdLst>
                  <a:gd fmla="*/ 183 w 205" name="T0"/>
                  <a:gd fmla="*/ 42 h 118" name="T1"/>
                  <a:gd fmla="*/ 180 w 205" name="T2"/>
                  <a:gd fmla="*/ 42 h 118" name="T3"/>
                  <a:gd fmla="*/ 154 w 205" name="T4"/>
                  <a:gd fmla="*/ 42 h 118" name="T5"/>
                  <a:gd fmla="*/ 154 w 205" name="T6"/>
                  <a:gd fmla="*/ 22 h 118" name="T7"/>
                  <a:gd fmla="*/ 132 w 205" name="T8"/>
                  <a:gd fmla="*/ 0 h 118" name="T9"/>
                  <a:gd fmla="*/ 73 w 205" name="T10"/>
                  <a:gd fmla="*/ 0 h 118" name="T11"/>
                  <a:gd fmla="*/ 51 w 205" name="T12"/>
                  <a:gd fmla="*/ 22 h 118" name="T13"/>
                  <a:gd fmla="*/ 51 w 205" name="T14"/>
                  <a:gd fmla="*/ 42 h 118" name="T15"/>
                  <a:gd fmla="*/ 25 w 205" name="T16"/>
                  <a:gd fmla="*/ 42 h 118" name="T17"/>
                  <a:gd fmla="*/ 22 w 205" name="T18"/>
                  <a:gd fmla="*/ 42 h 118" name="T19"/>
                  <a:gd fmla="*/ 0 w 205" name="T20"/>
                  <a:gd fmla="*/ 64 h 118" name="T21"/>
                  <a:gd fmla="*/ 0 w 205" name="T22"/>
                  <a:gd fmla="*/ 101 h 118" name="T23"/>
                  <a:gd fmla="*/ 54 w 205" name="T24"/>
                  <a:gd fmla="*/ 101 h 118" name="T25"/>
                  <a:gd fmla="*/ 103 w 205" name="T26"/>
                  <a:gd fmla="*/ 118 h 118" name="T27"/>
                  <a:gd fmla="*/ 151 w 205" name="T28"/>
                  <a:gd fmla="*/ 101 h 118" name="T29"/>
                  <a:gd fmla="*/ 205 w 205" name="T30"/>
                  <a:gd fmla="*/ 101 h 118" name="T31"/>
                  <a:gd fmla="*/ 205 w 205" name="T32"/>
                  <a:gd fmla="*/ 64 h 118" name="T33"/>
                  <a:gd fmla="*/ 183 w 205" name="T34"/>
                  <a:gd fmla="*/ 42 h 118" name="T35"/>
                  <a:gd fmla="*/ 67 w 205" name="T36"/>
                  <a:gd fmla="*/ 26 h 118" name="T37"/>
                  <a:gd fmla="*/ 67 w 205" name="T38"/>
                  <a:gd fmla="*/ 22 h 118" name="T39"/>
                  <a:gd fmla="*/ 73 w 205" name="T40"/>
                  <a:gd fmla="*/ 17 h 118" name="T41"/>
                  <a:gd fmla="*/ 132 w 205" name="T42"/>
                  <a:gd fmla="*/ 17 h 118" name="T43"/>
                  <a:gd fmla="*/ 138 w 205" name="T44"/>
                  <a:gd fmla="*/ 22 h 118" name="T45"/>
                  <a:gd fmla="*/ 138 w 205" name="T46"/>
                  <a:gd fmla="*/ 26 h 118" name="T47"/>
                  <a:gd fmla="*/ 138 w 205" name="T48"/>
                  <a:gd fmla="*/ 42 h 118" name="T49"/>
                  <a:gd fmla="*/ 67 w 205" name="T50"/>
                  <a:gd fmla="*/ 42 h 118" name="T51"/>
                  <a:gd fmla="*/ 67 w 205" name="T52"/>
                  <a:gd fmla="*/ 26 h 118" name="T53"/>
                  <a:gd fmla="*/ 101 w 205" name="T54"/>
                  <a:gd fmla="*/ 101 h 118" name="T55"/>
                  <a:gd fmla="*/ 85 w 205" name="T56"/>
                  <a:gd fmla="*/ 86 h 118" name="T57"/>
                  <a:gd fmla="*/ 101 w 205" name="T58"/>
                  <a:gd fmla="*/ 70 h 118" name="T59"/>
                  <a:gd fmla="*/ 117 w 205" name="T60"/>
                  <a:gd fmla="*/ 86 h 118" name="T61"/>
                  <a:gd fmla="*/ 101 w 205" name="T62"/>
                  <a:gd fmla="*/ 101 h 118"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118" w="205">
                    <a:moveTo>
                      <a:pt x="183" y="42"/>
                    </a:moveTo>
                    <a:cubicBezTo>
                      <a:pt x="180" y="42"/>
                      <a:pt x="180" y="42"/>
                      <a:pt x="180" y="42"/>
                    </a:cubicBezTo>
                    <a:cubicBezTo>
                      <a:pt x="154" y="42"/>
                      <a:pt x="154" y="42"/>
                      <a:pt x="154" y="42"/>
                    </a:cubicBezTo>
                    <a:cubicBezTo>
                      <a:pt x="154" y="22"/>
                      <a:pt x="154" y="22"/>
                      <a:pt x="154" y="22"/>
                    </a:cubicBezTo>
                    <a:cubicBezTo>
                      <a:pt x="154" y="10"/>
                      <a:pt x="144" y="0"/>
                      <a:pt x="132" y="0"/>
                    </a:cubicBezTo>
                    <a:cubicBezTo>
                      <a:pt x="73" y="0"/>
                      <a:pt x="73" y="0"/>
                      <a:pt x="73" y="0"/>
                    </a:cubicBezTo>
                    <a:cubicBezTo>
                      <a:pt x="61" y="0"/>
                      <a:pt x="51" y="10"/>
                      <a:pt x="51" y="22"/>
                    </a:cubicBezTo>
                    <a:cubicBezTo>
                      <a:pt x="51" y="42"/>
                      <a:pt x="51" y="42"/>
                      <a:pt x="51" y="42"/>
                    </a:cubicBezTo>
                    <a:cubicBezTo>
                      <a:pt x="25" y="42"/>
                      <a:pt x="25" y="42"/>
                      <a:pt x="25" y="42"/>
                    </a:cubicBezTo>
                    <a:cubicBezTo>
                      <a:pt x="22" y="42"/>
                      <a:pt x="22" y="42"/>
                      <a:pt x="22" y="42"/>
                    </a:cubicBezTo>
                    <a:cubicBezTo>
                      <a:pt x="10" y="42"/>
                      <a:pt x="0" y="52"/>
                      <a:pt x="0" y="64"/>
                    </a:cubicBezTo>
                    <a:cubicBezTo>
                      <a:pt x="0" y="101"/>
                      <a:pt x="0" y="101"/>
                      <a:pt x="0" y="101"/>
                    </a:cubicBezTo>
                    <a:cubicBezTo>
                      <a:pt x="54" y="101"/>
                      <a:pt x="54" y="101"/>
                      <a:pt x="54" y="101"/>
                    </a:cubicBezTo>
                    <a:cubicBezTo>
                      <a:pt x="67" y="112"/>
                      <a:pt x="84" y="118"/>
                      <a:pt x="103" y="118"/>
                    </a:cubicBezTo>
                    <a:cubicBezTo>
                      <a:pt x="121" y="118"/>
                      <a:pt x="138" y="112"/>
                      <a:pt x="151" y="101"/>
                    </a:cubicBezTo>
                    <a:cubicBezTo>
                      <a:pt x="205" y="101"/>
                      <a:pt x="205" y="101"/>
                      <a:pt x="205" y="101"/>
                    </a:cubicBezTo>
                    <a:cubicBezTo>
                      <a:pt x="205" y="64"/>
                      <a:pt x="205" y="64"/>
                      <a:pt x="205" y="64"/>
                    </a:cubicBezTo>
                    <a:cubicBezTo>
                      <a:pt x="205" y="52"/>
                      <a:pt x="195" y="42"/>
                      <a:pt x="183" y="42"/>
                    </a:cubicBezTo>
                    <a:close/>
                    <a:moveTo>
                      <a:pt x="67" y="26"/>
                    </a:moveTo>
                    <a:cubicBezTo>
                      <a:pt x="67" y="22"/>
                      <a:pt x="67" y="22"/>
                      <a:pt x="67" y="22"/>
                    </a:cubicBezTo>
                    <a:cubicBezTo>
                      <a:pt x="67" y="19"/>
                      <a:pt x="70" y="17"/>
                      <a:pt x="73" y="17"/>
                    </a:cubicBezTo>
                    <a:cubicBezTo>
                      <a:pt x="132" y="17"/>
                      <a:pt x="132" y="17"/>
                      <a:pt x="132" y="17"/>
                    </a:cubicBezTo>
                    <a:cubicBezTo>
                      <a:pt x="135" y="17"/>
                      <a:pt x="138" y="19"/>
                      <a:pt x="138" y="22"/>
                    </a:cubicBezTo>
                    <a:cubicBezTo>
                      <a:pt x="138" y="26"/>
                      <a:pt x="138" y="26"/>
                      <a:pt x="138" y="26"/>
                    </a:cubicBezTo>
                    <a:cubicBezTo>
                      <a:pt x="138" y="42"/>
                      <a:pt x="138" y="42"/>
                      <a:pt x="138" y="42"/>
                    </a:cubicBezTo>
                    <a:cubicBezTo>
                      <a:pt x="67" y="42"/>
                      <a:pt x="67" y="42"/>
                      <a:pt x="67" y="42"/>
                    </a:cubicBezTo>
                    <a:lnTo>
                      <a:pt x="67" y="26"/>
                    </a:lnTo>
                    <a:close/>
                    <a:moveTo>
                      <a:pt x="101" y="101"/>
                    </a:moveTo>
                    <a:cubicBezTo>
                      <a:pt x="92" y="101"/>
                      <a:pt x="85" y="94"/>
                      <a:pt x="85" y="86"/>
                    </a:cubicBezTo>
                    <a:cubicBezTo>
                      <a:pt x="85" y="77"/>
                      <a:pt x="92" y="70"/>
                      <a:pt x="101" y="70"/>
                    </a:cubicBezTo>
                    <a:cubicBezTo>
                      <a:pt x="110" y="70"/>
                      <a:pt x="117" y="77"/>
                      <a:pt x="117" y="86"/>
                    </a:cubicBezTo>
                    <a:cubicBezTo>
                      <a:pt x="117" y="94"/>
                      <a:pt x="110" y="101"/>
                      <a:pt x="101" y="101"/>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chemeClr val="bg1">
                      <a:lumMod val="50000"/>
                    </a:schemeClr>
                  </a:solidFill>
                  <a:latin charset="-122" panose="020b0503020204020204" pitchFamily="34" typeface="微软雅黑"/>
                  <a:ea charset="-122" pitchFamily="34" typeface="微软雅黑"/>
                </a:endParaRPr>
              </a:p>
            </p:txBody>
          </p:sp>
        </p:grpSp>
        <p:grpSp>
          <p:nvGrpSpPr>
            <p:cNvPr id="23" name="组合 22">
              <a:extLst>
                <a:ext uri="{FF2B5EF4-FFF2-40B4-BE49-F238E27FC236}">
                  <a16:creationId xmlns:a16="http://schemas.microsoft.com/office/drawing/2014/main" id="{103C3FE6-E575-47AD-9C43-68A00F74C512}"/>
                </a:ext>
              </a:extLst>
            </p:cNvPr>
            <p:cNvGrpSpPr/>
            <p:nvPr/>
          </p:nvGrpSpPr>
          <p:grpSpPr>
            <a:xfrm>
              <a:off x="7029149" y="3123778"/>
              <a:ext cx="541636" cy="520867"/>
              <a:chOff x="2607983" y="4273032"/>
              <a:chExt cx="490600" cy="471787"/>
            </a:xfrm>
            <a:solidFill>
              <a:schemeClr val="bg1"/>
            </a:solidFill>
            <a:effectLst/>
          </p:grpSpPr>
          <p:sp>
            <p:nvSpPr>
              <p:cNvPr id="24" name="Oval 131">
                <a:extLst>
                  <a:ext uri="{FF2B5EF4-FFF2-40B4-BE49-F238E27FC236}">
                    <a16:creationId xmlns:a16="http://schemas.microsoft.com/office/drawing/2014/main" id="{85007169-67D4-4575-8691-CDBE45597191}"/>
                  </a:ext>
                </a:extLst>
              </p:cNvPr>
              <p:cNvSpPr>
                <a:spLocks noChangeArrowheads="1"/>
              </p:cNvSpPr>
              <p:nvPr/>
            </p:nvSpPr>
            <p:spPr bwMode="auto">
              <a:xfrm>
                <a:off x="2742898" y="4273032"/>
                <a:ext cx="220770" cy="223595"/>
              </a:xfrm>
              <a:prstGeom prst="ellipse">
                <a:avLst/>
              </a:pr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chemeClr val="bg1">
                      <a:lumMod val="50000"/>
                    </a:schemeClr>
                  </a:solidFill>
                  <a:latin charset="-122" panose="020b0503020204020204" pitchFamily="34" typeface="微软雅黑"/>
                  <a:ea charset="-122" pitchFamily="34" typeface="微软雅黑"/>
                </a:endParaRPr>
              </a:p>
            </p:txBody>
          </p:sp>
          <p:sp>
            <p:nvSpPr>
              <p:cNvPr id="25" name="Freeform 134">
                <a:extLst>
                  <a:ext uri="{FF2B5EF4-FFF2-40B4-BE49-F238E27FC236}">
                    <a16:creationId xmlns:a16="http://schemas.microsoft.com/office/drawing/2014/main" id="{ADB89E55-374A-41EB-ACE3-A9D9B999FEE1}"/>
                  </a:ext>
                </a:extLst>
              </p:cNvPr>
              <p:cNvSpPr/>
              <p:nvPr/>
            </p:nvSpPr>
            <p:spPr bwMode="auto">
              <a:xfrm>
                <a:off x="2607983" y="4531481"/>
                <a:ext cx="490600" cy="213338"/>
              </a:xfrm>
              <a:custGeom>
                <a:gdLst>
                  <a:gd fmla="*/ 35 w 200" name="T0"/>
                  <a:gd fmla="*/ 87 h 87" name="T1"/>
                  <a:gd fmla="*/ 35 w 200" name="T2"/>
                  <a:gd fmla="*/ 72 h 87" name="T3"/>
                  <a:gd fmla="*/ 46 w 200" name="T4"/>
                  <a:gd fmla="*/ 72 h 87" name="T5"/>
                  <a:gd fmla="*/ 46 w 200" name="T6"/>
                  <a:gd fmla="*/ 87 h 87" name="T7"/>
                  <a:gd fmla="*/ 155 w 200" name="T8"/>
                  <a:gd fmla="*/ 87 h 87" name="T9"/>
                  <a:gd fmla="*/ 155 w 200" name="T10"/>
                  <a:gd fmla="*/ 72 h 87" name="T11"/>
                  <a:gd fmla="*/ 166 w 200" name="T12"/>
                  <a:gd fmla="*/ 72 h 87" name="T13"/>
                  <a:gd fmla="*/ 166 w 200" name="T14"/>
                  <a:gd fmla="*/ 87 h 87" name="T15"/>
                  <a:gd fmla="*/ 199 w 200" name="T16"/>
                  <a:gd fmla="*/ 87 h 87" name="T17"/>
                  <a:gd fmla="*/ 200 w 200" name="T18"/>
                  <a:gd fmla="*/ 43 h 87" name="T19"/>
                  <a:gd fmla="*/ 156 w 200" name="T20"/>
                  <a:gd fmla="*/ 0 h 87" name="T21"/>
                  <a:gd fmla="*/ 156 w 200" name="T22"/>
                  <a:gd fmla="*/ 0 h 87" name="T23"/>
                  <a:gd fmla="*/ 156 w 200" name="T24"/>
                  <a:gd fmla="*/ 0 h 87" name="T25"/>
                  <a:gd fmla="*/ 140 w 200" name="T26"/>
                  <a:gd fmla="*/ 0 h 87" name="T27"/>
                  <a:gd fmla="*/ 100 w 200" name="T28"/>
                  <a:gd fmla="*/ 80 h 87" name="T29"/>
                  <a:gd fmla="*/ 60 w 200" name="T30"/>
                  <a:gd fmla="*/ 0 h 87" name="T31"/>
                  <a:gd fmla="*/ 45 w 200" name="T32"/>
                  <a:gd fmla="*/ 0 h 87" name="T33"/>
                  <a:gd fmla="*/ 45 w 200" name="T34"/>
                  <a:gd fmla="*/ 0 h 87" name="T35"/>
                  <a:gd fmla="*/ 44 w 200" name="T36"/>
                  <a:gd fmla="*/ 0 h 87" name="T37"/>
                  <a:gd fmla="*/ 1 w 200" name="T38"/>
                  <a:gd fmla="*/ 43 h 87" name="T39"/>
                  <a:gd fmla="*/ 0 w 200" name="T40"/>
                  <a:gd fmla="*/ 87 h 87" name="T41"/>
                  <a:gd fmla="*/ 35 w 200" name="T42"/>
                  <a:gd fmla="*/ 87 h 87"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87" w="200">
                    <a:moveTo>
                      <a:pt x="35" y="87"/>
                    </a:moveTo>
                    <a:cubicBezTo>
                      <a:pt x="35" y="72"/>
                      <a:pt x="35" y="72"/>
                      <a:pt x="35" y="72"/>
                    </a:cubicBezTo>
                    <a:cubicBezTo>
                      <a:pt x="46" y="72"/>
                      <a:pt x="46" y="72"/>
                      <a:pt x="46" y="72"/>
                    </a:cubicBezTo>
                    <a:cubicBezTo>
                      <a:pt x="46" y="87"/>
                      <a:pt x="46" y="87"/>
                      <a:pt x="46" y="87"/>
                    </a:cubicBezTo>
                    <a:cubicBezTo>
                      <a:pt x="155" y="87"/>
                      <a:pt x="155" y="87"/>
                      <a:pt x="155" y="87"/>
                    </a:cubicBezTo>
                    <a:cubicBezTo>
                      <a:pt x="155" y="72"/>
                      <a:pt x="155" y="72"/>
                      <a:pt x="155" y="72"/>
                    </a:cubicBezTo>
                    <a:cubicBezTo>
                      <a:pt x="166" y="72"/>
                      <a:pt x="166" y="72"/>
                      <a:pt x="166" y="72"/>
                    </a:cubicBezTo>
                    <a:cubicBezTo>
                      <a:pt x="166" y="87"/>
                      <a:pt x="166" y="87"/>
                      <a:pt x="166" y="87"/>
                    </a:cubicBezTo>
                    <a:cubicBezTo>
                      <a:pt x="199" y="87"/>
                      <a:pt x="199" y="87"/>
                      <a:pt x="199" y="87"/>
                    </a:cubicBezTo>
                    <a:cubicBezTo>
                      <a:pt x="199" y="47"/>
                      <a:pt x="200" y="43"/>
                      <a:pt x="200" y="43"/>
                    </a:cubicBezTo>
                    <a:cubicBezTo>
                      <a:pt x="200" y="19"/>
                      <a:pt x="180" y="0"/>
                      <a:pt x="156" y="0"/>
                    </a:cubicBezTo>
                    <a:cubicBezTo>
                      <a:pt x="156" y="0"/>
                      <a:pt x="156" y="0"/>
                      <a:pt x="156" y="0"/>
                    </a:cubicBezTo>
                    <a:cubicBezTo>
                      <a:pt x="156" y="0"/>
                      <a:pt x="156" y="0"/>
                      <a:pt x="156" y="0"/>
                    </a:cubicBezTo>
                    <a:cubicBezTo>
                      <a:pt x="140" y="0"/>
                      <a:pt x="140" y="0"/>
                      <a:pt x="140" y="0"/>
                    </a:cubicBezTo>
                    <a:cubicBezTo>
                      <a:pt x="100" y="80"/>
                      <a:pt x="100" y="80"/>
                      <a:pt x="100" y="80"/>
                    </a:cubicBezTo>
                    <a:cubicBezTo>
                      <a:pt x="60" y="0"/>
                      <a:pt x="60" y="0"/>
                      <a:pt x="60" y="0"/>
                    </a:cubicBezTo>
                    <a:cubicBezTo>
                      <a:pt x="45" y="0"/>
                      <a:pt x="45" y="0"/>
                      <a:pt x="45" y="0"/>
                    </a:cubicBezTo>
                    <a:cubicBezTo>
                      <a:pt x="45" y="0"/>
                      <a:pt x="45" y="0"/>
                      <a:pt x="45" y="0"/>
                    </a:cubicBezTo>
                    <a:cubicBezTo>
                      <a:pt x="45" y="0"/>
                      <a:pt x="44" y="0"/>
                      <a:pt x="44" y="0"/>
                    </a:cubicBezTo>
                    <a:cubicBezTo>
                      <a:pt x="20" y="0"/>
                      <a:pt x="1" y="19"/>
                      <a:pt x="1" y="43"/>
                    </a:cubicBezTo>
                    <a:cubicBezTo>
                      <a:pt x="1" y="43"/>
                      <a:pt x="0" y="47"/>
                      <a:pt x="0" y="87"/>
                    </a:cubicBezTo>
                    <a:lnTo>
                      <a:pt x="35" y="87"/>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chemeClr val="bg1">
                      <a:lumMod val="50000"/>
                    </a:schemeClr>
                  </a:solidFill>
                  <a:latin charset="-122" panose="020b0503020204020204" pitchFamily="34" typeface="微软雅黑"/>
                  <a:ea charset="-122" pitchFamily="34" typeface="微软雅黑"/>
                </a:endParaRPr>
              </a:p>
            </p:txBody>
          </p:sp>
        </p:grpSp>
      </p:grpSp>
      <p:sp>
        <p:nvSpPr>
          <p:cNvPr id="31" name="Rectangle 2">
            <a:extLst>
              <a:ext uri="{FF2B5EF4-FFF2-40B4-BE49-F238E27FC236}">
                <a16:creationId xmlns:a16="http://schemas.microsoft.com/office/drawing/2014/main" id="{24F55453-A183-4E5F-B766-606FB6C89D28}"/>
              </a:ext>
            </a:extLst>
          </p:cNvPr>
          <p:cNvSpPr/>
          <p:nvPr/>
        </p:nvSpPr>
        <p:spPr bwMode="auto">
          <a:xfrm flipV="1">
            <a:off x="2669754" y="3897424"/>
            <a:ext cx="2780472" cy="1144962"/>
          </a:xfrm>
          <a:prstGeom prst="rect">
            <a:avLst/>
          </a:prstGeom>
          <a:blipFill>
            <a:blip r:embed="rId3"/>
            <a:stretch>
              <a:fillRect/>
            </a:stretch>
          </a:blipFill>
          <a:ln cmpd="sng" w="25400">
            <a:noFill/>
            <a:miter lim="800000"/>
          </a:ln>
          <a:extLst/>
        </p:spPr>
        <p:txBody>
          <a:bodyPr anchor="ctr"/>
          <a:lstStyle/>
          <a:p>
            <a:pPr algn="ctr" fontAlgn="ctr">
              <a:buClr>
                <a:srgbClr val="FF0000"/>
              </a:buClr>
              <a:buSzPct val="70000"/>
              <a:buFont charset="2" panose="05000000000000000000" pitchFamily="2" typeface="Wingdings"/>
              <a:buChar char="u"/>
              <a:tabLst>
                <a:tab pos="723900"/>
                <a:tab pos="1447800"/>
              </a:tabLst>
            </a:pPr>
            <a:endParaRPr lang="en-US" sz="1600">
              <a:solidFill>
                <a:schemeClr val="bg1">
                  <a:lumMod val="50000"/>
                </a:schemeClr>
              </a:solidFill>
              <a:latin charset="0" panose="020b0604020202020204" pitchFamily="34" typeface="Arial"/>
              <a:ea charset="-122" pitchFamily="34" typeface="微软雅黑"/>
              <a:cs typeface="+mn-ea"/>
              <a:sym charset="0" panose="020b0604020202020204" pitchFamily="34" typeface="Arial"/>
            </a:endParaRPr>
          </a:p>
        </p:txBody>
      </p:sp>
      <p:sp>
        <p:nvSpPr>
          <p:cNvPr id="32" name="Rectangle 2">
            <a:extLst>
              <a:ext uri="{FF2B5EF4-FFF2-40B4-BE49-F238E27FC236}">
                <a16:creationId xmlns:a16="http://schemas.microsoft.com/office/drawing/2014/main" id="{134F38F2-A0F9-46FB-A736-61F0BC3ACAB8}"/>
              </a:ext>
            </a:extLst>
          </p:cNvPr>
          <p:cNvSpPr/>
          <p:nvPr/>
        </p:nvSpPr>
        <p:spPr bwMode="auto">
          <a:xfrm flipV="1">
            <a:off x="5681089" y="3897424"/>
            <a:ext cx="2780472" cy="1144962"/>
          </a:xfrm>
          <a:prstGeom prst="rect">
            <a:avLst/>
          </a:prstGeom>
          <a:blipFill>
            <a:blip r:embed="rId3"/>
            <a:stretch>
              <a:fillRect/>
            </a:stretch>
          </a:blipFill>
          <a:ln cmpd="sng" w="25400">
            <a:noFill/>
            <a:miter lim="800000"/>
          </a:ln>
          <a:extLst/>
        </p:spPr>
        <p:txBody>
          <a:bodyPr anchor="ctr"/>
          <a:lstStyle/>
          <a:p>
            <a:pPr algn="ctr" fontAlgn="ctr">
              <a:buClr>
                <a:srgbClr val="FF0000"/>
              </a:buClr>
              <a:buSzPct val="70000"/>
              <a:buFont charset="2" panose="05000000000000000000" pitchFamily="2" typeface="Wingdings"/>
              <a:buChar char="u"/>
              <a:tabLst>
                <a:tab pos="723900"/>
                <a:tab pos="1447800"/>
              </a:tabLst>
            </a:pPr>
            <a:endParaRPr lang="en-US" sz="1600">
              <a:solidFill>
                <a:schemeClr val="bg1">
                  <a:lumMod val="50000"/>
                </a:schemeClr>
              </a:solidFill>
              <a:latin charset="0" panose="020b0604020202020204" pitchFamily="34" typeface="Arial"/>
              <a:ea charset="-122" pitchFamily="34" typeface="微软雅黑"/>
              <a:cs typeface="+mn-ea"/>
              <a:sym charset="0" panose="020b0604020202020204" pitchFamily="34" typeface="Arial"/>
            </a:endParaRPr>
          </a:p>
        </p:txBody>
      </p:sp>
      <p:sp>
        <p:nvSpPr>
          <p:cNvPr id="33" name="Rectangle 2">
            <a:extLst>
              <a:ext uri="{FF2B5EF4-FFF2-40B4-BE49-F238E27FC236}">
                <a16:creationId xmlns:a16="http://schemas.microsoft.com/office/drawing/2014/main" id="{232B1EEF-C552-4B09-BEC1-DFDBB0D7FBBB}"/>
              </a:ext>
            </a:extLst>
          </p:cNvPr>
          <p:cNvSpPr/>
          <p:nvPr/>
        </p:nvSpPr>
        <p:spPr bwMode="auto">
          <a:xfrm flipV="1">
            <a:off x="8671145" y="3897424"/>
            <a:ext cx="2780472" cy="1144962"/>
          </a:xfrm>
          <a:prstGeom prst="rect">
            <a:avLst/>
          </a:prstGeom>
          <a:blipFill>
            <a:blip r:embed="rId3"/>
            <a:stretch>
              <a:fillRect/>
            </a:stretch>
          </a:blipFill>
          <a:ln cmpd="sng" w="25400">
            <a:noFill/>
            <a:miter lim="800000"/>
          </a:ln>
          <a:extLst/>
        </p:spPr>
        <p:txBody>
          <a:bodyPr anchor="ctr"/>
          <a:lstStyle/>
          <a:p>
            <a:pPr algn="ctr" fontAlgn="ctr">
              <a:buClr>
                <a:srgbClr val="FF0000"/>
              </a:buClr>
              <a:buSzPct val="70000"/>
              <a:buFont charset="2" panose="05000000000000000000" pitchFamily="2" typeface="Wingdings"/>
              <a:buChar char="u"/>
              <a:tabLst>
                <a:tab pos="723900"/>
                <a:tab pos="1447800"/>
              </a:tabLst>
            </a:pPr>
            <a:endParaRPr lang="en-US" sz="1600">
              <a:solidFill>
                <a:schemeClr val="bg1">
                  <a:lumMod val="50000"/>
                </a:schemeClr>
              </a:solidFill>
              <a:latin charset="0" panose="020b0604020202020204" pitchFamily="34" typeface="Arial"/>
              <a:ea charset="-122" pitchFamily="34" typeface="微软雅黑"/>
              <a:cs typeface="+mn-ea"/>
              <a:sym charset="0" panose="020b0604020202020204" pitchFamily="34" typeface="Arial"/>
            </a:endParaRPr>
          </a:p>
        </p:txBody>
      </p:sp>
      <p:sp>
        <p:nvSpPr>
          <p:cNvPr id="34" name="TextBox 13">
            <a:extLst>
              <a:ext uri="{FF2B5EF4-FFF2-40B4-BE49-F238E27FC236}">
                <a16:creationId xmlns:a16="http://schemas.microsoft.com/office/drawing/2014/main" id="{C6104ADC-2999-477E-9777-88AC028DF1E1}"/>
              </a:ext>
            </a:extLst>
          </p:cNvPr>
          <p:cNvSpPr txBox="1"/>
          <p:nvPr/>
        </p:nvSpPr>
        <p:spPr>
          <a:xfrm>
            <a:off x="3231788" y="4188087"/>
            <a:ext cx="1656404" cy="640080"/>
          </a:xfrm>
          <a:prstGeom prst="rect">
            <a:avLst/>
          </a:prstGeom>
          <a:noFill/>
        </p:spPr>
        <p:txBody>
          <a:bodyPr anchor="t" anchorCtr="0" bIns="0" lIns="0" rIns="0" rtlCol="0" tIns="0" wrap="square">
            <a:spAutoFit/>
          </a:bodyPr>
          <a:lstStyle/>
          <a:p>
            <a:pPr algn="ctr" defTabSz="1216817">
              <a:spcBef>
                <a:spcPct val="20000"/>
              </a:spcBef>
              <a:defRPr/>
            </a:pPr>
            <a:r>
              <a:rPr altLang="en-US" lang="zh-CN" sz="1400">
                <a:solidFill>
                  <a:schemeClr val="bg1"/>
                </a:solidFill>
                <a:latin charset="0" panose="020b0604020202020204" pitchFamily="34" typeface="Arial"/>
                <a:ea charset="-122" pitchFamily="34" typeface="微软雅黑"/>
                <a:sym charset="0" panose="020b0604020202020204" pitchFamily="34" typeface="Arial"/>
              </a:rPr>
              <a:t>单击此处可编辑内容，根据您的需要自由拉伸文本框大小</a:t>
            </a:r>
          </a:p>
        </p:txBody>
      </p:sp>
      <p:sp>
        <p:nvSpPr>
          <p:cNvPr id="35" name="TextBox 13">
            <a:extLst>
              <a:ext uri="{FF2B5EF4-FFF2-40B4-BE49-F238E27FC236}">
                <a16:creationId xmlns:a16="http://schemas.microsoft.com/office/drawing/2014/main" id="{1193A2C7-2766-45AA-91FA-86AE7D78AFF4}"/>
              </a:ext>
            </a:extLst>
          </p:cNvPr>
          <p:cNvSpPr txBox="1"/>
          <p:nvPr/>
        </p:nvSpPr>
        <p:spPr>
          <a:xfrm>
            <a:off x="6242860" y="4188087"/>
            <a:ext cx="1656404" cy="640080"/>
          </a:xfrm>
          <a:prstGeom prst="rect">
            <a:avLst/>
          </a:prstGeom>
          <a:noFill/>
        </p:spPr>
        <p:txBody>
          <a:bodyPr anchor="t" anchorCtr="0" bIns="0" lIns="0" rIns="0" rtlCol="0" tIns="0" wrap="square">
            <a:spAutoFit/>
          </a:bodyPr>
          <a:lstStyle/>
          <a:p>
            <a:pPr algn="ctr" defTabSz="1216817">
              <a:spcBef>
                <a:spcPct val="20000"/>
              </a:spcBef>
              <a:defRPr/>
            </a:pPr>
            <a:r>
              <a:rPr altLang="en-US" lang="zh-CN" sz="1400">
                <a:solidFill>
                  <a:schemeClr val="bg1"/>
                </a:solidFill>
                <a:latin charset="0" panose="020b0604020202020204" pitchFamily="34" typeface="Arial"/>
                <a:ea charset="-122" pitchFamily="34" typeface="微软雅黑"/>
                <a:sym charset="0" panose="020b0604020202020204" pitchFamily="34" typeface="Arial"/>
              </a:rPr>
              <a:t>单击此处可编辑内容，根据您的需要自由拉伸文本框大小</a:t>
            </a:r>
          </a:p>
        </p:txBody>
      </p:sp>
      <p:sp>
        <p:nvSpPr>
          <p:cNvPr id="36" name="TextBox 13">
            <a:extLst>
              <a:ext uri="{FF2B5EF4-FFF2-40B4-BE49-F238E27FC236}">
                <a16:creationId xmlns:a16="http://schemas.microsoft.com/office/drawing/2014/main" id="{DB6DC818-45A9-41FC-A78E-C78DEC978A0F}"/>
              </a:ext>
            </a:extLst>
          </p:cNvPr>
          <p:cNvSpPr txBox="1"/>
          <p:nvPr/>
        </p:nvSpPr>
        <p:spPr>
          <a:xfrm>
            <a:off x="9233179" y="4188087"/>
            <a:ext cx="1656404" cy="640080"/>
          </a:xfrm>
          <a:prstGeom prst="rect">
            <a:avLst/>
          </a:prstGeom>
          <a:noFill/>
        </p:spPr>
        <p:txBody>
          <a:bodyPr anchor="t" anchorCtr="0" bIns="0" lIns="0" rIns="0" rtlCol="0" tIns="0" wrap="square">
            <a:spAutoFit/>
          </a:bodyPr>
          <a:lstStyle/>
          <a:p>
            <a:pPr algn="ctr" defTabSz="1216817">
              <a:spcBef>
                <a:spcPct val="20000"/>
              </a:spcBef>
              <a:defRPr/>
            </a:pPr>
            <a:r>
              <a:rPr altLang="en-US" lang="zh-CN" sz="1400">
                <a:solidFill>
                  <a:schemeClr val="bg1"/>
                </a:solidFill>
                <a:latin charset="0" panose="020b0604020202020204" pitchFamily="34" typeface="Arial"/>
                <a:ea charset="-122" pitchFamily="34" typeface="微软雅黑"/>
                <a:sym charset="0" panose="020b0604020202020204" pitchFamily="34" typeface="Arial"/>
              </a:rPr>
              <a:t>单击此处可编辑内容，根据您的需要自由拉伸文本框大小</a:t>
            </a:r>
          </a:p>
        </p:txBody>
      </p:sp>
    </p:spTree>
    <p:extLst>
      <p:ext uri="{BB962C8B-B14F-4D97-AF65-F5344CB8AC3E}">
        <p14:creationId val="3239183133"/>
      </p:ext>
    </p:extLst>
  </p:cSld>
  <p:clrMapOvr>
    <a:masterClrMapping/>
  </p:clrMapOvr>
  <mc:AlternateContent>
    <mc:Choice Requires="p14">
      <p:transition p14:dur="900" spd="slow">
        <p14:warp dir="in"/>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7" presetSubtype="0">
                                  <p:stCondLst>
                                    <p:cond delay="0"/>
                                  </p:stCondLst>
                                  <p:childTnLst>
                                    <p:set>
                                      <p:cBhvr>
                                        <p:cTn dur="1" fill="hold" id="6">
                                          <p:stCondLst>
                                            <p:cond delay="0"/>
                                          </p:stCondLst>
                                        </p:cTn>
                                        <p:tgtEl>
                                          <p:spTgt spid="7"/>
                                        </p:tgtEl>
                                        <p:attrNameLst>
                                          <p:attrName>style.visibility</p:attrName>
                                        </p:attrNameLst>
                                      </p:cBhvr>
                                      <p:to>
                                        <p:strVal val="visible"/>
                                      </p:to>
                                    </p:set>
                                    <p:animEffect filter="fade" transition="in">
                                      <p:cBhvr>
                                        <p:cTn dur="750" id="7"/>
                                        <p:tgtEl>
                                          <p:spTgt spid="7"/>
                                        </p:tgtEl>
                                      </p:cBhvr>
                                    </p:animEffect>
                                    <p:anim calcmode="lin" valueType="num">
                                      <p:cBhvr>
                                        <p:cTn dur="750" fill="hold" id="8"/>
                                        <p:tgtEl>
                                          <p:spTgt spid="7"/>
                                        </p:tgtEl>
                                        <p:attrNameLst>
                                          <p:attrName>ppt_x</p:attrName>
                                        </p:attrNameLst>
                                      </p:cBhvr>
                                      <p:tavLst>
                                        <p:tav tm="0">
                                          <p:val>
                                            <p:strVal val="#ppt_x"/>
                                          </p:val>
                                        </p:tav>
                                        <p:tav tm="100000">
                                          <p:val>
                                            <p:strVal val="#ppt_x"/>
                                          </p:val>
                                        </p:tav>
                                      </p:tavLst>
                                    </p:anim>
                                    <p:anim calcmode="lin" valueType="num">
                                      <p:cBhvr>
                                        <p:cTn dur="750" fill="hold" id="9"/>
                                        <p:tgtEl>
                                          <p:spTgt spid="7"/>
                                        </p:tgtEl>
                                        <p:attrNameLst>
                                          <p:attrName>ppt_y</p:attrName>
                                        </p:attrNameLst>
                                      </p:cBhvr>
                                      <p:tavLst>
                                        <p:tav tm="0">
                                          <p:val>
                                            <p:strVal val="#ppt_y-.1"/>
                                          </p:val>
                                        </p:tav>
                                        <p:tav tm="100000">
                                          <p:val>
                                            <p:strVal val="#ppt_y"/>
                                          </p:val>
                                        </p:tav>
                                      </p:tavLst>
                                    </p:anim>
                                  </p:childTnLst>
                                </p:cTn>
                              </p:par>
                              <p:par>
                                <p:cTn fill="hold" id="10" nodeType="withEffect" presetClass="entr" presetID="42" presetSubtype="0">
                                  <p:stCondLst>
                                    <p:cond delay="0"/>
                                  </p:stCondLst>
                                  <p:childTnLst>
                                    <p:set>
                                      <p:cBhvr>
                                        <p:cTn dur="1" fill="hold" id="11">
                                          <p:stCondLst>
                                            <p:cond delay="0"/>
                                          </p:stCondLst>
                                        </p:cTn>
                                        <p:tgtEl>
                                          <p:spTgt spid="11"/>
                                        </p:tgtEl>
                                        <p:attrNameLst>
                                          <p:attrName>style.visibility</p:attrName>
                                        </p:attrNameLst>
                                      </p:cBhvr>
                                      <p:to>
                                        <p:strVal val="visible"/>
                                      </p:to>
                                    </p:set>
                                    <p:animEffect filter="fade" transition="in">
                                      <p:cBhvr>
                                        <p:cTn dur="750" id="12"/>
                                        <p:tgtEl>
                                          <p:spTgt spid="11"/>
                                        </p:tgtEl>
                                      </p:cBhvr>
                                    </p:animEffect>
                                    <p:anim calcmode="lin" valueType="num">
                                      <p:cBhvr>
                                        <p:cTn dur="750" fill="hold" id="13"/>
                                        <p:tgtEl>
                                          <p:spTgt spid="11"/>
                                        </p:tgtEl>
                                        <p:attrNameLst>
                                          <p:attrName>ppt_x</p:attrName>
                                        </p:attrNameLst>
                                      </p:cBhvr>
                                      <p:tavLst>
                                        <p:tav tm="0">
                                          <p:val>
                                            <p:strVal val="#ppt_x"/>
                                          </p:val>
                                        </p:tav>
                                        <p:tav tm="100000">
                                          <p:val>
                                            <p:strVal val="#ppt_x"/>
                                          </p:val>
                                        </p:tav>
                                      </p:tavLst>
                                    </p:anim>
                                    <p:anim calcmode="lin" valueType="num">
                                      <p:cBhvr>
                                        <p:cTn dur="750" fill="hold" id="14"/>
                                        <p:tgtEl>
                                          <p:spTgt spid="11"/>
                                        </p:tgtEl>
                                        <p:attrNameLst>
                                          <p:attrName>ppt_y</p:attrName>
                                        </p:attrNameLst>
                                      </p:cBhvr>
                                      <p:tavLst>
                                        <p:tav tm="0">
                                          <p:val>
                                            <p:strVal val="#ppt_y+.1"/>
                                          </p:val>
                                        </p:tav>
                                        <p:tav tm="100000">
                                          <p:val>
                                            <p:strVal val="#ppt_y"/>
                                          </p:val>
                                        </p:tav>
                                      </p:tavLst>
                                    </p:anim>
                                  </p:childTnLst>
                                </p:cTn>
                              </p:par>
                              <p:par>
                                <p:cTn fill="hold" grpId="0" id="15" nodeType="withEffect" presetClass="entr" presetID="16" presetSubtype="26">
                                  <p:stCondLst>
                                    <p:cond delay="250"/>
                                  </p:stCondLst>
                                  <p:childTnLst>
                                    <p:set>
                                      <p:cBhvr>
                                        <p:cTn dur="1" fill="hold" id="16">
                                          <p:stCondLst>
                                            <p:cond delay="0"/>
                                          </p:stCondLst>
                                        </p:cTn>
                                        <p:tgtEl>
                                          <p:spTgt spid="18"/>
                                        </p:tgtEl>
                                        <p:attrNameLst>
                                          <p:attrName>style.visibility</p:attrName>
                                        </p:attrNameLst>
                                      </p:cBhvr>
                                      <p:to>
                                        <p:strVal val="visible"/>
                                      </p:to>
                                    </p:set>
                                    <p:animEffect filter="barn(inHorizontal)" transition="in">
                                      <p:cBhvr>
                                        <p:cTn dur="750" id="17"/>
                                        <p:tgtEl>
                                          <p:spTgt spid="18"/>
                                        </p:tgtEl>
                                      </p:cBhvr>
                                    </p:animEffect>
                                  </p:childTnLst>
                                </p:cTn>
                              </p:par>
                            </p:childTnLst>
                          </p:cTn>
                        </p:par>
                        <p:par>
                          <p:cTn fill="hold" id="18" nodeType="afterGroup">
                            <p:stCondLst>
                              <p:cond delay="1000"/>
                            </p:stCondLst>
                            <p:childTnLst>
                              <p:par>
                                <p:cTn fill="hold" id="19" nodeType="afterEffect" presetClass="entr" presetID="2" presetSubtype="8">
                                  <p:stCondLst>
                                    <p:cond delay="0"/>
                                  </p:stCondLst>
                                  <p:childTnLst>
                                    <p:set>
                                      <p:cBhvr>
                                        <p:cTn dur="1" fill="hold" id="20">
                                          <p:stCondLst>
                                            <p:cond delay="0"/>
                                          </p:stCondLst>
                                        </p:cTn>
                                        <p:tgtEl>
                                          <p:spTgt spid="15"/>
                                        </p:tgtEl>
                                        <p:attrNameLst>
                                          <p:attrName>style.visibility</p:attrName>
                                        </p:attrNameLst>
                                      </p:cBhvr>
                                      <p:to>
                                        <p:strVal val="visible"/>
                                      </p:to>
                                    </p:set>
                                    <p:anim calcmode="lin" valueType="num">
                                      <p:cBhvr additive="base">
                                        <p:cTn dur="750" fill="hold" id="21"/>
                                        <p:tgtEl>
                                          <p:spTgt spid="15"/>
                                        </p:tgtEl>
                                        <p:attrNameLst>
                                          <p:attrName>ppt_x</p:attrName>
                                        </p:attrNameLst>
                                      </p:cBhvr>
                                      <p:tavLst>
                                        <p:tav tm="0">
                                          <p:val>
                                            <p:strVal val="0-#ppt_w/2"/>
                                          </p:val>
                                        </p:tav>
                                        <p:tav tm="100000">
                                          <p:val>
                                            <p:strVal val="#ppt_x"/>
                                          </p:val>
                                        </p:tav>
                                      </p:tavLst>
                                    </p:anim>
                                    <p:anim calcmode="lin" valueType="num">
                                      <p:cBhvr additive="base">
                                        <p:cTn dur="750" fill="hold" id="22"/>
                                        <p:tgtEl>
                                          <p:spTgt spid="15"/>
                                        </p:tgtEl>
                                        <p:attrNameLst>
                                          <p:attrName>ppt_y</p:attrName>
                                        </p:attrNameLst>
                                      </p:cBhvr>
                                      <p:tavLst>
                                        <p:tav tm="0">
                                          <p:val>
                                            <p:strVal val="#ppt_y"/>
                                          </p:val>
                                        </p:tav>
                                        <p:tav tm="100000">
                                          <p:val>
                                            <p:strVal val="#ppt_y"/>
                                          </p:val>
                                        </p:tav>
                                      </p:tavLst>
                                    </p:anim>
                                  </p:childTnLst>
                                </p:cTn>
                              </p:par>
                            </p:childTnLst>
                          </p:cTn>
                        </p:par>
                        <p:par>
                          <p:cTn fill="hold" id="23" nodeType="afterGroup">
                            <p:stCondLst>
                              <p:cond delay="1750"/>
                            </p:stCondLst>
                            <p:childTnLst>
                              <p:par>
                                <p:cTn fill="hold" grpId="0" id="24" nodeType="afterEffect" presetClass="entr" presetID="42" presetSubtype="0">
                                  <p:stCondLst>
                                    <p:cond delay="0"/>
                                  </p:stCondLst>
                                  <p:childTnLst>
                                    <p:set>
                                      <p:cBhvr>
                                        <p:cTn dur="1" fill="hold" id="25">
                                          <p:stCondLst>
                                            <p:cond delay="0"/>
                                          </p:stCondLst>
                                        </p:cTn>
                                        <p:tgtEl>
                                          <p:spTgt spid="31"/>
                                        </p:tgtEl>
                                        <p:attrNameLst>
                                          <p:attrName>style.visibility</p:attrName>
                                        </p:attrNameLst>
                                      </p:cBhvr>
                                      <p:to>
                                        <p:strVal val="visible"/>
                                      </p:to>
                                    </p:set>
                                    <p:animEffect filter="fade" transition="in">
                                      <p:cBhvr>
                                        <p:cTn dur="250" id="26"/>
                                        <p:tgtEl>
                                          <p:spTgt spid="31"/>
                                        </p:tgtEl>
                                      </p:cBhvr>
                                    </p:animEffect>
                                    <p:anim calcmode="lin" valueType="num">
                                      <p:cBhvr>
                                        <p:cTn dur="250" fill="hold" id="27"/>
                                        <p:tgtEl>
                                          <p:spTgt spid="31"/>
                                        </p:tgtEl>
                                        <p:attrNameLst>
                                          <p:attrName>ppt_x</p:attrName>
                                        </p:attrNameLst>
                                      </p:cBhvr>
                                      <p:tavLst>
                                        <p:tav tm="0">
                                          <p:val>
                                            <p:strVal val="#ppt_x"/>
                                          </p:val>
                                        </p:tav>
                                        <p:tav tm="100000">
                                          <p:val>
                                            <p:strVal val="#ppt_x"/>
                                          </p:val>
                                        </p:tav>
                                      </p:tavLst>
                                    </p:anim>
                                    <p:anim calcmode="lin" valueType="num">
                                      <p:cBhvr>
                                        <p:cTn dur="250" fill="hold" id="28"/>
                                        <p:tgtEl>
                                          <p:spTgt spid="31"/>
                                        </p:tgtEl>
                                        <p:attrNameLst>
                                          <p:attrName>ppt_y</p:attrName>
                                        </p:attrNameLst>
                                      </p:cBhvr>
                                      <p:tavLst>
                                        <p:tav tm="0">
                                          <p:val>
                                            <p:strVal val="#ppt_y+.1"/>
                                          </p:val>
                                        </p:tav>
                                        <p:tav tm="100000">
                                          <p:val>
                                            <p:strVal val="#ppt_y"/>
                                          </p:val>
                                        </p:tav>
                                      </p:tavLst>
                                    </p:anim>
                                  </p:childTnLst>
                                </p:cTn>
                              </p:par>
                            </p:childTnLst>
                          </p:cTn>
                        </p:par>
                        <p:par>
                          <p:cTn fill="hold" id="29" nodeType="afterGroup">
                            <p:stCondLst>
                              <p:cond delay="2000"/>
                            </p:stCondLst>
                            <p:childTnLst>
                              <p:par>
                                <p:cTn fill="hold" grpId="0" id="30" nodeType="afterEffect" presetClass="entr" presetID="42" presetSubtype="0">
                                  <p:stCondLst>
                                    <p:cond delay="0"/>
                                  </p:stCondLst>
                                  <p:childTnLst>
                                    <p:set>
                                      <p:cBhvr>
                                        <p:cTn dur="1" fill="hold" id="31">
                                          <p:stCondLst>
                                            <p:cond delay="0"/>
                                          </p:stCondLst>
                                        </p:cTn>
                                        <p:tgtEl>
                                          <p:spTgt spid="32"/>
                                        </p:tgtEl>
                                        <p:attrNameLst>
                                          <p:attrName>style.visibility</p:attrName>
                                        </p:attrNameLst>
                                      </p:cBhvr>
                                      <p:to>
                                        <p:strVal val="visible"/>
                                      </p:to>
                                    </p:set>
                                    <p:animEffect filter="fade" transition="in">
                                      <p:cBhvr>
                                        <p:cTn dur="250" id="32"/>
                                        <p:tgtEl>
                                          <p:spTgt spid="32"/>
                                        </p:tgtEl>
                                      </p:cBhvr>
                                    </p:animEffect>
                                    <p:anim calcmode="lin" valueType="num">
                                      <p:cBhvr>
                                        <p:cTn dur="250" fill="hold" id="33"/>
                                        <p:tgtEl>
                                          <p:spTgt spid="32"/>
                                        </p:tgtEl>
                                        <p:attrNameLst>
                                          <p:attrName>ppt_x</p:attrName>
                                        </p:attrNameLst>
                                      </p:cBhvr>
                                      <p:tavLst>
                                        <p:tav tm="0">
                                          <p:val>
                                            <p:strVal val="#ppt_x"/>
                                          </p:val>
                                        </p:tav>
                                        <p:tav tm="100000">
                                          <p:val>
                                            <p:strVal val="#ppt_x"/>
                                          </p:val>
                                        </p:tav>
                                      </p:tavLst>
                                    </p:anim>
                                    <p:anim calcmode="lin" valueType="num">
                                      <p:cBhvr>
                                        <p:cTn dur="250" fill="hold" id="34"/>
                                        <p:tgtEl>
                                          <p:spTgt spid="32"/>
                                        </p:tgtEl>
                                        <p:attrNameLst>
                                          <p:attrName>ppt_y</p:attrName>
                                        </p:attrNameLst>
                                      </p:cBhvr>
                                      <p:tavLst>
                                        <p:tav tm="0">
                                          <p:val>
                                            <p:strVal val="#ppt_y+.1"/>
                                          </p:val>
                                        </p:tav>
                                        <p:tav tm="100000">
                                          <p:val>
                                            <p:strVal val="#ppt_y"/>
                                          </p:val>
                                        </p:tav>
                                      </p:tavLst>
                                    </p:anim>
                                  </p:childTnLst>
                                </p:cTn>
                              </p:par>
                            </p:childTnLst>
                          </p:cTn>
                        </p:par>
                        <p:par>
                          <p:cTn fill="hold" id="35" nodeType="afterGroup">
                            <p:stCondLst>
                              <p:cond delay="2250"/>
                            </p:stCondLst>
                            <p:childTnLst>
                              <p:par>
                                <p:cTn fill="hold" grpId="0" id="36" nodeType="afterEffect" presetClass="entr" presetID="42" presetSubtype="0">
                                  <p:stCondLst>
                                    <p:cond delay="0"/>
                                  </p:stCondLst>
                                  <p:childTnLst>
                                    <p:set>
                                      <p:cBhvr>
                                        <p:cTn dur="1" fill="hold" id="37">
                                          <p:stCondLst>
                                            <p:cond delay="0"/>
                                          </p:stCondLst>
                                        </p:cTn>
                                        <p:tgtEl>
                                          <p:spTgt spid="33"/>
                                        </p:tgtEl>
                                        <p:attrNameLst>
                                          <p:attrName>style.visibility</p:attrName>
                                        </p:attrNameLst>
                                      </p:cBhvr>
                                      <p:to>
                                        <p:strVal val="visible"/>
                                      </p:to>
                                    </p:set>
                                    <p:animEffect filter="fade" transition="in">
                                      <p:cBhvr>
                                        <p:cTn dur="250" id="38"/>
                                        <p:tgtEl>
                                          <p:spTgt spid="33"/>
                                        </p:tgtEl>
                                      </p:cBhvr>
                                    </p:animEffect>
                                    <p:anim calcmode="lin" valueType="num">
                                      <p:cBhvr>
                                        <p:cTn dur="250" fill="hold" id="39"/>
                                        <p:tgtEl>
                                          <p:spTgt spid="33"/>
                                        </p:tgtEl>
                                        <p:attrNameLst>
                                          <p:attrName>ppt_x</p:attrName>
                                        </p:attrNameLst>
                                      </p:cBhvr>
                                      <p:tavLst>
                                        <p:tav tm="0">
                                          <p:val>
                                            <p:strVal val="#ppt_x"/>
                                          </p:val>
                                        </p:tav>
                                        <p:tav tm="100000">
                                          <p:val>
                                            <p:strVal val="#ppt_x"/>
                                          </p:val>
                                        </p:tav>
                                      </p:tavLst>
                                    </p:anim>
                                    <p:anim calcmode="lin" valueType="num">
                                      <p:cBhvr>
                                        <p:cTn dur="250" fill="hold" id="40"/>
                                        <p:tgtEl>
                                          <p:spTgt spid="33"/>
                                        </p:tgtEl>
                                        <p:attrNameLst>
                                          <p:attrName>ppt_y</p:attrName>
                                        </p:attrNameLst>
                                      </p:cBhvr>
                                      <p:tavLst>
                                        <p:tav tm="0">
                                          <p:val>
                                            <p:strVal val="#ppt_y+.1"/>
                                          </p:val>
                                        </p:tav>
                                        <p:tav tm="100000">
                                          <p:val>
                                            <p:strVal val="#ppt_y"/>
                                          </p:val>
                                        </p:tav>
                                      </p:tavLst>
                                    </p:anim>
                                  </p:childTnLst>
                                </p:cTn>
                              </p:par>
                            </p:childTnLst>
                          </p:cTn>
                        </p:par>
                        <p:par>
                          <p:cTn fill="hold" id="41" nodeType="afterGroup">
                            <p:stCondLst>
                              <p:cond delay="2500"/>
                            </p:stCondLst>
                            <p:childTnLst>
                              <p:par>
                                <p:cTn fill="hold" grpId="0" id="42" nodeType="afterEffect" presetClass="entr" presetID="42" presetSubtype="0">
                                  <p:stCondLst>
                                    <p:cond delay="0"/>
                                  </p:stCondLst>
                                  <p:childTnLst>
                                    <p:set>
                                      <p:cBhvr>
                                        <p:cTn dur="1" fill="hold" id="43">
                                          <p:stCondLst>
                                            <p:cond delay="0"/>
                                          </p:stCondLst>
                                        </p:cTn>
                                        <p:tgtEl>
                                          <p:spTgt spid="34"/>
                                        </p:tgtEl>
                                        <p:attrNameLst>
                                          <p:attrName>style.visibility</p:attrName>
                                        </p:attrNameLst>
                                      </p:cBhvr>
                                      <p:to>
                                        <p:strVal val="visible"/>
                                      </p:to>
                                    </p:set>
                                    <p:animEffect filter="fade" transition="in">
                                      <p:cBhvr>
                                        <p:cTn dur="250" id="44"/>
                                        <p:tgtEl>
                                          <p:spTgt spid="34"/>
                                        </p:tgtEl>
                                      </p:cBhvr>
                                    </p:animEffect>
                                    <p:anim calcmode="lin" valueType="num">
                                      <p:cBhvr>
                                        <p:cTn dur="250" fill="hold" id="45"/>
                                        <p:tgtEl>
                                          <p:spTgt spid="34"/>
                                        </p:tgtEl>
                                        <p:attrNameLst>
                                          <p:attrName>ppt_x</p:attrName>
                                        </p:attrNameLst>
                                      </p:cBhvr>
                                      <p:tavLst>
                                        <p:tav tm="0">
                                          <p:val>
                                            <p:strVal val="#ppt_x"/>
                                          </p:val>
                                        </p:tav>
                                        <p:tav tm="100000">
                                          <p:val>
                                            <p:strVal val="#ppt_x"/>
                                          </p:val>
                                        </p:tav>
                                      </p:tavLst>
                                    </p:anim>
                                    <p:anim calcmode="lin" valueType="num">
                                      <p:cBhvr>
                                        <p:cTn dur="250" fill="hold" id="46"/>
                                        <p:tgtEl>
                                          <p:spTgt spid="34"/>
                                        </p:tgtEl>
                                        <p:attrNameLst>
                                          <p:attrName>ppt_y</p:attrName>
                                        </p:attrNameLst>
                                      </p:cBhvr>
                                      <p:tavLst>
                                        <p:tav tm="0">
                                          <p:val>
                                            <p:strVal val="#ppt_y+.1"/>
                                          </p:val>
                                        </p:tav>
                                        <p:tav tm="100000">
                                          <p:val>
                                            <p:strVal val="#ppt_y"/>
                                          </p:val>
                                        </p:tav>
                                      </p:tavLst>
                                    </p:anim>
                                  </p:childTnLst>
                                </p:cTn>
                              </p:par>
                            </p:childTnLst>
                          </p:cTn>
                        </p:par>
                        <p:par>
                          <p:cTn fill="hold" id="47" nodeType="afterGroup">
                            <p:stCondLst>
                              <p:cond delay="2750"/>
                            </p:stCondLst>
                            <p:childTnLst>
                              <p:par>
                                <p:cTn fill="hold" grpId="0" id="48" nodeType="afterEffect" presetClass="entr" presetID="42" presetSubtype="0">
                                  <p:stCondLst>
                                    <p:cond delay="0"/>
                                  </p:stCondLst>
                                  <p:childTnLst>
                                    <p:set>
                                      <p:cBhvr>
                                        <p:cTn dur="1" fill="hold" id="49">
                                          <p:stCondLst>
                                            <p:cond delay="0"/>
                                          </p:stCondLst>
                                        </p:cTn>
                                        <p:tgtEl>
                                          <p:spTgt spid="35"/>
                                        </p:tgtEl>
                                        <p:attrNameLst>
                                          <p:attrName>style.visibility</p:attrName>
                                        </p:attrNameLst>
                                      </p:cBhvr>
                                      <p:to>
                                        <p:strVal val="visible"/>
                                      </p:to>
                                    </p:set>
                                    <p:animEffect filter="fade" transition="in">
                                      <p:cBhvr>
                                        <p:cTn dur="250" id="50"/>
                                        <p:tgtEl>
                                          <p:spTgt spid="35"/>
                                        </p:tgtEl>
                                      </p:cBhvr>
                                    </p:animEffect>
                                    <p:anim calcmode="lin" valueType="num">
                                      <p:cBhvr>
                                        <p:cTn dur="250" fill="hold" id="51"/>
                                        <p:tgtEl>
                                          <p:spTgt spid="35"/>
                                        </p:tgtEl>
                                        <p:attrNameLst>
                                          <p:attrName>ppt_x</p:attrName>
                                        </p:attrNameLst>
                                      </p:cBhvr>
                                      <p:tavLst>
                                        <p:tav tm="0">
                                          <p:val>
                                            <p:strVal val="#ppt_x"/>
                                          </p:val>
                                        </p:tav>
                                        <p:tav tm="100000">
                                          <p:val>
                                            <p:strVal val="#ppt_x"/>
                                          </p:val>
                                        </p:tav>
                                      </p:tavLst>
                                    </p:anim>
                                    <p:anim calcmode="lin" valueType="num">
                                      <p:cBhvr>
                                        <p:cTn dur="250" fill="hold" id="52"/>
                                        <p:tgtEl>
                                          <p:spTgt spid="35"/>
                                        </p:tgtEl>
                                        <p:attrNameLst>
                                          <p:attrName>ppt_y</p:attrName>
                                        </p:attrNameLst>
                                      </p:cBhvr>
                                      <p:tavLst>
                                        <p:tav tm="0">
                                          <p:val>
                                            <p:strVal val="#ppt_y+.1"/>
                                          </p:val>
                                        </p:tav>
                                        <p:tav tm="100000">
                                          <p:val>
                                            <p:strVal val="#ppt_y"/>
                                          </p:val>
                                        </p:tav>
                                      </p:tavLst>
                                    </p:anim>
                                  </p:childTnLst>
                                </p:cTn>
                              </p:par>
                            </p:childTnLst>
                          </p:cTn>
                        </p:par>
                        <p:par>
                          <p:cTn fill="hold" id="53" nodeType="afterGroup">
                            <p:stCondLst>
                              <p:cond delay="3000"/>
                            </p:stCondLst>
                            <p:childTnLst>
                              <p:par>
                                <p:cTn fill="hold" grpId="0" id="54" nodeType="afterEffect" presetClass="entr" presetID="42" presetSubtype="0">
                                  <p:stCondLst>
                                    <p:cond delay="0"/>
                                  </p:stCondLst>
                                  <p:childTnLst>
                                    <p:set>
                                      <p:cBhvr>
                                        <p:cTn dur="1" fill="hold" id="55">
                                          <p:stCondLst>
                                            <p:cond delay="0"/>
                                          </p:stCondLst>
                                        </p:cTn>
                                        <p:tgtEl>
                                          <p:spTgt spid="36"/>
                                        </p:tgtEl>
                                        <p:attrNameLst>
                                          <p:attrName>style.visibility</p:attrName>
                                        </p:attrNameLst>
                                      </p:cBhvr>
                                      <p:to>
                                        <p:strVal val="visible"/>
                                      </p:to>
                                    </p:set>
                                    <p:animEffect filter="fade" transition="in">
                                      <p:cBhvr>
                                        <p:cTn dur="250" id="56"/>
                                        <p:tgtEl>
                                          <p:spTgt spid="36"/>
                                        </p:tgtEl>
                                      </p:cBhvr>
                                    </p:animEffect>
                                    <p:anim calcmode="lin" valueType="num">
                                      <p:cBhvr>
                                        <p:cTn dur="250" fill="hold" id="57"/>
                                        <p:tgtEl>
                                          <p:spTgt spid="36"/>
                                        </p:tgtEl>
                                        <p:attrNameLst>
                                          <p:attrName>ppt_x</p:attrName>
                                        </p:attrNameLst>
                                      </p:cBhvr>
                                      <p:tavLst>
                                        <p:tav tm="0">
                                          <p:val>
                                            <p:strVal val="#ppt_x"/>
                                          </p:val>
                                        </p:tav>
                                        <p:tav tm="100000">
                                          <p:val>
                                            <p:strVal val="#ppt_x"/>
                                          </p:val>
                                        </p:tav>
                                      </p:tavLst>
                                    </p:anim>
                                    <p:anim calcmode="lin" valueType="num">
                                      <p:cBhvr>
                                        <p:cTn dur="250" fill="hold" id="58"/>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8"/>
      <p:bldP grpId="0" spid="31"/>
      <p:bldP grpId="0" spid="32"/>
      <p:bldP grpId="0" spid="33"/>
      <p:bldP grpId="0" spid="34"/>
      <p:bldP grpId="0" spid="35"/>
      <p:bldP grpId="0" spid="36"/>
    </p:bldLst>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7" name="组合 6">
            <a:extLst>
              <a:ext uri="{FF2B5EF4-FFF2-40B4-BE49-F238E27FC236}">
                <a16:creationId xmlns:a16="http://schemas.microsoft.com/office/drawing/2014/main" id="{4FD04B19-BC3C-4B7C-8F52-D679B851101F}"/>
              </a:ext>
            </a:extLst>
          </p:cNvPr>
          <p:cNvGrpSpPr/>
          <p:nvPr/>
        </p:nvGrpSpPr>
        <p:grpSpPr>
          <a:xfrm>
            <a:off x="207971" y="1520059"/>
            <a:ext cx="1314820" cy="1077233"/>
            <a:chOff x="5591515" y="1114424"/>
            <a:chExt cx="2276928" cy="1077233"/>
          </a:xfrm>
          <a:blipFill>
            <a:blip r:embed="rId3"/>
            <a:stretch>
              <a:fillRect/>
            </a:stretch>
          </a:blipFill>
        </p:grpSpPr>
        <p:sp>
          <p:nvSpPr>
            <p:cNvPr id="8" name="矩形 7">
              <a:extLst>
                <a:ext uri="{FF2B5EF4-FFF2-40B4-BE49-F238E27FC236}">
                  <a16:creationId xmlns:a16="http://schemas.microsoft.com/office/drawing/2014/main" id="{1CF9018A-0B53-42A0-B154-0250979FB8E9}"/>
                </a:ext>
              </a:extLst>
            </p:cNvPr>
            <p:cNvSpPr/>
            <p:nvPr/>
          </p:nvSpPr>
          <p:spPr>
            <a:xfrm>
              <a:off x="5591515" y="1114425"/>
              <a:ext cx="45719" cy="107723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E65E64"/>
                </a:solidFill>
              </a:endParaRPr>
            </a:p>
          </p:txBody>
        </p:sp>
        <p:sp>
          <p:nvSpPr>
            <p:cNvPr id="9" name="矩形 8">
              <a:extLst>
                <a:ext uri="{FF2B5EF4-FFF2-40B4-BE49-F238E27FC236}">
                  <a16:creationId xmlns:a16="http://schemas.microsoft.com/office/drawing/2014/main" id="{32016FC0-98C3-4D70-BD1E-8A01B99470EA}"/>
                </a:ext>
              </a:extLst>
            </p:cNvPr>
            <p:cNvSpPr/>
            <p:nvPr/>
          </p:nvSpPr>
          <p:spPr>
            <a:xfrm>
              <a:off x="7822724" y="1114425"/>
              <a:ext cx="45719" cy="107723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E65E64"/>
                </a:solidFill>
              </a:endParaRPr>
            </a:p>
          </p:txBody>
        </p:sp>
        <p:sp>
          <p:nvSpPr>
            <p:cNvPr id="10" name="矩形 9">
              <a:extLst>
                <a:ext uri="{FF2B5EF4-FFF2-40B4-BE49-F238E27FC236}">
                  <a16:creationId xmlns:a16="http://schemas.microsoft.com/office/drawing/2014/main" id="{155CCD77-56B0-40FD-8124-4FB936635EAB}"/>
                </a:ext>
              </a:extLst>
            </p:cNvPr>
            <p:cNvSpPr/>
            <p:nvPr/>
          </p:nvSpPr>
          <p:spPr>
            <a:xfrm rot="16200000">
              <a:off x="6703945" y="1994"/>
              <a:ext cx="45719" cy="22705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E65E64"/>
                </a:solidFill>
              </a:endParaRPr>
            </a:p>
          </p:txBody>
        </p:sp>
      </p:grpSp>
      <p:grpSp>
        <p:nvGrpSpPr>
          <p:cNvPr id="11" name="组合 10">
            <a:extLst>
              <a:ext uri="{FF2B5EF4-FFF2-40B4-BE49-F238E27FC236}">
                <a16:creationId xmlns:a16="http://schemas.microsoft.com/office/drawing/2014/main" id="{9F39A0EA-E0DC-4111-9A59-3B06232B0C7A}"/>
              </a:ext>
            </a:extLst>
          </p:cNvPr>
          <p:cNvGrpSpPr/>
          <p:nvPr/>
        </p:nvGrpSpPr>
        <p:grpSpPr>
          <a:xfrm flipV="1">
            <a:off x="208165" y="4022303"/>
            <a:ext cx="1311716" cy="1300753"/>
            <a:chOff x="5591515" y="1106804"/>
            <a:chExt cx="2271552" cy="1300753"/>
          </a:xfrm>
          <a:blipFill>
            <a:blip r:embed="rId3"/>
            <a:stretch>
              <a:fillRect/>
            </a:stretch>
          </a:blipFill>
        </p:grpSpPr>
        <p:sp>
          <p:nvSpPr>
            <p:cNvPr id="12" name="矩形 11">
              <a:extLst>
                <a:ext uri="{FF2B5EF4-FFF2-40B4-BE49-F238E27FC236}">
                  <a16:creationId xmlns:a16="http://schemas.microsoft.com/office/drawing/2014/main" id="{4FA326D0-4E7B-483D-B01C-68BA635B3B15}"/>
                </a:ext>
              </a:extLst>
            </p:cNvPr>
            <p:cNvSpPr/>
            <p:nvPr/>
          </p:nvSpPr>
          <p:spPr>
            <a:xfrm>
              <a:off x="5591515" y="1114426"/>
              <a:ext cx="45719" cy="129313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E65E64"/>
                </a:solidFill>
              </a:endParaRPr>
            </a:p>
          </p:txBody>
        </p:sp>
        <p:sp>
          <p:nvSpPr>
            <p:cNvPr id="13" name="矩形 12">
              <a:extLst>
                <a:ext uri="{FF2B5EF4-FFF2-40B4-BE49-F238E27FC236}">
                  <a16:creationId xmlns:a16="http://schemas.microsoft.com/office/drawing/2014/main" id="{2F5D3EA8-012A-4678-8777-02E2995D8F84}"/>
                </a:ext>
              </a:extLst>
            </p:cNvPr>
            <p:cNvSpPr/>
            <p:nvPr/>
          </p:nvSpPr>
          <p:spPr>
            <a:xfrm>
              <a:off x="7817348" y="1114425"/>
              <a:ext cx="45719" cy="129313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E65E64"/>
                </a:solidFill>
              </a:endParaRPr>
            </a:p>
          </p:txBody>
        </p:sp>
        <p:sp>
          <p:nvSpPr>
            <p:cNvPr id="14" name="矩形 13">
              <a:extLst>
                <a:ext uri="{FF2B5EF4-FFF2-40B4-BE49-F238E27FC236}">
                  <a16:creationId xmlns:a16="http://schemas.microsoft.com/office/drawing/2014/main" id="{B973268B-BDD0-41FE-8189-F8F7AAC0DD1C}"/>
                </a:ext>
              </a:extLst>
            </p:cNvPr>
            <p:cNvSpPr/>
            <p:nvPr/>
          </p:nvSpPr>
          <p:spPr>
            <a:xfrm rot="16200000">
              <a:off x="6703945" y="-5626"/>
              <a:ext cx="45719" cy="22705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E65E64"/>
                </a:solidFill>
              </a:endParaRPr>
            </a:p>
          </p:txBody>
        </p:sp>
      </p:grpSp>
      <p:sp>
        <p:nvSpPr>
          <p:cNvPr id="18" name="矩形 12">
            <a:extLst>
              <a:ext uri="{FF2B5EF4-FFF2-40B4-BE49-F238E27FC236}">
                <a16:creationId xmlns:a16="http://schemas.microsoft.com/office/drawing/2014/main" id="{D5E2AC93-4FA4-42B6-A6F3-D23A4115FDC9}"/>
              </a:ext>
            </a:extLst>
          </p:cNvPr>
          <p:cNvSpPr>
            <a:spLocks noChangeArrowheads="1"/>
          </p:cNvSpPr>
          <p:nvPr/>
        </p:nvSpPr>
        <p:spPr bwMode="auto">
          <a:xfrm>
            <a:off x="588040" y="2100096"/>
            <a:ext cx="609600" cy="228560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eaVert" wrap="none">
            <a:spAutoFit/>
          </a:bodyPr>
          <a:lstStyle/>
          <a:p>
            <a:pPr algn="ctr"/>
            <a:r>
              <a:rPr altLang="en-US" b="1" lang="zh-CN" spc="600" sz="2800">
                <a:solidFill>
                  <a:srgbClr val="64ABE2"/>
                </a:solidFill>
                <a:latin charset="-122" panose="020b0503020204020204" pitchFamily="34" typeface="微软雅黑"/>
                <a:ea charset="-122" pitchFamily="34" typeface="微软雅黑"/>
              </a:rPr>
              <a:t>加入标题描述</a:t>
            </a:r>
          </a:p>
        </p:txBody>
      </p:sp>
      <p:grpSp>
        <p:nvGrpSpPr>
          <p:cNvPr id="15" name="组合 14">
            <a:extLst>
              <a:ext uri="{FF2B5EF4-FFF2-40B4-BE49-F238E27FC236}">
                <a16:creationId xmlns:a16="http://schemas.microsoft.com/office/drawing/2014/main" id="{D8626767-0E56-44A2-A496-7D9CFE1BE2E2}"/>
              </a:ext>
            </a:extLst>
          </p:cNvPr>
          <p:cNvGrpSpPr/>
          <p:nvPr/>
        </p:nvGrpSpPr>
        <p:grpSpPr>
          <a:xfrm flipH="1">
            <a:off x="2584217" y="1684276"/>
            <a:ext cx="8696790" cy="3638780"/>
            <a:chOff x="539750" y="1347235"/>
            <a:chExt cx="7974013" cy="3336368"/>
          </a:xfrm>
        </p:grpSpPr>
        <p:sp>
          <p:nvSpPr>
            <p:cNvPr id="16" name="Freeform 8">
              <a:extLst>
                <a:ext uri="{FF2B5EF4-FFF2-40B4-BE49-F238E27FC236}">
                  <a16:creationId xmlns:a16="http://schemas.microsoft.com/office/drawing/2014/main" id="{8486609A-F0D2-4A3A-9477-20AB781BBF5D}"/>
                </a:ext>
              </a:extLst>
            </p:cNvPr>
            <p:cNvSpPr/>
            <p:nvPr/>
          </p:nvSpPr>
          <p:spPr bwMode="auto">
            <a:xfrm>
              <a:off x="5222875" y="1350412"/>
              <a:ext cx="2452688" cy="1384727"/>
            </a:xfrm>
            <a:custGeom>
              <a:gdLst>
                <a:gd fmla="*/ 840 w 840" name="T0"/>
                <a:gd fmla="*/ 474 h 474" name="T1"/>
                <a:gd fmla="*/ 819 w 840" name="T2"/>
                <a:gd fmla="*/ 357 h 474" name="T3"/>
                <a:gd fmla="*/ 803 w 840" name="T4"/>
                <a:gd fmla="*/ 386 h 474" name="T5"/>
                <a:gd fmla="*/ 486 w 840" name="T6"/>
                <a:gd fmla="*/ 181 h 474" name="T7"/>
                <a:gd fmla="*/ 417 w 840" name="T8"/>
                <a:gd fmla="*/ 188 h 474" name="T9"/>
                <a:gd fmla="*/ 209 w 840" name="T10"/>
                <a:gd fmla="*/ 0 h 474" name="T11"/>
                <a:gd fmla="*/ 0 w 840" name="T12"/>
                <a:gd fmla="*/ 209 h 474" name="T13"/>
                <a:gd fmla="*/ 160 w 840" name="T14"/>
                <a:gd fmla="*/ 412 h 474" name="T15"/>
                <a:gd fmla="*/ 174 w 840" name="T16"/>
                <a:gd fmla="*/ 415 h 474" name="T17"/>
                <a:gd fmla="*/ 179 w 840" name="T18"/>
                <a:gd fmla="*/ 405 h 474" name="T19"/>
                <a:gd fmla="*/ 183 w 840" name="T20"/>
                <a:gd fmla="*/ 398 h 474" name="T21"/>
                <a:gd fmla="*/ 186 w 840" name="T22"/>
                <a:gd fmla="*/ 393 h 474" name="T23"/>
                <a:gd fmla="*/ 192 w 840" name="T24"/>
                <a:gd fmla="*/ 383 h 474" name="T25"/>
                <a:gd fmla="*/ 195 w 840" name="T26"/>
                <a:gd fmla="*/ 378 h 474" name="T27"/>
                <a:gd fmla="*/ 199 w 840" name="T28"/>
                <a:gd fmla="*/ 371 h 474" name="T29"/>
                <a:gd fmla="*/ 205 w 840" name="T30"/>
                <a:gd fmla="*/ 363 h 474" name="T31"/>
                <a:gd fmla="*/ 209 w 840" name="T32"/>
                <a:gd fmla="*/ 357 h 474" name="T33"/>
                <a:gd fmla="*/ 213 w 840" name="T34"/>
                <a:gd fmla="*/ 352 h 474" name="T35"/>
                <a:gd fmla="*/ 221 w 840" name="T36"/>
                <a:gd fmla="*/ 343 h 474" name="T37"/>
                <a:gd fmla="*/ 224 w 840" name="T38"/>
                <a:gd fmla="*/ 338 h 474" name="T39"/>
                <a:gd fmla="*/ 229 w 840" name="T40"/>
                <a:gd fmla="*/ 332 h 474" name="T41"/>
                <a:gd fmla="*/ 233 w 840" name="T42"/>
                <a:gd fmla="*/ 328 h 474" name="T43"/>
                <a:gd fmla="*/ 242 w 840" name="T44"/>
                <a:gd fmla="*/ 319 h 474" name="T45"/>
                <a:gd fmla="*/ 245 w 840" name="T46"/>
                <a:gd fmla="*/ 316 h 474" name="T47"/>
                <a:gd fmla="*/ 255 w 840" name="T48"/>
                <a:gd fmla="*/ 306 h 474" name="T49"/>
                <a:gd fmla="*/ 258 w 840" name="T50"/>
                <a:gd fmla="*/ 303 h 474" name="T51"/>
                <a:gd fmla="*/ 265 w 840" name="T52"/>
                <a:gd fmla="*/ 298 h 474" name="T53"/>
                <a:gd fmla="*/ 268 w 840" name="T54"/>
                <a:gd fmla="*/ 296 h 474" name="T55"/>
                <a:gd fmla="*/ 279 w 840" name="T56"/>
                <a:gd fmla="*/ 286 h 474" name="T57"/>
                <a:gd fmla="*/ 282 w 840" name="T58"/>
                <a:gd fmla="*/ 284 h 474" name="T59"/>
                <a:gd fmla="*/ 305 w 840" name="T60"/>
                <a:gd fmla="*/ 268 h 474" name="T61"/>
                <a:gd fmla="*/ 307 w 840" name="T62"/>
                <a:gd fmla="*/ 267 h 474" name="T63"/>
                <a:gd fmla="*/ 322 w 840" name="T64"/>
                <a:gd fmla="*/ 259 h 474" name="T65"/>
                <a:gd fmla="*/ 324 w 840" name="T66"/>
                <a:gd fmla="*/ 258 h 474" name="T67"/>
                <a:gd fmla="*/ 350 w 840" name="T68"/>
                <a:gd fmla="*/ 245 h 474" name="T69"/>
                <a:gd fmla="*/ 351 w 840" name="T70"/>
                <a:gd fmla="*/ 244 h 474" name="T71"/>
                <a:gd fmla="*/ 368 w 840" name="T72"/>
                <a:gd fmla="*/ 237 h 474" name="T73"/>
                <a:gd fmla="*/ 369 w 840" name="T74"/>
                <a:gd fmla="*/ 237 h 474" name="T75"/>
                <a:gd fmla="*/ 397 w 840" name="T76"/>
                <a:gd fmla="*/ 228 h 474" name="T77"/>
                <a:gd fmla="*/ 399 w 840" name="T78"/>
                <a:gd fmla="*/ 227 h 474" name="T79"/>
                <a:gd fmla="*/ 418 w 840" name="T80"/>
                <a:gd fmla="*/ 223 h 474" name="T81"/>
                <a:gd fmla="*/ 492 w 840" name="T82"/>
                <a:gd fmla="*/ 215 h 474" name="T83"/>
                <a:gd fmla="*/ 796 w 840" name="T84"/>
                <a:gd fmla="*/ 389 h 474" name="T85"/>
                <a:gd fmla="*/ 757 w 840" name="T86"/>
                <a:gd fmla="*/ 389 h 474" name="T87"/>
                <a:gd fmla="*/ 840 w 840" name="T88"/>
                <a:gd fmla="*/ 474 h 474" name="T8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b="b" l="0" r="r" t="0"/>
              <a:pathLst>
                <a:path h="472" w="840">
                  <a:moveTo>
                    <a:pt x="840" y="474"/>
                  </a:moveTo>
                  <a:cubicBezTo>
                    <a:pt x="819" y="357"/>
                    <a:pt x="819" y="357"/>
                    <a:pt x="819" y="357"/>
                  </a:cubicBezTo>
                  <a:cubicBezTo>
                    <a:pt x="803" y="386"/>
                    <a:pt x="803" y="386"/>
                    <a:pt x="803" y="386"/>
                  </a:cubicBezTo>
                  <a:cubicBezTo>
                    <a:pt x="748" y="265"/>
                    <a:pt x="627" y="181"/>
                    <a:pt x="486" y="181"/>
                  </a:cubicBezTo>
                  <a:cubicBezTo>
                    <a:pt x="463" y="181"/>
                    <a:pt x="440" y="183"/>
                    <a:pt x="417" y="188"/>
                  </a:cubicBezTo>
                  <a:cubicBezTo>
                    <a:pt x="407" y="82"/>
                    <a:pt x="318" y="0"/>
                    <a:pt x="209" y="0"/>
                  </a:cubicBezTo>
                  <a:cubicBezTo>
                    <a:pt x="94" y="0"/>
                    <a:pt x="0" y="93"/>
                    <a:pt x="0" y="209"/>
                  </a:cubicBezTo>
                  <a:cubicBezTo>
                    <a:pt x="0" y="307"/>
                    <a:pt x="68" y="389"/>
                    <a:pt x="160" y="412"/>
                  </a:cubicBezTo>
                  <a:cubicBezTo>
                    <a:pt x="164" y="413"/>
                    <a:pt x="169" y="414"/>
                    <a:pt x="174" y="415"/>
                  </a:cubicBezTo>
                  <a:cubicBezTo>
                    <a:pt x="176" y="411"/>
                    <a:pt x="177" y="408"/>
                    <a:pt x="179" y="405"/>
                  </a:cubicBezTo>
                  <a:cubicBezTo>
                    <a:pt x="180" y="403"/>
                    <a:pt x="181" y="401"/>
                    <a:pt x="183" y="398"/>
                  </a:cubicBezTo>
                  <a:cubicBezTo>
                    <a:pt x="184" y="397"/>
                    <a:pt x="185" y="395"/>
                    <a:pt x="186" y="393"/>
                  </a:cubicBezTo>
                  <a:cubicBezTo>
                    <a:pt x="188" y="390"/>
                    <a:pt x="190" y="386"/>
                    <a:pt x="192" y="383"/>
                  </a:cubicBezTo>
                  <a:cubicBezTo>
                    <a:pt x="193" y="381"/>
                    <a:pt x="194" y="380"/>
                    <a:pt x="195" y="378"/>
                  </a:cubicBezTo>
                  <a:cubicBezTo>
                    <a:pt x="196" y="376"/>
                    <a:pt x="198" y="374"/>
                    <a:pt x="199" y="371"/>
                  </a:cubicBezTo>
                  <a:cubicBezTo>
                    <a:pt x="201" y="369"/>
                    <a:pt x="203" y="366"/>
                    <a:pt x="205" y="363"/>
                  </a:cubicBezTo>
                  <a:cubicBezTo>
                    <a:pt x="206" y="361"/>
                    <a:pt x="208" y="359"/>
                    <a:pt x="209" y="357"/>
                  </a:cubicBezTo>
                  <a:cubicBezTo>
                    <a:pt x="211" y="355"/>
                    <a:pt x="212" y="354"/>
                    <a:pt x="213" y="352"/>
                  </a:cubicBezTo>
                  <a:cubicBezTo>
                    <a:pt x="215" y="349"/>
                    <a:pt x="218" y="346"/>
                    <a:pt x="221" y="343"/>
                  </a:cubicBezTo>
                  <a:cubicBezTo>
                    <a:pt x="222" y="341"/>
                    <a:pt x="223" y="340"/>
                    <a:pt x="224" y="338"/>
                  </a:cubicBezTo>
                  <a:cubicBezTo>
                    <a:pt x="226" y="336"/>
                    <a:pt x="228" y="334"/>
                    <a:pt x="229" y="332"/>
                  </a:cubicBezTo>
                  <a:cubicBezTo>
                    <a:pt x="231" y="331"/>
                    <a:pt x="232" y="330"/>
                    <a:pt x="233" y="328"/>
                  </a:cubicBezTo>
                  <a:cubicBezTo>
                    <a:pt x="236" y="325"/>
                    <a:pt x="239" y="322"/>
                    <a:pt x="242" y="319"/>
                  </a:cubicBezTo>
                  <a:cubicBezTo>
                    <a:pt x="243" y="318"/>
                    <a:pt x="244" y="317"/>
                    <a:pt x="245" y="316"/>
                  </a:cubicBezTo>
                  <a:cubicBezTo>
                    <a:pt x="249" y="312"/>
                    <a:pt x="252" y="309"/>
                    <a:pt x="255" y="306"/>
                  </a:cubicBezTo>
                  <a:cubicBezTo>
                    <a:pt x="256" y="305"/>
                    <a:pt x="257" y="304"/>
                    <a:pt x="258" y="303"/>
                  </a:cubicBezTo>
                  <a:cubicBezTo>
                    <a:pt x="261" y="301"/>
                    <a:pt x="263" y="300"/>
                    <a:pt x="265" y="298"/>
                  </a:cubicBezTo>
                  <a:cubicBezTo>
                    <a:pt x="266" y="297"/>
                    <a:pt x="267" y="296"/>
                    <a:pt x="268" y="296"/>
                  </a:cubicBezTo>
                  <a:cubicBezTo>
                    <a:pt x="271" y="292"/>
                    <a:pt x="275" y="289"/>
                    <a:pt x="279" y="286"/>
                  </a:cubicBezTo>
                  <a:cubicBezTo>
                    <a:pt x="280" y="285"/>
                    <a:pt x="281" y="285"/>
                    <a:pt x="282" y="284"/>
                  </a:cubicBezTo>
                  <a:cubicBezTo>
                    <a:pt x="290" y="279"/>
                    <a:pt x="297" y="273"/>
                    <a:pt x="305" y="268"/>
                  </a:cubicBezTo>
                  <a:cubicBezTo>
                    <a:pt x="306" y="268"/>
                    <a:pt x="306" y="268"/>
                    <a:pt x="307" y="267"/>
                  </a:cubicBezTo>
                  <a:cubicBezTo>
                    <a:pt x="312" y="264"/>
                    <a:pt x="317" y="261"/>
                    <a:pt x="322" y="259"/>
                  </a:cubicBezTo>
                  <a:cubicBezTo>
                    <a:pt x="322" y="258"/>
                    <a:pt x="323" y="258"/>
                    <a:pt x="324" y="258"/>
                  </a:cubicBezTo>
                  <a:cubicBezTo>
                    <a:pt x="332" y="253"/>
                    <a:pt x="341" y="249"/>
                    <a:pt x="350" y="245"/>
                  </a:cubicBezTo>
                  <a:cubicBezTo>
                    <a:pt x="350" y="245"/>
                    <a:pt x="350" y="244"/>
                    <a:pt x="351" y="244"/>
                  </a:cubicBezTo>
                  <a:cubicBezTo>
                    <a:pt x="357" y="242"/>
                    <a:pt x="362" y="239"/>
                    <a:pt x="368" y="237"/>
                  </a:cubicBezTo>
                  <a:cubicBezTo>
                    <a:pt x="368" y="237"/>
                    <a:pt x="369" y="237"/>
                    <a:pt x="369" y="237"/>
                  </a:cubicBezTo>
                  <a:cubicBezTo>
                    <a:pt x="378" y="234"/>
                    <a:pt x="388" y="230"/>
                    <a:pt x="397" y="228"/>
                  </a:cubicBezTo>
                  <a:cubicBezTo>
                    <a:pt x="398" y="228"/>
                    <a:pt x="398" y="228"/>
                    <a:pt x="399" y="227"/>
                  </a:cubicBezTo>
                  <a:cubicBezTo>
                    <a:pt x="405" y="226"/>
                    <a:pt x="411" y="224"/>
                    <a:pt x="418" y="223"/>
                  </a:cubicBezTo>
                  <a:cubicBezTo>
                    <a:pt x="442" y="218"/>
                    <a:pt x="466" y="215"/>
                    <a:pt x="492" y="215"/>
                  </a:cubicBezTo>
                  <a:cubicBezTo>
                    <a:pt x="621" y="215"/>
                    <a:pt x="735" y="285"/>
                    <a:pt x="796" y="389"/>
                  </a:cubicBezTo>
                  <a:cubicBezTo>
                    <a:pt x="757" y="389"/>
                    <a:pt x="757" y="389"/>
                    <a:pt x="757" y="389"/>
                  </a:cubicBezTo>
                  <a:lnTo>
                    <a:pt x="840" y="474"/>
                  </a:lnTo>
                  <a:close/>
                </a:path>
              </a:pathLst>
            </a:custGeom>
            <a:blipFill>
              <a:blip r:embed="rId3"/>
              <a:stretch>
                <a:fillRect/>
              </a:stretch>
            </a:blipFill>
            <a:ln>
              <a:noFill/>
            </a:ln>
          </p:spPr>
          <p:txBody>
            <a:bodyPr/>
            <a:lstStyle/>
            <a:p>
              <a:endParaRPr altLang="en-US" lang="zh-CN" sz="2400">
                <a:solidFill>
                  <a:prstClr val="black"/>
                </a:solidFill>
              </a:endParaRPr>
            </a:p>
          </p:txBody>
        </p:sp>
        <p:sp>
          <p:nvSpPr>
            <p:cNvPr id="17" name="Freeform 9">
              <a:extLst>
                <a:ext uri="{FF2B5EF4-FFF2-40B4-BE49-F238E27FC236}">
                  <a16:creationId xmlns:a16="http://schemas.microsoft.com/office/drawing/2014/main" id="{5F58CCE5-BD08-43E9-9DE0-9EF12E8A73B0}"/>
                </a:ext>
              </a:extLst>
            </p:cNvPr>
            <p:cNvSpPr/>
            <p:nvPr/>
          </p:nvSpPr>
          <p:spPr bwMode="auto">
            <a:xfrm>
              <a:off x="7108825" y="1347235"/>
              <a:ext cx="1397000" cy="2451857"/>
            </a:xfrm>
            <a:custGeom>
              <a:gdLst>
                <a:gd fmla="*/ 0 w 478" name="T0"/>
                <a:gd fmla="*/ 839 h 839" name="T1"/>
                <a:gd fmla="*/ 117 w 478" name="T2"/>
                <a:gd fmla="*/ 818 h 839" name="T3"/>
                <a:gd fmla="*/ 88 w 478" name="T4"/>
                <a:gd fmla="*/ 802 h 839" name="T5"/>
                <a:gd fmla="*/ 295 w 478" name="T6"/>
                <a:gd fmla="*/ 487 h 839" name="T7"/>
                <a:gd fmla="*/ 288 w 478" name="T8"/>
                <a:gd fmla="*/ 418 h 839" name="T9"/>
                <a:gd fmla="*/ 477 w 478" name="T10"/>
                <a:gd fmla="*/ 211 h 839" name="T11"/>
                <a:gd fmla="*/ 269 w 478" name="T12"/>
                <a:gd fmla="*/ 1 h 839" name="T13"/>
                <a:gd fmla="*/ 66 w 478" name="T14"/>
                <a:gd fmla="*/ 159 h 839" name="T15"/>
                <a:gd fmla="*/ 62 w 478" name="T16"/>
                <a:gd fmla="*/ 174 h 839" name="T17"/>
                <a:gd fmla="*/ 72 w 478" name="T18"/>
                <a:gd fmla="*/ 178 h 839" name="T19"/>
                <a:gd fmla="*/ 79 w 478" name="T20"/>
                <a:gd fmla="*/ 182 h 839" name="T21"/>
                <a:gd fmla="*/ 84 w 478" name="T22"/>
                <a:gd fmla="*/ 185 h 839" name="T23"/>
                <a:gd fmla="*/ 94 w 478" name="T24"/>
                <a:gd fmla="*/ 191 h 839" name="T25"/>
                <a:gd fmla="*/ 99 w 478" name="T26"/>
                <a:gd fmla="*/ 194 h 839" name="T27"/>
                <a:gd fmla="*/ 106 w 478" name="T28"/>
                <a:gd fmla="*/ 198 h 839" name="T29"/>
                <a:gd fmla="*/ 114 w 478" name="T30"/>
                <a:gd fmla="*/ 204 h 839" name="T31"/>
                <a:gd fmla="*/ 120 w 478" name="T32"/>
                <a:gd fmla="*/ 209 h 839" name="T33"/>
                <a:gd fmla="*/ 125 w 478" name="T34"/>
                <a:gd fmla="*/ 212 h 839" name="T35"/>
                <a:gd fmla="*/ 134 w 478" name="T36"/>
                <a:gd fmla="*/ 220 h 839" name="T37"/>
                <a:gd fmla="*/ 139 w 478" name="T38"/>
                <a:gd fmla="*/ 224 h 839" name="T39"/>
                <a:gd fmla="*/ 145 w 478" name="T40"/>
                <a:gd fmla="*/ 229 h 839" name="T41"/>
                <a:gd fmla="*/ 148 w 478" name="T42"/>
                <a:gd fmla="*/ 233 h 839" name="T43"/>
                <a:gd fmla="*/ 158 w 478" name="T44"/>
                <a:gd fmla="*/ 242 h 839" name="T45"/>
                <a:gd fmla="*/ 161 w 478" name="T46"/>
                <a:gd fmla="*/ 245 h 839" name="T47"/>
                <a:gd fmla="*/ 171 w 478" name="T48"/>
                <a:gd fmla="*/ 255 h 839" name="T49"/>
                <a:gd fmla="*/ 173 w 478" name="T50"/>
                <a:gd fmla="*/ 258 h 839" name="T51"/>
                <a:gd fmla="*/ 179 w 478" name="T52"/>
                <a:gd fmla="*/ 265 h 839" name="T53"/>
                <a:gd fmla="*/ 181 w 478" name="T54"/>
                <a:gd fmla="*/ 267 h 839" name="T55"/>
                <a:gd fmla="*/ 190 w 478" name="T56"/>
                <a:gd fmla="*/ 279 h 839" name="T57"/>
                <a:gd fmla="*/ 193 w 478" name="T58"/>
                <a:gd fmla="*/ 282 h 839" name="T59"/>
                <a:gd fmla="*/ 208 w 478" name="T60"/>
                <a:gd fmla="*/ 305 h 839" name="T61"/>
                <a:gd fmla="*/ 209 w 478" name="T62"/>
                <a:gd fmla="*/ 307 h 839" name="T63"/>
                <a:gd fmla="*/ 218 w 478" name="T64"/>
                <a:gd fmla="*/ 322 h 839" name="T65"/>
                <a:gd fmla="*/ 219 w 478" name="T66"/>
                <a:gd fmla="*/ 324 h 839" name="T67"/>
                <a:gd fmla="*/ 231 w 478" name="T68"/>
                <a:gd fmla="*/ 350 h 839" name="T69"/>
                <a:gd fmla="*/ 232 w 478" name="T70"/>
                <a:gd fmla="*/ 351 h 839" name="T71"/>
                <a:gd fmla="*/ 239 w 478" name="T72"/>
                <a:gd fmla="*/ 368 h 839" name="T73"/>
                <a:gd fmla="*/ 239 w 478" name="T74"/>
                <a:gd fmla="*/ 369 h 839" name="T75"/>
                <a:gd fmla="*/ 248 w 478" name="T76"/>
                <a:gd fmla="*/ 397 h 839" name="T77"/>
                <a:gd fmla="*/ 249 w 478" name="T78"/>
                <a:gd fmla="*/ 399 h 839" name="T79"/>
                <a:gd fmla="*/ 253 w 478" name="T80"/>
                <a:gd fmla="*/ 418 h 839" name="T81"/>
                <a:gd fmla="*/ 261 w 478" name="T82"/>
                <a:gd fmla="*/ 492 h 839" name="T83"/>
                <a:gd fmla="*/ 85 w 478" name="T84"/>
                <a:gd fmla="*/ 795 h 839" name="T85"/>
                <a:gd fmla="*/ 85 w 478" name="T86"/>
                <a:gd fmla="*/ 757 h 839" name="T87"/>
                <a:gd fmla="*/ 0 w 478" name="T88"/>
                <a:gd fmla="*/ 839 h 839" name="T8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b="b" l="0" r="r" t="0"/>
              <a:pathLst>
                <a:path h="839" w="478">
                  <a:moveTo>
                    <a:pt x="0" y="839"/>
                  </a:moveTo>
                  <a:cubicBezTo>
                    <a:pt x="117" y="818"/>
                    <a:pt x="117" y="818"/>
                    <a:pt x="117" y="818"/>
                  </a:cubicBezTo>
                  <a:cubicBezTo>
                    <a:pt x="88" y="802"/>
                    <a:pt x="88" y="802"/>
                    <a:pt x="88" y="802"/>
                  </a:cubicBezTo>
                  <a:cubicBezTo>
                    <a:pt x="210" y="748"/>
                    <a:pt x="294" y="628"/>
                    <a:pt x="295" y="487"/>
                  </a:cubicBezTo>
                  <a:cubicBezTo>
                    <a:pt x="295" y="463"/>
                    <a:pt x="293" y="440"/>
                    <a:pt x="288" y="418"/>
                  </a:cubicBezTo>
                  <a:cubicBezTo>
                    <a:pt x="394" y="408"/>
                    <a:pt x="477" y="319"/>
                    <a:pt x="477" y="211"/>
                  </a:cubicBezTo>
                  <a:cubicBezTo>
                    <a:pt x="478" y="95"/>
                    <a:pt x="385" y="1"/>
                    <a:pt x="269" y="1"/>
                  </a:cubicBezTo>
                  <a:cubicBezTo>
                    <a:pt x="171" y="0"/>
                    <a:pt x="88" y="68"/>
                    <a:pt x="66" y="159"/>
                  </a:cubicBezTo>
                  <a:cubicBezTo>
                    <a:pt x="64" y="164"/>
                    <a:pt x="63" y="169"/>
                    <a:pt x="62" y="174"/>
                  </a:cubicBezTo>
                  <a:cubicBezTo>
                    <a:pt x="66" y="175"/>
                    <a:pt x="69" y="177"/>
                    <a:pt x="72" y="178"/>
                  </a:cubicBezTo>
                  <a:cubicBezTo>
                    <a:pt x="74" y="180"/>
                    <a:pt x="76" y="181"/>
                    <a:pt x="79" y="182"/>
                  </a:cubicBezTo>
                  <a:cubicBezTo>
                    <a:pt x="80" y="183"/>
                    <a:pt x="82" y="184"/>
                    <a:pt x="84" y="185"/>
                  </a:cubicBezTo>
                  <a:cubicBezTo>
                    <a:pt x="87" y="187"/>
                    <a:pt x="91" y="189"/>
                    <a:pt x="94" y="191"/>
                  </a:cubicBezTo>
                  <a:cubicBezTo>
                    <a:pt x="96" y="192"/>
                    <a:pt x="97" y="193"/>
                    <a:pt x="99" y="194"/>
                  </a:cubicBezTo>
                  <a:cubicBezTo>
                    <a:pt x="101" y="196"/>
                    <a:pt x="103" y="197"/>
                    <a:pt x="106" y="198"/>
                  </a:cubicBezTo>
                  <a:cubicBezTo>
                    <a:pt x="108" y="200"/>
                    <a:pt x="111" y="202"/>
                    <a:pt x="114" y="204"/>
                  </a:cubicBezTo>
                  <a:cubicBezTo>
                    <a:pt x="116" y="206"/>
                    <a:pt x="118" y="207"/>
                    <a:pt x="120" y="209"/>
                  </a:cubicBezTo>
                  <a:cubicBezTo>
                    <a:pt x="122" y="210"/>
                    <a:pt x="123" y="211"/>
                    <a:pt x="125" y="212"/>
                  </a:cubicBezTo>
                  <a:cubicBezTo>
                    <a:pt x="128" y="215"/>
                    <a:pt x="131" y="218"/>
                    <a:pt x="134" y="220"/>
                  </a:cubicBezTo>
                  <a:cubicBezTo>
                    <a:pt x="136" y="221"/>
                    <a:pt x="137" y="223"/>
                    <a:pt x="139" y="224"/>
                  </a:cubicBezTo>
                  <a:cubicBezTo>
                    <a:pt x="141" y="226"/>
                    <a:pt x="143" y="227"/>
                    <a:pt x="145" y="229"/>
                  </a:cubicBezTo>
                  <a:cubicBezTo>
                    <a:pt x="146" y="230"/>
                    <a:pt x="147" y="231"/>
                    <a:pt x="148" y="233"/>
                  </a:cubicBezTo>
                  <a:cubicBezTo>
                    <a:pt x="152" y="236"/>
                    <a:pt x="155" y="239"/>
                    <a:pt x="158" y="242"/>
                  </a:cubicBezTo>
                  <a:cubicBezTo>
                    <a:pt x="159" y="243"/>
                    <a:pt x="160" y="244"/>
                    <a:pt x="161" y="245"/>
                  </a:cubicBezTo>
                  <a:cubicBezTo>
                    <a:pt x="164" y="248"/>
                    <a:pt x="168" y="252"/>
                    <a:pt x="171" y="255"/>
                  </a:cubicBezTo>
                  <a:cubicBezTo>
                    <a:pt x="172" y="256"/>
                    <a:pt x="172" y="257"/>
                    <a:pt x="173" y="258"/>
                  </a:cubicBezTo>
                  <a:cubicBezTo>
                    <a:pt x="175" y="260"/>
                    <a:pt x="177" y="263"/>
                    <a:pt x="179" y="265"/>
                  </a:cubicBezTo>
                  <a:cubicBezTo>
                    <a:pt x="180" y="266"/>
                    <a:pt x="180" y="267"/>
                    <a:pt x="181" y="267"/>
                  </a:cubicBezTo>
                  <a:cubicBezTo>
                    <a:pt x="184" y="271"/>
                    <a:pt x="187" y="275"/>
                    <a:pt x="190" y="279"/>
                  </a:cubicBezTo>
                  <a:cubicBezTo>
                    <a:pt x="191" y="280"/>
                    <a:pt x="192" y="281"/>
                    <a:pt x="193" y="282"/>
                  </a:cubicBezTo>
                  <a:cubicBezTo>
                    <a:pt x="198" y="290"/>
                    <a:pt x="203" y="297"/>
                    <a:pt x="208" y="305"/>
                  </a:cubicBezTo>
                  <a:cubicBezTo>
                    <a:pt x="208" y="306"/>
                    <a:pt x="209" y="306"/>
                    <a:pt x="209" y="307"/>
                  </a:cubicBezTo>
                  <a:cubicBezTo>
                    <a:pt x="212" y="312"/>
                    <a:pt x="215" y="317"/>
                    <a:pt x="218" y="322"/>
                  </a:cubicBezTo>
                  <a:cubicBezTo>
                    <a:pt x="218" y="322"/>
                    <a:pt x="218" y="323"/>
                    <a:pt x="219" y="324"/>
                  </a:cubicBezTo>
                  <a:cubicBezTo>
                    <a:pt x="223" y="332"/>
                    <a:pt x="228" y="341"/>
                    <a:pt x="231" y="350"/>
                  </a:cubicBezTo>
                  <a:cubicBezTo>
                    <a:pt x="232" y="350"/>
                    <a:pt x="232" y="351"/>
                    <a:pt x="232" y="351"/>
                  </a:cubicBezTo>
                  <a:cubicBezTo>
                    <a:pt x="234" y="357"/>
                    <a:pt x="237" y="362"/>
                    <a:pt x="239" y="368"/>
                  </a:cubicBezTo>
                  <a:cubicBezTo>
                    <a:pt x="239" y="369"/>
                    <a:pt x="239" y="369"/>
                    <a:pt x="239" y="369"/>
                  </a:cubicBezTo>
                  <a:cubicBezTo>
                    <a:pt x="243" y="378"/>
                    <a:pt x="246" y="388"/>
                    <a:pt x="248" y="397"/>
                  </a:cubicBezTo>
                  <a:cubicBezTo>
                    <a:pt x="248" y="398"/>
                    <a:pt x="249" y="398"/>
                    <a:pt x="249" y="399"/>
                  </a:cubicBezTo>
                  <a:cubicBezTo>
                    <a:pt x="250" y="405"/>
                    <a:pt x="252" y="412"/>
                    <a:pt x="253" y="418"/>
                  </a:cubicBezTo>
                  <a:cubicBezTo>
                    <a:pt x="258" y="442"/>
                    <a:pt x="261" y="467"/>
                    <a:pt x="261" y="492"/>
                  </a:cubicBezTo>
                  <a:cubicBezTo>
                    <a:pt x="260" y="622"/>
                    <a:pt x="190" y="734"/>
                    <a:pt x="85" y="795"/>
                  </a:cubicBezTo>
                  <a:cubicBezTo>
                    <a:pt x="85" y="757"/>
                    <a:pt x="85" y="757"/>
                    <a:pt x="85" y="757"/>
                  </a:cubicBezTo>
                  <a:lnTo>
                    <a:pt x="0" y="839"/>
                  </a:lnTo>
                  <a:close/>
                </a:path>
              </a:pathLst>
            </a:custGeom>
            <a:blipFill>
              <a:blip r:embed="rId3"/>
              <a:stretch>
                <a:fillRect/>
              </a:stretch>
            </a:blipFill>
            <a:ln>
              <a:noFill/>
            </a:ln>
          </p:spPr>
          <p:txBody>
            <a:bodyPr/>
            <a:lstStyle/>
            <a:p>
              <a:endParaRPr altLang="en-US" lang="zh-CN" sz="2400">
                <a:solidFill>
                  <a:prstClr val="black"/>
                </a:solidFill>
              </a:endParaRPr>
            </a:p>
          </p:txBody>
        </p:sp>
        <p:sp>
          <p:nvSpPr>
            <p:cNvPr id="19" name="Freeform 10">
              <a:extLst>
                <a:ext uri="{FF2B5EF4-FFF2-40B4-BE49-F238E27FC236}">
                  <a16:creationId xmlns:a16="http://schemas.microsoft.com/office/drawing/2014/main" id="{9AD86A1F-D593-4F1E-B485-5F2A39449FD7}"/>
                </a:ext>
              </a:extLst>
            </p:cNvPr>
            <p:cNvSpPr/>
            <p:nvPr/>
          </p:nvSpPr>
          <p:spPr bwMode="auto">
            <a:xfrm>
              <a:off x="6026150" y="3354456"/>
              <a:ext cx="2487613" cy="1329147"/>
            </a:xfrm>
            <a:custGeom>
              <a:gdLst>
                <a:gd fmla="*/ 0 w 852" name="T0"/>
                <a:gd fmla="*/ 0 h 455" name="T1"/>
                <a:gd fmla="*/ 25 w 852" name="T2"/>
                <a:gd fmla="*/ 115 h 455" name="T3"/>
                <a:gd fmla="*/ 40 w 852" name="T4"/>
                <a:gd fmla="*/ 87 h 455" name="T5"/>
                <a:gd fmla="*/ 364 w 852" name="T6"/>
                <a:gd fmla="*/ 280 h 455" name="T7"/>
                <a:gd fmla="*/ 432 w 852" name="T8"/>
                <a:gd fmla="*/ 271 h 455" name="T9"/>
                <a:gd fmla="*/ 647 w 852" name="T10"/>
                <a:gd fmla="*/ 451 h 455" name="T11"/>
                <a:gd fmla="*/ 848 w 852" name="T12"/>
                <a:gd fmla="*/ 235 h 455" name="T13"/>
                <a:gd fmla="*/ 682 w 852" name="T14"/>
                <a:gd fmla="*/ 38 h 455" name="T15"/>
                <a:gd fmla="*/ 667 w 852" name="T16"/>
                <a:gd fmla="*/ 35 h 455" name="T17"/>
                <a:gd fmla="*/ 662 w 852" name="T18"/>
                <a:gd fmla="*/ 45 h 455" name="T19"/>
                <a:gd fmla="*/ 659 w 852" name="T20"/>
                <a:gd fmla="*/ 52 h 455" name="T21"/>
                <a:gd fmla="*/ 656 w 852" name="T22"/>
                <a:gd fmla="*/ 57 h 455" name="T23"/>
                <a:gd fmla="*/ 651 w 852" name="T24"/>
                <a:gd fmla="*/ 67 h 455" name="T25"/>
                <a:gd fmla="*/ 648 w 852" name="T26"/>
                <a:gd fmla="*/ 73 h 455" name="T27"/>
                <a:gd fmla="*/ 644 w 852" name="T28"/>
                <a:gd fmla="*/ 79 h 455" name="T29"/>
                <a:gd fmla="*/ 638 w 852" name="T30"/>
                <a:gd fmla="*/ 88 h 455" name="T31"/>
                <a:gd fmla="*/ 634 w 852" name="T32"/>
                <a:gd fmla="*/ 94 h 455" name="T33"/>
                <a:gd fmla="*/ 631 w 852" name="T34"/>
                <a:gd fmla="*/ 99 h 455" name="T35"/>
                <a:gd fmla="*/ 623 w 852" name="T36"/>
                <a:gd fmla="*/ 109 h 455" name="T37"/>
                <a:gd fmla="*/ 620 w 852" name="T38"/>
                <a:gd fmla="*/ 113 h 455" name="T39"/>
                <a:gd fmla="*/ 615 w 852" name="T40"/>
                <a:gd fmla="*/ 119 h 455" name="T41"/>
                <a:gd fmla="*/ 611 w 852" name="T42"/>
                <a:gd fmla="*/ 123 h 455" name="T43"/>
                <a:gd fmla="*/ 603 w 852" name="T44"/>
                <a:gd fmla="*/ 133 h 455" name="T45"/>
                <a:gd fmla="*/ 600 w 852" name="T46"/>
                <a:gd fmla="*/ 137 h 455" name="T47"/>
                <a:gd fmla="*/ 590 w 852" name="T48"/>
                <a:gd fmla="*/ 147 h 455" name="T49"/>
                <a:gd fmla="*/ 587 w 852" name="T50"/>
                <a:gd fmla="*/ 149 h 455" name="T51"/>
                <a:gd fmla="*/ 581 w 852" name="T52"/>
                <a:gd fmla="*/ 155 h 455" name="T53"/>
                <a:gd fmla="*/ 578 w 852" name="T54"/>
                <a:gd fmla="*/ 157 h 455" name="T55"/>
                <a:gd fmla="*/ 566 w 852" name="T56"/>
                <a:gd fmla="*/ 167 h 455" name="T57"/>
                <a:gd fmla="*/ 564 w 852" name="T58"/>
                <a:gd fmla="*/ 170 h 455" name="T59"/>
                <a:gd fmla="*/ 541 w 852" name="T60"/>
                <a:gd fmla="*/ 186 h 455" name="T61"/>
                <a:gd fmla="*/ 540 w 852" name="T62"/>
                <a:gd fmla="*/ 187 h 455" name="T63"/>
                <a:gd fmla="*/ 525 w 852" name="T64"/>
                <a:gd fmla="*/ 196 h 455" name="T65"/>
                <a:gd fmla="*/ 523 w 852" name="T66"/>
                <a:gd fmla="*/ 197 h 455" name="T67"/>
                <a:gd fmla="*/ 498 w 852" name="T68"/>
                <a:gd fmla="*/ 211 h 455" name="T69"/>
                <a:gd fmla="*/ 497 w 852" name="T70"/>
                <a:gd fmla="*/ 212 h 455" name="T71"/>
                <a:gd fmla="*/ 480 w 852" name="T72"/>
                <a:gd fmla="*/ 219 h 455" name="T73"/>
                <a:gd fmla="*/ 479 w 852" name="T74"/>
                <a:gd fmla="*/ 220 h 455" name="T75"/>
                <a:gd fmla="*/ 451 w 852" name="T76"/>
                <a:gd fmla="*/ 230 h 455" name="T77"/>
                <a:gd fmla="*/ 449 w 852" name="T78"/>
                <a:gd fmla="*/ 230 h 455" name="T79"/>
                <a:gd fmla="*/ 430 w 852" name="T80"/>
                <a:gd fmla="*/ 236 h 455" name="T81"/>
                <a:gd fmla="*/ 357 w 852" name="T82"/>
                <a:gd fmla="*/ 246 h 455" name="T83"/>
                <a:gd fmla="*/ 47 w 852" name="T84"/>
                <a:gd fmla="*/ 83 h 455" name="T85"/>
                <a:gd fmla="*/ 85 w 852" name="T86"/>
                <a:gd fmla="*/ 82 h 455" name="T87"/>
                <a:gd fmla="*/ 0 w 852" name="T88"/>
                <a:gd fmla="*/ 0 h 455" name="T8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b="b" l="0" r="r" t="0"/>
              <a:pathLst>
                <a:path h="455" w="852">
                  <a:moveTo>
                    <a:pt x="0" y="0"/>
                  </a:moveTo>
                  <a:cubicBezTo>
                    <a:pt x="25" y="115"/>
                    <a:pt x="25" y="115"/>
                    <a:pt x="25" y="115"/>
                  </a:cubicBezTo>
                  <a:cubicBezTo>
                    <a:pt x="40" y="87"/>
                    <a:pt x="40" y="87"/>
                    <a:pt x="40" y="87"/>
                  </a:cubicBezTo>
                  <a:cubicBezTo>
                    <a:pt x="98" y="205"/>
                    <a:pt x="223" y="285"/>
                    <a:pt x="364" y="280"/>
                  </a:cubicBezTo>
                  <a:cubicBezTo>
                    <a:pt x="387" y="279"/>
                    <a:pt x="410" y="276"/>
                    <a:pt x="432" y="271"/>
                  </a:cubicBezTo>
                  <a:cubicBezTo>
                    <a:pt x="447" y="376"/>
                    <a:pt x="539" y="455"/>
                    <a:pt x="647" y="451"/>
                  </a:cubicBezTo>
                  <a:cubicBezTo>
                    <a:pt x="762" y="447"/>
                    <a:pt x="852" y="350"/>
                    <a:pt x="848" y="235"/>
                  </a:cubicBezTo>
                  <a:cubicBezTo>
                    <a:pt x="845" y="137"/>
                    <a:pt x="774" y="57"/>
                    <a:pt x="682" y="38"/>
                  </a:cubicBezTo>
                  <a:cubicBezTo>
                    <a:pt x="677" y="37"/>
                    <a:pt x="672" y="36"/>
                    <a:pt x="667" y="35"/>
                  </a:cubicBezTo>
                  <a:cubicBezTo>
                    <a:pt x="665" y="38"/>
                    <a:pt x="664" y="42"/>
                    <a:pt x="662" y="45"/>
                  </a:cubicBezTo>
                  <a:cubicBezTo>
                    <a:pt x="661" y="47"/>
                    <a:pt x="660" y="49"/>
                    <a:pt x="659" y="52"/>
                  </a:cubicBezTo>
                  <a:cubicBezTo>
                    <a:pt x="658" y="53"/>
                    <a:pt x="657" y="55"/>
                    <a:pt x="656" y="57"/>
                  </a:cubicBezTo>
                  <a:cubicBezTo>
                    <a:pt x="655" y="61"/>
                    <a:pt x="653" y="64"/>
                    <a:pt x="651" y="67"/>
                  </a:cubicBezTo>
                  <a:cubicBezTo>
                    <a:pt x="650" y="69"/>
                    <a:pt x="649" y="71"/>
                    <a:pt x="648" y="73"/>
                  </a:cubicBezTo>
                  <a:cubicBezTo>
                    <a:pt x="646" y="75"/>
                    <a:pt x="645" y="77"/>
                    <a:pt x="644" y="79"/>
                  </a:cubicBezTo>
                  <a:cubicBezTo>
                    <a:pt x="642" y="82"/>
                    <a:pt x="640" y="85"/>
                    <a:pt x="638" y="88"/>
                  </a:cubicBezTo>
                  <a:cubicBezTo>
                    <a:pt x="637" y="90"/>
                    <a:pt x="635" y="92"/>
                    <a:pt x="634" y="94"/>
                  </a:cubicBezTo>
                  <a:cubicBezTo>
                    <a:pt x="633" y="96"/>
                    <a:pt x="632" y="97"/>
                    <a:pt x="631" y="99"/>
                  </a:cubicBezTo>
                  <a:cubicBezTo>
                    <a:pt x="628" y="102"/>
                    <a:pt x="626" y="106"/>
                    <a:pt x="623" y="109"/>
                  </a:cubicBezTo>
                  <a:cubicBezTo>
                    <a:pt x="622" y="110"/>
                    <a:pt x="621" y="112"/>
                    <a:pt x="620" y="113"/>
                  </a:cubicBezTo>
                  <a:cubicBezTo>
                    <a:pt x="618" y="115"/>
                    <a:pt x="617" y="117"/>
                    <a:pt x="615" y="119"/>
                  </a:cubicBezTo>
                  <a:cubicBezTo>
                    <a:pt x="614" y="121"/>
                    <a:pt x="613" y="122"/>
                    <a:pt x="611" y="123"/>
                  </a:cubicBezTo>
                  <a:cubicBezTo>
                    <a:pt x="609" y="127"/>
                    <a:pt x="606" y="130"/>
                    <a:pt x="603" y="133"/>
                  </a:cubicBezTo>
                  <a:cubicBezTo>
                    <a:pt x="602" y="134"/>
                    <a:pt x="601" y="135"/>
                    <a:pt x="600" y="137"/>
                  </a:cubicBezTo>
                  <a:cubicBezTo>
                    <a:pt x="596" y="140"/>
                    <a:pt x="593" y="143"/>
                    <a:pt x="590" y="147"/>
                  </a:cubicBezTo>
                  <a:cubicBezTo>
                    <a:pt x="589" y="147"/>
                    <a:pt x="588" y="148"/>
                    <a:pt x="587" y="149"/>
                  </a:cubicBezTo>
                  <a:cubicBezTo>
                    <a:pt x="585" y="151"/>
                    <a:pt x="583" y="153"/>
                    <a:pt x="581" y="155"/>
                  </a:cubicBezTo>
                  <a:cubicBezTo>
                    <a:pt x="580" y="156"/>
                    <a:pt x="579" y="157"/>
                    <a:pt x="578" y="157"/>
                  </a:cubicBezTo>
                  <a:cubicBezTo>
                    <a:pt x="574" y="161"/>
                    <a:pt x="570" y="164"/>
                    <a:pt x="566" y="167"/>
                  </a:cubicBezTo>
                  <a:cubicBezTo>
                    <a:pt x="566" y="168"/>
                    <a:pt x="565" y="169"/>
                    <a:pt x="564" y="170"/>
                  </a:cubicBezTo>
                  <a:cubicBezTo>
                    <a:pt x="556" y="175"/>
                    <a:pt x="549" y="181"/>
                    <a:pt x="541" y="186"/>
                  </a:cubicBezTo>
                  <a:cubicBezTo>
                    <a:pt x="541" y="186"/>
                    <a:pt x="540" y="187"/>
                    <a:pt x="540" y="187"/>
                  </a:cubicBezTo>
                  <a:cubicBezTo>
                    <a:pt x="535" y="190"/>
                    <a:pt x="530" y="193"/>
                    <a:pt x="525" y="196"/>
                  </a:cubicBezTo>
                  <a:cubicBezTo>
                    <a:pt x="525" y="197"/>
                    <a:pt x="524" y="197"/>
                    <a:pt x="523" y="197"/>
                  </a:cubicBezTo>
                  <a:cubicBezTo>
                    <a:pt x="515" y="202"/>
                    <a:pt x="507" y="207"/>
                    <a:pt x="498" y="211"/>
                  </a:cubicBezTo>
                  <a:cubicBezTo>
                    <a:pt x="497" y="211"/>
                    <a:pt x="497" y="212"/>
                    <a:pt x="497" y="212"/>
                  </a:cubicBezTo>
                  <a:cubicBezTo>
                    <a:pt x="491" y="214"/>
                    <a:pt x="485" y="217"/>
                    <a:pt x="480" y="219"/>
                  </a:cubicBezTo>
                  <a:cubicBezTo>
                    <a:pt x="479" y="219"/>
                    <a:pt x="479" y="220"/>
                    <a:pt x="479" y="220"/>
                  </a:cubicBezTo>
                  <a:cubicBezTo>
                    <a:pt x="470" y="223"/>
                    <a:pt x="460" y="227"/>
                    <a:pt x="451" y="230"/>
                  </a:cubicBezTo>
                  <a:cubicBezTo>
                    <a:pt x="450" y="230"/>
                    <a:pt x="450" y="230"/>
                    <a:pt x="449" y="230"/>
                  </a:cubicBezTo>
                  <a:cubicBezTo>
                    <a:pt x="443" y="232"/>
                    <a:pt x="437" y="234"/>
                    <a:pt x="430" y="236"/>
                  </a:cubicBezTo>
                  <a:cubicBezTo>
                    <a:pt x="407" y="242"/>
                    <a:pt x="382" y="245"/>
                    <a:pt x="357" y="246"/>
                  </a:cubicBezTo>
                  <a:cubicBezTo>
                    <a:pt x="227" y="251"/>
                    <a:pt x="112" y="185"/>
                    <a:pt x="47" y="83"/>
                  </a:cubicBezTo>
                  <a:cubicBezTo>
                    <a:pt x="85" y="82"/>
                    <a:pt x="85" y="82"/>
                    <a:pt x="85" y="82"/>
                  </a:cubicBezTo>
                  <a:lnTo>
                    <a:pt x="0" y="0"/>
                  </a:lnTo>
                  <a:close/>
                </a:path>
              </a:pathLst>
            </a:custGeom>
            <a:blipFill>
              <a:blip r:embed="rId3"/>
              <a:stretch>
                <a:fillRect/>
              </a:stretch>
            </a:blipFill>
            <a:ln>
              <a:noFill/>
            </a:ln>
          </p:spPr>
          <p:txBody>
            <a:bodyPr/>
            <a:lstStyle/>
            <a:p>
              <a:endParaRPr altLang="en-US" lang="zh-CN" sz="2400">
                <a:solidFill>
                  <a:prstClr val="black"/>
                </a:solidFill>
              </a:endParaRPr>
            </a:p>
          </p:txBody>
        </p:sp>
        <p:sp>
          <p:nvSpPr>
            <p:cNvPr id="20" name="Freeform 11">
              <a:extLst>
                <a:ext uri="{FF2B5EF4-FFF2-40B4-BE49-F238E27FC236}">
                  <a16:creationId xmlns:a16="http://schemas.microsoft.com/office/drawing/2014/main" id="{40B3B3FB-BAA3-4FA2-B9E2-9A03AE7DF1C5}"/>
                </a:ext>
              </a:extLst>
            </p:cNvPr>
            <p:cNvSpPr/>
            <p:nvPr/>
          </p:nvSpPr>
          <p:spPr bwMode="auto">
            <a:xfrm>
              <a:off x="5214939" y="2198399"/>
              <a:ext cx="1336675" cy="2485204"/>
            </a:xfrm>
            <a:custGeom>
              <a:gdLst>
                <a:gd fmla="*/ 458 w 458" name="T0"/>
                <a:gd fmla="*/ 0 h 851" name="T1"/>
                <a:gd fmla="*/ 342 w 458" name="T2"/>
                <a:gd fmla="*/ 25 h 851" name="T3"/>
                <a:gd fmla="*/ 371 w 458" name="T4"/>
                <a:gd fmla="*/ 40 h 851" name="T5"/>
                <a:gd fmla="*/ 176 w 458" name="T6"/>
                <a:gd fmla="*/ 362 h 851" name="T7"/>
                <a:gd fmla="*/ 185 w 458" name="T8"/>
                <a:gd fmla="*/ 431 h 851" name="T9"/>
                <a:gd fmla="*/ 4 w 458" name="T10"/>
                <a:gd fmla="*/ 645 h 851" name="T11"/>
                <a:gd fmla="*/ 219 w 458" name="T12"/>
                <a:gd fmla="*/ 847 h 851" name="T13"/>
                <a:gd fmla="*/ 417 w 458" name="T14"/>
                <a:gd fmla="*/ 682 h 851" name="T15"/>
                <a:gd fmla="*/ 420 w 458" name="T16"/>
                <a:gd fmla="*/ 667 h 851" name="T17"/>
                <a:gd fmla="*/ 410 w 458" name="T18"/>
                <a:gd fmla="*/ 662 h 851" name="T19"/>
                <a:gd fmla="*/ 403 w 458" name="T20"/>
                <a:gd fmla="*/ 659 h 851" name="T21"/>
                <a:gd fmla="*/ 398 w 458" name="T22"/>
                <a:gd fmla="*/ 656 h 851" name="T23"/>
                <a:gd fmla="*/ 387 w 458" name="T24"/>
                <a:gd fmla="*/ 651 h 851" name="T25"/>
                <a:gd fmla="*/ 382 w 458" name="T26"/>
                <a:gd fmla="*/ 647 h 851" name="T27"/>
                <a:gd fmla="*/ 376 w 458" name="T28"/>
                <a:gd fmla="*/ 644 h 851" name="T29"/>
                <a:gd fmla="*/ 367 w 458" name="T30"/>
                <a:gd fmla="*/ 638 h 851" name="T31"/>
                <a:gd fmla="*/ 361 w 458" name="T32"/>
                <a:gd fmla="*/ 634 h 851" name="T33"/>
                <a:gd fmla="*/ 356 w 458" name="T34"/>
                <a:gd fmla="*/ 630 h 851" name="T35"/>
                <a:gd fmla="*/ 346 w 458" name="T36"/>
                <a:gd fmla="*/ 623 h 851" name="T37"/>
                <a:gd fmla="*/ 342 w 458" name="T38"/>
                <a:gd fmla="*/ 619 h 851" name="T39"/>
                <a:gd fmla="*/ 336 w 458" name="T40"/>
                <a:gd fmla="*/ 614 h 851" name="T41"/>
                <a:gd fmla="*/ 332 w 458" name="T42"/>
                <a:gd fmla="*/ 611 h 851" name="T43"/>
                <a:gd fmla="*/ 322 w 458" name="T44"/>
                <a:gd fmla="*/ 602 h 851" name="T45"/>
                <a:gd fmla="*/ 318 w 458" name="T46"/>
                <a:gd fmla="*/ 599 h 851" name="T47"/>
                <a:gd fmla="*/ 309 w 458" name="T48"/>
                <a:gd fmla="*/ 589 h 851" name="T49"/>
                <a:gd fmla="*/ 306 w 458" name="T50"/>
                <a:gd fmla="*/ 586 h 851" name="T51"/>
                <a:gd fmla="*/ 300 w 458" name="T52"/>
                <a:gd fmla="*/ 580 h 851" name="T53"/>
                <a:gd fmla="*/ 298 w 458" name="T54"/>
                <a:gd fmla="*/ 577 h 851" name="T55"/>
                <a:gd fmla="*/ 288 w 458" name="T56"/>
                <a:gd fmla="*/ 566 h 851" name="T57"/>
                <a:gd fmla="*/ 286 w 458" name="T58"/>
                <a:gd fmla="*/ 563 h 851" name="T59"/>
                <a:gd fmla="*/ 269 w 458" name="T60"/>
                <a:gd fmla="*/ 541 h 851" name="T61"/>
                <a:gd fmla="*/ 268 w 458" name="T62"/>
                <a:gd fmla="*/ 539 h 851" name="T63"/>
                <a:gd fmla="*/ 259 w 458" name="T64"/>
                <a:gd fmla="*/ 524 h 851" name="T65"/>
                <a:gd fmla="*/ 258 w 458" name="T66"/>
                <a:gd fmla="*/ 522 h 851" name="T67"/>
                <a:gd fmla="*/ 244 w 458" name="T68"/>
                <a:gd fmla="*/ 497 h 851" name="T69"/>
                <a:gd fmla="*/ 244 w 458" name="T70"/>
                <a:gd fmla="*/ 496 h 851" name="T71"/>
                <a:gd fmla="*/ 236 w 458" name="T72"/>
                <a:gd fmla="*/ 479 h 851" name="T73"/>
                <a:gd fmla="*/ 236 w 458" name="T74"/>
                <a:gd fmla="*/ 478 h 851" name="T75"/>
                <a:gd fmla="*/ 226 w 458" name="T76"/>
                <a:gd fmla="*/ 450 h 851" name="T77"/>
                <a:gd fmla="*/ 225 w 458" name="T78"/>
                <a:gd fmla="*/ 448 h 851" name="T79"/>
                <a:gd fmla="*/ 220 w 458" name="T80"/>
                <a:gd fmla="*/ 429 h 851" name="T81"/>
                <a:gd fmla="*/ 210 w 458" name="T82"/>
                <a:gd fmla="*/ 356 h 851" name="T83"/>
                <a:gd fmla="*/ 375 w 458" name="T84"/>
                <a:gd fmla="*/ 47 h 851" name="T85"/>
                <a:gd fmla="*/ 376 w 458" name="T86"/>
                <a:gd fmla="*/ 85 h 851" name="T87"/>
                <a:gd fmla="*/ 458 w 458" name="T88"/>
                <a:gd fmla="*/ 0 h 851" name="T8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b="b" l="0" r="r" t="0"/>
              <a:pathLst>
                <a:path h="851" w="458">
                  <a:moveTo>
                    <a:pt x="458" y="0"/>
                  </a:moveTo>
                  <a:cubicBezTo>
                    <a:pt x="342" y="25"/>
                    <a:pt x="342" y="25"/>
                    <a:pt x="342" y="25"/>
                  </a:cubicBezTo>
                  <a:cubicBezTo>
                    <a:pt x="371" y="40"/>
                    <a:pt x="371" y="40"/>
                    <a:pt x="371" y="40"/>
                  </a:cubicBezTo>
                  <a:cubicBezTo>
                    <a:pt x="252" y="98"/>
                    <a:pt x="172" y="221"/>
                    <a:pt x="176" y="362"/>
                  </a:cubicBezTo>
                  <a:cubicBezTo>
                    <a:pt x="177" y="386"/>
                    <a:pt x="180" y="409"/>
                    <a:pt x="185" y="431"/>
                  </a:cubicBezTo>
                  <a:cubicBezTo>
                    <a:pt x="80" y="445"/>
                    <a:pt x="0" y="537"/>
                    <a:pt x="4" y="645"/>
                  </a:cubicBezTo>
                  <a:cubicBezTo>
                    <a:pt x="7" y="760"/>
                    <a:pt x="104" y="851"/>
                    <a:pt x="219" y="847"/>
                  </a:cubicBezTo>
                  <a:cubicBezTo>
                    <a:pt x="317" y="844"/>
                    <a:pt x="397" y="774"/>
                    <a:pt x="417" y="682"/>
                  </a:cubicBezTo>
                  <a:cubicBezTo>
                    <a:pt x="418" y="677"/>
                    <a:pt x="419" y="672"/>
                    <a:pt x="420" y="667"/>
                  </a:cubicBezTo>
                  <a:cubicBezTo>
                    <a:pt x="416" y="665"/>
                    <a:pt x="413" y="664"/>
                    <a:pt x="410" y="662"/>
                  </a:cubicBezTo>
                  <a:cubicBezTo>
                    <a:pt x="408" y="661"/>
                    <a:pt x="405" y="660"/>
                    <a:pt x="403" y="659"/>
                  </a:cubicBezTo>
                  <a:cubicBezTo>
                    <a:pt x="401" y="658"/>
                    <a:pt x="399" y="657"/>
                    <a:pt x="398" y="656"/>
                  </a:cubicBezTo>
                  <a:cubicBezTo>
                    <a:pt x="394" y="654"/>
                    <a:pt x="391" y="652"/>
                    <a:pt x="387" y="651"/>
                  </a:cubicBezTo>
                  <a:cubicBezTo>
                    <a:pt x="386" y="650"/>
                    <a:pt x="384" y="649"/>
                    <a:pt x="382" y="647"/>
                  </a:cubicBezTo>
                  <a:cubicBezTo>
                    <a:pt x="380" y="646"/>
                    <a:pt x="378" y="645"/>
                    <a:pt x="376" y="644"/>
                  </a:cubicBezTo>
                  <a:cubicBezTo>
                    <a:pt x="373" y="642"/>
                    <a:pt x="370" y="640"/>
                    <a:pt x="367" y="638"/>
                  </a:cubicBezTo>
                  <a:cubicBezTo>
                    <a:pt x="365" y="636"/>
                    <a:pt x="363" y="635"/>
                    <a:pt x="361" y="634"/>
                  </a:cubicBezTo>
                  <a:cubicBezTo>
                    <a:pt x="359" y="632"/>
                    <a:pt x="357" y="631"/>
                    <a:pt x="356" y="630"/>
                  </a:cubicBezTo>
                  <a:cubicBezTo>
                    <a:pt x="353" y="628"/>
                    <a:pt x="349" y="625"/>
                    <a:pt x="346" y="623"/>
                  </a:cubicBezTo>
                  <a:cubicBezTo>
                    <a:pt x="345" y="622"/>
                    <a:pt x="343" y="621"/>
                    <a:pt x="342" y="619"/>
                  </a:cubicBezTo>
                  <a:cubicBezTo>
                    <a:pt x="340" y="618"/>
                    <a:pt x="338" y="616"/>
                    <a:pt x="336" y="614"/>
                  </a:cubicBezTo>
                  <a:cubicBezTo>
                    <a:pt x="334" y="613"/>
                    <a:pt x="333" y="612"/>
                    <a:pt x="332" y="611"/>
                  </a:cubicBezTo>
                  <a:cubicBezTo>
                    <a:pt x="328" y="608"/>
                    <a:pt x="325" y="605"/>
                    <a:pt x="322" y="602"/>
                  </a:cubicBezTo>
                  <a:cubicBezTo>
                    <a:pt x="321" y="601"/>
                    <a:pt x="320" y="600"/>
                    <a:pt x="318" y="599"/>
                  </a:cubicBezTo>
                  <a:cubicBezTo>
                    <a:pt x="315" y="596"/>
                    <a:pt x="312" y="593"/>
                    <a:pt x="309" y="589"/>
                  </a:cubicBezTo>
                  <a:cubicBezTo>
                    <a:pt x="308" y="588"/>
                    <a:pt x="307" y="587"/>
                    <a:pt x="306" y="586"/>
                  </a:cubicBezTo>
                  <a:cubicBezTo>
                    <a:pt x="304" y="584"/>
                    <a:pt x="302" y="582"/>
                    <a:pt x="300" y="580"/>
                  </a:cubicBezTo>
                  <a:cubicBezTo>
                    <a:pt x="299" y="579"/>
                    <a:pt x="298" y="578"/>
                    <a:pt x="298" y="577"/>
                  </a:cubicBezTo>
                  <a:cubicBezTo>
                    <a:pt x="294" y="574"/>
                    <a:pt x="291" y="570"/>
                    <a:pt x="288" y="566"/>
                  </a:cubicBezTo>
                  <a:cubicBezTo>
                    <a:pt x="287" y="565"/>
                    <a:pt x="286" y="564"/>
                    <a:pt x="286" y="563"/>
                  </a:cubicBezTo>
                  <a:cubicBezTo>
                    <a:pt x="280" y="556"/>
                    <a:pt x="274" y="548"/>
                    <a:pt x="269" y="541"/>
                  </a:cubicBezTo>
                  <a:cubicBezTo>
                    <a:pt x="269" y="540"/>
                    <a:pt x="268" y="539"/>
                    <a:pt x="268" y="539"/>
                  </a:cubicBezTo>
                  <a:cubicBezTo>
                    <a:pt x="265" y="534"/>
                    <a:pt x="262" y="529"/>
                    <a:pt x="259" y="524"/>
                  </a:cubicBezTo>
                  <a:cubicBezTo>
                    <a:pt x="259" y="524"/>
                    <a:pt x="258" y="523"/>
                    <a:pt x="258" y="522"/>
                  </a:cubicBezTo>
                  <a:cubicBezTo>
                    <a:pt x="253" y="514"/>
                    <a:pt x="249" y="506"/>
                    <a:pt x="244" y="497"/>
                  </a:cubicBezTo>
                  <a:cubicBezTo>
                    <a:pt x="244" y="497"/>
                    <a:pt x="244" y="496"/>
                    <a:pt x="244" y="496"/>
                  </a:cubicBezTo>
                  <a:cubicBezTo>
                    <a:pt x="241" y="490"/>
                    <a:pt x="239" y="484"/>
                    <a:pt x="236" y="479"/>
                  </a:cubicBezTo>
                  <a:cubicBezTo>
                    <a:pt x="236" y="478"/>
                    <a:pt x="236" y="478"/>
                    <a:pt x="236" y="478"/>
                  </a:cubicBezTo>
                  <a:cubicBezTo>
                    <a:pt x="232" y="469"/>
                    <a:pt x="229" y="459"/>
                    <a:pt x="226" y="450"/>
                  </a:cubicBezTo>
                  <a:cubicBezTo>
                    <a:pt x="226" y="449"/>
                    <a:pt x="226" y="449"/>
                    <a:pt x="225" y="448"/>
                  </a:cubicBezTo>
                  <a:cubicBezTo>
                    <a:pt x="223" y="442"/>
                    <a:pt x="222" y="436"/>
                    <a:pt x="220" y="429"/>
                  </a:cubicBezTo>
                  <a:cubicBezTo>
                    <a:pt x="214" y="406"/>
                    <a:pt x="211" y="381"/>
                    <a:pt x="210" y="356"/>
                  </a:cubicBezTo>
                  <a:cubicBezTo>
                    <a:pt x="206" y="226"/>
                    <a:pt x="272" y="111"/>
                    <a:pt x="375" y="47"/>
                  </a:cubicBezTo>
                  <a:cubicBezTo>
                    <a:pt x="376" y="85"/>
                    <a:pt x="376" y="85"/>
                    <a:pt x="376" y="85"/>
                  </a:cubicBezTo>
                  <a:lnTo>
                    <a:pt x="458" y="0"/>
                  </a:lnTo>
                  <a:close/>
                </a:path>
              </a:pathLst>
            </a:custGeom>
            <a:blipFill>
              <a:blip r:embed="rId3"/>
              <a:stretch>
                <a:fillRect/>
              </a:stretch>
            </a:blipFill>
            <a:ln>
              <a:noFill/>
            </a:ln>
          </p:spPr>
          <p:txBody>
            <a:bodyPr/>
            <a:lstStyle/>
            <a:p>
              <a:endParaRPr altLang="en-US" lang="zh-CN" sz="2400">
                <a:solidFill>
                  <a:prstClr val="black"/>
                </a:solidFill>
              </a:endParaRPr>
            </a:p>
          </p:txBody>
        </p:sp>
        <p:sp>
          <p:nvSpPr>
            <p:cNvPr id="21" name="Oval 12">
              <a:extLst>
                <a:ext uri="{FF2B5EF4-FFF2-40B4-BE49-F238E27FC236}">
                  <a16:creationId xmlns:a16="http://schemas.microsoft.com/office/drawing/2014/main" id="{6ACFD1FC-E908-4977-AEE0-59FFE377464F}"/>
                </a:ext>
              </a:extLst>
            </p:cNvPr>
            <p:cNvSpPr>
              <a:spLocks noChangeArrowheads="1"/>
            </p:cNvSpPr>
            <p:nvPr/>
          </p:nvSpPr>
          <p:spPr bwMode="auto">
            <a:xfrm>
              <a:off x="6283325" y="2474709"/>
              <a:ext cx="1074738" cy="1075069"/>
            </a:xfrm>
            <a:prstGeom prst="ellipse">
              <a:avLst/>
            </a:prstGeom>
            <a:solidFill>
              <a:schemeClr val="bg1">
                <a:lumMod val="85000"/>
              </a:schemeClr>
            </a:solidFill>
            <a:ln>
              <a:noFill/>
            </a:ln>
          </p:spPr>
          <p:txBody>
            <a:bodyPr/>
            <a:lstStyle/>
            <a:p>
              <a:endParaRPr altLang="en-US" lang="zh-CN" sz="2400">
                <a:solidFill>
                  <a:prstClr val="black"/>
                </a:solidFill>
              </a:endParaRPr>
            </a:p>
          </p:txBody>
        </p:sp>
        <p:sp>
          <p:nvSpPr>
            <p:cNvPr id="22" name="Freeform 13">
              <a:extLst>
                <a:ext uri="{FF2B5EF4-FFF2-40B4-BE49-F238E27FC236}">
                  <a16:creationId xmlns:a16="http://schemas.microsoft.com/office/drawing/2014/main" id="{EBFD6F5E-9BE8-431D-AFD3-63DA3EE79338}"/>
                </a:ext>
              </a:extLst>
            </p:cNvPr>
            <p:cNvSpPr>
              <a:spLocks noEditPoints="1"/>
            </p:cNvSpPr>
            <p:nvPr/>
          </p:nvSpPr>
          <p:spPr bwMode="auto">
            <a:xfrm>
              <a:off x="7800975" y="3870551"/>
              <a:ext cx="266700" cy="300131"/>
            </a:xfrm>
            <a:custGeom>
              <a:gdLst>
                <a:gd fmla="*/ 85 w 91" name="T0"/>
                <a:gd fmla="*/ 0 h 103" name="T1"/>
                <a:gd fmla="*/ 7 w 91" name="T2"/>
                <a:gd fmla="*/ 0 h 103" name="T3"/>
                <a:gd fmla="*/ 0 w 91" name="T4"/>
                <a:gd fmla="*/ 6 h 103" name="T5"/>
                <a:gd fmla="*/ 0 w 91" name="T6"/>
                <a:gd fmla="*/ 97 h 103" name="T7"/>
                <a:gd fmla="*/ 7 w 91" name="T8"/>
                <a:gd fmla="*/ 103 h 103" name="T9"/>
                <a:gd fmla="*/ 85 w 91" name="T10"/>
                <a:gd fmla="*/ 103 h 103" name="T11"/>
                <a:gd fmla="*/ 91 w 91" name="T12"/>
                <a:gd fmla="*/ 97 h 103" name="T13"/>
                <a:gd fmla="*/ 91 w 91" name="T14"/>
                <a:gd fmla="*/ 6 h 103" name="T15"/>
                <a:gd fmla="*/ 85 w 91" name="T16"/>
                <a:gd fmla="*/ 0 h 103" name="T17"/>
                <a:gd fmla="*/ 13 w 91" name="T18"/>
                <a:gd fmla="*/ 6 h 103" name="T19"/>
                <a:gd fmla="*/ 20 w 91" name="T20"/>
                <a:gd fmla="*/ 13 h 103" name="T21"/>
                <a:gd fmla="*/ 13 w 91" name="T22"/>
                <a:gd fmla="*/ 19 h 103" name="T23"/>
                <a:gd fmla="*/ 7 w 91" name="T24"/>
                <a:gd fmla="*/ 13 h 103" name="T25"/>
                <a:gd fmla="*/ 13 w 91" name="T26"/>
                <a:gd fmla="*/ 6 h 103" name="T27"/>
                <a:gd fmla="*/ 85 w 91" name="T28"/>
                <a:gd fmla="*/ 97 h 103" name="T29"/>
                <a:gd fmla="*/ 7 w 91" name="T30"/>
                <a:gd fmla="*/ 97 h 103" name="T31"/>
                <a:gd fmla="*/ 7 w 91" name="T32"/>
                <a:gd fmla="*/ 26 h 103" name="T33"/>
                <a:gd fmla="*/ 85 w 91" name="T34"/>
                <a:gd fmla="*/ 26 h 103" name="T35"/>
                <a:gd fmla="*/ 85 w 91" name="T36"/>
                <a:gd fmla="*/ 97 h 103" name="T37"/>
                <a:gd fmla="*/ 78 w 91" name="T38"/>
                <a:gd fmla="*/ 19 h 103" name="T39"/>
                <a:gd fmla="*/ 72 w 91" name="T40"/>
                <a:gd fmla="*/ 13 h 103" name="T41"/>
                <a:gd fmla="*/ 78 w 91" name="T42"/>
                <a:gd fmla="*/ 6 h 103" name="T43"/>
                <a:gd fmla="*/ 85 w 91" name="T44"/>
                <a:gd fmla="*/ 13 h 103" name="T45"/>
                <a:gd fmla="*/ 78 w 91" name="T46"/>
                <a:gd fmla="*/ 19 h 103" name="T47"/>
                <a:gd fmla="*/ 13 w 91" name="T48"/>
                <a:gd fmla="*/ 42 h 103" name="T49"/>
                <a:gd fmla="*/ 17 w 91" name="T50"/>
                <a:gd fmla="*/ 39 h 103" name="T51"/>
                <a:gd fmla="*/ 75 w 91" name="T52"/>
                <a:gd fmla="*/ 39 h 103" name="T53"/>
                <a:gd fmla="*/ 78 w 91" name="T54"/>
                <a:gd fmla="*/ 42 h 103" name="T55"/>
                <a:gd fmla="*/ 75 w 91" name="T56"/>
                <a:gd fmla="*/ 45 h 103" name="T57"/>
                <a:gd fmla="*/ 17 w 91" name="T58"/>
                <a:gd fmla="*/ 45 h 103" name="T59"/>
                <a:gd fmla="*/ 13 w 91" name="T60"/>
                <a:gd fmla="*/ 42 h 103" name="T61"/>
                <a:gd fmla="*/ 13 w 91" name="T62"/>
                <a:gd fmla="*/ 61 h 103" name="T63"/>
                <a:gd fmla="*/ 17 w 91" name="T64"/>
                <a:gd fmla="*/ 58 h 103" name="T65"/>
                <a:gd fmla="*/ 75 w 91" name="T66"/>
                <a:gd fmla="*/ 58 h 103" name="T67"/>
                <a:gd fmla="*/ 78 w 91" name="T68"/>
                <a:gd fmla="*/ 61 h 103" name="T69"/>
                <a:gd fmla="*/ 75 w 91" name="T70"/>
                <a:gd fmla="*/ 65 h 103" name="T71"/>
                <a:gd fmla="*/ 17 w 91" name="T72"/>
                <a:gd fmla="*/ 65 h 103" name="T73"/>
                <a:gd fmla="*/ 13 w 91" name="T74"/>
                <a:gd fmla="*/ 61 h 103" name="T75"/>
                <a:gd fmla="*/ 13 w 91" name="T76"/>
                <a:gd fmla="*/ 81 h 103" name="T77"/>
                <a:gd fmla="*/ 17 w 91" name="T78"/>
                <a:gd fmla="*/ 77 h 103" name="T79"/>
                <a:gd fmla="*/ 75 w 91" name="T80"/>
                <a:gd fmla="*/ 77 h 103" name="T81"/>
                <a:gd fmla="*/ 78 w 91" name="T82"/>
                <a:gd fmla="*/ 81 h 103" name="T83"/>
                <a:gd fmla="*/ 75 w 91" name="T84"/>
                <a:gd fmla="*/ 84 h 103" name="T85"/>
                <a:gd fmla="*/ 17 w 91" name="T86"/>
                <a:gd fmla="*/ 84 h 103" name="T87"/>
                <a:gd fmla="*/ 13 w 91" name="T88"/>
                <a:gd fmla="*/ 81 h 103" name="T8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b="b" l="0" r="r" t="0"/>
              <a:pathLst>
                <a:path h="103" w="91">
                  <a:moveTo>
                    <a:pt x="85" y="0"/>
                  </a:moveTo>
                  <a:cubicBezTo>
                    <a:pt x="7" y="0"/>
                    <a:pt x="7" y="0"/>
                    <a:pt x="7" y="0"/>
                  </a:cubicBezTo>
                  <a:cubicBezTo>
                    <a:pt x="3" y="0"/>
                    <a:pt x="0" y="3"/>
                    <a:pt x="0" y="6"/>
                  </a:cubicBezTo>
                  <a:cubicBezTo>
                    <a:pt x="0" y="97"/>
                    <a:pt x="0" y="97"/>
                    <a:pt x="0" y="97"/>
                  </a:cubicBezTo>
                  <a:cubicBezTo>
                    <a:pt x="0" y="100"/>
                    <a:pt x="3" y="103"/>
                    <a:pt x="7" y="103"/>
                  </a:cubicBezTo>
                  <a:cubicBezTo>
                    <a:pt x="85" y="103"/>
                    <a:pt x="85" y="103"/>
                    <a:pt x="85" y="103"/>
                  </a:cubicBezTo>
                  <a:cubicBezTo>
                    <a:pt x="88" y="103"/>
                    <a:pt x="91" y="100"/>
                    <a:pt x="91" y="97"/>
                  </a:cubicBezTo>
                  <a:cubicBezTo>
                    <a:pt x="91" y="6"/>
                    <a:pt x="91" y="6"/>
                    <a:pt x="91" y="6"/>
                  </a:cubicBezTo>
                  <a:cubicBezTo>
                    <a:pt x="91" y="3"/>
                    <a:pt x="88" y="0"/>
                    <a:pt x="85" y="0"/>
                  </a:cubicBezTo>
                  <a:close/>
                  <a:moveTo>
                    <a:pt x="13" y="6"/>
                  </a:moveTo>
                  <a:cubicBezTo>
                    <a:pt x="17" y="6"/>
                    <a:pt x="20" y="9"/>
                    <a:pt x="20" y="13"/>
                  </a:cubicBezTo>
                  <a:cubicBezTo>
                    <a:pt x="20" y="16"/>
                    <a:pt x="17" y="19"/>
                    <a:pt x="13" y="19"/>
                  </a:cubicBezTo>
                  <a:cubicBezTo>
                    <a:pt x="10" y="19"/>
                    <a:pt x="7" y="16"/>
                    <a:pt x="7" y="13"/>
                  </a:cubicBezTo>
                  <a:cubicBezTo>
                    <a:pt x="7" y="9"/>
                    <a:pt x="10" y="6"/>
                    <a:pt x="13" y="6"/>
                  </a:cubicBezTo>
                  <a:close/>
                  <a:moveTo>
                    <a:pt x="85" y="97"/>
                  </a:moveTo>
                  <a:cubicBezTo>
                    <a:pt x="7" y="97"/>
                    <a:pt x="7" y="97"/>
                    <a:pt x="7" y="97"/>
                  </a:cubicBezTo>
                  <a:cubicBezTo>
                    <a:pt x="7" y="26"/>
                    <a:pt x="7" y="26"/>
                    <a:pt x="7" y="26"/>
                  </a:cubicBezTo>
                  <a:cubicBezTo>
                    <a:pt x="85" y="26"/>
                    <a:pt x="85" y="26"/>
                    <a:pt x="85" y="26"/>
                  </a:cubicBezTo>
                  <a:lnTo>
                    <a:pt x="85" y="97"/>
                  </a:lnTo>
                  <a:close/>
                  <a:moveTo>
                    <a:pt x="78" y="19"/>
                  </a:moveTo>
                  <a:cubicBezTo>
                    <a:pt x="75" y="19"/>
                    <a:pt x="72" y="16"/>
                    <a:pt x="72" y="13"/>
                  </a:cubicBezTo>
                  <a:cubicBezTo>
                    <a:pt x="72" y="9"/>
                    <a:pt x="75" y="6"/>
                    <a:pt x="78" y="6"/>
                  </a:cubicBezTo>
                  <a:cubicBezTo>
                    <a:pt x="82" y="6"/>
                    <a:pt x="85" y="9"/>
                    <a:pt x="85" y="13"/>
                  </a:cubicBezTo>
                  <a:cubicBezTo>
                    <a:pt x="85" y="16"/>
                    <a:pt x="82" y="19"/>
                    <a:pt x="78" y="19"/>
                  </a:cubicBezTo>
                  <a:close/>
                  <a:moveTo>
                    <a:pt x="13" y="42"/>
                  </a:moveTo>
                  <a:cubicBezTo>
                    <a:pt x="13" y="40"/>
                    <a:pt x="15" y="39"/>
                    <a:pt x="17" y="39"/>
                  </a:cubicBezTo>
                  <a:cubicBezTo>
                    <a:pt x="75" y="39"/>
                    <a:pt x="75" y="39"/>
                    <a:pt x="75" y="39"/>
                  </a:cubicBezTo>
                  <a:cubicBezTo>
                    <a:pt x="77" y="39"/>
                    <a:pt x="78" y="40"/>
                    <a:pt x="78" y="42"/>
                  </a:cubicBezTo>
                  <a:cubicBezTo>
                    <a:pt x="78" y="44"/>
                    <a:pt x="77" y="45"/>
                    <a:pt x="75" y="45"/>
                  </a:cubicBezTo>
                  <a:cubicBezTo>
                    <a:pt x="17" y="45"/>
                    <a:pt x="17" y="45"/>
                    <a:pt x="17" y="45"/>
                  </a:cubicBezTo>
                  <a:cubicBezTo>
                    <a:pt x="15" y="45"/>
                    <a:pt x="13" y="44"/>
                    <a:pt x="13" y="42"/>
                  </a:cubicBezTo>
                  <a:close/>
                  <a:moveTo>
                    <a:pt x="13" y="61"/>
                  </a:moveTo>
                  <a:cubicBezTo>
                    <a:pt x="13" y="59"/>
                    <a:pt x="15" y="58"/>
                    <a:pt x="17" y="58"/>
                  </a:cubicBezTo>
                  <a:cubicBezTo>
                    <a:pt x="75" y="58"/>
                    <a:pt x="75" y="58"/>
                    <a:pt x="75" y="58"/>
                  </a:cubicBezTo>
                  <a:cubicBezTo>
                    <a:pt x="77" y="58"/>
                    <a:pt x="78" y="59"/>
                    <a:pt x="78" y="61"/>
                  </a:cubicBezTo>
                  <a:cubicBezTo>
                    <a:pt x="78" y="63"/>
                    <a:pt x="77" y="65"/>
                    <a:pt x="75" y="65"/>
                  </a:cubicBezTo>
                  <a:cubicBezTo>
                    <a:pt x="17" y="65"/>
                    <a:pt x="17" y="65"/>
                    <a:pt x="17" y="65"/>
                  </a:cubicBezTo>
                  <a:cubicBezTo>
                    <a:pt x="15" y="65"/>
                    <a:pt x="13" y="63"/>
                    <a:pt x="13" y="61"/>
                  </a:cubicBezTo>
                  <a:close/>
                  <a:moveTo>
                    <a:pt x="13" y="81"/>
                  </a:moveTo>
                  <a:cubicBezTo>
                    <a:pt x="13" y="79"/>
                    <a:pt x="15" y="77"/>
                    <a:pt x="17" y="77"/>
                  </a:cubicBezTo>
                  <a:cubicBezTo>
                    <a:pt x="75" y="77"/>
                    <a:pt x="75" y="77"/>
                    <a:pt x="75" y="77"/>
                  </a:cubicBezTo>
                  <a:cubicBezTo>
                    <a:pt x="77" y="77"/>
                    <a:pt x="78" y="79"/>
                    <a:pt x="78" y="81"/>
                  </a:cubicBezTo>
                  <a:cubicBezTo>
                    <a:pt x="78" y="82"/>
                    <a:pt x="77" y="84"/>
                    <a:pt x="75" y="84"/>
                  </a:cubicBezTo>
                  <a:cubicBezTo>
                    <a:pt x="17" y="84"/>
                    <a:pt x="17" y="84"/>
                    <a:pt x="17" y="84"/>
                  </a:cubicBezTo>
                  <a:cubicBezTo>
                    <a:pt x="15" y="84"/>
                    <a:pt x="13" y="82"/>
                    <a:pt x="13" y="81"/>
                  </a:cubicBezTo>
                  <a:close/>
                </a:path>
              </a:pathLst>
            </a:custGeom>
            <a:solidFill>
              <a:srgbClr val="F8F8F8"/>
            </a:solidFill>
            <a:ln>
              <a:noFill/>
            </a:ln>
          </p:spPr>
          <p:txBody>
            <a:bodyPr/>
            <a:lstStyle/>
            <a:p>
              <a:endParaRPr altLang="en-US" lang="zh-CN" sz="2400">
                <a:solidFill>
                  <a:prstClr val="black"/>
                </a:solidFill>
              </a:endParaRPr>
            </a:p>
          </p:txBody>
        </p:sp>
        <p:sp>
          <p:nvSpPr>
            <p:cNvPr id="23" name="Freeform 14">
              <a:extLst>
                <a:ext uri="{FF2B5EF4-FFF2-40B4-BE49-F238E27FC236}">
                  <a16:creationId xmlns:a16="http://schemas.microsoft.com/office/drawing/2014/main" id="{99A6C246-D94D-49E7-AE7C-11928800BFB2}"/>
                </a:ext>
              </a:extLst>
            </p:cNvPr>
            <p:cNvSpPr/>
            <p:nvPr/>
          </p:nvSpPr>
          <p:spPr bwMode="auto">
            <a:xfrm>
              <a:off x="7848601" y="1561614"/>
              <a:ext cx="269875" cy="292190"/>
            </a:xfrm>
            <a:custGeom>
              <a:gdLst>
                <a:gd fmla="*/ 4 w 92" name="T0"/>
                <a:gd fmla="*/ 100 h 100" name="T1"/>
                <a:gd fmla="*/ 1 w 92" name="T2"/>
                <a:gd fmla="*/ 100 h 100" name="T3"/>
                <a:gd fmla="*/ 0 w 92" name="T4"/>
                <a:gd fmla="*/ 97 h 100" name="T5"/>
                <a:gd fmla="*/ 5 w 92" name="T6"/>
                <a:gd fmla="*/ 56 h 100" name="T7"/>
                <a:gd fmla="*/ 6 w 92" name="T8"/>
                <a:gd fmla="*/ 54 h 100" name="T9"/>
                <a:gd fmla="*/ 56 w 92" name="T10"/>
                <a:gd fmla="*/ 3 h 100" name="T11"/>
                <a:gd fmla="*/ 70 w 92" name="T12"/>
                <a:gd fmla="*/ 3 h 100" name="T13"/>
                <a:gd fmla="*/ 88 w 92" name="T14"/>
                <a:gd fmla="*/ 22 h 100" name="T15"/>
                <a:gd fmla="*/ 88 w 92" name="T16"/>
                <a:gd fmla="*/ 35 h 100" name="T17"/>
                <a:gd fmla="*/ 52 w 92" name="T18"/>
                <a:gd fmla="*/ 72 h 100" name="T19"/>
                <a:gd fmla="*/ 49 w 92" name="T20"/>
                <a:gd fmla="*/ 73 h 100" name="T21"/>
                <a:gd fmla="*/ 31 w 92" name="T22"/>
                <a:gd fmla="*/ 73 h 100" name="T23"/>
                <a:gd fmla="*/ 28 w 92" name="T24"/>
                <a:gd fmla="*/ 70 h 100" name="T25"/>
                <a:gd fmla="*/ 28 w 92" name="T26"/>
                <a:gd fmla="*/ 51 h 100" name="T27"/>
                <a:gd fmla="*/ 29 w 92" name="T28"/>
                <a:gd fmla="*/ 49 h 100" name="T29"/>
                <a:gd fmla="*/ 56 w 92" name="T30"/>
                <a:gd fmla="*/ 22 h 100" name="T31"/>
                <a:gd fmla="*/ 61 w 92" name="T32"/>
                <a:gd fmla="*/ 22 h 100" name="T33"/>
                <a:gd fmla="*/ 61 w 92" name="T34"/>
                <a:gd fmla="*/ 26 h 100" name="T35"/>
                <a:gd fmla="*/ 34 w 92" name="T36"/>
                <a:gd fmla="*/ 53 h 100" name="T37"/>
                <a:gd fmla="*/ 34 w 92" name="T38"/>
                <a:gd fmla="*/ 67 h 100" name="T39"/>
                <a:gd fmla="*/ 48 w 92" name="T40"/>
                <a:gd fmla="*/ 67 h 100" name="T41"/>
                <a:gd fmla="*/ 84 w 92" name="T42"/>
                <a:gd fmla="*/ 31 h 100" name="T43"/>
                <a:gd fmla="*/ 84 w 92" name="T44"/>
                <a:gd fmla="*/ 26 h 100" name="T45"/>
                <a:gd fmla="*/ 65 w 92" name="T46"/>
                <a:gd fmla="*/ 8 h 100" name="T47"/>
                <a:gd fmla="*/ 61 w 92" name="T48"/>
                <a:gd fmla="*/ 8 h 100" name="T49"/>
                <a:gd fmla="*/ 11 w 92" name="T50"/>
                <a:gd fmla="*/ 58 h 100" name="T51"/>
                <a:gd fmla="*/ 7 w 92" name="T52"/>
                <a:gd fmla="*/ 94 h 100" name="T53"/>
                <a:gd fmla="*/ 43 w 92" name="T54"/>
                <a:gd fmla="*/ 90 h 100" name="T55"/>
                <a:gd fmla="*/ 84 w 92" name="T56"/>
                <a:gd fmla="*/ 49 h 100" name="T57"/>
                <a:gd fmla="*/ 88 w 92" name="T58"/>
                <a:gd fmla="*/ 49 h 100" name="T59"/>
                <a:gd fmla="*/ 88 w 92" name="T60"/>
                <a:gd fmla="*/ 54 h 100" name="T61"/>
                <a:gd fmla="*/ 47 w 92" name="T62"/>
                <a:gd fmla="*/ 95 h 100" name="T63"/>
                <a:gd fmla="*/ 45 w 92" name="T64"/>
                <a:gd fmla="*/ 96 h 100" name="T65"/>
                <a:gd fmla="*/ 4 w 92" name="T66"/>
                <a:gd fmla="*/ 100 h 100" name="T67"/>
                <a:gd fmla="*/ 4 w 92" name="T68"/>
                <a:gd fmla="*/ 100 h 100"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100" w="92">
                  <a:moveTo>
                    <a:pt x="4" y="100"/>
                  </a:moveTo>
                  <a:cubicBezTo>
                    <a:pt x="3" y="100"/>
                    <a:pt x="2" y="100"/>
                    <a:pt x="1" y="100"/>
                  </a:cubicBezTo>
                  <a:cubicBezTo>
                    <a:pt x="1" y="99"/>
                    <a:pt x="0" y="98"/>
                    <a:pt x="0" y="97"/>
                  </a:cubicBezTo>
                  <a:cubicBezTo>
                    <a:pt x="5" y="56"/>
                    <a:pt x="5" y="56"/>
                    <a:pt x="5" y="56"/>
                  </a:cubicBezTo>
                  <a:cubicBezTo>
                    <a:pt x="5" y="55"/>
                    <a:pt x="5" y="54"/>
                    <a:pt x="6" y="54"/>
                  </a:cubicBezTo>
                  <a:cubicBezTo>
                    <a:pt x="56" y="3"/>
                    <a:pt x="56" y="3"/>
                    <a:pt x="56" y="3"/>
                  </a:cubicBezTo>
                  <a:cubicBezTo>
                    <a:pt x="60" y="0"/>
                    <a:pt x="66" y="0"/>
                    <a:pt x="70" y="3"/>
                  </a:cubicBezTo>
                  <a:cubicBezTo>
                    <a:pt x="88" y="22"/>
                    <a:pt x="88" y="22"/>
                    <a:pt x="88" y="22"/>
                  </a:cubicBezTo>
                  <a:cubicBezTo>
                    <a:pt x="92" y="25"/>
                    <a:pt x="92" y="32"/>
                    <a:pt x="88" y="35"/>
                  </a:cubicBezTo>
                  <a:cubicBezTo>
                    <a:pt x="52" y="72"/>
                    <a:pt x="52" y="72"/>
                    <a:pt x="52" y="72"/>
                  </a:cubicBezTo>
                  <a:cubicBezTo>
                    <a:pt x="51" y="73"/>
                    <a:pt x="50" y="73"/>
                    <a:pt x="49" y="73"/>
                  </a:cubicBezTo>
                  <a:cubicBezTo>
                    <a:pt x="31" y="73"/>
                    <a:pt x="31" y="73"/>
                    <a:pt x="31" y="73"/>
                  </a:cubicBezTo>
                  <a:cubicBezTo>
                    <a:pt x="29" y="73"/>
                    <a:pt x="28" y="72"/>
                    <a:pt x="28" y="70"/>
                  </a:cubicBezTo>
                  <a:cubicBezTo>
                    <a:pt x="28" y="51"/>
                    <a:pt x="28" y="51"/>
                    <a:pt x="28" y="51"/>
                  </a:cubicBezTo>
                  <a:cubicBezTo>
                    <a:pt x="28" y="51"/>
                    <a:pt x="28" y="50"/>
                    <a:pt x="29" y="49"/>
                  </a:cubicBezTo>
                  <a:cubicBezTo>
                    <a:pt x="56" y="22"/>
                    <a:pt x="56" y="22"/>
                    <a:pt x="56" y="22"/>
                  </a:cubicBezTo>
                  <a:cubicBezTo>
                    <a:pt x="58" y="20"/>
                    <a:pt x="60" y="20"/>
                    <a:pt x="61" y="22"/>
                  </a:cubicBezTo>
                  <a:cubicBezTo>
                    <a:pt x="62" y="23"/>
                    <a:pt x="62" y="25"/>
                    <a:pt x="61" y="26"/>
                  </a:cubicBezTo>
                  <a:cubicBezTo>
                    <a:pt x="34" y="53"/>
                    <a:pt x="34" y="53"/>
                    <a:pt x="34" y="53"/>
                  </a:cubicBezTo>
                  <a:cubicBezTo>
                    <a:pt x="34" y="67"/>
                    <a:pt x="34" y="67"/>
                    <a:pt x="34" y="67"/>
                  </a:cubicBezTo>
                  <a:cubicBezTo>
                    <a:pt x="48" y="67"/>
                    <a:pt x="48" y="67"/>
                    <a:pt x="48" y="67"/>
                  </a:cubicBezTo>
                  <a:cubicBezTo>
                    <a:pt x="84" y="31"/>
                    <a:pt x="84" y="31"/>
                    <a:pt x="84" y="31"/>
                  </a:cubicBezTo>
                  <a:cubicBezTo>
                    <a:pt x="85" y="30"/>
                    <a:pt x="85" y="28"/>
                    <a:pt x="84" y="26"/>
                  </a:cubicBezTo>
                  <a:cubicBezTo>
                    <a:pt x="65" y="8"/>
                    <a:pt x="65" y="8"/>
                    <a:pt x="65" y="8"/>
                  </a:cubicBezTo>
                  <a:cubicBezTo>
                    <a:pt x="64" y="7"/>
                    <a:pt x="62" y="7"/>
                    <a:pt x="61" y="8"/>
                  </a:cubicBezTo>
                  <a:cubicBezTo>
                    <a:pt x="11" y="58"/>
                    <a:pt x="11" y="58"/>
                    <a:pt x="11" y="58"/>
                  </a:cubicBezTo>
                  <a:cubicBezTo>
                    <a:pt x="7" y="94"/>
                    <a:pt x="7" y="94"/>
                    <a:pt x="7" y="94"/>
                  </a:cubicBezTo>
                  <a:cubicBezTo>
                    <a:pt x="43" y="90"/>
                    <a:pt x="43" y="90"/>
                    <a:pt x="43" y="90"/>
                  </a:cubicBezTo>
                  <a:cubicBezTo>
                    <a:pt x="84" y="49"/>
                    <a:pt x="84" y="49"/>
                    <a:pt x="84" y="49"/>
                  </a:cubicBezTo>
                  <a:cubicBezTo>
                    <a:pt x="85" y="48"/>
                    <a:pt x="87" y="48"/>
                    <a:pt x="88" y="49"/>
                  </a:cubicBezTo>
                  <a:cubicBezTo>
                    <a:pt x="90" y="50"/>
                    <a:pt x="90" y="52"/>
                    <a:pt x="88" y="54"/>
                  </a:cubicBezTo>
                  <a:cubicBezTo>
                    <a:pt x="47" y="95"/>
                    <a:pt x="47" y="95"/>
                    <a:pt x="47" y="95"/>
                  </a:cubicBezTo>
                  <a:cubicBezTo>
                    <a:pt x="47" y="95"/>
                    <a:pt x="46" y="96"/>
                    <a:pt x="45" y="96"/>
                  </a:cubicBezTo>
                  <a:cubicBezTo>
                    <a:pt x="4" y="100"/>
                    <a:pt x="4" y="100"/>
                    <a:pt x="4" y="100"/>
                  </a:cubicBezTo>
                  <a:cubicBezTo>
                    <a:pt x="4" y="100"/>
                    <a:pt x="4" y="100"/>
                    <a:pt x="4" y="100"/>
                  </a:cubicBezTo>
                  <a:close/>
                </a:path>
              </a:pathLst>
            </a:custGeom>
            <a:solidFill>
              <a:srgbClr val="F8F8F8"/>
            </a:solidFill>
            <a:ln>
              <a:noFill/>
            </a:ln>
          </p:spPr>
          <p:txBody>
            <a:bodyPr/>
            <a:lstStyle/>
            <a:p>
              <a:endParaRPr altLang="en-US" lang="zh-CN" sz="2400">
                <a:solidFill>
                  <a:prstClr val="black"/>
                </a:solidFill>
              </a:endParaRPr>
            </a:p>
          </p:txBody>
        </p:sp>
        <p:sp>
          <p:nvSpPr>
            <p:cNvPr id="24" name="Freeform 15">
              <a:extLst>
                <a:ext uri="{FF2B5EF4-FFF2-40B4-BE49-F238E27FC236}">
                  <a16:creationId xmlns:a16="http://schemas.microsoft.com/office/drawing/2014/main" id="{5D89731C-125C-4C93-A950-562AEBAD2CB8}"/>
                </a:ext>
              </a:extLst>
            </p:cNvPr>
            <p:cNvSpPr>
              <a:spLocks noEditPoints="1"/>
            </p:cNvSpPr>
            <p:nvPr/>
          </p:nvSpPr>
          <p:spPr bwMode="auto">
            <a:xfrm>
              <a:off x="5626100" y="3843556"/>
              <a:ext cx="306388" cy="303306"/>
            </a:xfrm>
            <a:custGeom>
              <a:gdLst>
                <a:gd fmla="*/ 101 w 105" name="T0"/>
                <a:gd fmla="*/ 4 h 104" name="T1"/>
                <a:gd fmla="*/ 101 w 105" name="T2"/>
                <a:gd fmla="*/ 17 h 104" name="T3"/>
                <a:gd fmla="*/ 96 w 105" name="T4"/>
                <a:gd fmla="*/ 22 h 104" name="T5"/>
                <a:gd fmla="*/ 82 w 105" name="T6"/>
                <a:gd fmla="*/ 8 h 104" name="T7"/>
                <a:gd fmla="*/ 87 w 105" name="T8"/>
                <a:gd fmla="*/ 4 h 104" name="T9"/>
                <a:gd fmla="*/ 101 w 105" name="T10"/>
                <a:gd fmla="*/ 4 h 104" name="T11"/>
                <a:gd fmla="*/ 32 w 105" name="T12"/>
                <a:gd fmla="*/ 59 h 104" name="T13"/>
                <a:gd fmla="*/ 28 w 105" name="T14"/>
                <a:gd fmla="*/ 77 h 104" name="T15"/>
                <a:gd fmla="*/ 46 w 105" name="T16"/>
                <a:gd fmla="*/ 72 h 104" name="T17"/>
                <a:gd fmla="*/ 92 w 105" name="T18"/>
                <a:gd fmla="*/ 26 h 104" name="T19"/>
                <a:gd fmla="*/ 78 w 105" name="T20"/>
                <a:gd fmla="*/ 13 h 104" name="T21"/>
                <a:gd fmla="*/ 32 w 105" name="T22"/>
                <a:gd fmla="*/ 59 h 104" name="T23"/>
                <a:gd fmla="*/ 78 w 105" name="T24"/>
                <a:gd fmla="*/ 50 h 104" name="T25"/>
                <a:gd fmla="*/ 78 w 105" name="T26"/>
                <a:gd fmla="*/ 91 h 104" name="T27"/>
                <a:gd fmla="*/ 13 w 105" name="T28"/>
                <a:gd fmla="*/ 91 h 104" name="T29"/>
                <a:gd fmla="*/ 13 w 105" name="T30"/>
                <a:gd fmla="*/ 27 h 104" name="T31"/>
                <a:gd fmla="*/ 55 w 105" name="T32"/>
                <a:gd fmla="*/ 27 h 104" name="T33"/>
                <a:gd fmla="*/ 68 w 105" name="T34"/>
                <a:gd fmla="*/ 14 h 104" name="T35"/>
                <a:gd fmla="*/ 0 w 105" name="T36"/>
                <a:gd fmla="*/ 14 h 104" name="T37"/>
                <a:gd fmla="*/ 0 w 105" name="T38"/>
                <a:gd fmla="*/ 104 h 104" name="T39"/>
                <a:gd fmla="*/ 91 w 105" name="T40"/>
                <a:gd fmla="*/ 104 h 104" name="T41"/>
                <a:gd fmla="*/ 91 w 105" name="T42"/>
                <a:gd fmla="*/ 37 h 104" name="T43"/>
                <a:gd fmla="*/ 78 w 105" name="T44"/>
                <a:gd fmla="*/ 50 h 104" name="T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104" w="105">
                  <a:moveTo>
                    <a:pt x="101" y="4"/>
                  </a:moveTo>
                  <a:cubicBezTo>
                    <a:pt x="105" y="7"/>
                    <a:pt x="105" y="14"/>
                    <a:pt x="101" y="17"/>
                  </a:cubicBezTo>
                  <a:cubicBezTo>
                    <a:pt x="96" y="22"/>
                    <a:pt x="96" y="22"/>
                    <a:pt x="96" y="22"/>
                  </a:cubicBezTo>
                  <a:cubicBezTo>
                    <a:pt x="82" y="8"/>
                    <a:pt x="82" y="8"/>
                    <a:pt x="82" y="8"/>
                  </a:cubicBezTo>
                  <a:cubicBezTo>
                    <a:pt x="87" y="4"/>
                    <a:pt x="87" y="4"/>
                    <a:pt x="87" y="4"/>
                  </a:cubicBezTo>
                  <a:cubicBezTo>
                    <a:pt x="91" y="0"/>
                    <a:pt x="97" y="0"/>
                    <a:pt x="101" y="4"/>
                  </a:cubicBezTo>
                  <a:close/>
                  <a:moveTo>
                    <a:pt x="32" y="59"/>
                  </a:moveTo>
                  <a:cubicBezTo>
                    <a:pt x="28" y="77"/>
                    <a:pt x="28" y="77"/>
                    <a:pt x="28" y="77"/>
                  </a:cubicBezTo>
                  <a:cubicBezTo>
                    <a:pt x="46" y="72"/>
                    <a:pt x="46" y="72"/>
                    <a:pt x="46" y="72"/>
                  </a:cubicBezTo>
                  <a:cubicBezTo>
                    <a:pt x="92" y="26"/>
                    <a:pt x="92" y="26"/>
                    <a:pt x="92" y="26"/>
                  </a:cubicBezTo>
                  <a:cubicBezTo>
                    <a:pt x="78" y="13"/>
                    <a:pt x="78" y="13"/>
                    <a:pt x="78" y="13"/>
                  </a:cubicBezTo>
                  <a:lnTo>
                    <a:pt x="32" y="59"/>
                  </a:lnTo>
                  <a:close/>
                  <a:moveTo>
                    <a:pt x="78" y="50"/>
                  </a:moveTo>
                  <a:cubicBezTo>
                    <a:pt x="78" y="91"/>
                    <a:pt x="78" y="91"/>
                    <a:pt x="78" y="91"/>
                  </a:cubicBezTo>
                  <a:cubicBezTo>
                    <a:pt x="13" y="91"/>
                    <a:pt x="13" y="91"/>
                    <a:pt x="13" y="91"/>
                  </a:cubicBezTo>
                  <a:cubicBezTo>
                    <a:pt x="13" y="27"/>
                    <a:pt x="13" y="27"/>
                    <a:pt x="13" y="27"/>
                  </a:cubicBezTo>
                  <a:cubicBezTo>
                    <a:pt x="55" y="27"/>
                    <a:pt x="55" y="27"/>
                    <a:pt x="55" y="27"/>
                  </a:cubicBezTo>
                  <a:cubicBezTo>
                    <a:pt x="68" y="14"/>
                    <a:pt x="68" y="14"/>
                    <a:pt x="68" y="14"/>
                  </a:cubicBezTo>
                  <a:cubicBezTo>
                    <a:pt x="0" y="14"/>
                    <a:pt x="0" y="14"/>
                    <a:pt x="0" y="14"/>
                  </a:cubicBezTo>
                  <a:cubicBezTo>
                    <a:pt x="0" y="104"/>
                    <a:pt x="0" y="104"/>
                    <a:pt x="0" y="104"/>
                  </a:cubicBezTo>
                  <a:cubicBezTo>
                    <a:pt x="91" y="104"/>
                    <a:pt x="91" y="104"/>
                    <a:pt x="91" y="104"/>
                  </a:cubicBezTo>
                  <a:cubicBezTo>
                    <a:pt x="91" y="37"/>
                    <a:pt x="91" y="37"/>
                    <a:pt x="91" y="37"/>
                  </a:cubicBezTo>
                  <a:lnTo>
                    <a:pt x="78" y="50"/>
                  </a:lnTo>
                  <a:close/>
                </a:path>
              </a:pathLst>
            </a:custGeom>
            <a:solidFill>
              <a:srgbClr val="F8F8F8"/>
            </a:solidFill>
            <a:ln>
              <a:noFill/>
            </a:ln>
          </p:spPr>
          <p:txBody>
            <a:bodyPr/>
            <a:lstStyle/>
            <a:p>
              <a:endParaRPr altLang="en-US" lang="zh-CN" sz="2400">
                <a:solidFill>
                  <a:prstClr val="black"/>
                </a:solidFill>
              </a:endParaRPr>
            </a:p>
          </p:txBody>
        </p:sp>
        <p:sp>
          <p:nvSpPr>
            <p:cNvPr id="25" name="Freeform 16">
              <a:extLst>
                <a:ext uri="{FF2B5EF4-FFF2-40B4-BE49-F238E27FC236}">
                  <a16:creationId xmlns:a16="http://schemas.microsoft.com/office/drawing/2014/main" id="{3A0C3A6E-1607-47DB-AB33-BC5D609879C8}"/>
                </a:ext>
              </a:extLst>
            </p:cNvPr>
            <p:cNvSpPr>
              <a:spLocks noEditPoints="1"/>
            </p:cNvSpPr>
            <p:nvPr/>
          </p:nvSpPr>
          <p:spPr bwMode="auto">
            <a:xfrm>
              <a:off x="5664201" y="1558438"/>
              <a:ext cx="227013" cy="300131"/>
            </a:xfrm>
            <a:custGeom>
              <a:gdLst>
                <a:gd fmla="*/ 71 w 78" name="T0"/>
                <a:gd fmla="*/ 6 h 103" name="T1"/>
                <a:gd fmla="*/ 78 w 78" name="T2"/>
                <a:gd fmla="*/ 6 h 103" name="T3"/>
                <a:gd fmla="*/ 78 w 78" name="T4"/>
                <a:gd fmla="*/ 0 h 103" name="T5"/>
                <a:gd fmla="*/ 0 w 78" name="T6"/>
                <a:gd fmla="*/ 0 h 103" name="T7"/>
                <a:gd fmla="*/ 0 w 78" name="T8"/>
                <a:gd fmla="*/ 6 h 103" name="T9"/>
                <a:gd fmla="*/ 6 w 78" name="T10"/>
                <a:gd fmla="*/ 6 h 103" name="T11"/>
                <a:gd fmla="*/ 6 w 78" name="T12"/>
                <a:gd fmla="*/ 13 h 103" name="T13"/>
                <a:gd fmla="*/ 10 w 78" name="T14"/>
                <a:gd fmla="*/ 13 h 103" name="T15"/>
                <a:gd fmla="*/ 20 w 78" name="T16"/>
                <a:gd fmla="*/ 48 h 103" name="T17"/>
                <a:gd fmla="*/ 25 w 78" name="T18"/>
                <a:gd fmla="*/ 52 h 103" name="T19"/>
                <a:gd fmla="*/ 20 w 78" name="T20"/>
                <a:gd fmla="*/ 55 h 103" name="T21"/>
                <a:gd fmla="*/ 10 w 78" name="T22"/>
                <a:gd fmla="*/ 90 h 103" name="T23"/>
                <a:gd fmla="*/ 6 w 78" name="T24"/>
                <a:gd fmla="*/ 90 h 103" name="T25"/>
                <a:gd fmla="*/ 6 w 78" name="T26"/>
                <a:gd fmla="*/ 97 h 103" name="T27"/>
                <a:gd fmla="*/ 0 w 78" name="T28"/>
                <a:gd fmla="*/ 97 h 103" name="T29"/>
                <a:gd fmla="*/ 0 w 78" name="T30"/>
                <a:gd fmla="*/ 103 h 103" name="T31"/>
                <a:gd fmla="*/ 78 w 78" name="T32"/>
                <a:gd fmla="*/ 103 h 103" name="T33"/>
                <a:gd fmla="*/ 78 w 78" name="T34"/>
                <a:gd fmla="*/ 97 h 103" name="T35"/>
                <a:gd fmla="*/ 71 w 78" name="T36"/>
                <a:gd fmla="*/ 97 h 103" name="T37"/>
                <a:gd fmla="*/ 71 w 78" name="T38"/>
                <a:gd fmla="*/ 90 h 103" name="T39"/>
                <a:gd fmla="*/ 68 w 78" name="T40"/>
                <a:gd fmla="*/ 90 h 103" name="T41"/>
                <a:gd fmla="*/ 58 w 78" name="T42"/>
                <a:gd fmla="*/ 55 h 103" name="T43"/>
                <a:gd fmla="*/ 53 w 78" name="T44"/>
                <a:gd fmla="*/ 52 h 103" name="T45"/>
                <a:gd fmla="*/ 58 w 78" name="T46"/>
                <a:gd fmla="*/ 48 h 103" name="T47"/>
                <a:gd fmla="*/ 68 w 78" name="T48"/>
                <a:gd fmla="*/ 13 h 103" name="T49"/>
                <a:gd fmla="*/ 71 w 78" name="T50"/>
                <a:gd fmla="*/ 13 h 103" name="T51"/>
                <a:gd fmla="*/ 71 w 78" name="T52"/>
                <a:gd fmla="*/ 6 h 103" name="T53"/>
                <a:gd fmla="*/ 62 w 78" name="T54"/>
                <a:gd fmla="*/ 14 h 103" name="T55"/>
                <a:gd fmla="*/ 54 w 78" name="T56"/>
                <a:gd fmla="*/ 43 h 103" name="T57"/>
                <a:gd fmla="*/ 45 w 78" name="T58"/>
                <a:gd fmla="*/ 47 h 103" name="T59"/>
                <a:gd fmla="*/ 45 w 78" name="T60"/>
                <a:gd fmla="*/ 56 h 103" name="T61"/>
                <a:gd fmla="*/ 54 w 78" name="T62"/>
                <a:gd fmla="*/ 60 h 103" name="T63"/>
                <a:gd fmla="*/ 62 w 78" name="T64"/>
                <a:gd fmla="*/ 89 h 103" name="T65"/>
                <a:gd fmla="*/ 61 w 78" name="T66"/>
                <a:gd fmla="*/ 90 h 103" name="T67"/>
                <a:gd fmla="*/ 55 w 78" name="T68"/>
                <a:gd fmla="*/ 90 h 103" name="T69"/>
                <a:gd fmla="*/ 50 w 78" name="T70"/>
                <a:gd fmla="*/ 75 h 103" name="T71"/>
                <a:gd fmla="*/ 42 w 78" name="T72"/>
                <a:gd fmla="*/ 71 h 103" name="T73"/>
                <a:gd fmla="*/ 42 w 78" name="T74"/>
                <a:gd fmla="*/ 45 h 103" name="T75"/>
                <a:gd fmla="*/ 53 w 78" name="T76"/>
                <a:gd fmla="*/ 40 h 103" name="T77"/>
                <a:gd fmla="*/ 59 w 78" name="T78"/>
                <a:gd fmla="*/ 32 h 103" name="T79"/>
                <a:gd fmla="*/ 19 w 78" name="T80"/>
                <a:gd fmla="*/ 32 h 103" name="T81"/>
                <a:gd fmla="*/ 25 w 78" name="T82"/>
                <a:gd fmla="*/ 40 h 103" name="T83"/>
                <a:gd fmla="*/ 36 w 78" name="T84"/>
                <a:gd fmla="*/ 45 h 103" name="T85"/>
                <a:gd fmla="*/ 36 w 78" name="T86"/>
                <a:gd fmla="*/ 71 h 103" name="T87"/>
                <a:gd fmla="*/ 28 w 78" name="T88"/>
                <a:gd fmla="*/ 75 h 103" name="T89"/>
                <a:gd fmla="*/ 23 w 78" name="T90"/>
                <a:gd fmla="*/ 90 h 103" name="T91"/>
                <a:gd fmla="*/ 16 w 78" name="T92"/>
                <a:gd fmla="*/ 90 h 103" name="T93"/>
                <a:gd fmla="*/ 16 w 78" name="T94"/>
                <a:gd fmla="*/ 89 h 103" name="T95"/>
                <a:gd fmla="*/ 24 w 78" name="T96"/>
                <a:gd fmla="*/ 60 h 103" name="T97"/>
                <a:gd fmla="*/ 32 w 78" name="T98"/>
                <a:gd fmla="*/ 56 h 103" name="T99"/>
                <a:gd fmla="*/ 32 w 78" name="T100"/>
                <a:gd fmla="*/ 47 h 103" name="T101"/>
                <a:gd fmla="*/ 24 w 78" name="T102"/>
                <a:gd fmla="*/ 43 h 103" name="T103"/>
                <a:gd fmla="*/ 16 w 78" name="T104"/>
                <a:gd fmla="*/ 14 h 103" name="T105"/>
                <a:gd fmla="*/ 16 w 78" name="T106"/>
                <a:gd fmla="*/ 13 h 103" name="T107"/>
                <a:gd fmla="*/ 61 w 78" name="T108"/>
                <a:gd fmla="*/ 13 h 103" name="T109"/>
                <a:gd fmla="*/ 62 w 78" name="T110"/>
                <a:gd fmla="*/ 14 h 103" name="T1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b="b" l="0" r="r" t="0"/>
              <a:pathLst>
                <a:path h="103" w="78">
                  <a:moveTo>
                    <a:pt x="71" y="6"/>
                  </a:moveTo>
                  <a:cubicBezTo>
                    <a:pt x="78" y="6"/>
                    <a:pt x="78" y="6"/>
                    <a:pt x="78" y="6"/>
                  </a:cubicBezTo>
                  <a:cubicBezTo>
                    <a:pt x="78" y="0"/>
                    <a:pt x="78" y="0"/>
                    <a:pt x="78" y="0"/>
                  </a:cubicBezTo>
                  <a:cubicBezTo>
                    <a:pt x="0" y="0"/>
                    <a:pt x="0" y="0"/>
                    <a:pt x="0" y="0"/>
                  </a:cubicBezTo>
                  <a:cubicBezTo>
                    <a:pt x="0" y="6"/>
                    <a:pt x="0" y="6"/>
                    <a:pt x="0" y="6"/>
                  </a:cubicBezTo>
                  <a:cubicBezTo>
                    <a:pt x="6" y="6"/>
                    <a:pt x="6" y="6"/>
                    <a:pt x="6" y="6"/>
                  </a:cubicBezTo>
                  <a:cubicBezTo>
                    <a:pt x="6" y="13"/>
                    <a:pt x="6" y="13"/>
                    <a:pt x="6" y="13"/>
                  </a:cubicBezTo>
                  <a:cubicBezTo>
                    <a:pt x="10" y="13"/>
                    <a:pt x="10" y="13"/>
                    <a:pt x="10" y="13"/>
                  </a:cubicBezTo>
                  <a:cubicBezTo>
                    <a:pt x="5" y="25"/>
                    <a:pt x="9" y="40"/>
                    <a:pt x="20" y="48"/>
                  </a:cubicBezTo>
                  <a:cubicBezTo>
                    <a:pt x="21" y="50"/>
                    <a:pt x="23" y="51"/>
                    <a:pt x="25" y="52"/>
                  </a:cubicBezTo>
                  <a:cubicBezTo>
                    <a:pt x="23" y="52"/>
                    <a:pt x="21" y="53"/>
                    <a:pt x="20" y="55"/>
                  </a:cubicBezTo>
                  <a:cubicBezTo>
                    <a:pt x="9" y="63"/>
                    <a:pt x="5" y="78"/>
                    <a:pt x="10" y="90"/>
                  </a:cubicBezTo>
                  <a:cubicBezTo>
                    <a:pt x="6" y="90"/>
                    <a:pt x="6" y="90"/>
                    <a:pt x="6" y="90"/>
                  </a:cubicBezTo>
                  <a:cubicBezTo>
                    <a:pt x="6" y="97"/>
                    <a:pt x="6" y="97"/>
                    <a:pt x="6" y="97"/>
                  </a:cubicBezTo>
                  <a:cubicBezTo>
                    <a:pt x="0" y="97"/>
                    <a:pt x="0" y="97"/>
                    <a:pt x="0" y="97"/>
                  </a:cubicBezTo>
                  <a:cubicBezTo>
                    <a:pt x="0" y="103"/>
                    <a:pt x="0" y="103"/>
                    <a:pt x="0" y="103"/>
                  </a:cubicBezTo>
                  <a:cubicBezTo>
                    <a:pt x="78" y="103"/>
                    <a:pt x="78" y="103"/>
                    <a:pt x="78" y="103"/>
                  </a:cubicBezTo>
                  <a:cubicBezTo>
                    <a:pt x="78" y="97"/>
                    <a:pt x="78" y="97"/>
                    <a:pt x="78" y="97"/>
                  </a:cubicBezTo>
                  <a:cubicBezTo>
                    <a:pt x="71" y="97"/>
                    <a:pt x="71" y="97"/>
                    <a:pt x="71" y="97"/>
                  </a:cubicBezTo>
                  <a:cubicBezTo>
                    <a:pt x="71" y="90"/>
                    <a:pt x="71" y="90"/>
                    <a:pt x="71" y="90"/>
                  </a:cubicBezTo>
                  <a:cubicBezTo>
                    <a:pt x="68" y="90"/>
                    <a:pt x="68" y="90"/>
                    <a:pt x="68" y="90"/>
                  </a:cubicBezTo>
                  <a:cubicBezTo>
                    <a:pt x="73" y="78"/>
                    <a:pt x="69" y="63"/>
                    <a:pt x="58" y="55"/>
                  </a:cubicBezTo>
                  <a:cubicBezTo>
                    <a:pt x="56" y="53"/>
                    <a:pt x="54" y="52"/>
                    <a:pt x="53" y="52"/>
                  </a:cubicBezTo>
                  <a:cubicBezTo>
                    <a:pt x="54" y="51"/>
                    <a:pt x="56" y="50"/>
                    <a:pt x="58" y="48"/>
                  </a:cubicBezTo>
                  <a:cubicBezTo>
                    <a:pt x="69" y="40"/>
                    <a:pt x="73" y="25"/>
                    <a:pt x="68" y="13"/>
                  </a:cubicBezTo>
                  <a:cubicBezTo>
                    <a:pt x="71" y="13"/>
                    <a:pt x="71" y="13"/>
                    <a:pt x="71" y="13"/>
                  </a:cubicBezTo>
                  <a:lnTo>
                    <a:pt x="71" y="6"/>
                  </a:lnTo>
                  <a:close/>
                  <a:moveTo>
                    <a:pt x="62" y="14"/>
                  </a:moveTo>
                  <a:cubicBezTo>
                    <a:pt x="66" y="24"/>
                    <a:pt x="63" y="36"/>
                    <a:pt x="54" y="43"/>
                  </a:cubicBezTo>
                  <a:cubicBezTo>
                    <a:pt x="51" y="45"/>
                    <a:pt x="48" y="47"/>
                    <a:pt x="45" y="47"/>
                  </a:cubicBezTo>
                  <a:cubicBezTo>
                    <a:pt x="45" y="56"/>
                    <a:pt x="45" y="56"/>
                    <a:pt x="45" y="56"/>
                  </a:cubicBezTo>
                  <a:cubicBezTo>
                    <a:pt x="48" y="57"/>
                    <a:pt x="51" y="58"/>
                    <a:pt x="54" y="60"/>
                  </a:cubicBezTo>
                  <a:cubicBezTo>
                    <a:pt x="63" y="67"/>
                    <a:pt x="66" y="79"/>
                    <a:pt x="62" y="89"/>
                  </a:cubicBezTo>
                  <a:cubicBezTo>
                    <a:pt x="61" y="90"/>
                    <a:pt x="61" y="90"/>
                    <a:pt x="61" y="90"/>
                  </a:cubicBezTo>
                  <a:cubicBezTo>
                    <a:pt x="55" y="90"/>
                    <a:pt x="55" y="90"/>
                    <a:pt x="55" y="90"/>
                  </a:cubicBezTo>
                  <a:cubicBezTo>
                    <a:pt x="56" y="85"/>
                    <a:pt x="54" y="79"/>
                    <a:pt x="50" y="75"/>
                  </a:cubicBezTo>
                  <a:cubicBezTo>
                    <a:pt x="47" y="73"/>
                    <a:pt x="45" y="72"/>
                    <a:pt x="42" y="71"/>
                  </a:cubicBezTo>
                  <a:cubicBezTo>
                    <a:pt x="42" y="45"/>
                    <a:pt x="42" y="45"/>
                    <a:pt x="42" y="45"/>
                  </a:cubicBezTo>
                  <a:cubicBezTo>
                    <a:pt x="46" y="44"/>
                    <a:pt x="50" y="43"/>
                    <a:pt x="53" y="40"/>
                  </a:cubicBezTo>
                  <a:cubicBezTo>
                    <a:pt x="55" y="38"/>
                    <a:pt x="57" y="35"/>
                    <a:pt x="59" y="32"/>
                  </a:cubicBezTo>
                  <a:cubicBezTo>
                    <a:pt x="19" y="32"/>
                    <a:pt x="19" y="32"/>
                    <a:pt x="19" y="32"/>
                  </a:cubicBezTo>
                  <a:cubicBezTo>
                    <a:pt x="20" y="35"/>
                    <a:pt x="22" y="38"/>
                    <a:pt x="25" y="40"/>
                  </a:cubicBezTo>
                  <a:cubicBezTo>
                    <a:pt x="28" y="43"/>
                    <a:pt x="32" y="44"/>
                    <a:pt x="36" y="45"/>
                  </a:cubicBezTo>
                  <a:cubicBezTo>
                    <a:pt x="36" y="71"/>
                    <a:pt x="36" y="71"/>
                    <a:pt x="36" y="71"/>
                  </a:cubicBezTo>
                  <a:cubicBezTo>
                    <a:pt x="33" y="72"/>
                    <a:pt x="30" y="73"/>
                    <a:pt x="28" y="75"/>
                  </a:cubicBezTo>
                  <a:cubicBezTo>
                    <a:pt x="24" y="79"/>
                    <a:pt x="22" y="85"/>
                    <a:pt x="23" y="90"/>
                  </a:cubicBezTo>
                  <a:cubicBezTo>
                    <a:pt x="16" y="90"/>
                    <a:pt x="16" y="90"/>
                    <a:pt x="16" y="90"/>
                  </a:cubicBezTo>
                  <a:cubicBezTo>
                    <a:pt x="16" y="89"/>
                    <a:pt x="16" y="89"/>
                    <a:pt x="16" y="89"/>
                  </a:cubicBezTo>
                  <a:cubicBezTo>
                    <a:pt x="12" y="79"/>
                    <a:pt x="15" y="67"/>
                    <a:pt x="24" y="60"/>
                  </a:cubicBezTo>
                  <a:cubicBezTo>
                    <a:pt x="26" y="58"/>
                    <a:pt x="29" y="57"/>
                    <a:pt x="32" y="56"/>
                  </a:cubicBezTo>
                  <a:cubicBezTo>
                    <a:pt x="32" y="47"/>
                    <a:pt x="32" y="47"/>
                    <a:pt x="32" y="47"/>
                  </a:cubicBezTo>
                  <a:cubicBezTo>
                    <a:pt x="29" y="47"/>
                    <a:pt x="26" y="45"/>
                    <a:pt x="24" y="43"/>
                  </a:cubicBezTo>
                  <a:cubicBezTo>
                    <a:pt x="15" y="36"/>
                    <a:pt x="12" y="24"/>
                    <a:pt x="16" y="14"/>
                  </a:cubicBezTo>
                  <a:cubicBezTo>
                    <a:pt x="16" y="13"/>
                    <a:pt x="16" y="13"/>
                    <a:pt x="16" y="13"/>
                  </a:cubicBezTo>
                  <a:cubicBezTo>
                    <a:pt x="61" y="13"/>
                    <a:pt x="61" y="13"/>
                    <a:pt x="61" y="13"/>
                  </a:cubicBezTo>
                  <a:lnTo>
                    <a:pt x="62" y="14"/>
                  </a:lnTo>
                  <a:close/>
                </a:path>
              </a:pathLst>
            </a:custGeom>
            <a:solidFill>
              <a:srgbClr val="F8F8F8"/>
            </a:solidFill>
            <a:ln>
              <a:noFill/>
            </a:ln>
          </p:spPr>
          <p:txBody>
            <a:bodyPr/>
            <a:lstStyle/>
            <a:p>
              <a:endParaRPr altLang="en-US" lang="zh-CN" sz="2400">
                <a:solidFill>
                  <a:prstClr val="black"/>
                </a:solidFill>
              </a:endParaRPr>
            </a:p>
          </p:txBody>
        </p:sp>
        <p:sp>
          <p:nvSpPr>
            <p:cNvPr id="26" name="Rectangle 17">
              <a:extLst>
                <a:ext uri="{FF2B5EF4-FFF2-40B4-BE49-F238E27FC236}">
                  <a16:creationId xmlns:a16="http://schemas.microsoft.com/office/drawing/2014/main" id="{879C94A0-359C-4786-BBA4-55B4529FCD9A}"/>
                </a:ext>
              </a:extLst>
            </p:cNvPr>
            <p:cNvSpPr>
              <a:spLocks noChangeArrowheads="1"/>
            </p:cNvSpPr>
            <p:nvPr/>
          </p:nvSpPr>
          <p:spPr bwMode="auto">
            <a:xfrm>
              <a:off x="5461001" y="1923676"/>
              <a:ext cx="646113" cy="16768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gn="ctr">
                <a:buFont typeface="Arial"/>
                <a:buNone/>
              </a:pPr>
              <a:r>
                <a:rPr altLang="en-US" b="1" lang="zh-CN" sz="1200">
                  <a:solidFill>
                    <a:srgbClr val="F8F8F8"/>
                  </a:solidFill>
                </a:rPr>
                <a:t>加入标题</a:t>
              </a:r>
            </a:p>
          </p:txBody>
        </p:sp>
        <p:sp>
          <p:nvSpPr>
            <p:cNvPr id="27" name="Rectangle 18">
              <a:extLst>
                <a:ext uri="{FF2B5EF4-FFF2-40B4-BE49-F238E27FC236}">
                  <a16:creationId xmlns:a16="http://schemas.microsoft.com/office/drawing/2014/main" id="{928E64DC-8990-4D10-8588-7BFCE1EE5832}"/>
                </a:ext>
              </a:extLst>
            </p:cNvPr>
            <p:cNvSpPr>
              <a:spLocks noChangeArrowheads="1"/>
            </p:cNvSpPr>
            <p:nvPr/>
          </p:nvSpPr>
          <p:spPr bwMode="auto">
            <a:xfrm>
              <a:off x="7648575" y="1923676"/>
              <a:ext cx="646113" cy="16768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gn="ctr">
                <a:buFont typeface="Arial"/>
                <a:buNone/>
              </a:pPr>
              <a:r>
                <a:rPr altLang="en-US" b="1" lang="zh-CN" sz="1200">
                  <a:solidFill>
                    <a:srgbClr val="F8F8F8"/>
                  </a:solidFill>
                </a:rPr>
                <a:t>加入标题</a:t>
              </a:r>
            </a:p>
          </p:txBody>
        </p:sp>
        <p:sp>
          <p:nvSpPr>
            <p:cNvPr id="28" name="Rectangle 19">
              <a:extLst>
                <a:ext uri="{FF2B5EF4-FFF2-40B4-BE49-F238E27FC236}">
                  <a16:creationId xmlns:a16="http://schemas.microsoft.com/office/drawing/2014/main" id="{810DDE71-50E2-4441-8AA6-AB85684A8FAB}"/>
                </a:ext>
              </a:extLst>
            </p:cNvPr>
            <p:cNvSpPr>
              <a:spLocks noChangeArrowheads="1"/>
            </p:cNvSpPr>
            <p:nvPr/>
          </p:nvSpPr>
          <p:spPr bwMode="auto">
            <a:xfrm>
              <a:off x="5508623" y="4270725"/>
              <a:ext cx="646113" cy="16768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gn="ctr">
                <a:buFont typeface="Arial"/>
                <a:buNone/>
              </a:pPr>
              <a:r>
                <a:rPr altLang="en-US" b="1" lang="zh-CN" sz="1200">
                  <a:solidFill>
                    <a:srgbClr val="F8F8F8"/>
                  </a:solidFill>
                </a:rPr>
                <a:t>加入标题</a:t>
              </a:r>
            </a:p>
          </p:txBody>
        </p:sp>
        <p:sp>
          <p:nvSpPr>
            <p:cNvPr id="29" name="Rectangle 20">
              <a:extLst>
                <a:ext uri="{FF2B5EF4-FFF2-40B4-BE49-F238E27FC236}">
                  <a16:creationId xmlns:a16="http://schemas.microsoft.com/office/drawing/2014/main" id="{309137F4-73A7-4C1D-8482-6D2A53C313A8}"/>
                </a:ext>
              </a:extLst>
            </p:cNvPr>
            <p:cNvSpPr>
              <a:spLocks noChangeArrowheads="1"/>
            </p:cNvSpPr>
            <p:nvPr/>
          </p:nvSpPr>
          <p:spPr bwMode="auto">
            <a:xfrm>
              <a:off x="7577135" y="4270725"/>
              <a:ext cx="646112" cy="16768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gn="ctr">
                <a:buFont typeface="Arial"/>
                <a:buNone/>
              </a:pPr>
              <a:r>
                <a:rPr altLang="en-US" b="1" lang="zh-CN" sz="1200">
                  <a:solidFill>
                    <a:srgbClr val="F8F8F8"/>
                  </a:solidFill>
                </a:rPr>
                <a:t>加入标题</a:t>
              </a:r>
            </a:p>
          </p:txBody>
        </p:sp>
        <p:sp>
          <p:nvSpPr>
            <p:cNvPr id="30" name="Rectangle 21">
              <a:extLst>
                <a:ext uri="{FF2B5EF4-FFF2-40B4-BE49-F238E27FC236}">
                  <a16:creationId xmlns:a16="http://schemas.microsoft.com/office/drawing/2014/main" id="{6037D186-283A-4E91-B915-DCAA2DB0B66D}"/>
                </a:ext>
              </a:extLst>
            </p:cNvPr>
            <p:cNvSpPr>
              <a:spLocks noChangeArrowheads="1"/>
            </p:cNvSpPr>
            <p:nvPr/>
          </p:nvSpPr>
          <p:spPr bwMode="auto">
            <a:xfrm>
              <a:off x="6374605" y="2942517"/>
              <a:ext cx="895350" cy="16768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ctr">
                <a:buFont typeface="Arial"/>
                <a:buNone/>
              </a:pPr>
              <a:r>
                <a:rPr altLang="en-US" b="1" lang="zh-CN" sz="1200">
                  <a:solidFill>
                    <a:schemeClr val="bg1">
                      <a:lumMod val="50000"/>
                    </a:schemeClr>
                  </a:solidFill>
                  <a:latin charset="-122" panose="020b0502040204020203" pitchFamily="34" typeface="微软雅黑 Light"/>
                  <a:ea charset="-122" panose="020b0502040204020203" pitchFamily="34" typeface="微软雅黑 Light"/>
                </a:rPr>
                <a:t>加入标题</a:t>
              </a:r>
            </a:p>
          </p:txBody>
        </p:sp>
        <p:sp>
          <p:nvSpPr>
            <p:cNvPr id="31" name="Rectangle 22">
              <a:extLst>
                <a:ext uri="{FF2B5EF4-FFF2-40B4-BE49-F238E27FC236}">
                  <a16:creationId xmlns:a16="http://schemas.microsoft.com/office/drawing/2014/main" id="{480131A7-93DD-4783-92DA-3B67D262D193}"/>
                </a:ext>
              </a:extLst>
            </p:cNvPr>
            <p:cNvSpPr>
              <a:spLocks noChangeArrowheads="1"/>
            </p:cNvSpPr>
            <p:nvPr/>
          </p:nvSpPr>
          <p:spPr bwMode="auto">
            <a:xfrm>
              <a:off x="539749" y="1431399"/>
              <a:ext cx="3887788" cy="39125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gn="ctr" defTabSz="1216817" lvl="0">
                <a:spcBef>
                  <a:spcPct val="20000"/>
                </a:spcBef>
                <a:defRPr/>
              </a:pPr>
              <a:r>
                <a:rPr altLang="en-US" lang="zh-CN" sz="1400">
                  <a:solidFill>
                    <a:srgbClr val="FFFFFF">
                      <a:lumMod val="50000"/>
                    </a:srgbClr>
                  </a:solidFill>
                  <a:latin charset="0" panose="020b0604020202020204" pitchFamily="34" typeface="Arial"/>
                  <a:ea charset="-122" pitchFamily="34" typeface="微软雅黑"/>
                  <a:cs typeface="+mn-ea"/>
                  <a:sym charset="0" panose="020b0604020202020204" pitchFamily="34" typeface="Arial"/>
                </a:rPr>
                <a:t>单击此处可编辑内容，根据您的需要自由拉伸文本框大小单击此处可编辑内容，根据您的需要自由拉伸文</a:t>
              </a:r>
            </a:p>
          </p:txBody>
        </p:sp>
        <p:sp>
          <p:nvSpPr>
            <p:cNvPr id="32" name="Rectangle 23">
              <a:extLst>
                <a:ext uri="{FF2B5EF4-FFF2-40B4-BE49-F238E27FC236}">
                  <a16:creationId xmlns:a16="http://schemas.microsoft.com/office/drawing/2014/main" id="{4F01E92C-7CCC-4594-9016-EA37C4A2FFA1}"/>
                </a:ext>
              </a:extLst>
            </p:cNvPr>
            <p:cNvSpPr>
              <a:spLocks noChangeArrowheads="1"/>
            </p:cNvSpPr>
            <p:nvPr/>
          </p:nvSpPr>
          <p:spPr bwMode="auto">
            <a:xfrm>
              <a:off x="539750" y="2077418"/>
              <a:ext cx="3816350" cy="80487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nSpc>
                  <a:spcPct val="120000"/>
                </a:lnSpc>
                <a:buFont typeface="Arial"/>
                <a:buNone/>
              </a:pPr>
              <a:r>
                <a:rPr altLang="en-US" b="1" lang="zh-CN" sz="1600">
                  <a:solidFill>
                    <a:schemeClr val="bg1">
                      <a:lumMod val="50000"/>
                    </a:schemeClr>
                  </a:solidFill>
                  <a:latin charset="-122" panose="020b0503020204020204" pitchFamily="34" typeface="微软雅黑"/>
                  <a:ea charset="-122" pitchFamily="34" typeface="微软雅黑"/>
                </a:rPr>
                <a:t>加入标题</a:t>
              </a:r>
            </a:p>
            <a:p>
              <a:pPr>
                <a:lnSpc>
                  <a:spcPct val="120000"/>
                </a:lnSpc>
                <a:buFont typeface="Arial"/>
                <a:buNone/>
              </a:pPr>
              <a:r>
                <a:rPr altLang="en-US" b="1" lang="zh-CN" sz="1600">
                  <a:solidFill>
                    <a:schemeClr val="bg1">
                      <a:lumMod val="50000"/>
                    </a:schemeClr>
                  </a:solidFill>
                  <a:latin charset="-122" panose="020b0503020204020204" pitchFamily="34" typeface="微软雅黑"/>
                  <a:ea charset="-122" pitchFamily="34" typeface="微软雅黑"/>
                </a:rPr>
                <a:t>单击此处可编辑内容，根据您的需要自由拉伸文本框</a:t>
              </a:r>
            </a:p>
          </p:txBody>
        </p:sp>
        <p:sp>
          <p:nvSpPr>
            <p:cNvPr id="33" name="Line 24">
              <a:extLst>
                <a:ext uri="{FF2B5EF4-FFF2-40B4-BE49-F238E27FC236}">
                  <a16:creationId xmlns:a16="http://schemas.microsoft.com/office/drawing/2014/main" id="{F2D769AA-820C-4931-A43C-F93A0650D742}"/>
                </a:ext>
              </a:extLst>
            </p:cNvPr>
            <p:cNvSpPr>
              <a:spLocks noChangeShapeType="1"/>
            </p:cNvSpPr>
            <p:nvPr/>
          </p:nvSpPr>
          <p:spPr bwMode="auto">
            <a:xfrm>
              <a:off x="539750" y="2622391"/>
              <a:ext cx="3816350" cy="0"/>
            </a:xfrm>
            <a:prstGeom prst="line">
              <a:avLst/>
            </a:prstGeom>
            <a:noFill/>
            <a:ln w="6350">
              <a:solidFill>
                <a:schemeClr val="bg1">
                  <a:lumMod val="50000"/>
                </a:schemeClr>
              </a:solidFill>
              <a:round/>
            </a:ln>
            <a:effectLst/>
            <a:extLst>
              <a:ext uri="{909E8E84-426E-40DD-AFC4-6F175D3DCCD1}">
                <a14:hiddenFill>
                  <a:noFill/>
                </a14:hiddenFill>
              </a:ext>
              <a:ext uri="{AF507438-7753-43E0-B8FC-AC1667EBCBE1}">
                <a14:hiddenEffects>
                  <a:effectLst>
                    <a:outerShdw algn="ctr" dir="2700000" dist="35921" rotWithShape="0">
                      <a:schemeClr val="bg2"/>
                    </a:outerShdw>
                  </a:effectLst>
                </a14:hiddenEffects>
              </a:ext>
            </a:extLst>
          </p:spPr>
          <p:txBody>
            <a:bodyPr/>
            <a:lstStyle/>
            <a:p>
              <a:endParaRPr altLang="en-US" lang="zh-CN" sz="2400">
                <a:solidFill>
                  <a:schemeClr val="bg1">
                    <a:lumMod val="50000"/>
                  </a:schemeClr>
                </a:solidFill>
              </a:endParaRPr>
            </a:p>
          </p:txBody>
        </p:sp>
        <p:sp>
          <p:nvSpPr>
            <p:cNvPr id="34" name="Rectangle 25">
              <a:extLst>
                <a:ext uri="{FF2B5EF4-FFF2-40B4-BE49-F238E27FC236}">
                  <a16:creationId xmlns:a16="http://schemas.microsoft.com/office/drawing/2014/main" id="{E91FBD05-1778-4443-846B-83BB635EB57B}"/>
                </a:ext>
              </a:extLst>
            </p:cNvPr>
            <p:cNvSpPr>
              <a:spLocks noChangeArrowheads="1"/>
            </p:cNvSpPr>
            <p:nvPr/>
          </p:nvSpPr>
          <p:spPr bwMode="auto">
            <a:xfrm>
              <a:off x="539750" y="2725320"/>
              <a:ext cx="3816350" cy="80487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lvl="0">
                <a:lnSpc>
                  <a:spcPct val="120000"/>
                </a:lnSpc>
              </a:pPr>
              <a:r>
                <a:rPr altLang="en-US" b="1" lang="zh-CN" sz="1600">
                  <a:solidFill>
                    <a:srgbClr val="FFFFFF">
                      <a:lumMod val="50000"/>
                    </a:srgbClr>
                  </a:solidFill>
                  <a:latin charset="-122" panose="020b0503020204020204" pitchFamily="34" typeface="微软雅黑"/>
                  <a:ea charset="-122" pitchFamily="34" typeface="微软雅黑"/>
                </a:rPr>
                <a:t>加入标题</a:t>
              </a:r>
            </a:p>
            <a:p>
              <a:pPr lvl="0">
                <a:lnSpc>
                  <a:spcPct val="120000"/>
                </a:lnSpc>
              </a:pPr>
              <a:r>
                <a:rPr altLang="en-US" b="1" lang="zh-CN" sz="1600">
                  <a:solidFill>
                    <a:srgbClr val="FFFFFF">
                      <a:lumMod val="50000"/>
                    </a:srgbClr>
                  </a:solidFill>
                  <a:latin charset="-122" panose="020b0503020204020204" pitchFamily="34" typeface="微软雅黑"/>
                  <a:ea charset="-122" pitchFamily="34" typeface="微软雅黑"/>
                </a:rPr>
                <a:t>单击此处可编辑内容，根据您的需要自由拉伸文本框</a:t>
              </a:r>
            </a:p>
          </p:txBody>
        </p:sp>
        <p:sp>
          <p:nvSpPr>
            <p:cNvPr id="35" name="Line 26">
              <a:extLst>
                <a:ext uri="{FF2B5EF4-FFF2-40B4-BE49-F238E27FC236}">
                  <a16:creationId xmlns:a16="http://schemas.microsoft.com/office/drawing/2014/main" id="{36AB30F1-DBBD-4747-B243-FA69EA9B4B79}"/>
                </a:ext>
              </a:extLst>
            </p:cNvPr>
            <p:cNvSpPr>
              <a:spLocks noChangeShapeType="1"/>
            </p:cNvSpPr>
            <p:nvPr/>
          </p:nvSpPr>
          <p:spPr bwMode="auto">
            <a:xfrm>
              <a:off x="539750" y="3270291"/>
              <a:ext cx="3816350" cy="0"/>
            </a:xfrm>
            <a:prstGeom prst="line">
              <a:avLst/>
            </a:prstGeom>
            <a:noFill/>
            <a:ln w="6350">
              <a:solidFill>
                <a:schemeClr val="bg1">
                  <a:lumMod val="50000"/>
                </a:schemeClr>
              </a:solidFill>
              <a:round/>
            </a:ln>
            <a:effectLst/>
            <a:extLst>
              <a:ext uri="{909E8E84-426E-40DD-AFC4-6F175D3DCCD1}">
                <a14:hiddenFill>
                  <a:noFill/>
                </a14:hiddenFill>
              </a:ext>
              <a:ext uri="{AF507438-7753-43E0-B8FC-AC1667EBCBE1}">
                <a14:hiddenEffects>
                  <a:effectLst>
                    <a:outerShdw algn="ctr" dir="2700000" dist="35921" rotWithShape="0">
                      <a:schemeClr val="bg2"/>
                    </a:outerShdw>
                  </a:effectLst>
                </a14:hiddenEffects>
              </a:ext>
            </a:extLst>
          </p:spPr>
          <p:txBody>
            <a:bodyPr/>
            <a:lstStyle/>
            <a:p>
              <a:endParaRPr altLang="en-US" lang="zh-CN" sz="2400">
                <a:solidFill>
                  <a:schemeClr val="bg1">
                    <a:lumMod val="50000"/>
                  </a:schemeClr>
                </a:solidFill>
              </a:endParaRPr>
            </a:p>
          </p:txBody>
        </p:sp>
        <p:sp>
          <p:nvSpPr>
            <p:cNvPr id="36" name="Rectangle 27">
              <a:extLst>
                <a:ext uri="{FF2B5EF4-FFF2-40B4-BE49-F238E27FC236}">
                  <a16:creationId xmlns:a16="http://schemas.microsoft.com/office/drawing/2014/main" id="{E886CD44-10A3-4C50-9CEF-6CCADD8F7AD9}"/>
                </a:ext>
              </a:extLst>
            </p:cNvPr>
            <p:cNvSpPr>
              <a:spLocks noChangeArrowheads="1"/>
            </p:cNvSpPr>
            <p:nvPr/>
          </p:nvSpPr>
          <p:spPr bwMode="auto">
            <a:xfrm>
              <a:off x="539750" y="3403390"/>
              <a:ext cx="3816350" cy="80487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lvl="0">
                <a:lnSpc>
                  <a:spcPct val="120000"/>
                </a:lnSpc>
              </a:pPr>
              <a:r>
                <a:rPr altLang="en-US" b="1" lang="zh-CN" sz="1600">
                  <a:solidFill>
                    <a:srgbClr val="FFFFFF">
                      <a:lumMod val="50000"/>
                    </a:srgbClr>
                  </a:solidFill>
                  <a:latin charset="-122" panose="020b0503020204020204" pitchFamily="34" typeface="微软雅黑"/>
                  <a:ea charset="-122" pitchFamily="34" typeface="微软雅黑"/>
                </a:rPr>
                <a:t>加入标题</a:t>
              </a:r>
            </a:p>
            <a:p>
              <a:pPr lvl="0">
                <a:lnSpc>
                  <a:spcPct val="120000"/>
                </a:lnSpc>
              </a:pPr>
              <a:r>
                <a:rPr altLang="en-US" b="1" lang="zh-CN" sz="1600">
                  <a:solidFill>
                    <a:srgbClr val="FFFFFF">
                      <a:lumMod val="50000"/>
                    </a:srgbClr>
                  </a:solidFill>
                  <a:latin charset="-122" panose="020b0503020204020204" pitchFamily="34" typeface="微软雅黑"/>
                  <a:ea charset="-122" pitchFamily="34" typeface="微软雅黑"/>
                </a:rPr>
                <a:t>单击此处可编辑内容，根据您的需要自由拉伸文本框</a:t>
              </a:r>
            </a:p>
          </p:txBody>
        </p:sp>
        <p:sp>
          <p:nvSpPr>
            <p:cNvPr id="37" name="Line 28">
              <a:extLst>
                <a:ext uri="{FF2B5EF4-FFF2-40B4-BE49-F238E27FC236}">
                  <a16:creationId xmlns:a16="http://schemas.microsoft.com/office/drawing/2014/main" id="{350EAF72-0E65-43D4-A81A-EA522EFC2E82}"/>
                </a:ext>
              </a:extLst>
            </p:cNvPr>
            <p:cNvSpPr>
              <a:spLocks noChangeShapeType="1"/>
            </p:cNvSpPr>
            <p:nvPr/>
          </p:nvSpPr>
          <p:spPr bwMode="auto">
            <a:xfrm>
              <a:off x="539750" y="3948363"/>
              <a:ext cx="3816350" cy="0"/>
            </a:xfrm>
            <a:prstGeom prst="line">
              <a:avLst/>
            </a:prstGeom>
            <a:noFill/>
            <a:ln w="6350">
              <a:solidFill>
                <a:schemeClr val="bg1">
                  <a:lumMod val="50000"/>
                </a:schemeClr>
              </a:solidFill>
              <a:round/>
            </a:ln>
            <a:effectLst/>
            <a:extLst>
              <a:ext uri="{909E8E84-426E-40DD-AFC4-6F175D3DCCD1}">
                <a14:hiddenFill>
                  <a:noFill/>
                </a14:hiddenFill>
              </a:ext>
              <a:ext uri="{AF507438-7753-43E0-B8FC-AC1667EBCBE1}">
                <a14:hiddenEffects>
                  <a:effectLst>
                    <a:outerShdw algn="ctr" dir="2700000" dist="35921" rotWithShape="0">
                      <a:schemeClr val="bg2"/>
                    </a:outerShdw>
                  </a:effectLst>
                </a14:hiddenEffects>
              </a:ext>
            </a:extLst>
          </p:spPr>
          <p:txBody>
            <a:bodyPr/>
            <a:lstStyle/>
            <a:p>
              <a:endParaRPr altLang="en-US" lang="zh-CN" sz="2400">
                <a:solidFill>
                  <a:schemeClr val="bg1">
                    <a:lumMod val="50000"/>
                  </a:schemeClr>
                </a:solidFill>
              </a:endParaRPr>
            </a:p>
          </p:txBody>
        </p:sp>
        <p:sp>
          <p:nvSpPr>
            <p:cNvPr id="38" name="Rectangle 29">
              <a:extLst>
                <a:ext uri="{FF2B5EF4-FFF2-40B4-BE49-F238E27FC236}">
                  <a16:creationId xmlns:a16="http://schemas.microsoft.com/office/drawing/2014/main" id="{2A949A1A-A173-4378-9BB1-B918DA25B78A}"/>
                </a:ext>
              </a:extLst>
            </p:cNvPr>
            <p:cNvSpPr>
              <a:spLocks noChangeArrowheads="1"/>
            </p:cNvSpPr>
            <p:nvPr/>
          </p:nvSpPr>
          <p:spPr bwMode="auto">
            <a:xfrm>
              <a:off x="539750" y="4057642"/>
              <a:ext cx="3816350" cy="80487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lvl="0">
                <a:lnSpc>
                  <a:spcPct val="120000"/>
                </a:lnSpc>
              </a:pPr>
              <a:r>
                <a:rPr altLang="en-US" b="1" lang="zh-CN" sz="1600">
                  <a:solidFill>
                    <a:srgbClr val="FFFFFF">
                      <a:lumMod val="50000"/>
                    </a:srgbClr>
                  </a:solidFill>
                  <a:latin charset="-122" panose="020b0503020204020204" pitchFamily="34" typeface="微软雅黑"/>
                  <a:ea charset="-122" pitchFamily="34" typeface="微软雅黑"/>
                </a:rPr>
                <a:t>加入标题</a:t>
              </a:r>
            </a:p>
            <a:p>
              <a:pPr lvl="0">
                <a:lnSpc>
                  <a:spcPct val="120000"/>
                </a:lnSpc>
              </a:pPr>
              <a:r>
                <a:rPr altLang="en-US" b="1" lang="zh-CN" sz="1600">
                  <a:solidFill>
                    <a:srgbClr val="FFFFFF">
                      <a:lumMod val="50000"/>
                    </a:srgbClr>
                  </a:solidFill>
                  <a:latin charset="-122" panose="020b0503020204020204" pitchFamily="34" typeface="微软雅黑"/>
                  <a:ea charset="-122" pitchFamily="34" typeface="微软雅黑"/>
                </a:rPr>
                <a:t>单击此处可编辑内容，根据您的需要自由拉伸文本框</a:t>
              </a:r>
            </a:p>
          </p:txBody>
        </p:sp>
        <p:sp>
          <p:nvSpPr>
            <p:cNvPr id="39" name="Line 30">
              <a:extLst>
                <a:ext uri="{FF2B5EF4-FFF2-40B4-BE49-F238E27FC236}">
                  <a16:creationId xmlns:a16="http://schemas.microsoft.com/office/drawing/2014/main" id="{E1529669-9C2F-4AA1-96C4-2A572A6B5044}"/>
                </a:ext>
              </a:extLst>
            </p:cNvPr>
            <p:cNvSpPr>
              <a:spLocks noChangeShapeType="1"/>
            </p:cNvSpPr>
            <p:nvPr/>
          </p:nvSpPr>
          <p:spPr bwMode="auto">
            <a:xfrm>
              <a:off x="539750" y="4602615"/>
              <a:ext cx="3816350" cy="0"/>
            </a:xfrm>
            <a:prstGeom prst="line">
              <a:avLst/>
            </a:prstGeom>
            <a:noFill/>
            <a:ln w="6350">
              <a:solidFill>
                <a:schemeClr val="bg1">
                  <a:lumMod val="50000"/>
                </a:schemeClr>
              </a:solidFill>
              <a:round/>
            </a:ln>
            <a:effectLst/>
            <a:extLst>
              <a:ext uri="{909E8E84-426E-40DD-AFC4-6F175D3DCCD1}">
                <a14:hiddenFill>
                  <a:noFill/>
                </a14:hiddenFill>
              </a:ext>
              <a:ext uri="{AF507438-7753-43E0-B8FC-AC1667EBCBE1}">
                <a14:hiddenEffects>
                  <a:effectLst>
                    <a:outerShdw algn="ctr" dir="2700000" dist="35921" rotWithShape="0">
                      <a:schemeClr val="bg2"/>
                    </a:outerShdw>
                  </a:effectLst>
                </a14:hiddenEffects>
              </a:ext>
            </a:extLst>
          </p:spPr>
          <p:txBody>
            <a:bodyPr/>
            <a:lstStyle/>
            <a:p>
              <a:endParaRPr altLang="en-US" lang="zh-CN" sz="2400">
                <a:solidFill>
                  <a:schemeClr val="bg1">
                    <a:lumMod val="50000"/>
                  </a:schemeClr>
                </a:solidFill>
              </a:endParaRPr>
            </a:p>
          </p:txBody>
        </p:sp>
      </p:grpSp>
    </p:spTree>
    <p:extLst>
      <p:ext uri="{BB962C8B-B14F-4D97-AF65-F5344CB8AC3E}">
        <p14:creationId val="1021432651"/>
      </p:ext>
    </p:extLst>
  </p:cSld>
  <p:clrMapOvr>
    <a:masterClrMapping/>
  </p:clrMapOvr>
  <mc:AlternateContent>
    <mc:Choice Requires="p14">
      <p:transition p14:dur="900" spd="slow">
        <p14:warp dir="in"/>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7" presetSubtype="0">
                                  <p:stCondLst>
                                    <p:cond delay="0"/>
                                  </p:stCondLst>
                                  <p:childTnLst>
                                    <p:set>
                                      <p:cBhvr>
                                        <p:cTn dur="1" fill="hold" id="6">
                                          <p:stCondLst>
                                            <p:cond delay="0"/>
                                          </p:stCondLst>
                                        </p:cTn>
                                        <p:tgtEl>
                                          <p:spTgt spid="7"/>
                                        </p:tgtEl>
                                        <p:attrNameLst>
                                          <p:attrName>style.visibility</p:attrName>
                                        </p:attrNameLst>
                                      </p:cBhvr>
                                      <p:to>
                                        <p:strVal val="visible"/>
                                      </p:to>
                                    </p:set>
                                    <p:animEffect filter="fade" transition="in">
                                      <p:cBhvr>
                                        <p:cTn dur="750" id="7"/>
                                        <p:tgtEl>
                                          <p:spTgt spid="7"/>
                                        </p:tgtEl>
                                      </p:cBhvr>
                                    </p:animEffect>
                                    <p:anim calcmode="lin" valueType="num">
                                      <p:cBhvr>
                                        <p:cTn dur="750" fill="hold" id="8"/>
                                        <p:tgtEl>
                                          <p:spTgt spid="7"/>
                                        </p:tgtEl>
                                        <p:attrNameLst>
                                          <p:attrName>ppt_x</p:attrName>
                                        </p:attrNameLst>
                                      </p:cBhvr>
                                      <p:tavLst>
                                        <p:tav tm="0">
                                          <p:val>
                                            <p:strVal val="#ppt_x"/>
                                          </p:val>
                                        </p:tav>
                                        <p:tav tm="100000">
                                          <p:val>
                                            <p:strVal val="#ppt_x"/>
                                          </p:val>
                                        </p:tav>
                                      </p:tavLst>
                                    </p:anim>
                                    <p:anim calcmode="lin" valueType="num">
                                      <p:cBhvr>
                                        <p:cTn dur="750" fill="hold" id="9"/>
                                        <p:tgtEl>
                                          <p:spTgt spid="7"/>
                                        </p:tgtEl>
                                        <p:attrNameLst>
                                          <p:attrName>ppt_y</p:attrName>
                                        </p:attrNameLst>
                                      </p:cBhvr>
                                      <p:tavLst>
                                        <p:tav tm="0">
                                          <p:val>
                                            <p:strVal val="#ppt_y-.1"/>
                                          </p:val>
                                        </p:tav>
                                        <p:tav tm="100000">
                                          <p:val>
                                            <p:strVal val="#ppt_y"/>
                                          </p:val>
                                        </p:tav>
                                      </p:tavLst>
                                    </p:anim>
                                  </p:childTnLst>
                                </p:cTn>
                              </p:par>
                              <p:par>
                                <p:cTn fill="hold" id="10" nodeType="withEffect" presetClass="entr" presetID="42" presetSubtype="0">
                                  <p:stCondLst>
                                    <p:cond delay="0"/>
                                  </p:stCondLst>
                                  <p:childTnLst>
                                    <p:set>
                                      <p:cBhvr>
                                        <p:cTn dur="1" fill="hold" id="11">
                                          <p:stCondLst>
                                            <p:cond delay="0"/>
                                          </p:stCondLst>
                                        </p:cTn>
                                        <p:tgtEl>
                                          <p:spTgt spid="11"/>
                                        </p:tgtEl>
                                        <p:attrNameLst>
                                          <p:attrName>style.visibility</p:attrName>
                                        </p:attrNameLst>
                                      </p:cBhvr>
                                      <p:to>
                                        <p:strVal val="visible"/>
                                      </p:to>
                                    </p:set>
                                    <p:animEffect filter="fade" transition="in">
                                      <p:cBhvr>
                                        <p:cTn dur="750" id="12"/>
                                        <p:tgtEl>
                                          <p:spTgt spid="11"/>
                                        </p:tgtEl>
                                      </p:cBhvr>
                                    </p:animEffect>
                                    <p:anim calcmode="lin" valueType="num">
                                      <p:cBhvr>
                                        <p:cTn dur="750" fill="hold" id="13"/>
                                        <p:tgtEl>
                                          <p:spTgt spid="11"/>
                                        </p:tgtEl>
                                        <p:attrNameLst>
                                          <p:attrName>ppt_x</p:attrName>
                                        </p:attrNameLst>
                                      </p:cBhvr>
                                      <p:tavLst>
                                        <p:tav tm="0">
                                          <p:val>
                                            <p:strVal val="#ppt_x"/>
                                          </p:val>
                                        </p:tav>
                                        <p:tav tm="100000">
                                          <p:val>
                                            <p:strVal val="#ppt_x"/>
                                          </p:val>
                                        </p:tav>
                                      </p:tavLst>
                                    </p:anim>
                                    <p:anim calcmode="lin" valueType="num">
                                      <p:cBhvr>
                                        <p:cTn dur="750" fill="hold" id="14"/>
                                        <p:tgtEl>
                                          <p:spTgt spid="11"/>
                                        </p:tgtEl>
                                        <p:attrNameLst>
                                          <p:attrName>ppt_y</p:attrName>
                                        </p:attrNameLst>
                                      </p:cBhvr>
                                      <p:tavLst>
                                        <p:tav tm="0">
                                          <p:val>
                                            <p:strVal val="#ppt_y+.1"/>
                                          </p:val>
                                        </p:tav>
                                        <p:tav tm="100000">
                                          <p:val>
                                            <p:strVal val="#ppt_y"/>
                                          </p:val>
                                        </p:tav>
                                      </p:tavLst>
                                    </p:anim>
                                  </p:childTnLst>
                                </p:cTn>
                              </p:par>
                              <p:par>
                                <p:cTn fill="hold" grpId="0" id="15" nodeType="withEffect" presetClass="entr" presetID="16" presetSubtype="26">
                                  <p:stCondLst>
                                    <p:cond delay="250"/>
                                  </p:stCondLst>
                                  <p:childTnLst>
                                    <p:set>
                                      <p:cBhvr>
                                        <p:cTn dur="1" fill="hold" id="16">
                                          <p:stCondLst>
                                            <p:cond delay="0"/>
                                          </p:stCondLst>
                                        </p:cTn>
                                        <p:tgtEl>
                                          <p:spTgt spid="18"/>
                                        </p:tgtEl>
                                        <p:attrNameLst>
                                          <p:attrName>style.visibility</p:attrName>
                                        </p:attrNameLst>
                                      </p:cBhvr>
                                      <p:to>
                                        <p:strVal val="visible"/>
                                      </p:to>
                                    </p:set>
                                    <p:animEffect filter="barn(inHorizontal)" transition="in">
                                      <p:cBhvr>
                                        <p:cTn dur="750" id="17"/>
                                        <p:tgtEl>
                                          <p:spTgt spid="18"/>
                                        </p:tgtEl>
                                      </p:cBhvr>
                                    </p:animEffect>
                                  </p:childTnLst>
                                </p:cTn>
                              </p:par>
                            </p:childTnLst>
                          </p:cTn>
                        </p:par>
                        <p:par>
                          <p:cTn fill="hold" id="18" nodeType="afterGroup">
                            <p:stCondLst>
                              <p:cond delay="1000"/>
                            </p:stCondLst>
                            <p:childTnLst>
                              <p:par>
                                <p:cTn fill="hold" id="19" nodeType="afterEffect" presetClass="entr" presetID="42" presetSubtype="0">
                                  <p:stCondLst>
                                    <p:cond delay="0"/>
                                  </p:stCondLst>
                                  <p:childTnLst>
                                    <p:set>
                                      <p:cBhvr>
                                        <p:cTn dur="1" fill="hold" id="20">
                                          <p:stCondLst>
                                            <p:cond delay="0"/>
                                          </p:stCondLst>
                                        </p:cTn>
                                        <p:tgtEl>
                                          <p:spTgt spid="15"/>
                                        </p:tgtEl>
                                        <p:attrNameLst>
                                          <p:attrName>style.visibility</p:attrName>
                                        </p:attrNameLst>
                                      </p:cBhvr>
                                      <p:to>
                                        <p:strVal val="visible"/>
                                      </p:to>
                                    </p:set>
                                    <p:animEffect filter="fade" transition="in">
                                      <p:cBhvr>
                                        <p:cTn dur="1000" id="21"/>
                                        <p:tgtEl>
                                          <p:spTgt spid="15"/>
                                        </p:tgtEl>
                                      </p:cBhvr>
                                    </p:animEffect>
                                    <p:anim calcmode="lin" valueType="num">
                                      <p:cBhvr>
                                        <p:cTn dur="1000" fill="hold" id="22"/>
                                        <p:tgtEl>
                                          <p:spTgt spid="15"/>
                                        </p:tgtEl>
                                        <p:attrNameLst>
                                          <p:attrName>ppt_x</p:attrName>
                                        </p:attrNameLst>
                                      </p:cBhvr>
                                      <p:tavLst>
                                        <p:tav tm="0">
                                          <p:val>
                                            <p:strVal val="#ppt_x"/>
                                          </p:val>
                                        </p:tav>
                                        <p:tav tm="100000">
                                          <p:val>
                                            <p:strVal val="#ppt_x"/>
                                          </p:val>
                                        </p:tav>
                                      </p:tavLst>
                                    </p:anim>
                                    <p:anim calcmode="lin" valueType="num">
                                      <p:cBhvr>
                                        <p:cTn dur="1000" fill="hold" id="23"/>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8"/>
    </p:bldLst>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7" name="组合 6">
            <a:extLst>
              <a:ext uri="{FF2B5EF4-FFF2-40B4-BE49-F238E27FC236}">
                <a16:creationId xmlns:a16="http://schemas.microsoft.com/office/drawing/2014/main" id="{4FD04B19-BC3C-4B7C-8F52-D679B851101F}"/>
              </a:ext>
            </a:extLst>
          </p:cNvPr>
          <p:cNvGrpSpPr/>
          <p:nvPr/>
        </p:nvGrpSpPr>
        <p:grpSpPr>
          <a:xfrm>
            <a:off x="207971" y="1520059"/>
            <a:ext cx="1314820" cy="1077233"/>
            <a:chOff x="5591515" y="1114424"/>
            <a:chExt cx="2276928" cy="1077233"/>
          </a:xfrm>
          <a:blipFill>
            <a:blip r:embed="rId3"/>
            <a:stretch>
              <a:fillRect/>
            </a:stretch>
          </a:blipFill>
        </p:grpSpPr>
        <p:sp>
          <p:nvSpPr>
            <p:cNvPr id="8" name="矩形 7">
              <a:extLst>
                <a:ext uri="{FF2B5EF4-FFF2-40B4-BE49-F238E27FC236}">
                  <a16:creationId xmlns:a16="http://schemas.microsoft.com/office/drawing/2014/main" id="{1CF9018A-0B53-42A0-B154-0250979FB8E9}"/>
                </a:ext>
              </a:extLst>
            </p:cNvPr>
            <p:cNvSpPr/>
            <p:nvPr/>
          </p:nvSpPr>
          <p:spPr>
            <a:xfrm>
              <a:off x="5591515" y="1114425"/>
              <a:ext cx="45719" cy="107723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E65E64"/>
                </a:solidFill>
              </a:endParaRPr>
            </a:p>
          </p:txBody>
        </p:sp>
        <p:sp>
          <p:nvSpPr>
            <p:cNvPr id="9" name="矩形 8">
              <a:extLst>
                <a:ext uri="{FF2B5EF4-FFF2-40B4-BE49-F238E27FC236}">
                  <a16:creationId xmlns:a16="http://schemas.microsoft.com/office/drawing/2014/main" id="{32016FC0-98C3-4D70-BD1E-8A01B99470EA}"/>
                </a:ext>
              </a:extLst>
            </p:cNvPr>
            <p:cNvSpPr/>
            <p:nvPr/>
          </p:nvSpPr>
          <p:spPr>
            <a:xfrm>
              <a:off x="7822724" y="1114425"/>
              <a:ext cx="45719" cy="107723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E65E64"/>
                </a:solidFill>
              </a:endParaRPr>
            </a:p>
          </p:txBody>
        </p:sp>
        <p:sp>
          <p:nvSpPr>
            <p:cNvPr id="10" name="矩形 9">
              <a:extLst>
                <a:ext uri="{FF2B5EF4-FFF2-40B4-BE49-F238E27FC236}">
                  <a16:creationId xmlns:a16="http://schemas.microsoft.com/office/drawing/2014/main" id="{155CCD77-56B0-40FD-8124-4FB936635EAB}"/>
                </a:ext>
              </a:extLst>
            </p:cNvPr>
            <p:cNvSpPr/>
            <p:nvPr/>
          </p:nvSpPr>
          <p:spPr>
            <a:xfrm rot="16200000">
              <a:off x="6703945" y="1994"/>
              <a:ext cx="45719" cy="22705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E65E64"/>
                </a:solidFill>
              </a:endParaRPr>
            </a:p>
          </p:txBody>
        </p:sp>
      </p:grpSp>
      <p:grpSp>
        <p:nvGrpSpPr>
          <p:cNvPr id="11" name="组合 10">
            <a:extLst>
              <a:ext uri="{FF2B5EF4-FFF2-40B4-BE49-F238E27FC236}">
                <a16:creationId xmlns:a16="http://schemas.microsoft.com/office/drawing/2014/main" id="{9F39A0EA-E0DC-4111-9A59-3B06232B0C7A}"/>
              </a:ext>
            </a:extLst>
          </p:cNvPr>
          <p:cNvGrpSpPr/>
          <p:nvPr/>
        </p:nvGrpSpPr>
        <p:grpSpPr>
          <a:xfrm flipV="1">
            <a:off x="208165" y="4022303"/>
            <a:ext cx="1311716" cy="1300753"/>
            <a:chOff x="5591515" y="1106804"/>
            <a:chExt cx="2271552" cy="1300753"/>
          </a:xfrm>
          <a:blipFill>
            <a:blip r:embed="rId3"/>
            <a:stretch>
              <a:fillRect/>
            </a:stretch>
          </a:blipFill>
        </p:grpSpPr>
        <p:sp>
          <p:nvSpPr>
            <p:cNvPr id="12" name="矩形 11">
              <a:extLst>
                <a:ext uri="{FF2B5EF4-FFF2-40B4-BE49-F238E27FC236}">
                  <a16:creationId xmlns:a16="http://schemas.microsoft.com/office/drawing/2014/main" id="{4FA326D0-4E7B-483D-B01C-68BA635B3B15}"/>
                </a:ext>
              </a:extLst>
            </p:cNvPr>
            <p:cNvSpPr/>
            <p:nvPr/>
          </p:nvSpPr>
          <p:spPr>
            <a:xfrm>
              <a:off x="5591515" y="1114426"/>
              <a:ext cx="45719" cy="129313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E65E64"/>
                </a:solidFill>
              </a:endParaRPr>
            </a:p>
          </p:txBody>
        </p:sp>
        <p:sp>
          <p:nvSpPr>
            <p:cNvPr id="13" name="矩形 12">
              <a:extLst>
                <a:ext uri="{FF2B5EF4-FFF2-40B4-BE49-F238E27FC236}">
                  <a16:creationId xmlns:a16="http://schemas.microsoft.com/office/drawing/2014/main" id="{2F5D3EA8-012A-4678-8777-02E2995D8F84}"/>
                </a:ext>
              </a:extLst>
            </p:cNvPr>
            <p:cNvSpPr/>
            <p:nvPr/>
          </p:nvSpPr>
          <p:spPr>
            <a:xfrm>
              <a:off x="7817348" y="1114425"/>
              <a:ext cx="45719" cy="129313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E65E64"/>
                </a:solidFill>
              </a:endParaRPr>
            </a:p>
          </p:txBody>
        </p:sp>
        <p:sp>
          <p:nvSpPr>
            <p:cNvPr id="14" name="矩形 13">
              <a:extLst>
                <a:ext uri="{FF2B5EF4-FFF2-40B4-BE49-F238E27FC236}">
                  <a16:creationId xmlns:a16="http://schemas.microsoft.com/office/drawing/2014/main" id="{B973268B-BDD0-41FE-8189-F8F7AAC0DD1C}"/>
                </a:ext>
              </a:extLst>
            </p:cNvPr>
            <p:cNvSpPr/>
            <p:nvPr/>
          </p:nvSpPr>
          <p:spPr>
            <a:xfrm rot="16200000">
              <a:off x="6703945" y="-5626"/>
              <a:ext cx="45719" cy="22705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E65E64"/>
                </a:solidFill>
              </a:endParaRPr>
            </a:p>
          </p:txBody>
        </p:sp>
      </p:grpSp>
      <p:sp>
        <p:nvSpPr>
          <p:cNvPr id="18" name="矩形 12">
            <a:extLst>
              <a:ext uri="{FF2B5EF4-FFF2-40B4-BE49-F238E27FC236}">
                <a16:creationId xmlns:a16="http://schemas.microsoft.com/office/drawing/2014/main" id="{D5E2AC93-4FA4-42B6-A6F3-D23A4115FDC9}"/>
              </a:ext>
            </a:extLst>
          </p:cNvPr>
          <p:cNvSpPr>
            <a:spLocks noChangeArrowheads="1"/>
          </p:cNvSpPr>
          <p:nvPr/>
        </p:nvSpPr>
        <p:spPr bwMode="auto">
          <a:xfrm>
            <a:off x="588040" y="2100096"/>
            <a:ext cx="609600" cy="228560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eaVert" wrap="none">
            <a:spAutoFit/>
          </a:bodyPr>
          <a:lstStyle/>
          <a:p>
            <a:pPr algn="ctr"/>
            <a:r>
              <a:rPr altLang="en-US" b="1" lang="zh-CN" spc="600" sz="2800">
                <a:solidFill>
                  <a:srgbClr val="64ABE2"/>
                </a:solidFill>
                <a:latin charset="-122" panose="020b0503020204020204" pitchFamily="34" typeface="微软雅黑"/>
                <a:ea charset="-122" pitchFamily="34" typeface="微软雅黑"/>
              </a:rPr>
              <a:t>加入标题描述</a:t>
            </a:r>
          </a:p>
        </p:txBody>
      </p:sp>
      <p:sp>
        <p:nvSpPr>
          <p:cNvPr id="17" name="矩形 16">
            <a:extLst>
              <a:ext uri="{FF2B5EF4-FFF2-40B4-BE49-F238E27FC236}">
                <a16:creationId xmlns:a16="http://schemas.microsoft.com/office/drawing/2014/main" id="{E42058EA-BBBB-4F15-BBEA-CB3EB88D7098}"/>
              </a:ext>
            </a:extLst>
          </p:cNvPr>
          <p:cNvSpPr/>
          <p:nvPr/>
        </p:nvSpPr>
        <p:spPr>
          <a:xfrm>
            <a:off x="2088517" y="1644183"/>
            <a:ext cx="2370017" cy="944880"/>
          </a:xfrm>
          <a:prstGeom prst="rect">
            <a:avLst/>
          </a:prstGeom>
        </p:spPr>
        <p:txBody>
          <a:bodyPr wrap="square">
            <a:spAutoFit/>
          </a:bodyPr>
          <a:lstStyle/>
          <a:p>
            <a:pPr algn="ctr" defTabSz="1216817" lvl="0">
              <a:spcBef>
                <a:spcPct val="20000"/>
              </a:spcBef>
              <a:defRPr/>
            </a:pPr>
            <a:r>
              <a:rPr altLang="en-US" lang="zh-CN" sz="1400">
                <a:solidFill>
                  <a:srgbClr val="FFFFFF">
                    <a:lumMod val="50000"/>
                  </a:srgbClr>
                </a:solidFill>
                <a:latin charset="0" panose="020b0604020202020204" pitchFamily="34" typeface="Arial"/>
                <a:ea charset="-122" pitchFamily="34" typeface="微软雅黑"/>
                <a:cs typeface="+mn-ea"/>
                <a:sym charset="0" panose="020b0604020202020204" pitchFamily="34" typeface="Arial"/>
              </a:rPr>
              <a:t>单击此处可编辑内容，根据您的需要自由拉伸文本框大小单击此处可编辑内容，根据您的需要自由拉伸文</a:t>
            </a:r>
          </a:p>
        </p:txBody>
      </p:sp>
      <p:grpSp>
        <p:nvGrpSpPr>
          <p:cNvPr id="34" name="组合 33">
            <a:extLst>
              <a:ext uri="{FF2B5EF4-FFF2-40B4-BE49-F238E27FC236}">
                <a16:creationId xmlns:a16="http://schemas.microsoft.com/office/drawing/2014/main" id="{8379EDF3-E0E3-4062-9F56-26B45F2AFAF1}"/>
              </a:ext>
            </a:extLst>
          </p:cNvPr>
          <p:cNvGrpSpPr/>
          <p:nvPr/>
        </p:nvGrpSpPr>
        <p:grpSpPr>
          <a:xfrm>
            <a:off x="5013938" y="2561645"/>
            <a:ext cx="1921963" cy="1677645"/>
            <a:chOff x="4155626" y="3027598"/>
            <a:chExt cx="1921963" cy="1677645"/>
          </a:xfrm>
        </p:grpSpPr>
        <p:sp>
          <p:nvSpPr>
            <p:cNvPr id="35" name="Freeform 5">
              <a:extLst>
                <a:ext uri="{FF2B5EF4-FFF2-40B4-BE49-F238E27FC236}">
                  <a16:creationId xmlns:a16="http://schemas.microsoft.com/office/drawing/2014/main" id="{90375ECA-4212-4736-A3EF-42FCCBA6493F}"/>
                </a:ext>
              </a:extLst>
            </p:cNvPr>
            <p:cNvSpPr/>
            <p:nvPr/>
          </p:nvSpPr>
          <p:spPr bwMode="auto">
            <a:xfrm>
              <a:off x="4155626" y="3027598"/>
              <a:ext cx="1921963" cy="1677645"/>
            </a:xfrm>
            <a:custGeom>
              <a:gdLst>
                <a:gd fmla="*/ 0 w 187" name="T0"/>
                <a:gd fmla="*/ 77 h 163" name="T1"/>
                <a:gd fmla="*/ 61 w 187" name="T2"/>
                <a:gd fmla="*/ 163 h 163" name="T3"/>
                <a:gd fmla="*/ 145 w 187" name="T4"/>
                <a:gd fmla="*/ 111 h 163" name="T5"/>
                <a:gd fmla="*/ 116 w 187" name="T6"/>
                <a:gd fmla="*/ 103 h 163" name="T7"/>
                <a:gd fmla="*/ 187 w 187" name="T8"/>
                <a:gd fmla="*/ 46 h 163" name="T9"/>
                <a:gd fmla="*/ 28 w 187" name="T10"/>
                <a:gd fmla="*/ 83 h 163" name="T11"/>
                <a:gd fmla="*/ 0 w 187" name="T12"/>
                <a:gd fmla="*/ 77 h 163" name="T13"/>
              </a:gdLst>
              <a:cxnLst>
                <a:cxn ang="0">
                  <a:pos x="T0" y="T1"/>
                </a:cxn>
                <a:cxn ang="0">
                  <a:pos x="T2" y="T3"/>
                </a:cxn>
                <a:cxn ang="0">
                  <a:pos x="T4" y="T5"/>
                </a:cxn>
                <a:cxn ang="0">
                  <a:pos x="T6" y="T7"/>
                </a:cxn>
                <a:cxn ang="0">
                  <a:pos x="T8" y="T9"/>
                </a:cxn>
                <a:cxn ang="0">
                  <a:pos x="T10" y="T11"/>
                </a:cxn>
                <a:cxn ang="0">
                  <a:pos x="T12" y="T13"/>
                </a:cxn>
              </a:cxnLst>
              <a:rect b="b" l="0" r="r" t="0"/>
              <a:pathLst>
                <a:path h="163" w="187">
                  <a:moveTo>
                    <a:pt x="0" y="77"/>
                  </a:moveTo>
                  <a:cubicBezTo>
                    <a:pt x="61" y="163"/>
                    <a:pt x="61" y="163"/>
                    <a:pt x="61" y="163"/>
                  </a:cubicBezTo>
                  <a:cubicBezTo>
                    <a:pt x="145" y="111"/>
                    <a:pt x="145" y="111"/>
                    <a:pt x="145" y="111"/>
                  </a:cubicBezTo>
                  <a:cubicBezTo>
                    <a:pt x="116" y="103"/>
                    <a:pt x="116" y="103"/>
                    <a:pt x="116" y="103"/>
                  </a:cubicBezTo>
                  <a:cubicBezTo>
                    <a:pt x="116" y="103"/>
                    <a:pt x="110" y="31"/>
                    <a:pt x="187" y="46"/>
                  </a:cubicBezTo>
                  <a:cubicBezTo>
                    <a:pt x="187" y="46"/>
                    <a:pt x="118" y="0"/>
                    <a:pt x="28" y="83"/>
                  </a:cubicBezTo>
                  <a:lnTo>
                    <a:pt x="0" y="77"/>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endParaRPr>
            </a:p>
          </p:txBody>
        </p:sp>
        <p:sp>
          <p:nvSpPr>
            <p:cNvPr id="36" name="文本框 38">
              <a:extLst>
                <a:ext uri="{FF2B5EF4-FFF2-40B4-BE49-F238E27FC236}">
                  <a16:creationId xmlns:a16="http://schemas.microsoft.com/office/drawing/2014/main" id="{B8E27440-EC75-42D1-8119-E714196A5E00}"/>
                </a:ext>
              </a:extLst>
            </p:cNvPr>
            <p:cNvSpPr txBox="1"/>
            <p:nvPr/>
          </p:nvSpPr>
          <p:spPr>
            <a:xfrm>
              <a:off x="4862052" y="4064589"/>
              <a:ext cx="56257" cy="160734"/>
            </a:xfrm>
            <a:custGeom>
              <a:rect b="b" l="l" r="r" t="t"/>
              <a:pathLst>
                <a:path h="160734" w="56257">
                  <a:moveTo>
                    <a:pt x="44649" y="0"/>
                  </a:moveTo>
                  <a:lnTo>
                    <a:pt x="56257" y="0"/>
                  </a:lnTo>
                  <a:lnTo>
                    <a:pt x="56257" y="160734"/>
                  </a:lnTo>
                  <a:lnTo>
                    <a:pt x="41077" y="160734"/>
                  </a:lnTo>
                  <a:lnTo>
                    <a:pt x="41077" y="41076"/>
                  </a:lnTo>
                  <a:lnTo>
                    <a:pt x="0" y="41076"/>
                  </a:lnTo>
                  <a:lnTo>
                    <a:pt x="0" y="31254"/>
                  </a:lnTo>
                  <a:cubicBezTo>
                    <a:pt x="26789" y="31849"/>
                    <a:pt x="41672" y="21431"/>
                    <a:pt x="44649" y="0"/>
                  </a:cubicBezTo>
                  <a:close/>
                </a:path>
              </a:pathLst>
            </a:custGeom>
            <a:solidFill>
              <a:schemeClr val="bg1"/>
            </a:solidFill>
            <a:ln>
              <a:noFill/>
            </a:ln>
            <a:effectLst/>
          </p:spPr>
          <p:txBody>
            <a:bodyPr anchor="t" anchorCtr="0" bIns="45720" compatLnSpc="1" forceAA="0" fromWordArt="0" horzOverflow="overflow" lIns="91440" numCol="1" rIns="91440" rot="0" rtlCol="0" spcCol="0" spcFirstLastPara="0" tIns="45720" vert="horz" vertOverflow="overflow" wrap="square">
              <a:prstTxWarp prst="textNoShape">
                <a:avLst/>
              </a:prstTxWarp>
              <a:noAutofit/>
            </a:bodyPr>
            <a:lstStyle/>
            <a:p>
              <a:endParaRPr altLang="en-US" lang="zh-CN">
                <a:latin charset="-122" panose="03000509000000000000" pitchFamily="65" typeface="方正中等线繁体"/>
                <a:ea charset="-122" panose="03000509000000000000" pitchFamily="65" typeface="方正中等线繁体"/>
              </a:endParaRPr>
            </a:p>
          </p:txBody>
        </p:sp>
      </p:grpSp>
      <p:grpSp>
        <p:nvGrpSpPr>
          <p:cNvPr id="37" name="组合 36">
            <a:extLst>
              <a:ext uri="{FF2B5EF4-FFF2-40B4-BE49-F238E27FC236}">
                <a16:creationId xmlns:a16="http://schemas.microsoft.com/office/drawing/2014/main" id="{C9ECFE49-A596-43CD-8BE9-B83102E5D9A9}"/>
              </a:ext>
            </a:extLst>
          </p:cNvPr>
          <p:cNvGrpSpPr/>
          <p:nvPr/>
        </p:nvGrpSpPr>
        <p:grpSpPr>
          <a:xfrm>
            <a:off x="5231109" y="1850413"/>
            <a:ext cx="1900245" cy="1161863"/>
            <a:chOff x="4372797" y="2316366"/>
            <a:chExt cx="1900245" cy="1161863"/>
          </a:xfrm>
        </p:grpSpPr>
        <p:sp>
          <p:nvSpPr>
            <p:cNvPr id="38" name="Freeform 10">
              <a:extLst>
                <a:ext uri="{FF2B5EF4-FFF2-40B4-BE49-F238E27FC236}">
                  <a16:creationId xmlns:a16="http://schemas.microsoft.com/office/drawing/2014/main" id="{A566F836-43BF-4CE1-B65E-892DDAFBD4B7}"/>
                </a:ext>
              </a:extLst>
            </p:cNvPr>
            <p:cNvSpPr/>
            <p:nvPr/>
          </p:nvSpPr>
          <p:spPr bwMode="auto">
            <a:xfrm>
              <a:off x="4372797" y="2316366"/>
              <a:ext cx="1900245" cy="1161863"/>
            </a:xfrm>
            <a:custGeom>
              <a:gdLst>
                <a:gd fmla="*/ 185 w 185" name="T0"/>
                <a:gd fmla="*/ 113 h 113" name="T1"/>
                <a:gd fmla="*/ 50 w 185" name="T2"/>
                <a:gd fmla="*/ 17 h 113" name="T3"/>
                <a:gd fmla="*/ 37 w 185" name="T4"/>
                <a:gd fmla="*/ 0 h 113" name="T5"/>
                <a:gd fmla="*/ 0 w 185" name="T6"/>
                <a:gd fmla="*/ 52 h 113" name="T7"/>
                <a:gd fmla="*/ 92 w 185" name="T8"/>
                <a:gd fmla="*/ 87 h 113" name="T9"/>
                <a:gd fmla="*/ 79 w 185" name="T10"/>
                <a:gd fmla="*/ 65 h 113" name="T11"/>
                <a:gd fmla="*/ 185 w 185" name="T12"/>
                <a:gd fmla="*/ 113 h 113" name="T13"/>
              </a:gdLst>
              <a:cxnLst>
                <a:cxn ang="0">
                  <a:pos x="T0" y="T1"/>
                </a:cxn>
                <a:cxn ang="0">
                  <a:pos x="T2" y="T3"/>
                </a:cxn>
                <a:cxn ang="0">
                  <a:pos x="T4" y="T5"/>
                </a:cxn>
                <a:cxn ang="0">
                  <a:pos x="T6" y="T7"/>
                </a:cxn>
                <a:cxn ang="0">
                  <a:pos x="T8" y="T9"/>
                </a:cxn>
                <a:cxn ang="0">
                  <a:pos x="T10" y="T11"/>
                </a:cxn>
                <a:cxn ang="0">
                  <a:pos x="T12" y="T13"/>
                </a:cxn>
              </a:cxnLst>
              <a:rect b="b" l="0" r="r" t="0"/>
              <a:pathLst>
                <a:path h="113" w="185">
                  <a:moveTo>
                    <a:pt x="185" y="113"/>
                  </a:moveTo>
                  <a:cubicBezTo>
                    <a:pt x="185" y="113"/>
                    <a:pt x="154" y="22"/>
                    <a:pt x="50" y="17"/>
                  </a:cubicBezTo>
                  <a:cubicBezTo>
                    <a:pt x="37" y="0"/>
                    <a:pt x="37" y="0"/>
                    <a:pt x="37" y="0"/>
                  </a:cubicBezTo>
                  <a:cubicBezTo>
                    <a:pt x="0" y="52"/>
                    <a:pt x="0" y="52"/>
                    <a:pt x="0" y="52"/>
                  </a:cubicBezTo>
                  <a:cubicBezTo>
                    <a:pt x="92" y="87"/>
                    <a:pt x="92" y="87"/>
                    <a:pt x="92" y="87"/>
                  </a:cubicBezTo>
                  <a:cubicBezTo>
                    <a:pt x="79" y="65"/>
                    <a:pt x="79" y="65"/>
                    <a:pt x="79" y="65"/>
                  </a:cubicBezTo>
                  <a:cubicBezTo>
                    <a:pt x="79" y="65"/>
                    <a:pt x="127" y="41"/>
                    <a:pt x="185" y="113"/>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endParaRPr>
            </a:p>
          </p:txBody>
        </p:sp>
        <p:sp>
          <p:nvSpPr>
            <p:cNvPr id="39" name="文本框 39">
              <a:extLst>
                <a:ext uri="{FF2B5EF4-FFF2-40B4-BE49-F238E27FC236}">
                  <a16:creationId xmlns:a16="http://schemas.microsoft.com/office/drawing/2014/main" id="{C457F824-5745-404F-BC5F-7B2D90947273}"/>
                </a:ext>
              </a:extLst>
            </p:cNvPr>
            <p:cNvSpPr txBox="1"/>
            <p:nvPr/>
          </p:nvSpPr>
          <p:spPr>
            <a:xfrm>
              <a:off x="4854924" y="2676842"/>
              <a:ext cx="107156" cy="160734"/>
            </a:xfrm>
            <a:custGeom>
              <a:rect b="b" l="l" r="r" t="t"/>
              <a:pathLst>
                <a:path h="160734" w="107156">
                  <a:moveTo>
                    <a:pt x="57150" y="0"/>
                  </a:moveTo>
                  <a:cubicBezTo>
                    <a:pt x="88701" y="1190"/>
                    <a:pt x="105370" y="15775"/>
                    <a:pt x="107156" y="43755"/>
                  </a:cubicBezTo>
                  <a:cubicBezTo>
                    <a:pt x="107156" y="65186"/>
                    <a:pt x="90785" y="84832"/>
                    <a:pt x="58043" y="102691"/>
                  </a:cubicBezTo>
                  <a:cubicBezTo>
                    <a:pt x="47923" y="108644"/>
                    <a:pt x="40779" y="113109"/>
                    <a:pt x="36612" y="116086"/>
                  </a:cubicBezTo>
                  <a:cubicBezTo>
                    <a:pt x="22324" y="126206"/>
                    <a:pt x="15478" y="136922"/>
                    <a:pt x="16073" y="148233"/>
                  </a:cubicBezTo>
                  <a:lnTo>
                    <a:pt x="105370" y="148233"/>
                  </a:lnTo>
                  <a:lnTo>
                    <a:pt x="105370" y="160734"/>
                  </a:lnTo>
                  <a:lnTo>
                    <a:pt x="0" y="160734"/>
                  </a:lnTo>
                  <a:cubicBezTo>
                    <a:pt x="0" y="143470"/>
                    <a:pt x="4167" y="130373"/>
                    <a:pt x="12501" y="121443"/>
                  </a:cubicBezTo>
                  <a:cubicBezTo>
                    <a:pt x="21431" y="110728"/>
                    <a:pt x="36016" y="99715"/>
                    <a:pt x="56257" y="88404"/>
                  </a:cubicBezTo>
                  <a:cubicBezTo>
                    <a:pt x="80665" y="75902"/>
                    <a:pt x="92273" y="61317"/>
                    <a:pt x="91083" y="44648"/>
                  </a:cubicBezTo>
                  <a:cubicBezTo>
                    <a:pt x="89892" y="24408"/>
                    <a:pt x="77986" y="13394"/>
                    <a:pt x="55364" y="11608"/>
                  </a:cubicBezTo>
                  <a:cubicBezTo>
                    <a:pt x="32742" y="13990"/>
                    <a:pt x="21133" y="27682"/>
                    <a:pt x="20538" y="52685"/>
                  </a:cubicBezTo>
                  <a:lnTo>
                    <a:pt x="5358" y="52685"/>
                  </a:lnTo>
                  <a:cubicBezTo>
                    <a:pt x="6548" y="19347"/>
                    <a:pt x="23812" y="1786"/>
                    <a:pt x="57150" y="0"/>
                  </a:cubicBezTo>
                  <a:close/>
                </a:path>
              </a:pathLst>
            </a:custGeom>
            <a:solidFill>
              <a:schemeClr val="bg1"/>
            </a:solidFill>
            <a:ln>
              <a:noFill/>
            </a:ln>
            <a:effectLst/>
          </p:spPr>
          <p:txBody>
            <a:bodyPr anchor="t" anchorCtr="0" bIns="45720" compatLnSpc="1" forceAA="0" fromWordArt="0" horzOverflow="overflow" lIns="91440" numCol="1" rIns="91440" rot="0" rtlCol="0" spcCol="0" spcFirstLastPara="0" tIns="45720" vert="horz" vertOverflow="overflow" wrap="square">
              <a:prstTxWarp prst="textNoShape">
                <a:avLst/>
              </a:prstTxWarp>
              <a:noAutofit/>
            </a:bodyPr>
            <a:lstStyle/>
            <a:p>
              <a:endParaRPr altLang="en-US" lang="zh-CN">
                <a:latin charset="-122" panose="03000509000000000000" pitchFamily="65" typeface="方正中等线繁体"/>
                <a:ea charset="-122" panose="03000509000000000000" pitchFamily="65" typeface="方正中等线繁体"/>
              </a:endParaRPr>
            </a:p>
          </p:txBody>
        </p:sp>
      </p:grpSp>
      <p:grpSp>
        <p:nvGrpSpPr>
          <p:cNvPr id="40" name="组合 39">
            <a:extLst>
              <a:ext uri="{FF2B5EF4-FFF2-40B4-BE49-F238E27FC236}">
                <a16:creationId xmlns:a16="http://schemas.microsoft.com/office/drawing/2014/main" id="{2C933B71-1D2A-45CF-8DA3-C45288918E74}"/>
              </a:ext>
            </a:extLst>
          </p:cNvPr>
          <p:cNvGrpSpPr/>
          <p:nvPr/>
        </p:nvGrpSpPr>
        <p:grpSpPr>
          <a:xfrm>
            <a:off x="6555851" y="1768972"/>
            <a:ext cx="1286739" cy="1243304"/>
            <a:chOff x="5697539" y="2234925"/>
            <a:chExt cx="1286739" cy="1243304"/>
          </a:xfrm>
        </p:grpSpPr>
        <p:sp>
          <p:nvSpPr>
            <p:cNvPr id="41" name="Freeform 9">
              <a:extLst>
                <a:ext uri="{FF2B5EF4-FFF2-40B4-BE49-F238E27FC236}">
                  <a16:creationId xmlns:a16="http://schemas.microsoft.com/office/drawing/2014/main" id="{CE4FB022-05AA-44F6-9942-54602B31D7A2}"/>
                </a:ext>
              </a:extLst>
            </p:cNvPr>
            <p:cNvSpPr/>
            <p:nvPr/>
          </p:nvSpPr>
          <p:spPr bwMode="auto">
            <a:xfrm>
              <a:off x="5697539" y="2234925"/>
              <a:ext cx="1286739" cy="1243304"/>
            </a:xfrm>
            <a:custGeom>
              <a:gdLst>
                <a:gd fmla="*/ 0 w 125" name="T0"/>
                <a:gd fmla="*/ 0 h 121" name="T1"/>
                <a:gd fmla="*/ 21 w 125" name="T2"/>
                <a:gd fmla="*/ 50 h 121" name="T3"/>
                <a:gd fmla="*/ 35 w 125" name="T4"/>
                <a:gd fmla="*/ 42 h 121" name="T5"/>
                <a:gd fmla="*/ 71 w 125" name="T6"/>
                <a:gd fmla="*/ 121 h 121" name="T7"/>
                <a:gd fmla="*/ 62 w 125" name="T8"/>
                <a:gd fmla="*/ 24 h 121" name="T9"/>
                <a:gd fmla="*/ 72 w 125" name="T10"/>
                <a:gd fmla="*/ 15 h 121" name="T11"/>
                <a:gd fmla="*/ 0 w 125" name="T12"/>
                <a:gd fmla="*/ 0 h 121" name="T13"/>
              </a:gdLst>
              <a:cxnLst>
                <a:cxn ang="0">
                  <a:pos x="T0" y="T1"/>
                </a:cxn>
                <a:cxn ang="0">
                  <a:pos x="T2" y="T3"/>
                </a:cxn>
                <a:cxn ang="0">
                  <a:pos x="T4" y="T5"/>
                </a:cxn>
                <a:cxn ang="0">
                  <a:pos x="T6" y="T7"/>
                </a:cxn>
                <a:cxn ang="0">
                  <a:pos x="T8" y="T9"/>
                </a:cxn>
                <a:cxn ang="0">
                  <a:pos x="T10" y="T11"/>
                </a:cxn>
                <a:cxn ang="0">
                  <a:pos x="T12" y="T13"/>
                </a:cxn>
              </a:cxnLst>
              <a:rect b="b" l="0" r="r" t="0"/>
              <a:pathLst>
                <a:path h="120" w="125">
                  <a:moveTo>
                    <a:pt x="0" y="0"/>
                  </a:moveTo>
                  <a:cubicBezTo>
                    <a:pt x="0" y="2"/>
                    <a:pt x="21" y="50"/>
                    <a:pt x="21" y="50"/>
                  </a:cubicBezTo>
                  <a:cubicBezTo>
                    <a:pt x="35" y="42"/>
                    <a:pt x="35" y="42"/>
                    <a:pt x="35" y="42"/>
                  </a:cubicBezTo>
                  <a:cubicBezTo>
                    <a:pt x="35" y="42"/>
                    <a:pt x="92" y="76"/>
                    <a:pt x="71" y="121"/>
                  </a:cubicBezTo>
                  <a:cubicBezTo>
                    <a:pt x="71" y="121"/>
                    <a:pt x="125" y="83"/>
                    <a:pt x="62" y="24"/>
                  </a:cubicBezTo>
                  <a:cubicBezTo>
                    <a:pt x="72" y="15"/>
                    <a:pt x="72" y="15"/>
                    <a:pt x="72" y="15"/>
                  </a:cubicBezTo>
                  <a:lnTo>
                    <a:pt x="0" y="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endParaRPr>
            </a:p>
          </p:txBody>
        </p:sp>
        <p:sp>
          <p:nvSpPr>
            <p:cNvPr id="42" name="文本框 40">
              <a:extLst>
                <a:ext uri="{FF2B5EF4-FFF2-40B4-BE49-F238E27FC236}">
                  <a16:creationId xmlns:a16="http://schemas.microsoft.com/office/drawing/2014/main" id="{D8258305-83F2-403E-A63C-68AD62481A25}"/>
                </a:ext>
              </a:extLst>
            </p:cNvPr>
            <p:cNvSpPr txBox="1"/>
            <p:nvPr/>
          </p:nvSpPr>
          <p:spPr>
            <a:xfrm>
              <a:off x="5987058" y="2401115"/>
              <a:ext cx="108942" cy="162653"/>
            </a:xfrm>
            <a:custGeom>
              <a:rect b="b" l="l" r="r" t="t"/>
              <a:pathLst>
                <a:path h="162653" w="108942">
                  <a:moveTo>
                    <a:pt x="57150" y="0"/>
                  </a:moveTo>
                  <a:cubicBezTo>
                    <a:pt x="86916" y="1190"/>
                    <a:pt x="102394" y="14287"/>
                    <a:pt x="103584" y="39290"/>
                  </a:cubicBezTo>
                  <a:cubicBezTo>
                    <a:pt x="102989" y="56554"/>
                    <a:pt x="95250" y="68461"/>
                    <a:pt x="80367" y="75009"/>
                  </a:cubicBezTo>
                  <a:cubicBezTo>
                    <a:pt x="98822" y="80962"/>
                    <a:pt x="108347" y="94357"/>
                    <a:pt x="108942" y="115193"/>
                  </a:cubicBezTo>
                  <a:cubicBezTo>
                    <a:pt x="106561" y="145554"/>
                    <a:pt x="89297" y="161329"/>
                    <a:pt x="57150" y="162520"/>
                  </a:cubicBezTo>
                  <a:cubicBezTo>
                    <a:pt x="20241" y="164306"/>
                    <a:pt x="1191" y="148233"/>
                    <a:pt x="0" y="114300"/>
                  </a:cubicBezTo>
                  <a:lnTo>
                    <a:pt x="14287" y="114300"/>
                  </a:lnTo>
                  <a:cubicBezTo>
                    <a:pt x="14883" y="138708"/>
                    <a:pt x="28277" y="151209"/>
                    <a:pt x="54471" y="151804"/>
                  </a:cubicBezTo>
                  <a:cubicBezTo>
                    <a:pt x="78879" y="150018"/>
                    <a:pt x="92273" y="137815"/>
                    <a:pt x="94655" y="115193"/>
                  </a:cubicBezTo>
                  <a:cubicBezTo>
                    <a:pt x="92869" y="92571"/>
                    <a:pt x="75605" y="81855"/>
                    <a:pt x="42862" y="83046"/>
                  </a:cubicBezTo>
                  <a:lnTo>
                    <a:pt x="42862" y="71437"/>
                  </a:lnTo>
                  <a:cubicBezTo>
                    <a:pt x="73223" y="72628"/>
                    <a:pt x="88404" y="62210"/>
                    <a:pt x="88404" y="40183"/>
                  </a:cubicBezTo>
                  <a:cubicBezTo>
                    <a:pt x="87213" y="22324"/>
                    <a:pt x="75902" y="12799"/>
                    <a:pt x="54471" y="11608"/>
                  </a:cubicBezTo>
                  <a:cubicBezTo>
                    <a:pt x="32445" y="13394"/>
                    <a:pt x="20836" y="25003"/>
                    <a:pt x="19645" y="46434"/>
                  </a:cubicBezTo>
                  <a:lnTo>
                    <a:pt x="5358" y="46434"/>
                  </a:lnTo>
                  <a:cubicBezTo>
                    <a:pt x="4762" y="32742"/>
                    <a:pt x="9823" y="20836"/>
                    <a:pt x="20538" y="10715"/>
                  </a:cubicBezTo>
                  <a:cubicBezTo>
                    <a:pt x="28277" y="3572"/>
                    <a:pt x="40481" y="0"/>
                    <a:pt x="57150" y="0"/>
                  </a:cubicBezTo>
                  <a:close/>
                </a:path>
              </a:pathLst>
            </a:custGeom>
            <a:solidFill>
              <a:schemeClr val="bg1"/>
            </a:solidFill>
            <a:ln>
              <a:noFill/>
            </a:ln>
            <a:effectLst/>
          </p:spPr>
          <p:txBody>
            <a:bodyPr anchor="t" anchorCtr="0" bIns="45720" compatLnSpc="1" forceAA="0" fromWordArt="0" horzOverflow="overflow" lIns="91440" numCol="1" rIns="91440" rot="0" rtlCol="0" spcCol="0" spcFirstLastPara="0" tIns="45720" vert="horz" vertOverflow="overflow" wrap="square">
              <a:prstTxWarp prst="textNoShape">
                <a:avLst/>
              </a:prstTxWarp>
              <a:noAutofit/>
            </a:bodyPr>
            <a:lstStyle/>
            <a:p>
              <a:endParaRPr altLang="en-US" lang="zh-CN">
                <a:latin charset="-122" panose="03000509000000000000" pitchFamily="65" typeface="方正中等线繁体"/>
                <a:ea charset="-122" panose="03000509000000000000" pitchFamily="65" typeface="方正中等线繁体"/>
              </a:endParaRPr>
            </a:p>
          </p:txBody>
        </p:sp>
      </p:grpSp>
      <p:grpSp>
        <p:nvGrpSpPr>
          <p:cNvPr id="43" name="组合 42">
            <a:extLst>
              <a:ext uri="{FF2B5EF4-FFF2-40B4-BE49-F238E27FC236}">
                <a16:creationId xmlns:a16="http://schemas.microsoft.com/office/drawing/2014/main" id="{507051DF-5B4E-4780-B33C-55A66BD86701}"/>
              </a:ext>
            </a:extLst>
          </p:cNvPr>
          <p:cNvGrpSpPr/>
          <p:nvPr/>
        </p:nvGrpSpPr>
        <p:grpSpPr>
          <a:xfrm>
            <a:off x="6257243" y="3202298"/>
            <a:ext cx="1471335" cy="1911102"/>
            <a:chOff x="5398931" y="3668251"/>
            <a:chExt cx="1471335" cy="1911102"/>
          </a:xfrm>
        </p:grpSpPr>
        <p:sp>
          <p:nvSpPr>
            <p:cNvPr id="44" name="Freeform 6">
              <a:extLst>
                <a:ext uri="{FF2B5EF4-FFF2-40B4-BE49-F238E27FC236}">
                  <a16:creationId xmlns:a16="http://schemas.microsoft.com/office/drawing/2014/main" id="{2FA9F609-0A42-472E-9EAC-2C692AB7DDCF}"/>
                </a:ext>
              </a:extLst>
            </p:cNvPr>
            <p:cNvSpPr/>
            <p:nvPr/>
          </p:nvSpPr>
          <p:spPr bwMode="auto">
            <a:xfrm>
              <a:off x="5398931" y="3668251"/>
              <a:ext cx="1471335" cy="1911102"/>
            </a:xfrm>
            <a:custGeom>
              <a:gdLst>
                <a:gd fmla="*/ 80 w 143" name="T0"/>
                <a:gd fmla="*/ 0 h 186" name="T1"/>
                <a:gd fmla="*/ 66 w 143" name="T2"/>
                <a:gd fmla="*/ 164 h 186" name="T3"/>
                <a:gd fmla="*/ 49 w 143" name="T4"/>
                <a:gd fmla="*/ 186 h 186" name="T5"/>
                <a:gd fmla="*/ 143 w 143" name="T6"/>
                <a:gd fmla="*/ 186 h 186" name="T7"/>
                <a:gd fmla="*/ 128 w 143" name="T8"/>
                <a:gd fmla="*/ 87 h 186" name="T9"/>
                <a:gd fmla="*/ 114 w 143" name="T10"/>
                <a:gd fmla="*/ 107 h 186" name="T11"/>
                <a:gd fmla="*/ 80 w 143" name="T12"/>
                <a:gd fmla="*/ 0 h 186" name="T13"/>
              </a:gdLst>
              <a:cxnLst>
                <a:cxn ang="0">
                  <a:pos x="T0" y="T1"/>
                </a:cxn>
                <a:cxn ang="0">
                  <a:pos x="T2" y="T3"/>
                </a:cxn>
                <a:cxn ang="0">
                  <a:pos x="T4" y="T5"/>
                </a:cxn>
                <a:cxn ang="0">
                  <a:pos x="T6" y="T7"/>
                </a:cxn>
                <a:cxn ang="0">
                  <a:pos x="T8" y="T9"/>
                </a:cxn>
                <a:cxn ang="0">
                  <a:pos x="T10" y="T11"/>
                </a:cxn>
                <a:cxn ang="0">
                  <a:pos x="T12" y="T13"/>
                </a:cxn>
              </a:cxnLst>
              <a:rect b="b" l="0" r="r" t="0"/>
              <a:pathLst>
                <a:path h="186" w="143">
                  <a:moveTo>
                    <a:pt x="80" y="0"/>
                  </a:moveTo>
                  <a:cubicBezTo>
                    <a:pt x="80" y="0"/>
                    <a:pt x="0" y="57"/>
                    <a:pt x="66" y="164"/>
                  </a:cubicBezTo>
                  <a:cubicBezTo>
                    <a:pt x="49" y="186"/>
                    <a:pt x="49" y="186"/>
                    <a:pt x="49" y="186"/>
                  </a:cubicBezTo>
                  <a:cubicBezTo>
                    <a:pt x="143" y="186"/>
                    <a:pt x="143" y="186"/>
                    <a:pt x="143" y="186"/>
                  </a:cubicBezTo>
                  <a:cubicBezTo>
                    <a:pt x="128" y="87"/>
                    <a:pt x="128" y="87"/>
                    <a:pt x="128" y="87"/>
                  </a:cubicBezTo>
                  <a:cubicBezTo>
                    <a:pt x="114" y="107"/>
                    <a:pt x="114" y="107"/>
                    <a:pt x="114" y="107"/>
                  </a:cubicBezTo>
                  <a:cubicBezTo>
                    <a:pt x="114" y="107"/>
                    <a:pt x="48" y="71"/>
                    <a:pt x="80"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endParaRPr>
            </a:p>
          </p:txBody>
        </p:sp>
        <p:sp>
          <p:nvSpPr>
            <p:cNvPr id="45" name="文本框 41">
              <a:extLst>
                <a:ext uri="{FF2B5EF4-FFF2-40B4-BE49-F238E27FC236}">
                  <a16:creationId xmlns:a16="http://schemas.microsoft.com/office/drawing/2014/main" id="{585A2104-1140-4C32-9A0D-1C0CD11296D2}"/>
                </a:ext>
              </a:extLst>
            </p:cNvPr>
            <p:cNvSpPr txBox="1"/>
            <p:nvPr/>
          </p:nvSpPr>
          <p:spPr>
            <a:xfrm>
              <a:off x="6468496" y="5134475"/>
              <a:ext cx="108942" cy="162520"/>
            </a:xfrm>
            <a:custGeom>
              <a:rect b="b" l="l" r="r" t="t"/>
              <a:pathLst>
                <a:path h="162520" w="108942">
                  <a:moveTo>
                    <a:pt x="58936" y="0"/>
                  </a:moveTo>
                  <a:cubicBezTo>
                    <a:pt x="85725" y="1190"/>
                    <a:pt x="101501" y="14287"/>
                    <a:pt x="106263" y="39290"/>
                  </a:cubicBezTo>
                  <a:lnTo>
                    <a:pt x="91083" y="39290"/>
                  </a:lnTo>
                  <a:cubicBezTo>
                    <a:pt x="86916" y="21431"/>
                    <a:pt x="76795" y="12204"/>
                    <a:pt x="60722" y="11608"/>
                  </a:cubicBezTo>
                  <a:cubicBezTo>
                    <a:pt x="30956" y="11013"/>
                    <a:pt x="15776" y="35421"/>
                    <a:pt x="15180" y="84832"/>
                  </a:cubicBezTo>
                  <a:cubicBezTo>
                    <a:pt x="25896" y="68163"/>
                    <a:pt x="39886" y="59829"/>
                    <a:pt x="57150" y="59829"/>
                  </a:cubicBezTo>
                  <a:cubicBezTo>
                    <a:pt x="90487" y="61019"/>
                    <a:pt x="107751" y="78283"/>
                    <a:pt x="108942" y="111621"/>
                  </a:cubicBezTo>
                  <a:cubicBezTo>
                    <a:pt x="107751" y="144363"/>
                    <a:pt x="90487" y="161329"/>
                    <a:pt x="57150" y="162520"/>
                  </a:cubicBezTo>
                  <a:cubicBezTo>
                    <a:pt x="19050" y="161925"/>
                    <a:pt x="0" y="136624"/>
                    <a:pt x="0" y="86618"/>
                  </a:cubicBezTo>
                  <a:cubicBezTo>
                    <a:pt x="1191" y="30063"/>
                    <a:pt x="20836" y="1190"/>
                    <a:pt x="58936" y="0"/>
                  </a:cubicBezTo>
                  <a:close/>
                  <a:moveTo>
                    <a:pt x="57150" y="72330"/>
                  </a:moveTo>
                  <a:cubicBezTo>
                    <a:pt x="33933" y="74116"/>
                    <a:pt x="21729" y="87213"/>
                    <a:pt x="20538" y="111621"/>
                  </a:cubicBezTo>
                  <a:cubicBezTo>
                    <a:pt x="21729" y="137815"/>
                    <a:pt x="33933" y="151209"/>
                    <a:pt x="57150" y="151804"/>
                  </a:cubicBezTo>
                  <a:cubicBezTo>
                    <a:pt x="79772" y="151209"/>
                    <a:pt x="91976" y="137517"/>
                    <a:pt x="93762" y="110728"/>
                  </a:cubicBezTo>
                  <a:cubicBezTo>
                    <a:pt x="93166" y="85725"/>
                    <a:pt x="80962" y="72925"/>
                    <a:pt x="57150" y="72330"/>
                  </a:cubicBezTo>
                  <a:close/>
                </a:path>
              </a:pathLst>
            </a:custGeom>
            <a:solidFill>
              <a:schemeClr val="bg1"/>
            </a:solidFill>
            <a:ln>
              <a:noFill/>
            </a:ln>
            <a:effectLst/>
          </p:spPr>
          <p:txBody>
            <a:bodyPr anchor="t" anchorCtr="0" bIns="45720" compatLnSpc="1" forceAA="0" fromWordArt="0" horzOverflow="overflow" lIns="91440" numCol="1" rIns="91440" rot="0" rtlCol="0" spcCol="0" spcFirstLastPara="0" tIns="45720" vert="horz" vertOverflow="overflow" wrap="square">
              <a:prstTxWarp prst="textNoShape">
                <a:avLst/>
              </a:prstTxWarp>
              <a:noAutofit/>
            </a:bodyPr>
            <a:lstStyle/>
            <a:p>
              <a:endParaRPr altLang="en-US" lang="zh-CN">
                <a:latin charset="-122" panose="03000509000000000000" pitchFamily="65" typeface="方正中等线繁体"/>
                <a:ea charset="-122" panose="03000509000000000000" pitchFamily="65" typeface="方正中等线繁体"/>
              </a:endParaRPr>
            </a:p>
          </p:txBody>
        </p:sp>
      </p:grpSp>
      <p:grpSp>
        <p:nvGrpSpPr>
          <p:cNvPr id="46" name="组合 45">
            <a:extLst>
              <a:ext uri="{FF2B5EF4-FFF2-40B4-BE49-F238E27FC236}">
                <a16:creationId xmlns:a16="http://schemas.microsoft.com/office/drawing/2014/main" id="{21BC1B81-8598-47E6-BADB-257F6B7D89F3}"/>
              </a:ext>
            </a:extLst>
          </p:cNvPr>
          <p:cNvGrpSpPr/>
          <p:nvPr/>
        </p:nvGrpSpPr>
        <p:grpSpPr>
          <a:xfrm>
            <a:off x="7326808" y="2550786"/>
            <a:ext cx="1237874" cy="1047850"/>
            <a:chOff x="6468496" y="3016739"/>
            <a:chExt cx="1237874" cy="1047850"/>
          </a:xfrm>
        </p:grpSpPr>
        <p:sp>
          <p:nvSpPr>
            <p:cNvPr id="47" name="Freeform 8">
              <a:extLst>
                <a:ext uri="{FF2B5EF4-FFF2-40B4-BE49-F238E27FC236}">
                  <a16:creationId xmlns:a16="http://schemas.microsoft.com/office/drawing/2014/main" id="{BDEDAE22-C286-461A-8294-841FC13F5D86}"/>
                </a:ext>
              </a:extLst>
            </p:cNvPr>
            <p:cNvSpPr/>
            <p:nvPr/>
          </p:nvSpPr>
          <p:spPr bwMode="auto">
            <a:xfrm>
              <a:off x="6468496" y="3016739"/>
              <a:ext cx="1237874" cy="1047850"/>
            </a:xfrm>
            <a:custGeom>
              <a:gdLst>
                <a:gd fmla="*/ 0 w 120" name="T0"/>
                <a:gd fmla="*/ 63 h 102" name="T1"/>
                <a:gd fmla="*/ 102 w 120" name="T2"/>
                <a:gd fmla="*/ 55 h 102" name="T3"/>
                <a:gd fmla="*/ 120 w 120" name="T4"/>
                <a:gd fmla="*/ 63 h 102" name="T5"/>
                <a:gd fmla="*/ 73 w 120" name="T6"/>
                <a:gd fmla="*/ 0 h 102" name="T7"/>
                <a:gd fmla="*/ 36 w 120" name="T8"/>
                <a:gd fmla="*/ 16 h 102" name="T9"/>
                <a:gd fmla="*/ 44 w 120" name="T10"/>
                <a:gd fmla="*/ 60 h 102" name="T11"/>
                <a:gd fmla="*/ 0 w 120" name="T12"/>
                <a:gd fmla="*/ 63 h 102" name="T13"/>
              </a:gdLst>
              <a:cxnLst>
                <a:cxn ang="0">
                  <a:pos x="T0" y="T1"/>
                </a:cxn>
                <a:cxn ang="0">
                  <a:pos x="T2" y="T3"/>
                </a:cxn>
                <a:cxn ang="0">
                  <a:pos x="T4" y="T5"/>
                </a:cxn>
                <a:cxn ang="0">
                  <a:pos x="T6" y="T7"/>
                </a:cxn>
                <a:cxn ang="0">
                  <a:pos x="T8" y="T9"/>
                </a:cxn>
                <a:cxn ang="0">
                  <a:pos x="T10" y="T11"/>
                </a:cxn>
                <a:cxn ang="0">
                  <a:pos x="T12" y="T13"/>
                </a:cxn>
              </a:cxnLst>
              <a:rect b="b" l="0" r="r" t="0"/>
              <a:pathLst>
                <a:path h="102" w="120">
                  <a:moveTo>
                    <a:pt x="0" y="63"/>
                  </a:moveTo>
                  <a:cubicBezTo>
                    <a:pt x="0" y="63"/>
                    <a:pt x="96" y="102"/>
                    <a:pt x="102" y="55"/>
                  </a:cubicBezTo>
                  <a:cubicBezTo>
                    <a:pt x="102" y="55"/>
                    <a:pt x="110" y="50"/>
                    <a:pt x="120" y="63"/>
                  </a:cubicBezTo>
                  <a:cubicBezTo>
                    <a:pt x="73" y="0"/>
                    <a:pt x="73" y="0"/>
                    <a:pt x="73" y="0"/>
                  </a:cubicBezTo>
                  <a:cubicBezTo>
                    <a:pt x="36" y="16"/>
                    <a:pt x="36" y="16"/>
                    <a:pt x="36" y="16"/>
                  </a:cubicBezTo>
                  <a:cubicBezTo>
                    <a:pt x="36" y="16"/>
                    <a:pt x="79" y="40"/>
                    <a:pt x="44" y="60"/>
                  </a:cubicBezTo>
                  <a:cubicBezTo>
                    <a:pt x="44" y="60"/>
                    <a:pt x="34" y="70"/>
                    <a:pt x="0" y="63"/>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endParaRPr>
            </a:p>
          </p:txBody>
        </p:sp>
        <p:sp>
          <p:nvSpPr>
            <p:cNvPr id="48" name="文本框 42">
              <a:extLst>
                <a:ext uri="{FF2B5EF4-FFF2-40B4-BE49-F238E27FC236}">
                  <a16:creationId xmlns:a16="http://schemas.microsoft.com/office/drawing/2014/main" id="{9A1E4CC7-4E04-4EAE-90DE-B6217DC08192}"/>
                </a:ext>
              </a:extLst>
            </p:cNvPr>
            <p:cNvSpPr txBox="1"/>
            <p:nvPr/>
          </p:nvSpPr>
          <p:spPr>
            <a:xfrm>
              <a:off x="7208952" y="3380823"/>
              <a:ext cx="110728" cy="159841"/>
            </a:xfrm>
            <a:custGeom>
              <a:rect b="b" l="l" r="r" t="t"/>
              <a:pathLst>
                <a:path h="159841" w="110728">
                  <a:moveTo>
                    <a:pt x="75009" y="0"/>
                  </a:moveTo>
                  <a:lnTo>
                    <a:pt x="88404" y="0"/>
                  </a:lnTo>
                  <a:lnTo>
                    <a:pt x="88404" y="108049"/>
                  </a:lnTo>
                  <a:lnTo>
                    <a:pt x="110728" y="108049"/>
                  </a:lnTo>
                  <a:lnTo>
                    <a:pt x="110728" y="119657"/>
                  </a:lnTo>
                  <a:lnTo>
                    <a:pt x="88404" y="119657"/>
                  </a:lnTo>
                  <a:lnTo>
                    <a:pt x="88404" y="159841"/>
                  </a:lnTo>
                  <a:lnTo>
                    <a:pt x="74116" y="159841"/>
                  </a:lnTo>
                  <a:lnTo>
                    <a:pt x="74116" y="119657"/>
                  </a:lnTo>
                  <a:lnTo>
                    <a:pt x="0" y="119657"/>
                  </a:lnTo>
                  <a:lnTo>
                    <a:pt x="0" y="107156"/>
                  </a:lnTo>
                  <a:lnTo>
                    <a:pt x="75009" y="0"/>
                  </a:lnTo>
                  <a:close/>
                  <a:moveTo>
                    <a:pt x="74116" y="22324"/>
                  </a:moveTo>
                  <a:lnTo>
                    <a:pt x="14287" y="108049"/>
                  </a:lnTo>
                  <a:lnTo>
                    <a:pt x="74116" y="108049"/>
                  </a:lnTo>
                  <a:lnTo>
                    <a:pt x="74116" y="22324"/>
                  </a:lnTo>
                  <a:close/>
                </a:path>
              </a:pathLst>
            </a:custGeom>
            <a:solidFill>
              <a:schemeClr val="bg1"/>
            </a:solidFill>
            <a:ln>
              <a:noFill/>
            </a:ln>
            <a:effectLst/>
          </p:spPr>
          <p:txBody>
            <a:bodyPr anchor="t" anchorCtr="0" bIns="45720" compatLnSpc="1" forceAA="0" fromWordArt="0" horzOverflow="overflow" lIns="91440" numCol="1" rIns="91440" rot="0" rtlCol="0" spcCol="0" spcFirstLastPara="0" tIns="45720" vert="horz" vertOverflow="overflow" wrap="square">
              <a:prstTxWarp prst="textNoShape">
                <a:avLst/>
              </a:prstTxWarp>
              <a:noAutofit/>
            </a:bodyPr>
            <a:lstStyle/>
            <a:p>
              <a:endParaRPr altLang="en-US" lang="zh-CN">
                <a:latin charset="-122" panose="03000509000000000000" pitchFamily="65" typeface="方正中等线繁体"/>
                <a:ea charset="-122" panose="03000509000000000000" pitchFamily="65" typeface="方正中等线繁体"/>
              </a:endParaRPr>
            </a:p>
          </p:txBody>
        </p:sp>
      </p:grpSp>
      <p:grpSp>
        <p:nvGrpSpPr>
          <p:cNvPr id="49" name="组合 48">
            <a:extLst>
              <a:ext uri="{FF2B5EF4-FFF2-40B4-BE49-F238E27FC236}">
                <a16:creationId xmlns:a16="http://schemas.microsoft.com/office/drawing/2014/main" id="{250C526F-EE00-4919-97C5-CD20A7E0C8A9}"/>
              </a:ext>
            </a:extLst>
          </p:cNvPr>
          <p:cNvGrpSpPr/>
          <p:nvPr/>
        </p:nvGrpSpPr>
        <p:grpSpPr>
          <a:xfrm>
            <a:off x="7223654" y="3202298"/>
            <a:ext cx="1503910" cy="1552770"/>
            <a:chOff x="6365342" y="3668251"/>
            <a:chExt cx="1503910" cy="1552770"/>
          </a:xfrm>
        </p:grpSpPr>
        <p:sp>
          <p:nvSpPr>
            <p:cNvPr id="50" name="Freeform 7">
              <a:extLst>
                <a:ext uri="{FF2B5EF4-FFF2-40B4-BE49-F238E27FC236}">
                  <a16:creationId xmlns:a16="http://schemas.microsoft.com/office/drawing/2014/main" id="{40D1C42D-88FA-45F4-945F-AF185E31AE37}"/>
                </a:ext>
              </a:extLst>
            </p:cNvPr>
            <p:cNvSpPr/>
            <p:nvPr/>
          </p:nvSpPr>
          <p:spPr bwMode="auto">
            <a:xfrm>
              <a:off x="6365342" y="3668251"/>
              <a:ext cx="1503910" cy="1552770"/>
            </a:xfrm>
            <a:custGeom>
              <a:gdLst>
                <a:gd fmla="*/ 0 w 146" name="T0"/>
                <a:gd fmla="*/ 0 h 151" name="T1"/>
                <a:gd fmla="*/ 120 w 146" name="T2"/>
                <a:gd fmla="*/ 125 h 151" name="T3"/>
                <a:gd fmla="*/ 128 w 146" name="T4"/>
                <a:gd fmla="*/ 151 h 151" name="T5"/>
                <a:gd fmla="*/ 146 w 146" name="T6"/>
                <a:gd fmla="*/ 85 h 151" name="T7"/>
                <a:gd fmla="*/ 86 w 146" name="T8"/>
                <a:gd fmla="*/ 36 h 151" name="T9"/>
                <a:gd fmla="*/ 91 w 146" name="T10"/>
                <a:gd fmla="*/ 58 h 151" name="T11"/>
                <a:gd fmla="*/ 0 w 146" name="T12"/>
                <a:gd fmla="*/ 0 h 151" name="T13"/>
              </a:gdLst>
              <a:cxnLst>
                <a:cxn ang="0">
                  <a:pos x="T0" y="T1"/>
                </a:cxn>
                <a:cxn ang="0">
                  <a:pos x="T2" y="T3"/>
                </a:cxn>
                <a:cxn ang="0">
                  <a:pos x="T4" y="T5"/>
                </a:cxn>
                <a:cxn ang="0">
                  <a:pos x="T6" y="T7"/>
                </a:cxn>
                <a:cxn ang="0">
                  <a:pos x="T8" y="T9"/>
                </a:cxn>
                <a:cxn ang="0">
                  <a:pos x="T10" y="T11"/>
                </a:cxn>
                <a:cxn ang="0">
                  <a:pos x="T12" y="T13"/>
                </a:cxn>
              </a:cxnLst>
              <a:rect b="b" l="0" r="r" t="0"/>
              <a:pathLst>
                <a:path h="151" w="146">
                  <a:moveTo>
                    <a:pt x="0" y="0"/>
                  </a:moveTo>
                  <a:cubicBezTo>
                    <a:pt x="0" y="0"/>
                    <a:pt x="28" y="103"/>
                    <a:pt x="120" y="125"/>
                  </a:cubicBezTo>
                  <a:cubicBezTo>
                    <a:pt x="128" y="151"/>
                    <a:pt x="128" y="151"/>
                    <a:pt x="128" y="151"/>
                  </a:cubicBezTo>
                  <a:cubicBezTo>
                    <a:pt x="146" y="85"/>
                    <a:pt x="146" y="85"/>
                    <a:pt x="146" y="85"/>
                  </a:cubicBezTo>
                  <a:cubicBezTo>
                    <a:pt x="86" y="36"/>
                    <a:pt x="86" y="36"/>
                    <a:pt x="86" y="36"/>
                  </a:cubicBezTo>
                  <a:cubicBezTo>
                    <a:pt x="86" y="36"/>
                    <a:pt x="93" y="52"/>
                    <a:pt x="91" y="58"/>
                  </a:cubicBezTo>
                  <a:cubicBezTo>
                    <a:pt x="91" y="58"/>
                    <a:pt x="67" y="91"/>
                    <a:pt x="0"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endParaRPr>
            </a:p>
          </p:txBody>
        </p:sp>
        <p:sp>
          <p:nvSpPr>
            <p:cNvPr id="51" name="文本框 43">
              <a:extLst>
                <a:ext uri="{FF2B5EF4-FFF2-40B4-BE49-F238E27FC236}">
                  <a16:creationId xmlns:a16="http://schemas.microsoft.com/office/drawing/2014/main" id="{33D88406-D216-4A1B-847D-BD6F95F0EFAD}"/>
                </a:ext>
              </a:extLst>
            </p:cNvPr>
            <p:cNvSpPr txBox="1"/>
            <p:nvPr/>
          </p:nvSpPr>
          <p:spPr>
            <a:xfrm>
              <a:off x="7429382" y="4481177"/>
              <a:ext cx="108049" cy="161627"/>
            </a:xfrm>
            <a:custGeom>
              <a:rect b="b" l="l" r="r" t="t"/>
              <a:pathLst>
                <a:path h="161627" w="108049">
                  <a:moveTo>
                    <a:pt x="18752" y="0"/>
                  </a:moveTo>
                  <a:lnTo>
                    <a:pt x="99119" y="0"/>
                  </a:lnTo>
                  <a:lnTo>
                    <a:pt x="99119" y="12501"/>
                  </a:lnTo>
                  <a:lnTo>
                    <a:pt x="31254" y="12501"/>
                  </a:lnTo>
                  <a:lnTo>
                    <a:pt x="21431" y="66972"/>
                  </a:lnTo>
                  <a:cubicBezTo>
                    <a:pt x="32147" y="59829"/>
                    <a:pt x="43755" y="56257"/>
                    <a:pt x="56257" y="56257"/>
                  </a:cubicBezTo>
                  <a:cubicBezTo>
                    <a:pt x="88404" y="58638"/>
                    <a:pt x="105668" y="76497"/>
                    <a:pt x="108049" y="109835"/>
                  </a:cubicBezTo>
                  <a:cubicBezTo>
                    <a:pt x="105668" y="142577"/>
                    <a:pt x="88404" y="159841"/>
                    <a:pt x="56257" y="161627"/>
                  </a:cubicBezTo>
                  <a:cubicBezTo>
                    <a:pt x="20538" y="161627"/>
                    <a:pt x="1786" y="147042"/>
                    <a:pt x="0" y="117872"/>
                  </a:cubicBezTo>
                  <a:lnTo>
                    <a:pt x="14287" y="117872"/>
                  </a:lnTo>
                  <a:cubicBezTo>
                    <a:pt x="17859" y="139898"/>
                    <a:pt x="31254" y="150911"/>
                    <a:pt x="54471" y="150911"/>
                  </a:cubicBezTo>
                  <a:cubicBezTo>
                    <a:pt x="78284" y="149721"/>
                    <a:pt x="91083" y="136029"/>
                    <a:pt x="92869" y="109835"/>
                  </a:cubicBezTo>
                  <a:cubicBezTo>
                    <a:pt x="91083" y="84236"/>
                    <a:pt x="77688" y="70544"/>
                    <a:pt x="52685" y="68758"/>
                  </a:cubicBezTo>
                  <a:cubicBezTo>
                    <a:pt x="37207" y="68758"/>
                    <a:pt x="25598" y="74414"/>
                    <a:pt x="17859" y="85725"/>
                  </a:cubicBezTo>
                  <a:lnTo>
                    <a:pt x="6251" y="83939"/>
                  </a:lnTo>
                  <a:lnTo>
                    <a:pt x="18752" y="0"/>
                  </a:lnTo>
                  <a:close/>
                </a:path>
              </a:pathLst>
            </a:custGeom>
            <a:solidFill>
              <a:schemeClr val="bg1"/>
            </a:solidFill>
            <a:ln>
              <a:noFill/>
            </a:ln>
            <a:effectLst/>
          </p:spPr>
          <p:txBody>
            <a:bodyPr anchor="t" anchorCtr="0" bIns="45720" compatLnSpc="1" forceAA="0" fromWordArt="0" horzOverflow="overflow" lIns="91440" numCol="1" rIns="91440" rot="0" rtlCol="0" spcCol="0" spcFirstLastPara="0" tIns="45720" vert="horz" vertOverflow="overflow" wrap="square">
              <a:prstTxWarp prst="textNoShape">
                <a:avLst/>
              </a:prstTxWarp>
              <a:noAutofit/>
            </a:bodyPr>
            <a:lstStyle/>
            <a:p>
              <a:endParaRPr altLang="en-US" lang="zh-CN">
                <a:latin charset="-122" panose="03000509000000000000" pitchFamily="65" typeface="方正中等线繁体"/>
                <a:ea charset="-122" panose="03000509000000000000" pitchFamily="65" typeface="方正中等线繁体"/>
              </a:endParaRPr>
            </a:p>
          </p:txBody>
        </p:sp>
      </p:grpSp>
      <p:sp>
        <p:nvSpPr>
          <p:cNvPr id="52" name="矩形 51">
            <a:extLst>
              <a:ext uri="{FF2B5EF4-FFF2-40B4-BE49-F238E27FC236}">
                <a16:creationId xmlns:a16="http://schemas.microsoft.com/office/drawing/2014/main" id="{8AB3B358-945C-4936-AF53-D45058A4A274}"/>
              </a:ext>
            </a:extLst>
          </p:cNvPr>
          <p:cNvSpPr/>
          <p:nvPr/>
        </p:nvSpPr>
        <p:spPr>
          <a:xfrm>
            <a:off x="2088516" y="2995453"/>
            <a:ext cx="2370017" cy="944880"/>
          </a:xfrm>
          <a:prstGeom prst="rect">
            <a:avLst/>
          </a:prstGeom>
        </p:spPr>
        <p:txBody>
          <a:bodyPr wrap="square">
            <a:spAutoFit/>
          </a:bodyPr>
          <a:lstStyle/>
          <a:p>
            <a:pPr algn="ctr" defTabSz="1216817" lvl="0">
              <a:spcBef>
                <a:spcPct val="20000"/>
              </a:spcBef>
              <a:defRPr/>
            </a:pPr>
            <a:r>
              <a:rPr altLang="en-US" lang="zh-CN" sz="1400">
                <a:solidFill>
                  <a:srgbClr val="FFFFFF">
                    <a:lumMod val="50000"/>
                  </a:srgbClr>
                </a:solidFill>
                <a:latin charset="0" panose="020b0604020202020204" pitchFamily="34" typeface="Arial"/>
                <a:ea charset="-122" pitchFamily="34" typeface="微软雅黑"/>
                <a:cs typeface="+mn-ea"/>
                <a:sym charset="0" panose="020b0604020202020204" pitchFamily="34" typeface="Arial"/>
              </a:rPr>
              <a:t>单击此处可编辑内容，根据您的需要自由拉伸文本框大小单击此处可编辑内容，根据您的需要自由拉伸文</a:t>
            </a:r>
          </a:p>
        </p:txBody>
      </p:sp>
      <p:sp>
        <p:nvSpPr>
          <p:cNvPr id="53" name="矩形 52">
            <a:extLst>
              <a:ext uri="{FF2B5EF4-FFF2-40B4-BE49-F238E27FC236}">
                <a16:creationId xmlns:a16="http://schemas.microsoft.com/office/drawing/2014/main" id="{605FEA4A-3802-40F5-82D5-04796B8D37E5}"/>
              </a:ext>
            </a:extLst>
          </p:cNvPr>
          <p:cNvSpPr/>
          <p:nvPr/>
        </p:nvSpPr>
        <p:spPr>
          <a:xfrm>
            <a:off x="2088516" y="4231332"/>
            <a:ext cx="2370017" cy="944880"/>
          </a:xfrm>
          <a:prstGeom prst="rect">
            <a:avLst/>
          </a:prstGeom>
        </p:spPr>
        <p:txBody>
          <a:bodyPr wrap="square">
            <a:spAutoFit/>
          </a:bodyPr>
          <a:lstStyle/>
          <a:p>
            <a:pPr algn="ctr" defTabSz="1216817" lvl="0">
              <a:spcBef>
                <a:spcPct val="20000"/>
              </a:spcBef>
              <a:defRPr/>
            </a:pPr>
            <a:r>
              <a:rPr altLang="en-US" lang="zh-CN" sz="1400">
                <a:solidFill>
                  <a:srgbClr val="FFFFFF">
                    <a:lumMod val="50000"/>
                  </a:srgbClr>
                </a:solidFill>
                <a:latin charset="0" panose="020b0604020202020204" pitchFamily="34" typeface="Arial"/>
                <a:ea charset="-122" pitchFamily="34" typeface="微软雅黑"/>
                <a:cs typeface="+mn-ea"/>
                <a:sym charset="0" panose="020b0604020202020204" pitchFamily="34" typeface="Arial"/>
              </a:rPr>
              <a:t>单击此处可编辑内容，根据您的需要自由拉伸文本框大小单击此处可编辑内容，根据您的需要自由拉伸文</a:t>
            </a:r>
          </a:p>
        </p:txBody>
      </p:sp>
      <p:sp>
        <p:nvSpPr>
          <p:cNvPr id="54" name="矩形 53">
            <a:extLst>
              <a:ext uri="{FF2B5EF4-FFF2-40B4-BE49-F238E27FC236}">
                <a16:creationId xmlns:a16="http://schemas.microsoft.com/office/drawing/2014/main" id="{B64A7E25-26C6-4B0A-BB86-39522012F034}"/>
              </a:ext>
            </a:extLst>
          </p:cNvPr>
          <p:cNvSpPr/>
          <p:nvPr/>
        </p:nvSpPr>
        <p:spPr>
          <a:xfrm>
            <a:off x="9289407" y="1643185"/>
            <a:ext cx="2370017" cy="944880"/>
          </a:xfrm>
          <a:prstGeom prst="rect">
            <a:avLst/>
          </a:prstGeom>
        </p:spPr>
        <p:txBody>
          <a:bodyPr wrap="square">
            <a:spAutoFit/>
          </a:bodyPr>
          <a:lstStyle/>
          <a:p>
            <a:pPr algn="ctr" defTabSz="1216817" lvl="0">
              <a:spcBef>
                <a:spcPct val="20000"/>
              </a:spcBef>
              <a:defRPr/>
            </a:pPr>
            <a:r>
              <a:rPr altLang="en-US" lang="zh-CN" sz="1400">
                <a:solidFill>
                  <a:srgbClr val="FFFFFF">
                    <a:lumMod val="50000"/>
                  </a:srgbClr>
                </a:solidFill>
                <a:latin charset="0" panose="020b0604020202020204" pitchFamily="34" typeface="Arial"/>
                <a:ea charset="-122" pitchFamily="34" typeface="微软雅黑"/>
                <a:cs typeface="+mn-ea"/>
                <a:sym charset="0" panose="020b0604020202020204" pitchFamily="34" typeface="Arial"/>
              </a:rPr>
              <a:t>单击此处可编辑内容，根据您的需要自由拉伸文本框大小单击此处可编辑内容，根据您的需要自由拉伸文</a:t>
            </a:r>
          </a:p>
        </p:txBody>
      </p:sp>
      <p:sp>
        <p:nvSpPr>
          <p:cNvPr id="55" name="矩形 54">
            <a:extLst>
              <a:ext uri="{FF2B5EF4-FFF2-40B4-BE49-F238E27FC236}">
                <a16:creationId xmlns:a16="http://schemas.microsoft.com/office/drawing/2014/main" id="{CB73425D-9F10-4FCF-9633-790F936ECF5C}"/>
              </a:ext>
            </a:extLst>
          </p:cNvPr>
          <p:cNvSpPr/>
          <p:nvPr/>
        </p:nvSpPr>
        <p:spPr>
          <a:xfrm>
            <a:off x="9289405" y="2994455"/>
            <a:ext cx="2370017" cy="944880"/>
          </a:xfrm>
          <a:prstGeom prst="rect">
            <a:avLst/>
          </a:prstGeom>
        </p:spPr>
        <p:txBody>
          <a:bodyPr wrap="square">
            <a:spAutoFit/>
          </a:bodyPr>
          <a:lstStyle/>
          <a:p>
            <a:pPr algn="ctr" defTabSz="1216817" lvl="0">
              <a:spcBef>
                <a:spcPct val="20000"/>
              </a:spcBef>
              <a:defRPr/>
            </a:pPr>
            <a:r>
              <a:rPr altLang="en-US" lang="zh-CN" sz="1400">
                <a:solidFill>
                  <a:srgbClr val="FFFFFF">
                    <a:lumMod val="50000"/>
                  </a:srgbClr>
                </a:solidFill>
                <a:latin charset="0" panose="020b0604020202020204" pitchFamily="34" typeface="Arial"/>
                <a:ea charset="-122" pitchFamily="34" typeface="微软雅黑"/>
                <a:cs typeface="+mn-ea"/>
                <a:sym charset="0" panose="020b0604020202020204" pitchFamily="34" typeface="Arial"/>
              </a:rPr>
              <a:t>单击此处可编辑内容，根据您的需要自由拉伸文本框大小单击此处可编辑内容，根据您的需要自由拉伸文</a:t>
            </a:r>
          </a:p>
        </p:txBody>
      </p:sp>
      <p:sp>
        <p:nvSpPr>
          <p:cNvPr id="56" name="矩形 55">
            <a:extLst>
              <a:ext uri="{FF2B5EF4-FFF2-40B4-BE49-F238E27FC236}">
                <a16:creationId xmlns:a16="http://schemas.microsoft.com/office/drawing/2014/main" id="{B2D43750-47B6-472B-9E38-B0E257CC7B9D}"/>
              </a:ext>
            </a:extLst>
          </p:cNvPr>
          <p:cNvSpPr/>
          <p:nvPr/>
        </p:nvSpPr>
        <p:spPr>
          <a:xfrm>
            <a:off x="9289405" y="4230334"/>
            <a:ext cx="2370017" cy="944880"/>
          </a:xfrm>
          <a:prstGeom prst="rect">
            <a:avLst/>
          </a:prstGeom>
        </p:spPr>
        <p:txBody>
          <a:bodyPr wrap="square">
            <a:spAutoFit/>
          </a:bodyPr>
          <a:lstStyle/>
          <a:p>
            <a:pPr algn="ctr" defTabSz="1216817" lvl="0">
              <a:spcBef>
                <a:spcPct val="20000"/>
              </a:spcBef>
              <a:defRPr/>
            </a:pPr>
            <a:r>
              <a:rPr altLang="en-US" lang="zh-CN" sz="1400">
                <a:solidFill>
                  <a:srgbClr val="FFFFFF">
                    <a:lumMod val="50000"/>
                  </a:srgbClr>
                </a:solidFill>
                <a:latin charset="0" panose="020b0604020202020204" pitchFamily="34" typeface="Arial"/>
                <a:ea charset="-122" pitchFamily="34" typeface="微软雅黑"/>
                <a:cs typeface="+mn-ea"/>
                <a:sym charset="0" panose="020b0604020202020204" pitchFamily="34" typeface="Arial"/>
              </a:rPr>
              <a:t>单击此处可编辑内容，根据您的需要自由拉伸文本框大小单击此处可编辑内容，根据您的需要自由拉伸文</a:t>
            </a:r>
          </a:p>
        </p:txBody>
      </p:sp>
    </p:spTree>
    <p:extLst>
      <p:ext uri="{BB962C8B-B14F-4D97-AF65-F5344CB8AC3E}">
        <p14:creationId val="3586714832"/>
      </p:ext>
    </p:extLst>
  </p:cSld>
  <p:clrMapOvr>
    <a:masterClrMapping/>
  </p:clrMapOvr>
  <mc:AlternateContent>
    <mc:Choice Requires="p14">
      <p:transition p14:dur="900" spd="slow">
        <p14:warp dir="in"/>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7" presetSubtype="0">
                                  <p:stCondLst>
                                    <p:cond delay="0"/>
                                  </p:stCondLst>
                                  <p:childTnLst>
                                    <p:set>
                                      <p:cBhvr>
                                        <p:cTn dur="1" fill="hold" id="6">
                                          <p:stCondLst>
                                            <p:cond delay="0"/>
                                          </p:stCondLst>
                                        </p:cTn>
                                        <p:tgtEl>
                                          <p:spTgt spid="7"/>
                                        </p:tgtEl>
                                        <p:attrNameLst>
                                          <p:attrName>style.visibility</p:attrName>
                                        </p:attrNameLst>
                                      </p:cBhvr>
                                      <p:to>
                                        <p:strVal val="visible"/>
                                      </p:to>
                                    </p:set>
                                    <p:animEffect filter="fade" transition="in">
                                      <p:cBhvr>
                                        <p:cTn dur="750" id="7"/>
                                        <p:tgtEl>
                                          <p:spTgt spid="7"/>
                                        </p:tgtEl>
                                      </p:cBhvr>
                                    </p:animEffect>
                                    <p:anim calcmode="lin" valueType="num">
                                      <p:cBhvr>
                                        <p:cTn dur="750" fill="hold" id="8"/>
                                        <p:tgtEl>
                                          <p:spTgt spid="7"/>
                                        </p:tgtEl>
                                        <p:attrNameLst>
                                          <p:attrName>ppt_x</p:attrName>
                                        </p:attrNameLst>
                                      </p:cBhvr>
                                      <p:tavLst>
                                        <p:tav tm="0">
                                          <p:val>
                                            <p:strVal val="#ppt_x"/>
                                          </p:val>
                                        </p:tav>
                                        <p:tav tm="100000">
                                          <p:val>
                                            <p:strVal val="#ppt_x"/>
                                          </p:val>
                                        </p:tav>
                                      </p:tavLst>
                                    </p:anim>
                                    <p:anim calcmode="lin" valueType="num">
                                      <p:cBhvr>
                                        <p:cTn dur="750" fill="hold" id="9"/>
                                        <p:tgtEl>
                                          <p:spTgt spid="7"/>
                                        </p:tgtEl>
                                        <p:attrNameLst>
                                          <p:attrName>ppt_y</p:attrName>
                                        </p:attrNameLst>
                                      </p:cBhvr>
                                      <p:tavLst>
                                        <p:tav tm="0">
                                          <p:val>
                                            <p:strVal val="#ppt_y-.1"/>
                                          </p:val>
                                        </p:tav>
                                        <p:tav tm="100000">
                                          <p:val>
                                            <p:strVal val="#ppt_y"/>
                                          </p:val>
                                        </p:tav>
                                      </p:tavLst>
                                    </p:anim>
                                  </p:childTnLst>
                                </p:cTn>
                              </p:par>
                              <p:par>
                                <p:cTn fill="hold" id="10" nodeType="withEffect" presetClass="entr" presetID="42" presetSubtype="0">
                                  <p:stCondLst>
                                    <p:cond delay="0"/>
                                  </p:stCondLst>
                                  <p:childTnLst>
                                    <p:set>
                                      <p:cBhvr>
                                        <p:cTn dur="1" fill="hold" id="11">
                                          <p:stCondLst>
                                            <p:cond delay="0"/>
                                          </p:stCondLst>
                                        </p:cTn>
                                        <p:tgtEl>
                                          <p:spTgt spid="11"/>
                                        </p:tgtEl>
                                        <p:attrNameLst>
                                          <p:attrName>style.visibility</p:attrName>
                                        </p:attrNameLst>
                                      </p:cBhvr>
                                      <p:to>
                                        <p:strVal val="visible"/>
                                      </p:to>
                                    </p:set>
                                    <p:animEffect filter="fade" transition="in">
                                      <p:cBhvr>
                                        <p:cTn dur="750" id="12"/>
                                        <p:tgtEl>
                                          <p:spTgt spid="11"/>
                                        </p:tgtEl>
                                      </p:cBhvr>
                                    </p:animEffect>
                                    <p:anim calcmode="lin" valueType="num">
                                      <p:cBhvr>
                                        <p:cTn dur="750" fill="hold" id="13"/>
                                        <p:tgtEl>
                                          <p:spTgt spid="11"/>
                                        </p:tgtEl>
                                        <p:attrNameLst>
                                          <p:attrName>ppt_x</p:attrName>
                                        </p:attrNameLst>
                                      </p:cBhvr>
                                      <p:tavLst>
                                        <p:tav tm="0">
                                          <p:val>
                                            <p:strVal val="#ppt_x"/>
                                          </p:val>
                                        </p:tav>
                                        <p:tav tm="100000">
                                          <p:val>
                                            <p:strVal val="#ppt_x"/>
                                          </p:val>
                                        </p:tav>
                                      </p:tavLst>
                                    </p:anim>
                                    <p:anim calcmode="lin" valueType="num">
                                      <p:cBhvr>
                                        <p:cTn dur="750" fill="hold" id="14"/>
                                        <p:tgtEl>
                                          <p:spTgt spid="11"/>
                                        </p:tgtEl>
                                        <p:attrNameLst>
                                          <p:attrName>ppt_y</p:attrName>
                                        </p:attrNameLst>
                                      </p:cBhvr>
                                      <p:tavLst>
                                        <p:tav tm="0">
                                          <p:val>
                                            <p:strVal val="#ppt_y+.1"/>
                                          </p:val>
                                        </p:tav>
                                        <p:tav tm="100000">
                                          <p:val>
                                            <p:strVal val="#ppt_y"/>
                                          </p:val>
                                        </p:tav>
                                      </p:tavLst>
                                    </p:anim>
                                  </p:childTnLst>
                                </p:cTn>
                              </p:par>
                              <p:par>
                                <p:cTn fill="hold" grpId="0" id="15" nodeType="withEffect" presetClass="entr" presetID="16" presetSubtype="26">
                                  <p:stCondLst>
                                    <p:cond delay="250"/>
                                  </p:stCondLst>
                                  <p:childTnLst>
                                    <p:set>
                                      <p:cBhvr>
                                        <p:cTn dur="1" fill="hold" id="16">
                                          <p:stCondLst>
                                            <p:cond delay="0"/>
                                          </p:stCondLst>
                                        </p:cTn>
                                        <p:tgtEl>
                                          <p:spTgt spid="18"/>
                                        </p:tgtEl>
                                        <p:attrNameLst>
                                          <p:attrName>style.visibility</p:attrName>
                                        </p:attrNameLst>
                                      </p:cBhvr>
                                      <p:to>
                                        <p:strVal val="visible"/>
                                      </p:to>
                                    </p:set>
                                    <p:animEffect filter="barn(inHorizontal)" transition="in">
                                      <p:cBhvr>
                                        <p:cTn dur="750" id="17"/>
                                        <p:tgtEl>
                                          <p:spTgt spid="18"/>
                                        </p:tgtEl>
                                      </p:cBhvr>
                                    </p:animEffect>
                                  </p:childTnLst>
                                </p:cTn>
                              </p:par>
                            </p:childTnLst>
                          </p:cTn>
                        </p:par>
                        <p:par>
                          <p:cTn fill="hold" id="18" nodeType="afterGroup">
                            <p:stCondLst>
                              <p:cond delay="1000"/>
                            </p:stCondLst>
                            <p:childTnLst>
                              <p:par>
                                <p:cTn fill="hold" id="19" nodeType="afterEffect" presetClass="entr" presetID="53" presetSubtype="0">
                                  <p:stCondLst>
                                    <p:cond delay="0"/>
                                  </p:stCondLst>
                                  <p:childTnLst>
                                    <p:set>
                                      <p:cBhvr>
                                        <p:cTn dur="1" fill="hold" id="20">
                                          <p:stCondLst>
                                            <p:cond delay="0"/>
                                          </p:stCondLst>
                                        </p:cTn>
                                        <p:tgtEl>
                                          <p:spTgt spid="34"/>
                                        </p:tgtEl>
                                        <p:attrNameLst>
                                          <p:attrName>style.visibility</p:attrName>
                                        </p:attrNameLst>
                                      </p:cBhvr>
                                      <p:to>
                                        <p:strVal val="visible"/>
                                      </p:to>
                                    </p:set>
                                    <p:anim calcmode="lin" valueType="num">
                                      <p:cBhvr>
                                        <p:cTn dur="250" fill="hold" id="21"/>
                                        <p:tgtEl>
                                          <p:spTgt spid="34"/>
                                        </p:tgtEl>
                                        <p:attrNameLst>
                                          <p:attrName>ppt_w</p:attrName>
                                        </p:attrNameLst>
                                      </p:cBhvr>
                                      <p:tavLst>
                                        <p:tav tm="0">
                                          <p:val>
                                            <p:fltVal val="0"/>
                                          </p:val>
                                        </p:tav>
                                        <p:tav tm="100000">
                                          <p:val>
                                            <p:strVal val="#ppt_w"/>
                                          </p:val>
                                        </p:tav>
                                      </p:tavLst>
                                    </p:anim>
                                    <p:anim calcmode="lin" valueType="num">
                                      <p:cBhvr>
                                        <p:cTn dur="250" fill="hold" id="22"/>
                                        <p:tgtEl>
                                          <p:spTgt spid="34"/>
                                        </p:tgtEl>
                                        <p:attrNameLst>
                                          <p:attrName>ppt_h</p:attrName>
                                        </p:attrNameLst>
                                      </p:cBhvr>
                                      <p:tavLst>
                                        <p:tav tm="0">
                                          <p:val>
                                            <p:fltVal val="0"/>
                                          </p:val>
                                        </p:tav>
                                        <p:tav tm="100000">
                                          <p:val>
                                            <p:strVal val="#ppt_h"/>
                                          </p:val>
                                        </p:tav>
                                      </p:tavLst>
                                    </p:anim>
                                    <p:animEffect filter="fade" transition="in">
                                      <p:cBhvr>
                                        <p:cTn dur="250" id="23"/>
                                        <p:tgtEl>
                                          <p:spTgt spid="34"/>
                                        </p:tgtEl>
                                      </p:cBhvr>
                                    </p:animEffect>
                                  </p:childTnLst>
                                </p:cTn>
                              </p:par>
                            </p:childTnLst>
                          </p:cTn>
                        </p:par>
                        <p:par>
                          <p:cTn fill="hold" id="24" nodeType="afterGroup">
                            <p:stCondLst>
                              <p:cond delay="1250"/>
                            </p:stCondLst>
                            <p:childTnLst>
                              <p:par>
                                <p:cTn fill="hold" id="25" nodeType="afterEffect" presetClass="entr" presetID="53" presetSubtype="0">
                                  <p:stCondLst>
                                    <p:cond delay="0"/>
                                  </p:stCondLst>
                                  <p:childTnLst>
                                    <p:set>
                                      <p:cBhvr>
                                        <p:cTn dur="1" fill="hold" id="26">
                                          <p:stCondLst>
                                            <p:cond delay="0"/>
                                          </p:stCondLst>
                                        </p:cTn>
                                        <p:tgtEl>
                                          <p:spTgt spid="37"/>
                                        </p:tgtEl>
                                        <p:attrNameLst>
                                          <p:attrName>style.visibility</p:attrName>
                                        </p:attrNameLst>
                                      </p:cBhvr>
                                      <p:to>
                                        <p:strVal val="visible"/>
                                      </p:to>
                                    </p:set>
                                    <p:anim calcmode="lin" valueType="num">
                                      <p:cBhvr>
                                        <p:cTn dur="250" fill="hold" id="27"/>
                                        <p:tgtEl>
                                          <p:spTgt spid="37"/>
                                        </p:tgtEl>
                                        <p:attrNameLst>
                                          <p:attrName>ppt_w</p:attrName>
                                        </p:attrNameLst>
                                      </p:cBhvr>
                                      <p:tavLst>
                                        <p:tav tm="0">
                                          <p:val>
                                            <p:fltVal val="0"/>
                                          </p:val>
                                        </p:tav>
                                        <p:tav tm="100000">
                                          <p:val>
                                            <p:strVal val="#ppt_w"/>
                                          </p:val>
                                        </p:tav>
                                      </p:tavLst>
                                    </p:anim>
                                    <p:anim calcmode="lin" valueType="num">
                                      <p:cBhvr>
                                        <p:cTn dur="250" fill="hold" id="28"/>
                                        <p:tgtEl>
                                          <p:spTgt spid="37"/>
                                        </p:tgtEl>
                                        <p:attrNameLst>
                                          <p:attrName>ppt_h</p:attrName>
                                        </p:attrNameLst>
                                      </p:cBhvr>
                                      <p:tavLst>
                                        <p:tav tm="0">
                                          <p:val>
                                            <p:fltVal val="0"/>
                                          </p:val>
                                        </p:tav>
                                        <p:tav tm="100000">
                                          <p:val>
                                            <p:strVal val="#ppt_h"/>
                                          </p:val>
                                        </p:tav>
                                      </p:tavLst>
                                    </p:anim>
                                    <p:animEffect filter="fade" transition="in">
                                      <p:cBhvr>
                                        <p:cTn dur="250" id="29"/>
                                        <p:tgtEl>
                                          <p:spTgt spid="37"/>
                                        </p:tgtEl>
                                      </p:cBhvr>
                                    </p:animEffect>
                                  </p:childTnLst>
                                </p:cTn>
                              </p:par>
                            </p:childTnLst>
                          </p:cTn>
                        </p:par>
                        <p:par>
                          <p:cTn fill="hold" id="30" nodeType="afterGroup">
                            <p:stCondLst>
                              <p:cond delay="1500"/>
                            </p:stCondLst>
                            <p:childTnLst>
                              <p:par>
                                <p:cTn fill="hold" id="31" nodeType="afterEffect" presetClass="entr" presetID="53" presetSubtype="0">
                                  <p:stCondLst>
                                    <p:cond delay="0"/>
                                  </p:stCondLst>
                                  <p:childTnLst>
                                    <p:set>
                                      <p:cBhvr>
                                        <p:cTn dur="1" fill="hold" id="32">
                                          <p:stCondLst>
                                            <p:cond delay="0"/>
                                          </p:stCondLst>
                                        </p:cTn>
                                        <p:tgtEl>
                                          <p:spTgt spid="40"/>
                                        </p:tgtEl>
                                        <p:attrNameLst>
                                          <p:attrName>style.visibility</p:attrName>
                                        </p:attrNameLst>
                                      </p:cBhvr>
                                      <p:to>
                                        <p:strVal val="visible"/>
                                      </p:to>
                                    </p:set>
                                    <p:anim calcmode="lin" valueType="num">
                                      <p:cBhvr>
                                        <p:cTn dur="250" fill="hold" id="33"/>
                                        <p:tgtEl>
                                          <p:spTgt spid="40"/>
                                        </p:tgtEl>
                                        <p:attrNameLst>
                                          <p:attrName>ppt_w</p:attrName>
                                        </p:attrNameLst>
                                      </p:cBhvr>
                                      <p:tavLst>
                                        <p:tav tm="0">
                                          <p:val>
                                            <p:fltVal val="0"/>
                                          </p:val>
                                        </p:tav>
                                        <p:tav tm="100000">
                                          <p:val>
                                            <p:strVal val="#ppt_w"/>
                                          </p:val>
                                        </p:tav>
                                      </p:tavLst>
                                    </p:anim>
                                    <p:anim calcmode="lin" valueType="num">
                                      <p:cBhvr>
                                        <p:cTn dur="250" fill="hold" id="34"/>
                                        <p:tgtEl>
                                          <p:spTgt spid="40"/>
                                        </p:tgtEl>
                                        <p:attrNameLst>
                                          <p:attrName>ppt_h</p:attrName>
                                        </p:attrNameLst>
                                      </p:cBhvr>
                                      <p:tavLst>
                                        <p:tav tm="0">
                                          <p:val>
                                            <p:fltVal val="0"/>
                                          </p:val>
                                        </p:tav>
                                        <p:tav tm="100000">
                                          <p:val>
                                            <p:strVal val="#ppt_h"/>
                                          </p:val>
                                        </p:tav>
                                      </p:tavLst>
                                    </p:anim>
                                    <p:animEffect filter="fade" transition="in">
                                      <p:cBhvr>
                                        <p:cTn dur="250" id="35"/>
                                        <p:tgtEl>
                                          <p:spTgt spid="40"/>
                                        </p:tgtEl>
                                      </p:cBhvr>
                                    </p:animEffect>
                                  </p:childTnLst>
                                </p:cTn>
                              </p:par>
                            </p:childTnLst>
                          </p:cTn>
                        </p:par>
                        <p:par>
                          <p:cTn fill="hold" id="36" nodeType="afterGroup">
                            <p:stCondLst>
                              <p:cond delay="1750"/>
                            </p:stCondLst>
                            <p:childTnLst>
                              <p:par>
                                <p:cTn fill="hold" id="37" nodeType="afterEffect" presetClass="entr" presetID="53" presetSubtype="0">
                                  <p:stCondLst>
                                    <p:cond delay="0"/>
                                  </p:stCondLst>
                                  <p:childTnLst>
                                    <p:set>
                                      <p:cBhvr>
                                        <p:cTn dur="1" fill="hold" id="38">
                                          <p:stCondLst>
                                            <p:cond delay="0"/>
                                          </p:stCondLst>
                                        </p:cTn>
                                        <p:tgtEl>
                                          <p:spTgt spid="46"/>
                                        </p:tgtEl>
                                        <p:attrNameLst>
                                          <p:attrName>style.visibility</p:attrName>
                                        </p:attrNameLst>
                                      </p:cBhvr>
                                      <p:to>
                                        <p:strVal val="visible"/>
                                      </p:to>
                                    </p:set>
                                    <p:anim calcmode="lin" valueType="num">
                                      <p:cBhvr>
                                        <p:cTn dur="250" fill="hold" id="39"/>
                                        <p:tgtEl>
                                          <p:spTgt spid="46"/>
                                        </p:tgtEl>
                                        <p:attrNameLst>
                                          <p:attrName>ppt_w</p:attrName>
                                        </p:attrNameLst>
                                      </p:cBhvr>
                                      <p:tavLst>
                                        <p:tav tm="0">
                                          <p:val>
                                            <p:fltVal val="0"/>
                                          </p:val>
                                        </p:tav>
                                        <p:tav tm="100000">
                                          <p:val>
                                            <p:strVal val="#ppt_w"/>
                                          </p:val>
                                        </p:tav>
                                      </p:tavLst>
                                    </p:anim>
                                    <p:anim calcmode="lin" valueType="num">
                                      <p:cBhvr>
                                        <p:cTn dur="250" fill="hold" id="40"/>
                                        <p:tgtEl>
                                          <p:spTgt spid="46"/>
                                        </p:tgtEl>
                                        <p:attrNameLst>
                                          <p:attrName>ppt_h</p:attrName>
                                        </p:attrNameLst>
                                      </p:cBhvr>
                                      <p:tavLst>
                                        <p:tav tm="0">
                                          <p:val>
                                            <p:fltVal val="0"/>
                                          </p:val>
                                        </p:tav>
                                        <p:tav tm="100000">
                                          <p:val>
                                            <p:strVal val="#ppt_h"/>
                                          </p:val>
                                        </p:tav>
                                      </p:tavLst>
                                    </p:anim>
                                    <p:animEffect filter="fade" transition="in">
                                      <p:cBhvr>
                                        <p:cTn dur="250" id="41"/>
                                        <p:tgtEl>
                                          <p:spTgt spid="46"/>
                                        </p:tgtEl>
                                      </p:cBhvr>
                                    </p:animEffect>
                                  </p:childTnLst>
                                </p:cTn>
                              </p:par>
                            </p:childTnLst>
                          </p:cTn>
                        </p:par>
                        <p:par>
                          <p:cTn fill="hold" id="42" nodeType="afterGroup">
                            <p:stCondLst>
                              <p:cond delay="2000"/>
                            </p:stCondLst>
                            <p:childTnLst>
                              <p:par>
                                <p:cTn fill="hold" id="43" nodeType="afterEffect" presetClass="entr" presetID="53" presetSubtype="0">
                                  <p:stCondLst>
                                    <p:cond delay="0"/>
                                  </p:stCondLst>
                                  <p:childTnLst>
                                    <p:set>
                                      <p:cBhvr>
                                        <p:cTn dur="1" fill="hold" id="44">
                                          <p:stCondLst>
                                            <p:cond delay="0"/>
                                          </p:stCondLst>
                                        </p:cTn>
                                        <p:tgtEl>
                                          <p:spTgt spid="49"/>
                                        </p:tgtEl>
                                        <p:attrNameLst>
                                          <p:attrName>style.visibility</p:attrName>
                                        </p:attrNameLst>
                                      </p:cBhvr>
                                      <p:to>
                                        <p:strVal val="visible"/>
                                      </p:to>
                                    </p:set>
                                    <p:anim calcmode="lin" valueType="num">
                                      <p:cBhvr>
                                        <p:cTn dur="250" fill="hold" id="45"/>
                                        <p:tgtEl>
                                          <p:spTgt spid="49"/>
                                        </p:tgtEl>
                                        <p:attrNameLst>
                                          <p:attrName>ppt_w</p:attrName>
                                        </p:attrNameLst>
                                      </p:cBhvr>
                                      <p:tavLst>
                                        <p:tav tm="0">
                                          <p:val>
                                            <p:fltVal val="0"/>
                                          </p:val>
                                        </p:tav>
                                        <p:tav tm="100000">
                                          <p:val>
                                            <p:strVal val="#ppt_w"/>
                                          </p:val>
                                        </p:tav>
                                      </p:tavLst>
                                    </p:anim>
                                    <p:anim calcmode="lin" valueType="num">
                                      <p:cBhvr>
                                        <p:cTn dur="250" fill="hold" id="46"/>
                                        <p:tgtEl>
                                          <p:spTgt spid="49"/>
                                        </p:tgtEl>
                                        <p:attrNameLst>
                                          <p:attrName>ppt_h</p:attrName>
                                        </p:attrNameLst>
                                      </p:cBhvr>
                                      <p:tavLst>
                                        <p:tav tm="0">
                                          <p:val>
                                            <p:fltVal val="0"/>
                                          </p:val>
                                        </p:tav>
                                        <p:tav tm="100000">
                                          <p:val>
                                            <p:strVal val="#ppt_h"/>
                                          </p:val>
                                        </p:tav>
                                      </p:tavLst>
                                    </p:anim>
                                    <p:animEffect filter="fade" transition="in">
                                      <p:cBhvr>
                                        <p:cTn dur="250" id="47"/>
                                        <p:tgtEl>
                                          <p:spTgt spid="49"/>
                                        </p:tgtEl>
                                      </p:cBhvr>
                                    </p:animEffect>
                                  </p:childTnLst>
                                </p:cTn>
                              </p:par>
                            </p:childTnLst>
                          </p:cTn>
                        </p:par>
                        <p:par>
                          <p:cTn fill="hold" id="48" nodeType="afterGroup">
                            <p:stCondLst>
                              <p:cond delay="2250"/>
                            </p:stCondLst>
                            <p:childTnLst>
                              <p:par>
                                <p:cTn fill="hold" id="49" nodeType="afterEffect" presetClass="entr" presetID="53" presetSubtype="0">
                                  <p:stCondLst>
                                    <p:cond delay="0"/>
                                  </p:stCondLst>
                                  <p:childTnLst>
                                    <p:set>
                                      <p:cBhvr>
                                        <p:cTn dur="1" fill="hold" id="50">
                                          <p:stCondLst>
                                            <p:cond delay="0"/>
                                          </p:stCondLst>
                                        </p:cTn>
                                        <p:tgtEl>
                                          <p:spTgt spid="43"/>
                                        </p:tgtEl>
                                        <p:attrNameLst>
                                          <p:attrName>style.visibility</p:attrName>
                                        </p:attrNameLst>
                                      </p:cBhvr>
                                      <p:to>
                                        <p:strVal val="visible"/>
                                      </p:to>
                                    </p:set>
                                    <p:anim calcmode="lin" valueType="num">
                                      <p:cBhvr>
                                        <p:cTn dur="250" fill="hold" id="51"/>
                                        <p:tgtEl>
                                          <p:spTgt spid="43"/>
                                        </p:tgtEl>
                                        <p:attrNameLst>
                                          <p:attrName>ppt_w</p:attrName>
                                        </p:attrNameLst>
                                      </p:cBhvr>
                                      <p:tavLst>
                                        <p:tav tm="0">
                                          <p:val>
                                            <p:fltVal val="0"/>
                                          </p:val>
                                        </p:tav>
                                        <p:tav tm="100000">
                                          <p:val>
                                            <p:strVal val="#ppt_w"/>
                                          </p:val>
                                        </p:tav>
                                      </p:tavLst>
                                    </p:anim>
                                    <p:anim calcmode="lin" valueType="num">
                                      <p:cBhvr>
                                        <p:cTn dur="250" fill="hold" id="52"/>
                                        <p:tgtEl>
                                          <p:spTgt spid="43"/>
                                        </p:tgtEl>
                                        <p:attrNameLst>
                                          <p:attrName>ppt_h</p:attrName>
                                        </p:attrNameLst>
                                      </p:cBhvr>
                                      <p:tavLst>
                                        <p:tav tm="0">
                                          <p:val>
                                            <p:fltVal val="0"/>
                                          </p:val>
                                        </p:tav>
                                        <p:tav tm="100000">
                                          <p:val>
                                            <p:strVal val="#ppt_h"/>
                                          </p:val>
                                        </p:tav>
                                      </p:tavLst>
                                    </p:anim>
                                    <p:animEffect filter="fade" transition="in">
                                      <p:cBhvr>
                                        <p:cTn dur="250" id="53"/>
                                        <p:tgtEl>
                                          <p:spTgt spid="43"/>
                                        </p:tgtEl>
                                      </p:cBhvr>
                                    </p:animEffect>
                                  </p:childTnLst>
                                </p:cTn>
                              </p:par>
                              <p:par>
                                <p:cTn fill="hold" grpId="0" id="54" nodeType="withEffect" presetClass="entr" presetID="42" presetSubtype="0">
                                  <p:stCondLst>
                                    <p:cond delay="0"/>
                                  </p:stCondLst>
                                  <p:childTnLst>
                                    <p:set>
                                      <p:cBhvr>
                                        <p:cTn dur="1" fill="hold" id="55">
                                          <p:stCondLst>
                                            <p:cond delay="0"/>
                                          </p:stCondLst>
                                        </p:cTn>
                                        <p:tgtEl>
                                          <p:spTgt spid="17"/>
                                        </p:tgtEl>
                                        <p:attrNameLst>
                                          <p:attrName>style.visibility</p:attrName>
                                        </p:attrNameLst>
                                      </p:cBhvr>
                                      <p:to>
                                        <p:strVal val="visible"/>
                                      </p:to>
                                    </p:set>
                                    <p:animEffect filter="fade" transition="in">
                                      <p:cBhvr>
                                        <p:cTn dur="1000" id="56"/>
                                        <p:tgtEl>
                                          <p:spTgt spid="17"/>
                                        </p:tgtEl>
                                      </p:cBhvr>
                                    </p:animEffect>
                                    <p:anim calcmode="lin" valueType="num">
                                      <p:cBhvr>
                                        <p:cTn dur="1000" fill="hold" id="57"/>
                                        <p:tgtEl>
                                          <p:spTgt spid="17"/>
                                        </p:tgtEl>
                                        <p:attrNameLst>
                                          <p:attrName>ppt_x</p:attrName>
                                        </p:attrNameLst>
                                      </p:cBhvr>
                                      <p:tavLst>
                                        <p:tav tm="0">
                                          <p:val>
                                            <p:strVal val="#ppt_x"/>
                                          </p:val>
                                        </p:tav>
                                        <p:tav tm="100000">
                                          <p:val>
                                            <p:strVal val="#ppt_x"/>
                                          </p:val>
                                        </p:tav>
                                      </p:tavLst>
                                    </p:anim>
                                    <p:anim calcmode="lin" valueType="num">
                                      <p:cBhvr>
                                        <p:cTn dur="1000" fill="hold" id="58"/>
                                        <p:tgtEl>
                                          <p:spTgt spid="17"/>
                                        </p:tgtEl>
                                        <p:attrNameLst>
                                          <p:attrName>ppt_y</p:attrName>
                                        </p:attrNameLst>
                                      </p:cBhvr>
                                      <p:tavLst>
                                        <p:tav tm="0">
                                          <p:val>
                                            <p:strVal val="#ppt_y+.1"/>
                                          </p:val>
                                        </p:tav>
                                        <p:tav tm="100000">
                                          <p:val>
                                            <p:strVal val="#ppt_y"/>
                                          </p:val>
                                        </p:tav>
                                      </p:tavLst>
                                    </p:anim>
                                  </p:childTnLst>
                                </p:cTn>
                              </p:par>
                              <p:par>
                                <p:cTn fill="hold" grpId="0" id="59" nodeType="withEffect" presetClass="entr" presetID="42" presetSubtype="0">
                                  <p:stCondLst>
                                    <p:cond delay="0"/>
                                  </p:stCondLst>
                                  <p:childTnLst>
                                    <p:set>
                                      <p:cBhvr>
                                        <p:cTn dur="1" fill="hold" id="60">
                                          <p:stCondLst>
                                            <p:cond delay="0"/>
                                          </p:stCondLst>
                                        </p:cTn>
                                        <p:tgtEl>
                                          <p:spTgt spid="52"/>
                                        </p:tgtEl>
                                        <p:attrNameLst>
                                          <p:attrName>style.visibility</p:attrName>
                                        </p:attrNameLst>
                                      </p:cBhvr>
                                      <p:to>
                                        <p:strVal val="visible"/>
                                      </p:to>
                                    </p:set>
                                    <p:animEffect filter="fade" transition="in">
                                      <p:cBhvr>
                                        <p:cTn dur="1000" id="61"/>
                                        <p:tgtEl>
                                          <p:spTgt spid="52"/>
                                        </p:tgtEl>
                                      </p:cBhvr>
                                    </p:animEffect>
                                    <p:anim calcmode="lin" valueType="num">
                                      <p:cBhvr>
                                        <p:cTn dur="1000" fill="hold" id="62"/>
                                        <p:tgtEl>
                                          <p:spTgt spid="52"/>
                                        </p:tgtEl>
                                        <p:attrNameLst>
                                          <p:attrName>ppt_x</p:attrName>
                                        </p:attrNameLst>
                                      </p:cBhvr>
                                      <p:tavLst>
                                        <p:tav tm="0">
                                          <p:val>
                                            <p:strVal val="#ppt_x"/>
                                          </p:val>
                                        </p:tav>
                                        <p:tav tm="100000">
                                          <p:val>
                                            <p:strVal val="#ppt_x"/>
                                          </p:val>
                                        </p:tav>
                                      </p:tavLst>
                                    </p:anim>
                                    <p:anim calcmode="lin" valueType="num">
                                      <p:cBhvr>
                                        <p:cTn dur="1000" fill="hold" id="63"/>
                                        <p:tgtEl>
                                          <p:spTgt spid="52"/>
                                        </p:tgtEl>
                                        <p:attrNameLst>
                                          <p:attrName>ppt_y</p:attrName>
                                        </p:attrNameLst>
                                      </p:cBhvr>
                                      <p:tavLst>
                                        <p:tav tm="0">
                                          <p:val>
                                            <p:strVal val="#ppt_y+.1"/>
                                          </p:val>
                                        </p:tav>
                                        <p:tav tm="100000">
                                          <p:val>
                                            <p:strVal val="#ppt_y"/>
                                          </p:val>
                                        </p:tav>
                                      </p:tavLst>
                                    </p:anim>
                                  </p:childTnLst>
                                </p:cTn>
                              </p:par>
                              <p:par>
                                <p:cTn fill="hold" grpId="0" id="64" nodeType="withEffect" presetClass="entr" presetID="42" presetSubtype="0">
                                  <p:stCondLst>
                                    <p:cond delay="0"/>
                                  </p:stCondLst>
                                  <p:childTnLst>
                                    <p:set>
                                      <p:cBhvr>
                                        <p:cTn dur="1" fill="hold" id="65">
                                          <p:stCondLst>
                                            <p:cond delay="0"/>
                                          </p:stCondLst>
                                        </p:cTn>
                                        <p:tgtEl>
                                          <p:spTgt spid="53"/>
                                        </p:tgtEl>
                                        <p:attrNameLst>
                                          <p:attrName>style.visibility</p:attrName>
                                        </p:attrNameLst>
                                      </p:cBhvr>
                                      <p:to>
                                        <p:strVal val="visible"/>
                                      </p:to>
                                    </p:set>
                                    <p:animEffect filter="fade" transition="in">
                                      <p:cBhvr>
                                        <p:cTn dur="1000" id="66"/>
                                        <p:tgtEl>
                                          <p:spTgt spid="53"/>
                                        </p:tgtEl>
                                      </p:cBhvr>
                                    </p:animEffect>
                                    <p:anim calcmode="lin" valueType="num">
                                      <p:cBhvr>
                                        <p:cTn dur="1000" fill="hold" id="67"/>
                                        <p:tgtEl>
                                          <p:spTgt spid="53"/>
                                        </p:tgtEl>
                                        <p:attrNameLst>
                                          <p:attrName>ppt_x</p:attrName>
                                        </p:attrNameLst>
                                      </p:cBhvr>
                                      <p:tavLst>
                                        <p:tav tm="0">
                                          <p:val>
                                            <p:strVal val="#ppt_x"/>
                                          </p:val>
                                        </p:tav>
                                        <p:tav tm="100000">
                                          <p:val>
                                            <p:strVal val="#ppt_x"/>
                                          </p:val>
                                        </p:tav>
                                      </p:tavLst>
                                    </p:anim>
                                    <p:anim calcmode="lin" valueType="num">
                                      <p:cBhvr>
                                        <p:cTn dur="1000" fill="hold" id="68"/>
                                        <p:tgtEl>
                                          <p:spTgt spid="53"/>
                                        </p:tgtEl>
                                        <p:attrNameLst>
                                          <p:attrName>ppt_y</p:attrName>
                                        </p:attrNameLst>
                                      </p:cBhvr>
                                      <p:tavLst>
                                        <p:tav tm="0">
                                          <p:val>
                                            <p:strVal val="#ppt_y+.1"/>
                                          </p:val>
                                        </p:tav>
                                        <p:tav tm="100000">
                                          <p:val>
                                            <p:strVal val="#ppt_y"/>
                                          </p:val>
                                        </p:tav>
                                      </p:tavLst>
                                    </p:anim>
                                  </p:childTnLst>
                                </p:cTn>
                              </p:par>
                              <p:par>
                                <p:cTn fill="hold" grpId="0" id="69" nodeType="withEffect" presetClass="entr" presetID="42" presetSubtype="0">
                                  <p:stCondLst>
                                    <p:cond delay="0"/>
                                  </p:stCondLst>
                                  <p:childTnLst>
                                    <p:set>
                                      <p:cBhvr>
                                        <p:cTn dur="1" fill="hold" id="70">
                                          <p:stCondLst>
                                            <p:cond delay="0"/>
                                          </p:stCondLst>
                                        </p:cTn>
                                        <p:tgtEl>
                                          <p:spTgt spid="54"/>
                                        </p:tgtEl>
                                        <p:attrNameLst>
                                          <p:attrName>style.visibility</p:attrName>
                                        </p:attrNameLst>
                                      </p:cBhvr>
                                      <p:to>
                                        <p:strVal val="visible"/>
                                      </p:to>
                                    </p:set>
                                    <p:animEffect filter="fade" transition="in">
                                      <p:cBhvr>
                                        <p:cTn dur="1000" id="71"/>
                                        <p:tgtEl>
                                          <p:spTgt spid="54"/>
                                        </p:tgtEl>
                                      </p:cBhvr>
                                    </p:animEffect>
                                    <p:anim calcmode="lin" valueType="num">
                                      <p:cBhvr>
                                        <p:cTn dur="1000" fill="hold" id="72"/>
                                        <p:tgtEl>
                                          <p:spTgt spid="54"/>
                                        </p:tgtEl>
                                        <p:attrNameLst>
                                          <p:attrName>ppt_x</p:attrName>
                                        </p:attrNameLst>
                                      </p:cBhvr>
                                      <p:tavLst>
                                        <p:tav tm="0">
                                          <p:val>
                                            <p:strVal val="#ppt_x"/>
                                          </p:val>
                                        </p:tav>
                                        <p:tav tm="100000">
                                          <p:val>
                                            <p:strVal val="#ppt_x"/>
                                          </p:val>
                                        </p:tav>
                                      </p:tavLst>
                                    </p:anim>
                                    <p:anim calcmode="lin" valueType="num">
                                      <p:cBhvr>
                                        <p:cTn dur="1000" fill="hold" id="73"/>
                                        <p:tgtEl>
                                          <p:spTgt spid="54"/>
                                        </p:tgtEl>
                                        <p:attrNameLst>
                                          <p:attrName>ppt_y</p:attrName>
                                        </p:attrNameLst>
                                      </p:cBhvr>
                                      <p:tavLst>
                                        <p:tav tm="0">
                                          <p:val>
                                            <p:strVal val="#ppt_y+.1"/>
                                          </p:val>
                                        </p:tav>
                                        <p:tav tm="100000">
                                          <p:val>
                                            <p:strVal val="#ppt_y"/>
                                          </p:val>
                                        </p:tav>
                                      </p:tavLst>
                                    </p:anim>
                                  </p:childTnLst>
                                </p:cTn>
                              </p:par>
                              <p:par>
                                <p:cTn fill="hold" grpId="0" id="74" nodeType="withEffect" presetClass="entr" presetID="42" presetSubtype="0">
                                  <p:stCondLst>
                                    <p:cond delay="0"/>
                                  </p:stCondLst>
                                  <p:childTnLst>
                                    <p:set>
                                      <p:cBhvr>
                                        <p:cTn dur="1" fill="hold" id="75">
                                          <p:stCondLst>
                                            <p:cond delay="0"/>
                                          </p:stCondLst>
                                        </p:cTn>
                                        <p:tgtEl>
                                          <p:spTgt spid="55"/>
                                        </p:tgtEl>
                                        <p:attrNameLst>
                                          <p:attrName>style.visibility</p:attrName>
                                        </p:attrNameLst>
                                      </p:cBhvr>
                                      <p:to>
                                        <p:strVal val="visible"/>
                                      </p:to>
                                    </p:set>
                                    <p:animEffect filter="fade" transition="in">
                                      <p:cBhvr>
                                        <p:cTn dur="1000" id="76"/>
                                        <p:tgtEl>
                                          <p:spTgt spid="55"/>
                                        </p:tgtEl>
                                      </p:cBhvr>
                                    </p:animEffect>
                                    <p:anim calcmode="lin" valueType="num">
                                      <p:cBhvr>
                                        <p:cTn dur="1000" fill="hold" id="77"/>
                                        <p:tgtEl>
                                          <p:spTgt spid="55"/>
                                        </p:tgtEl>
                                        <p:attrNameLst>
                                          <p:attrName>ppt_x</p:attrName>
                                        </p:attrNameLst>
                                      </p:cBhvr>
                                      <p:tavLst>
                                        <p:tav tm="0">
                                          <p:val>
                                            <p:strVal val="#ppt_x"/>
                                          </p:val>
                                        </p:tav>
                                        <p:tav tm="100000">
                                          <p:val>
                                            <p:strVal val="#ppt_x"/>
                                          </p:val>
                                        </p:tav>
                                      </p:tavLst>
                                    </p:anim>
                                    <p:anim calcmode="lin" valueType="num">
                                      <p:cBhvr>
                                        <p:cTn dur="1000" fill="hold" id="78"/>
                                        <p:tgtEl>
                                          <p:spTgt spid="55"/>
                                        </p:tgtEl>
                                        <p:attrNameLst>
                                          <p:attrName>ppt_y</p:attrName>
                                        </p:attrNameLst>
                                      </p:cBhvr>
                                      <p:tavLst>
                                        <p:tav tm="0">
                                          <p:val>
                                            <p:strVal val="#ppt_y+.1"/>
                                          </p:val>
                                        </p:tav>
                                        <p:tav tm="100000">
                                          <p:val>
                                            <p:strVal val="#ppt_y"/>
                                          </p:val>
                                        </p:tav>
                                      </p:tavLst>
                                    </p:anim>
                                  </p:childTnLst>
                                </p:cTn>
                              </p:par>
                              <p:par>
                                <p:cTn fill="hold" grpId="0" id="79" nodeType="withEffect" presetClass="entr" presetID="42" presetSubtype="0">
                                  <p:stCondLst>
                                    <p:cond delay="0"/>
                                  </p:stCondLst>
                                  <p:childTnLst>
                                    <p:set>
                                      <p:cBhvr>
                                        <p:cTn dur="1" fill="hold" id="80">
                                          <p:stCondLst>
                                            <p:cond delay="0"/>
                                          </p:stCondLst>
                                        </p:cTn>
                                        <p:tgtEl>
                                          <p:spTgt spid="56"/>
                                        </p:tgtEl>
                                        <p:attrNameLst>
                                          <p:attrName>style.visibility</p:attrName>
                                        </p:attrNameLst>
                                      </p:cBhvr>
                                      <p:to>
                                        <p:strVal val="visible"/>
                                      </p:to>
                                    </p:set>
                                    <p:animEffect filter="fade" transition="in">
                                      <p:cBhvr>
                                        <p:cTn dur="1000" id="81"/>
                                        <p:tgtEl>
                                          <p:spTgt spid="56"/>
                                        </p:tgtEl>
                                      </p:cBhvr>
                                    </p:animEffect>
                                    <p:anim calcmode="lin" valueType="num">
                                      <p:cBhvr>
                                        <p:cTn dur="1000" fill="hold" id="82"/>
                                        <p:tgtEl>
                                          <p:spTgt spid="56"/>
                                        </p:tgtEl>
                                        <p:attrNameLst>
                                          <p:attrName>ppt_x</p:attrName>
                                        </p:attrNameLst>
                                      </p:cBhvr>
                                      <p:tavLst>
                                        <p:tav tm="0">
                                          <p:val>
                                            <p:strVal val="#ppt_x"/>
                                          </p:val>
                                        </p:tav>
                                        <p:tav tm="100000">
                                          <p:val>
                                            <p:strVal val="#ppt_x"/>
                                          </p:val>
                                        </p:tav>
                                      </p:tavLst>
                                    </p:anim>
                                    <p:anim calcmode="lin" valueType="num">
                                      <p:cBhvr>
                                        <p:cTn dur="1000" fill="hold" id="83"/>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8"/>
      <p:bldP grpId="0" spid="17"/>
      <p:bldP grpId="0" spid="52"/>
      <p:bldP grpId="0" spid="53"/>
      <p:bldP grpId="0" spid="54"/>
      <p:bldP grpId="0" spid="55"/>
      <p:bldP grpId="0" spid="56"/>
    </p:bldLst>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7" name="组合 6">
            <a:extLst>
              <a:ext uri="{FF2B5EF4-FFF2-40B4-BE49-F238E27FC236}">
                <a16:creationId xmlns:a16="http://schemas.microsoft.com/office/drawing/2014/main" id="{4FD04B19-BC3C-4B7C-8F52-D679B851101F}"/>
              </a:ext>
            </a:extLst>
          </p:cNvPr>
          <p:cNvGrpSpPr/>
          <p:nvPr/>
        </p:nvGrpSpPr>
        <p:grpSpPr>
          <a:xfrm>
            <a:off x="207971" y="1520059"/>
            <a:ext cx="1314820" cy="1077233"/>
            <a:chOff x="5591515" y="1114424"/>
            <a:chExt cx="2276928" cy="1077233"/>
          </a:xfrm>
          <a:blipFill>
            <a:blip r:embed="rId3"/>
            <a:stretch>
              <a:fillRect/>
            </a:stretch>
          </a:blipFill>
        </p:grpSpPr>
        <p:sp>
          <p:nvSpPr>
            <p:cNvPr id="8" name="矩形 7">
              <a:extLst>
                <a:ext uri="{FF2B5EF4-FFF2-40B4-BE49-F238E27FC236}">
                  <a16:creationId xmlns:a16="http://schemas.microsoft.com/office/drawing/2014/main" id="{1CF9018A-0B53-42A0-B154-0250979FB8E9}"/>
                </a:ext>
              </a:extLst>
            </p:cNvPr>
            <p:cNvSpPr/>
            <p:nvPr/>
          </p:nvSpPr>
          <p:spPr>
            <a:xfrm>
              <a:off x="5591515" y="1114425"/>
              <a:ext cx="45719" cy="107723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E65E64"/>
                </a:solidFill>
              </a:endParaRPr>
            </a:p>
          </p:txBody>
        </p:sp>
        <p:sp>
          <p:nvSpPr>
            <p:cNvPr id="9" name="矩形 8">
              <a:extLst>
                <a:ext uri="{FF2B5EF4-FFF2-40B4-BE49-F238E27FC236}">
                  <a16:creationId xmlns:a16="http://schemas.microsoft.com/office/drawing/2014/main" id="{32016FC0-98C3-4D70-BD1E-8A01B99470EA}"/>
                </a:ext>
              </a:extLst>
            </p:cNvPr>
            <p:cNvSpPr/>
            <p:nvPr/>
          </p:nvSpPr>
          <p:spPr>
            <a:xfrm>
              <a:off x="7822724" y="1114425"/>
              <a:ext cx="45719" cy="107723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E65E64"/>
                </a:solidFill>
              </a:endParaRPr>
            </a:p>
          </p:txBody>
        </p:sp>
        <p:sp>
          <p:nvSpPr>
            <p:cNvPr id="10" name="矩形 9">
              <a:extLst>
                <a:ext uri="{FF2B5EF4-FFF2-40B4-BE49-F238E27FC236}">
                  <a16:creationId xmlns:a16="http://schemas.microsoft.com/office/drawing/2014/main" id="{155CCD77-56B0-40FD-8124-4FB936635EAB}"/>
                </a:ext>
              </a:extLst>
            </p:cNvPr>
            <p:cNvSpPr/>
            <p:nvPr/>
          </p:nvSpPr>
          <p:spPr>
            <a:xfrm rot="16200000">
              <a:off x="6703945" y="1994"/>
              <a:ext cx="45719" cy="22705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E65E64"/>
                </a:solidFill>
              </a:endParaRPr>
            </a:p>
          </p:txBody>
        </p:sp>
      </p:grpSp>
      <p:grpSp>
        <p:nvGrpSpPr>
          <p:cNvPr id="11" name="组合 10">
            <a:extLst>
              <a:ext uri="{FF2B5EF4-FFF2-40B4-BE49-F238E27FC236}">
                <a16:creationId xmlns:a16="http://schemas.microsoft.com/office/drawing/2014/main" id="{9F39A0EA-E0DC-4111-9A59-3B06232B0C7A}"/>
              </a:ext>
            </a:extLst>
          </p:cNvPr>
          <p:cNvGrpSpPr/>
          <p:nvPr/>
        </p:nvGrpSpPr>
        <p:grpSpPr>
          <a:xfrm flipV="1">
            <a:off x="208165" y="4022303"/>
            <a:ext cx="1311716" cy="1300753"/>
            <a:chOff x="5591515" y="1106804"/>
            <a:chExt cx="2271552" cy="1300753"/>
          </a:xfrm>
          <a:blipFill>
            <a:blip r:embed="rId3"/>
            <a:stretch>
              <a:fillRect/>
            </a:stretch>
          </a:blipFill>
        </p:grpSpPr>
        <p:sp>
          <p:nvSpPr>
            <p:cNvPr id="12" name="矩形 11">
              <a:extLst>
                <a:ext uri="{FF2B5EF4-FFF2-40B4-BE49-F238E27FC236}">
                  <a16:creationId xmlns:a16="http://schemas.microsoft.com/office/drawing/2014/main" id="{4FA326D0-4E7B-483D-B01C-68BA635B3B15}"/>
                </a:ext>
              </a:extLst>
            </p:cNvPr>
            <p:cNvSpPr/>
            <p:nvPr/>
          </p:nvSpPr>
          <p:spPr>
            <a:xfrm>
              <a:off x="5591515" y="1114426"/>
              <a:ext cx="45719" cy="129313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E65E64"/>
                </a:solidFill>
              </a:endParaRPr>
            </a:p>
          </p:txBody>
        </p:sp>
        <p:sp>
          <p:nvSpPr>
            <p:cNvPr id="13" name="矩形 12">
              <a:extLst>
                <a:ext uri="{FF2B5EF4-FFF2-40B4-BE49-F238E27FC236}">
                  <a16:creationId xmlns:a16="http://schemas.microsoft.com/office/drawing/2014/main" id="{2F5D3EA8-012A-4678-8777-02E2995D8F84}"/>
                </a:ext>
              </a:extLst>
            </p:cNvPr>
            <p:cNvSpPr/>
            <p:nvPr/>
          </p:nvSpPr>
          <p:spPr>
            <a:xfrm>
              <a:off x="7817348" y="1114425"/>
              <a:ext cx="45719" cy="129313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E65E64"/>
                </a:solidFill>
              </a:endParaRPr>
            </a:p>
          </p:txBody>
        </p:sp>
        <p:sp>
          <p:nvSpPr>
            <p:cNvPr id="14" name="矩形 13">
              <a:extLst>
                <a:ext uri="{FF2B5EF4-FFF2-40B4-BE49-F238E27FC236}">
                  <a16:creationId xmlns:a16="http://schemas.microsoft.com/office/drawing/2014/main" id="{B973268B-BDD0-41FE-8189-F8F7AAC0DD1C}"/>
                </a:ext>
              </a:extLst>
            </p:cNvPr>
            <p:cNvSpPr/>
            <p:nvPr/>
          </p:nvSpPr>
          <p:spPr>
            <a:xfrm rot="16200000">
              <a:off x="6703945" y="-5626"/>
              <a:ext cx="45719" cy="22705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E65E64"/>
                </a:solidFill>
              </a:endParaRPr>
            </a:p>
          </p:txBody>
        </p:sp>
      </p:grpSp>
      <p:sp>
        <p:nvSpPr>
          <p:cNvPr id="18" name="矩形 12">
            <a:extLst>
              <a:ext uri="{FF2B5EF4-FFF2-40B4-BE49-F238E27FC236}">
                <a16:creationId xmlns:a16="http://schemas.microsoft.com/office/drawing/2014/main" id="{D5E2AC93-4FA4-42B6-A6F3-D23A4115FDC9}"/>
              </a:ext>
            </a:extLst>
          </p:cNvPr>
          <p:cNvSpPr>
            <a:spLocks noChangeArrowheads="1"/>
          </p:cNvSpPr>
          <p:nvPr/>
        </p:nvSpPr>
        <p:spPr bwMode="auto">
          <a:xfrm>
            <a:off x="588040" y="2100096"/>
            <a:ext cx="609600" cy="228560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eaVert" wrap="none">
            <a:spAutoFit/>
          </a:bodyPr>
          <a:lstStyle/>
          <a:p>
            <a:pPr algn="ctr"/>
            <a:r>
              <a:rPr altLang="en-US" b="1" lang="zh-CN" spc="600" sz="2800">
                <a:solidFill>
                  <a:srgbClr val="64ABE2"/>
                </a:solidFill>
                <a:latin charset="-122" panose="020b0503020204020204" pitchFamily="34" typeface="微软雅黑"/>
                <a:ea charset="-122" pitchFamily="34" typeface="微软雅黑"/>
              </a:rPr>
              <a:t>加入标题描述</a:t>
            </a:r>
          </a:p>
        </p:txBody>
      </p:sp>
      <p:sp>
        <p:nvSpPr>
          <p:cNvPr id="15" name="椭圆 14">
            <a:extLst>
              <a:ext uri="{FF2B5EF4-FFF2-40B4-BE49-F238E27FC236}">
                <a16:creationId xmlns:a16="http://schemas.microsoft.com/office/drawing/2014/main" id="{D60C4CC0-1D27-4ADE-BC05-EC13F7339576}"/>
              </a:ext>
            </a:extLst>
          </p:cNvPr>
          <p:cNvSpPr/>
          <p:nvPr/>
        </p:nvSpPr>
        <p:spPr>
          <a:xfrm>
            <a:off x="2883297" y="4610955"/>
            <a:ext cx="914400" cy="9144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solidFill>
                <a:schemeClr val="bg1"/>
              </a:solidFill>
            </a:endParaRPr>
          </a:p>
        </p:txBody>
      </p:sp>
      <p:sp>
        <p:nvSpPr>
          <p:cNvPr id="16" name="椭圆 15">
            <a:extLst>
              <a:ext uri="{FF2B5EF4-FFF2-40B4-BE49-F238E27FC236}">
                <a16:creationId xmlns:a16="http://schemas.microsoft.com/office/drawing/2014/main" id="{396D92FA-BFA2-4A6F-8D39-2B2244C91D92}"/>
              </a:ext>
            </a:extLst>
          </p:cNvPr>
          <p:cNvSpPr/>
          <p:nvPr/>
        </p:nvSpPr>
        <p:spPr>
          <a:xfrm>
            <a:off x="5245000" y="4610955"/>
            <a:ext cx="914400" cy="9144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solidFill>
                <a:schemeClr val="bg1"/>
              </a:solidFill>
            </a:endParaRPr>
          </a:p>
        </p:txBody>
      </p:sp>
      <p:sp>
        <p:nvSpPr>
          <p:cNvPr id="17" name="椭圆 16">
            <a:extLst>
              <a:ext uri="{FF2B5EF4-FFF2-40B4-BE49-F238E27FC236}">
                <a16:creationId xmlns:a16="http://schemas.microsoft.com/office/drawing/2014/main" id="{9A6F58C7-86DC-4E1F-B1D8-42331C7A22BB}"/>
              </a:ext>
            </a:extLst>
          </p:cNvPr>
          <p:cNvSpPr/>
          <p:nvPr/>
        </p:nvSpPr>
        <p:spPr>
          <a:xfrm>
            <a:off x="7606703" y="4610955"/>
            <a:ext cx="914400" cy="9144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solidFill>
                <a:schemeClr val="bg1"/>
              </a:solidFill>
            </a:endParaRPr>
          </a:p>
        </p:txBody>
      </p:sp>
      <p:sp>
        <p:nvSpPr>
          <p:cNvPr id="19" name="椭圆 18">
            <a:extLst>
              <a:ext uri="{FF2B5EF4-FFF2-40B4-BE49-F238E27FC236}">
                <a16:creationId xmlns:a16="http://schemas.microsoft.com/office/drawing/2014/main" id="{451DD528-905A-4C47-B53C-2F0B0D830404}"/>
              </a:ext>
            </a:extLst>
          </p:cNvPr>
          <p:cNvSpPr/>
          <p:nvPr/>
        </p:nvSpPr>
        <p:spPr>
          <a:xfrm>
            <a:off x="9968406" y="4610955"/>
            <a:ext cx="914400" cy="9144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solidFill>
                <a:schemeClr val="bg1"/>
              </a:solidFill>
            </a:endParaRPr>
          </a:p>
        </p:txBody>
      </p:sp>
      <p:sp>
        <p:nvSpPr>
          <p:cNvPr id="20" name="任意多边形 9">
            <a:extLst>
              <a:ext uri="{FF2B5EF4-FFF2-40B4-BE49-F238E27FC236}">
                <a16:creationId xmlns:a16="http://schemas.microsoft.com/office/drawing/2014/main" id="{54F13A59-B491-4A6B-9DEB-8441EA7F0550}"/>
              </a:ext>
            </a:extLst>
          </p:cNvPr>
          <p:cNvSpPr/>
          <p:nvPr/>
        </p:nvSpPr>
        <p:spPr>
          <a:xfrm>
            <a:off x="2350497" y="1592929"/>
            <a:ext cx="1980000" cy="2827279"/>
          </a:xfrm>
          <a:custGeom>
            <a:gdLst>
              <a:gd fmla="*/ 127235 w 1980000" name="connsiteX0"/>
              <a:gd fmla="*/ 0 h 2827279" name="connsiteY0"/>
              <a:gd fmla="*/ 1852765 w 1980000" name="connsiteX1"/>
              <a:gd fmla="*/ 0 h 2827279" name="connsiteY1"/>
              <a:gd fmla="*/ 1980000 w 1980000" name="connsiteX2"/>
              <a:gd fmla="*/ 127235 h 2827279" name="connsiteY2"/>
              <a:gd fmla="*/ 1980000 w 1980000" name="connsiteX3"/>
              <a:gd fmla="*/ 2572765 h 2827279" name="connsiteY3"/>
              <a:gd fmla="*/ 1852765 w 1980000" name="connsiteX4"/>
              <a:gd fmla="*/ 2700000 h 2827279" name="connsiteY4"/>
              <a:gd fmla="*/ 1117279 w 1980000" name="connsiteX5"/>
              <a:gd fmla="*/ 2700000 h 2827279" name="connsiteY5"/>
              <a:gd fmla="*/ 990000 w 1980000" name="connsiteX6"/>
              <a:gd fmla="*/ 2827279 h 2827279" name="connsiteY6"/>
              <a:gd fmla="*/ 862721 w 1980000" name="connsiteX7"/>
              <a:gd fmla="*/ 2700000 h 2827279" name="connsiteY7"/>
              <a:gd fmla="*/ 127235 w 1980000" name="connsiteX8"/>
              <a:gd fmla="*/ 2700000 h 2827279" name="connsiteY8"/>
              <a:gd fmla="*/ 0 w 1980000" name="connsiteX9"/>
              <a:gd fmla="*/ 2572765 h 2827279" name="connsiteY9"/>
              <a:gd fmla="*/ 0 w 1980000" name="connsiteX10"/>
              <a:gd fmla="*/ 127235 h 2827279" name="connsiteY10"/>
              <a:gd fmla="*/ 127235 w 1980000" name="connsiteX11"/>
              <a:gd fmla="*/ 0 h 2827279" name="connsiteY1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b="b" l="l" r="r" t="t"/>
            <a:pathLst>
              <a:path h="2827279" w="1980000">
                <a:moveTo>
                  <a:pt x="127235" y="0"/>
                </a:moveTo>
                <a:lnTo>
                  <a:pt x="1852765" y="0"/>
                </a:lnTo>
                <a:cubicBezTo>
                  <a:pt x="1923035" y="0"/>
                  <a:pt x="1980000" y="56965"/>
                  <a:pt x="1980000" y="127235"/>
                </a:cubicBezTo>
                <a:lnTo>
                  <a:pt x="1980000" y="2572765"/>
                </a:lnTo>
                <a:cubicBezTo>
                  <a:pt x="1980000" y="2643035"/>
                  <a:pt x="1923035" y="2700000"/>
                  <a:pt x="1852765" y="2700000"/>
                </a:cubicBezTo>
                <a:lnTo>
                  <a:pt x="1117279" y="2700000"/>
                </a:lnTo>
                <a:lnTo>
                  <a:pt x="990000" y="2827279"/>
                </a:lnTo>
                <a:lnTo>
                  <a:pt x="862721" y="2700000"/>
                </a:lnTo>
                <a:lnTo>
                  <a:pt x="127235" y="2700000"/>
                </a:lnTo>
                <a:cubicBezTo>
                  <a:pt x="56965" y="2700000"/>
                  <a:pt x="0" y="2643035"/>
                  <a:pt x="0" y="2572765"/>
                </a:cubicBezTo>
                <a:lnTo>
                  <a:pt x="0" y="127235"/>
                </a:lnTo>
                <a:cubicBezTo>
                  <a:pt x="0" y="56965"/>
                  <a:pt x="56965" y="0"/>
                  <a:pt x="127235"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solidFill>
                <a:schemeClr val="bg1"/>
              </a:solidFill>
            </a:endParaRPr>
          </a:p>
        </p:txBody>
      </p:sp>
      <p:sp>
        <p:nvSpPr>
          <p:cNvPr id="21" name="任意多边形 10">
            <a:extLst>
              <a:ext uri="{FF2B5EF4-FFF2-40B4-BE49-F238E27FC236}">
                <a16:creationId xmlns:a16="http://schemas.microsoft.com/office/drawing/2014/main" id="{E57F0EB1-7858-48DC-B5A8-02220D1B939B}"/>
              </a:ext>
            </a:extLst>
          </p:cNvPr>
          <p:cNvSpPr/>
          <p:nvPr/>
        </p:nvSpPr>
        <p:spPr>
          <a:xfrm>
            <a:off x="4712200" y="1592929"/>
            <a:ext cx="1980000" cy="2827279"/>
          </a:xfrm>
          <a:custGeom>
            <a:gdLst>
              <a:gd fmla="*/ 127235 w 1980000" name="connsiteX0"/>
              <a:gd fmla="*/ 0 h 2827279" name="connsiteY0"/>
              <a:gd fmla="*/ 1852765 w 1980000" name="connsiteX1"/>
              <a:gd fmla="*/ 0 h 2827279" name="connsiteY1"/>
              <a:gd fmla="*/ 1980000 w 1980000" name="connsiteX2"/>
              <a:gd fmla="*/ 127235 h 2827279" name="connsiteY2"/>
              <a:gd fmla="*/ 1980000 w 1980000" name="connsiteX3"/>
              <a:gd fmla="*/ 2572765 h 2827279" name="connsiteY3"/>
              <a:gd fmla="*/ 1852765 w 1980000" name="connsiteX4"/>
              <a:gd fmla="*/ 2700000 h 2827279" name="connsiteY4"/>
              <a:gd fmla="*/ 1117279 w 1980000" name="connsiteX5"/>
              <a:gd fmla="*/ 2700000 h 2827279" name="connsiteY5"/>
              <a:gd fmla="*/ 990000 w 1980000" name="connsiteX6"/>
              <a:gd fmla="*/ 2827279 h 2827279" name="connsiteY6"/>
              <a:gd fmla="*/ 862721 w 1980000" name="connsiteX7"/>
              <a:gd fmla="*/ 2700000 h 2827279" name="connsiteY7"/>
              <a:gd fmla="*/ 127235 w 1980000" name="connsiteX8"/>
              <a:gd fmla="*/ 2700000 h 2827279" name="connsiteY8"/>
              <a:gd fmla="*/ 0 w 1980000" name="connsiteX9"/>
              <a:gd fmla="*/ 2572765 h 2827279" name="connsiteY9"/>
              <a:gd fmla="*/ 0 w 1980000" name="connsiteX10"/>
              <a:gd fmla="*/ 127235 h 2827279" name="connsiteY10"/>
              <a:gd fmla="*/ 127235 w 1980000" name="connsiteX11"/>
              <a:gd fmla="*/ 0 h 2827279" name="connsiteY1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b="b" l="l" r="r" t="t"/>
            <a:pathLst>
              <a:path h="2827279" w="1980000">
                <a:moveTo>
                  <a:pt x="127235" y="0"/>
                </a:moveTo>
                <a:lnTo>
                  <a:pt x="1852765" y="0"/>
                </a:lnTo>
                <a:cubicBezTo>
                  <a:pt x="1923035" y="0"/>
                  <a:pt x="1980000" y="56965"/>
                  <a:pt x="1980000" y="127235"/>
                </a:cubicBezTo>
                <a:lnTo>
                  <a:pt x="1980000" y="2572765"/>
                </a:lnTo>
                <a:cubicBezTo>
                  <a:pt x="1980000" y="2643035"/>
                  <a:pt x="1923035" y="2700000"/>
                  <a:pt x="1852765" y="2700000"/>
                </a:cubicBezTo>
                <a:lnTo>
                  <a:pt x="1117279" y="2700000"/>
                </a:lnTo>
                <a:lnTo>
                  <a:pt x="990000" y="2827279"/>
                </a:lnTo>
                <a:lnTo>
                  <a:pt x="862721" y="2700000"/>
                </a:lnTo>
                <a:lnTo>
                  <a:pt x="127235" y="2700000"/>
                </a:lnTo>
                <a:cubicBezTo>
                  <a:pt x="56965" y="2700000"/>
                  <a:pt x="0" y="2643035"/>
                  <a:pt x="0" y="2572765"/>
                </a:cubicBezTo>
                <a:lnTo>
                  <a:pt x="0" y="127235"/>
                </a:lnTo>
                <a:cubicBezTo>
                  <a:pt x="0" y="56965"/>
                  <a:pt x="56965" y="0"/>
                  <a:pt x="127235"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solidFill>
                <a:schemeClr val="bg1"/>
              </a:solidFill>
            </a:endParaRPr>
          </a:p>
        </p:txBody>
      </p:sp>
      <p:sp>
        <p:nvSpPr>
          <p:cNvPr id="22" name="任意多边形 11">
            <a:extLst>
              <a:ext uri="{FF2B5EF4-FFF2-40B4-BE49-F238E27FC236}">
                <a16:creationId xmlns:a16="http://schemas.microsoft.com/office/drawing/2014/main" id="{8CCD57B0-3733-4B6F-83DC-8AC88523ABCC}"/>
              </a:ext>
            </a:extLst>
          </p:cNvPr>
          <p:cNvSpPr/>
          <p:nvPr/>
        </p:nvSpPr>
        <p:spPr>
          <a:xfrm>
            <a:off x="7073903" y="1592929"/>
            <a:ext cx="1980000" cy="2827279"/>
          </a:xfrm>
          <a:custGeom>
            <a:gdLst>
              <a:gd fmla="*/ 127235 w 1980000" name="connsiteX0"/>
              <a:gd fmla="*/ 0 h 2827279" name="connsiteY0"/>
              <a:gd fmla="*/ 1852765 w 1980000" name="connsiteX1"/>
              <a:gd fmla="*/ 0 h 2827279" name="connsiteY1"/>
              <a:gd fmla="*/ 1980000 w 1980000" name="connsiteX2"/>
              <a:gd fmla="*/ 127235 h 2827279" name="connsiteY2"/>
              <a:gd fmla="*/ 1980000 w 1980000" name="connsiteX3"/>
              <a:gd fmla="*/ 2572765 h 2827279" name="connsiteY3"/>
              <a:gd fmla="*/ 1852765 w 1980000" name="connsiteX4"/>
              <a:gd fmla="*/ 2700000 h 2827279" name="connsiteY4"/>
              <a:gd fmla="*/ 1117279 w 1980000" name="connsiteX5"/>
              <a:gd fmla="*/ 2700000 h 2827279" name="connsiteY5"/>
              <a:gd fmla="*/ 990000 w 1980000" name="connsiteX6"/>
              <a:gd fmla="*/ 2827279 h 2827279" name="connsiteY6"/>
              <a:gd fmla="*/ 862721 w 1980000" name="connsiteX7"/>
              <a:gd fmla="*/ 2700000 h 2827279" name="connsiteY7"/>
              <a:gd fmla="*/ 127235 w 1980000" name="connsiteX8"/>
              <a:gd fmla="*/ 2700000 h 2827279" name="connsiteY8"/>
              <a:gd fmla="*/ 0 w 1980000" name="connsiteX9"/>
              <a:gd fmla="*/ 2572765 h 2827279" name="connsiteY9"/>
              <a:gd fmla="*/ 0 w 1980000" name="connsiteX10"/>
              <a:gd fmla="*/ 127235 h 2827279" name="connsiteY10"/>
              <a:gd fmla="*/ 127235 w 1980000" name="connsiteX11"/>
              <a:gd fmla="*/ 0 h 2827279" name="connsiteY1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b="b" l="l" r="r" t="t"/>
            <a:pathLst>
              <a:path h="2827279" w="1980000">
                <a:moveTo>
                  <a:pt x="127235" y="0"/>
                </a:moveTo>
                <a:lnTo>
                  <a:pt x="1852765" y="0"/>
                </a:lnTo>
                <a:cubicBezTo>
                  <a:pt x="1923035" y="0"/>
                  <a:pt x="1980000" y="56965"/>
                  <a:pt x="1980000" y="127235"/>
                </a:cubicBezTo>
                <a:lnTo>
                  <a:pt x="1980000" y="2572765"/>
                </a:lnTo>
                <a:cubicBezTo>
                  <a:pt x="1980000" y="2643035"/>
                  <a:pt x="1923035" y="2700000"/>
                  <a:pt x="1852765" y="2700000"/>
                </a:cubicBezTo>
                <a:lnTo>
                  <a:pt x="1117279" y="2700000"/>
                </a:lnTo>
                <a:lnTo>
                  <a:pt x="990000" y="2827279"/>
                </a:lnTo>
                <a:lnTo>
                  <a:pt x="862721" y="2700000"/>
                </a:lnTo>
                <a:lnTo>
                  <a:pt x="127235" y="2700000"/>
                </a:lnTo>
                <a:cubicBezTo>
                  <a:pt x="56965" y="2700000"/>
                  <a:pt x="0" y="2643035"/>
                  <a:pt x="0" y="2572765"/>
                </a:cubicBezTo>
                <a:lnTo>
                  <a:pt x="0" y="127235"/>
                </a:lnTo>
                <a:cubicBezTo>
                  <a:pt x="0" y="56965"/>
                  <a:pt x="56965" y="0"/>
                  <a:pt x="127235"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solidFill>
                <a:schemeClr val="bg1"/>
              </a:solidFill>
            </a:endParaRPr>
          </a:p>
        </p:txBody>
      </p:sp>
      <p:sp>
        <p:nvSpPr>
          <p:cNvPr id="23" name="任意多边形 12">
            <a:extLst>
              <a:ext uri="{FF2B5EF4-FFF2-40B4-BE49-F238E27FC236}">
                <a16:creationId xmlns:a16="http://schemas.microsoft.com/office/drawing/2014/main" id="{8EDF2BBB-60A9-43E9-88D6-48C85D3E0033}"/>
              </a:ext>
            </a:extLst>
          </p:cNvPr>
          <p:cNvSpPr/>
          <p:nvPr/>
        </p:nvSpPr>
        <p:spPr>
          <a:xfrm>
            <a:off x="9435606" y="1592929"/>
            <a:ext cx="1980000" cy="2827279"/>
          </a:xfrm>
          <a:custGeom>
            <a:gdLst>
              <a:gd fmla="*/ 127235 w 1980000" name="connsiteX0"/>
              <a:gd fmla="*/ 0 h 2827279" name="connsiteY0"/>
              <a:gd fmla="*/ 1852765 w 1980000" name="connsiteX1"/>
              <a:gd fmla="*/ 0 h 2827279" name="connsiteY1"/>
              <a:gd fmla="*/ 1980000 w 1980000" name="connsiteX2"/>
              <a:gd fmla="*/ 127235 h 2827279" name="connsiteY2"/>
              <a:gd fmla="*/ 1980000 w 1980000" name="connsiteX3"/>
              <a:gd fmla="*/ 2572765 h 2827279" name="connsiteY3"/>
              <a:gd fmla="*/ 1852765 w 1980000" name="connsiteX4"/>
              <a:gd fmla="*/ 2700000 h 2827279" name="connsiteY4"/>
              <a:gd fmla="*/ 1117279 w 1980000" name="connsiteX5"/>
              <a:gd fmla="*/ 2700000 h 2827279" name="connsiteY5"/>
              <a:gd fmla="*/ 990000 w 1980000" name="connsiteX6"/>
              <a:gd fmla="*/ 2827279 h 2827279" name="connsiteY6"/>
              <a:gd fmla="*/ 862721 w 1980000" name="connsiteX7"/>
              <a:gd fmla="*/ 2700000 h 2827279" name="connsiteY7"/>
              <a:gd fmla="*/ 127235 w 1980000" name="connsiteX8"/>
              <a:gd fmla="*/ 2700000 h 2827279" name="connsiteY8"/>
              <a:gd fmla="*/ 0 w 1980000" name="connsiteX9"/>
              <a:gd fmla="*/ 2572765 h 2827279" name="connsiteY9"/>
              <a:gd fmla="*/ 0 w 1980000" name="connsiteX10"/>
              <a:gd fmla="*/ 127235 h 2827279" name="connsiteY10"/>
              <a:gd fmla="*/ 127235 w 1980000" name="connsiteX11"/>
              <a:gd fmla="*/ 0 h 2827279" name="connsiteY1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b="b" l="l" r="r" t="t"/>
            <a:pathLst>
              <a:path h="2827279" w="1980000">
                <a:moveTo>
                  <a:pt x="127235" y="0"/>
                </a:moveTo>
                <a:lnTo>
                  <a:pt x="1852765" y="0"/>
                </a:lnTo>
                <a:cubicBezTo>
                  <a:pt x="1923035" y="0"/>
                  <a:pt x="1980000" y="56965"/>
                  <a:pt x="1980000" y="127235"/>
                </a:cubicBezTo>
                <a:lnTo>
                  <a:pt x="1980000" y="2572765"/>
                </a:lnTo>
                <a:cubicBezTo>
                  <a:pt x="1980000" y="2643035"/>
                  <a:pt x="1923035" y="2700000"/>
                  <a:pt x="1852765" y="2700000"/>
                </a:cubicBezTo>
                <a:lnTo>
                  <a:pt x="1117279" y="2700000"/>
                </a:lnTo>
                <a:lnTo>
                  <a:pt x="990000" y="2827279"/>
                </a:lnTo>
                <a:lnTo>
                  <a:pt x="862721" y="2700000"/>
                </a:lnTo>
                <a:lnTo>
                  <a:pt x="127235" y="2700000"/>
                </a:lnTo>
                <a:cubicBezTo>
                  <a:pt x="56965" y="2700000"/>
                  <a:pt x="0" y="2643035"/>
                  <a:pt x="0" y="2572765"/>
                </a:cubicBezTo>
                <a:lnTo>
                  <a:pt x="0" y="127235"/>
                </a:lnTo>
                <a:cubicBezTo>
                  <a:pt x="0" y="56965"/>
                  <a:pt x="56965" y="0"/>
                  <a:pt x="127235"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solidFill>
                <a:schemeClr val="bg1"/>
              </a:solidFill>
            </a:endParaRPr>
          </a:p>
        </p:txBody>
      </p:sp>
      <p:grpSp>
        <p:nvGrpSpPr>
          <p:cNvPr id="24" name="Group 4">
            <a:extLst>
              <a:ext uri="{FF2B5EF4-FFF2-40B4-BE49-F238E27FC236}">
                <a16:creationId xmlns:a16="http://schemas.microsoft.com/office/drawing/2014/main" id="{400BB340-FBAA-498E-8573-07B37BB5BAA6}"/>
              </a:ext>
            </a:extLst>
          </p:cNvPr>
          <p:cNvGrpSpPr>
            <a:grpSpLocks noChangeAspect="1"/>
          </p:cNvGrpSpPr>
          <p:nvPr/>
        </p:nvGrpSpPr>
        <p:grpSpPr>
          <a:xfrm>
            <a:off x="5432200" y="4800750"/>
            <a:ext cx="540000" cy="534809"/>
            <a:chOff x="3684" y="2007"/>
            <a:chExt cx="312" cy="309"/>
          </a:xfrm>
          <a:solidFill>
            <a:schemeClr val="bg1"/>
          </a:solidFill>
        </p:grpSpPr>
        <p:sp>
          <p:nvSpPr>
            <p:cNvPr id="25" name="Freeform 5">
              <a:extLst>
                <a:ext uri="{FF2B5EF4-FFF2-40B4-BE49-F238E27FC236}">
                  <a16:creationId xmlns:a16="http://schemas.microsoft.com/office/drawing/2014/main" id="{3BE77E60-105B-4206-B276-CDB4E550E2AD}"/>
                </a:ext>
              </a:extLst>
            </p:cNvPr>
            <p:cNvSpPr>
              <a:spLocks noEditPoints="1"/>
            </p:cNvSpPr>
            <p:nvPr/>
          </p:nvSpPr>
          <p:spPr bwMode="auto">
            <a:xfrm>
              <a:off x="3684" y="2036"/>
              <a:ext cx="283" cy="280"/>
            </a:xfrm>
            <a:custGeom>
              <a:gdLst>
                <a:gd fmla="*/ 84 w 117" name="T0"/>
                <a:gd fmla="*/ 3 h 116" name="T1"/>
                <a:gd fmla="*/ 76 w 117" name="T2"/>
                <a:gd fmla="*/ 0 h 116" name="T3"/>
                <a:gd fmla="*/ 69 w 117" name="T4"/>
                <a:gd fmla="*/ 3 h 116" name="T5"/>
                <a:gd fmla="*/ 64 w 117" name="T6"/>
                <a:gd fmla="*/ 9 h 116" name="T7"/>
                <a:gd fmla="*/ 61 w 117" name="T8"/>
                <a:gd fmla="*/ 16 h 116" name="T9"/>
                <a:gd fmla="*/ 62 w 117" name="T10"/>
                <a:gd fmla="*/ 21 h 116" name="T11"/>
                <a:gd fmla="*/ 8 w 117" name="T12"/>
                <a:gd fmla="*/ 43 h 116" name="T13"/>
                <a:gd fmla="*/ 1 w 117" name="T14"/>
                <a:gd fmla="*/ 51 h 116" name="T15"/>
                <a:gd fmla="*/ 4 w 117" name="T16"/>
                <a:gd fmla="*/ 62 h 116" name="T17"/>
                <a:gd fmla="*/ 55 w 117" name="T18"/>
                <a:gd fmla="*/ 113 h 116" name="T19"/>
                <a:gd fmla="*/ 63 w 117" name="T20"/>
                <a:gd fmla="*/ 116 h 116" name="T21"/>
                <a:gd fmla="*/ 64 w 117" name="T22"/>
                <a:gd fmla="*/ 116 h 116" name="T23"/>
                <a:gd fmla="*/ 66 w 117" name="T24"/>
                <a:gd fmla="*/ 116 h 116" name="T25"/>
                <a:gd fmla="*/ 75 w 117" name="T26"/>
                <a:gd fmla="*/ 109 h 116" name="T27"/>
                <a:gd fmla="*/ 96 w 117" name="T28"/>
                <a:gd fmla="*/ 55 h 116" name="T29"/>
                <a:gd fmla="*/ 102 w 117" name="T30"/>
                <a:gd fmla="*/ 57 h 116" name="T31"/>
                <a:gd fmla="*/ 109 w 117" name="T32"/>
                <a:gd fmla="*/ 54 h 116" name="T33"/>
                <a:gd fmla="*/ 114 w 117" name="T34"/>
                <a:gd fmla="*/ 48 h 116" name="T35"/>
                <a:gd fmla="*/ 117 w 117" name="T36"/>
                <a:gd fmla="*/ 41 h 116" name="T37"/>
                <a:gd fmla="*/ 114 w 117" name="T38"/>
                <a:gd fmla="*/ 34 h 116" name="T39"/>
                <a:gd fmla="*/ 84 w 117" name="T40"/>
                <a:gd fmla="*/ 3 h 116" name="T41"/>
                <a:gd fmla="*/ 67 w 117" name="T42"/>
                <a:gd fmla="*/ 106 h 116" name="T43"/>
                <a:gd fmla="*/ 65 w 117" name="T44"/>
                <a:gd fmla="*/ 108 h 116" name="T45"/>
                <a:gd fmla="*/ 64 w 117" name="T46"/>
                <a:gd fmla="*/ 108 h 116" name="T47"/>
                <a:gd fmla="*/ 61 w 117" name="T48"/>
                <a:gd fmla="*/ 107 h 116" name="T49"/>
                <a:gd fmla="*/ 10 w 117" name="T50"/>
                <a:gd fmla="*/ 57 h 116" name="T51"/>
                <a:gd fmla="*/ 9 w 117" name="T52"/>
                <a:gd fmla="*/ 53 h 116" name="T53"/>
                <a:gd fmla="*/ 11 w 117" name="T54"/>
                <a:gd fmla="*/ 50 h 116" name="T55"/>
                <a:gd fmla="*/ 36 w 117" name="T56"/>
                <a:gd fmla="*/ 40 h 116" name="T57"/>
                <a:gd fmla="*/ 86 w 117" name="T58"/>
                <a:gd fmla="*/ 58 h 116" name="T59"/>
                <a:gd fmla="*/ 67 w 117" name="T60"/>
                <a:gd fmla="*/ 106 h 116" name="T61"/>
                <a:gd fmla="*/ 109 w 117" name="T62"/>
                <a:gd fmla="*/ 42 h 116" name="T63"/>
                <a:gd fmla="*/ 103 w 117" name="T64"/>
                <a:gd fmla="*/ 48 h 116" name="T65"/>
                <a:gd fmla="*/ 100 w 117" name="T66"/>
                <a:gd fmla="*/ 48 h 116" name="T67"/>
                <a:gd fmla="*/ 93 w 117" name="T68"/>
                <a:gd fmla="*/ 41 h 116" name="T69"/>
                <a:gd fmla="*/ 87 w 117" name="T70"/>
                <a:gd fmla="*/ 55 h 116" name="T71"/>
                <a:gd fmla="*/ 88 w 117" name="T72"/>
                <a:gd fmla="*/ 54 h 116" name="T73"/>
                <a:gd fmla="*/ 53 w 117" name="T74"/>
                <a:gd fmla="*/ 39 h 116" name="T75"/>
                <a:gd fmla="*/ 42 w 117" name="T76"/>
                <a:gd fmla="*/ 38 h 116" name="T77"/>
                <a:gd fmla="*/ 76 w 117" name="T78"/>
                <a:gd fmla="*/ 24 h 116" name="T79"/>
                <a:gd fmla="*/ 69 w 117" name="T80"/>
                <a:gd fmla="*/ 17 h 116" name="T81"/>
                <a:gd fmla="*/ 69 w 117" name="T82"/>
                <a:gd fmla="*/ 14 h 116" name="T83"/>
                <a:gd fmla="*/ 75 w 117" name="T84"/>
                <a:gd fmla="*/ 9 h 116" name="T85"/>
                <a:gd fmla="*/ 78 w 117" name="T86"/>
                <a:gd fmla="*/ 9 h 116" name="T87"/>
                <a:gd fmla="*/ 109 w 117" name="T88"/>
                <a:gd fmla="*/ 40 h 116" name="T89"/>
                <a:gd fmla="*/ 109 w 117" name="T90"/>
                <a:gd fmla="*/ 42 h 116" name="T9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b="b" l="0" r="r" t="0"/>
              <a:pathLst>
                <a:path h="115" w="117">
                  <a:moveTo>
                    <a:pt x="84" y="3"/>
                  </a:moveTo>
                  <a:cubicBezTo>
                    <a:pt x="82" y="1"/>
                    <a:pt x="79" y="0"/>
                    <a:pt x="76" y="0"/>
                  </a:cubicBezTo>
                  <a:cubicBezTo>
                    <a:pt x="74" y="0"/>
                    <a:pt x="71" y="1"/>
                    <a:pt x="69" y="3"/>
                  </a:cubicBezTo>
                  <a:cubicBezTo>
                    <a:pt x="64" y="9"/>
                    <a:pt x="64" y="9"/>
                    <a:pt x="64" y="9"/>
                  </a:cubicBezTo>
                  <a:cubicBezTo>
                    <a:pt x="62" y="11"/>
                    <a:pt x="61" y="13"/>
                    <a:pt x="61" y="16"/>
                  </a:cubicBezTo>
                  <a:cubicBezTo>
                    <a:pt x="61" y="18"/>
                    <a:pt x="61" y="19"/>
                    <a:pt x="62" y="21"/>
                  </a:cubicBezTo>
                  <a:cubicBezTo>
                    <a:pt x="8" y="43"/>
                    <a:pt x="8" y="43"/>
                    <a:pt x="8" y="43"/>
                  </a:cubicBezTo>
                  <a:cubicBezTo>
                    <a:pt x="4" y="44"/>
                    <a:pt x="2" y="48"/>
                    <a:pt x="1" y="51"/>
                  </a:cubicBezTo>
                  <a:cubicBezTo>
                    <a:pt x="0" y="55"/>
                    <a:pt x="1" y="59"/>
                    <a:pt x="4" y="62"/>
                  </a:cubicBezTo>
                  <a:cubicBezTo>
                    <a:pt x="55" y="113"/>
                    <a:pt x="55" y="113"/>
                    <a:pt x="55" y="113"/>
                  </a:cubicBezTo>
                  <a:cubicBezTo>
                    <a:pt x="57" y="115"/>
                    <a:pt x="60" y="116"/>
                    <a:pt x="63" y="116"/>
                  </a:cubicBezTo>
                  <a:cubicBezTo>
                    <a:pt x="63" y="116"/>
                    <a:pt x="64" y="116"/>
                    <a:pt x="64" y="116"/>
                  </a:cubicBezTo>
                  <a:cubicBezTo>
                    <a:pt x="65" y="116"/>
                    <a:pt x="65" y="116"/>
                    <a:pt x="66" y="116"/>
                  </a:cubicBezTo>
                  <a:cubicBezTo>
                    <a:pt x="70" y="115"/>
                    <a:pt x="73" y="112"/>
                    <a:pt x="75" y="109"/>
                  </a:cubicBezTo>
                  <a:cubicBezTo>
                    <a:pt x="96" y="55"/>
                    <a:pt x="96" y="55"/>
                    <a:pt x="96" y="55"/>
                  </a:cubicBezTo>
                  <a:cubicBezTo>
                    <a:pt x="98" y="56"/>
                    <a:pt x="100" y="57"/>
                    <a:pt x="102" y="57"/>
                  </a:cubicBezTo>
                  <a:cubicBezTo>
                    <a:pt x="104" y="57"/>
                    <a:pt x="107" y="56"/>
                    <a:pt x="109" y="54"/>
                  </a:cubicBezTo>
                  <a:cubicBezTo>
                    <a:pt x="114" y="48"/>
                    <a:pt x="114" y="48"/>
                    <a:pt x="114" y="48"/>
                  </a:cubicBezTo>
                  <a:cubicBezTo>
                    <a:pt x="116" y="46"/>
                    <a:pt x="117" y="44"/>
                    <a:pt x="117" y="41"/>
                  </a:cubicBezTo>
                  <a:cubicBezTo>
                    <a:pt x="117" y="38"/>
                    <a:pt x="116" y="36"/>
                    <a:pt x="114" y="34"/>
                  </a:cubicBezTo>
                  <a:lnTo>
                    <a:pt x="84" y="3"/>
                  </a:lnTo>
                  <a:close/>
                  <a:moveTo>
                    <a:pt x="67" y="106"/>
                  </a:moveTo>
                  <a:cubicBezTo>
                    <a:pt x="67" y="107"/>
                    <a:pt x="66" y="108"/>
                    <a:pt x="65" y="108"/>
                  </a:cubicBezTo>
                  <a:cubicBezTo>
                    <a:pt x="64" y="108"/>
                    <a:pt x="64" y="108"/>
                    <a:pt x="64" y="108"/>
                  </a:cubicBezTo>
                  <a:cubicBezTo>
                    <a:pt x="63" y="108"/>
                    <a:pt x="62" y="108"/>
                    <a:pt x="61" y="107"/>
                  </a:cubicBezTo>
                  <a:cubicBezTo>
                    <a:pt x="10" y="57"/>
                    <a:pt x="10" y="57"/>
                    <a:pt x="10" y="57"/>
                  </a:cubicBezTo>
                  <a:cubicBezTo>
                    <a:pt x="9" y="56"/>
                    <a:pt x="9" y="54"/>
                    <a:pt x="9" y="53"/>
                  </a:cubicBezTo>
                  <a:cubicBezTo>
                    <a:pt x="9" y="52"/>
                    <a:pt x="10" y="51"/>
                    <a:pt x="11" y="50"/>
                  </a:cubicBezTo>
                  <a:cubicBezTo>
                    <a:pt x="36" y="40"/>
                    <a:pt x="36" y="40"/>
                    <a:pt x="36" y="40"/>
                  </a:cubicBezTo>
                  <a:cubicBezTo>
                    <a:pt x="53" y="46"/>
                    <a:pt x="70" y="40"/>
                    <a:pt x="86" y="58"/>
                  </a:cubicBezTo>
                  <a:lnTo>
                    <a:pt x="67" y="106"/>
                  </a:lnTo>
                  <a:close/>
                  <a:moveTo>
                    <a:pt x="109" y="42"/>
                  </a:moveTo>
                  <a:cubicBezTo>
                    <a:pt x="103" y="48"/>
                    <a:pt x="103" y="48"/>
                    <a:pt x="103" y="48"/>
                  </a:cubicBezTo>
                  <a:cubicBezTo>
                    <a:pt x="102" y="49"/>
                    <a:pt x="101" y="49"/>
                    <a:pt x="100" y="48"/>
                  </a:cubicBezTo>
                  <a:cubicBezTo>
                    <a:pt x="93" y="41"/>
                    <a:pt x="93" y="41"/>
                    <a:pt x="93" y="41"/>
                  </a:cubicBezTo>
                  <a:cubicBezTo>
                    <a:pt x="87" y="55"/>
                    <a:pt x="87" y="55"/>
                    <a:pt x="87" y="55"/>
                  </a:cubicBezTo>
                  <a:cubicBezTo>
                    <a:pt x="88" y="54"/>
                    <a:pt x="88" y="54"/>
                    <a:pt x="88" y="54"/>
                  </a:cubicBezTo>
                  <a:cubicBezTo>
                    <a:pt x="76" y="42"/>
                    <a:pt x="64" y="41"/>
                    <a:pt x="53" y="39"/>
                  </a:cubicBezTo>
                  <a:cubicBezTo>
                    <a:pt x="49" y="39"/>
                    <a:pt x="46" y="38"/>
                    <a:pt x="42" y="38"/>
                  </a:cubicBezTo>
                  <a:cubicBezTo>
                    <a:pt x="76" y="24"/>
                    <a:pt x="76" y="24"/>
                    <a:pt x="76" y="24"/>
                  </a:cubicBezTo>
                  <a:cubicBezTo>
                    <a:pt x="69" y="17"/>
                    <a:pt x="69" y="17"/>
                    <a:pt x="69" y="17"/>
                  </a:cubicBezTo>
                  <a:cubicBezTo>
                    <a:pt x="69" y="16"/>
                    <a:pt x="69" y="15"/>
                    <a:pt x="69" y="14"/>
                  </a:cubicBezTo>
                  <a:cubicBezTo>
                    <a:pt x="75" y="9"/>
                    <a:pt x="75" y="9"/>
                    <a:pt x="75" y="9"/>
                  </a:cubicBezTo>
                  <a:cubicBezTo>
                    <a:pt x="76" y="8"/>
                    <a:pt x="77" y="8"/>
                    <a:pt x="78" y="9"/>
                  </a:cubicBezTo>
                  <a:cubicBezTo>
                    <a:pt x="109" y="40"/>
                    <a:pt x="109" y="40"/>
                    <a:pt x="109" y="40"/>
                  </a:cubicBezTo>
                  <a:cubicBezTo>
                    <a:pt x="110" y="40"/>
                    <a:pt x="110" y="42"/>
                    <a:pt x="109" y="42"/>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chemeClr val="bg1"/>
                </a:solidFill>
              </a:endParaRPr>
            </a:p>
          </p:txBody>
        </p:sp>
        <p:sp>
          <p:nvSpPr>
            <p:cNvPr id="26" name="Freeform 6">
              <a:extLst>
                <a:ext uri="{FF2B5EF4-FFF2-40B4-BE49-F238E27FC236}">
                  <a16:creationId xmlns:a16="http://schemas.microsoft.com/office/drawing/2014/main" id="{E23F8D3A-DE96-4F2A-971A-4CF8287E3C18}"/>
                </a:ext>
              </a:extLst>
            </p:cNvPr>
            <p:cNvSpPr>
              <a:spLocks noEditPoints="1"/>
            </p:cNvSpPr>
            <p:nvPr/>
          </p:nvSpPr>
          <p:spPr bwMode="auto">
            <a:xfrm>
              <a:off x="3822" y="2161"/>
              <a:ext cx="48" cy="49"/>
            </a:xfrm>
            <a:custGeom>
              <a:gdLst>
                <a:gd fmla="*/ 10 w 20" name="T0"/>
                <a:gd fmla="*/ 20 h 20" name="T1"/>
                <a:gd fmla="*/ 20 w 20" name="T2"/>
                <a:gd fmla="*/ 10 h 20" name="T3"/>
                <a:gd fmla="*/ 10 w 20" name="T4"/>
                <a:gd fmla="*/ 0 h 20" name="T5"/>
                <a:gd fmla="*/ 0 w 20" name="T6"/>
                <a:gd fmla="*/ 10 h 20" name="T7"/>
                <a:gd fmla="*/ 10 w 20" name="T8"/>
                <a:gd fmla="*/ 20 h 20" name="T9"/>
                <a:gd fmla="*/ 10 w 20" name="T10"/>
                <a:gd fmla="*/ 4 h 20" name="T11"/>
                <a:gd fmla="*/ 16 w 20" name="T12"/>
                <a:gd fmla="*/ 10 h 20" name="T13"/>
                <a:gd fmla="*/ 10 w 20" name="T14"/>
                <a:gd fmla="*/ 16 h 20" name="T15"/>
                <a:gd fmla="*/ 4 w 20" name="T16"/>
                <a:gd fmla="*/ 10 h 20" name="T17"/>
                <a:gd fmla="*/ 10 w 20" name="T18"/>
                <a:gd fmla="*/ 4 h 20"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20" w="20">
                  <a:moveTo>
                    <a:pt x="10" y="20"/>
                  </a:moveTo>
                  <a:cubicBezTo>
                    <a:pt x="15" y="20"/>
                    <a:pt x="20" y="16"/>
                    <a:pt x="20" y="10"/>
                  </a:cubicBezTo>
                  <a:cubicBezTo>
                    <a:pt x="20" y="5"/>
                    <a:pt x="15" y="0"/>
                    <a:pt x="10" y="0"/>
                  </a:cubicBezTo>
                  <a:cubicBezTo>
                    <a:pt x="4" y="0"/>
                    <a:pt x="0" y="5"/>
                    <a:pt x="0" y="10"/>
                  </a:cubicBezTo>
                  <a:cubicBezTo>
                    <a:pt x="0" y="16"/>
                    <a:pt x="4" y="20"/>
                    <a:pt x="10" y="20"/>
                  </a:cubicBezTo>
                  <a:close/>
                  <a:moveTo>
                    <a:pt x="10" y="4"/>
                  </a:moveTo>
                  <a:cubicBezTo>
                    <a:pt x="13" y="4"/>
                    <a:pt x="16" y="7"/>
                    <a:pt x="16" y="10"/>
                  </a:cubicBezTo>
                  <a:cubicBezTo>
                    <a:pt x="16" y="13"/>
                    <a:pt x="13" y="16"/>
                    <a:pt x="10" y="16"/>
                  </a:cubicBezTo>
                  <a:cubicBezTo>
                    <a:pt x="6" y="16"/>
                    <a:pt x="4" y="13"/>
                    <a:pt x="4" y="10"/>
                  </a:cubicBezTo>
                  <a:cubicBezTo>
                    <a:pt x="4" y="7"/>
                    <a:pt x="6" y="4"/>
                    <a:pt x="10" y="4"/>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chemeClr val="bg1"/>
                </a:solidFill>
              </a:endParaRPr>
            </a:p>
          </p:txBody>
        </p:sp>
        <p:sp>
          <p:nvSpPr>
            <p:cNvPr id="27" name="Freeform 7">
              <a:extLst>
                <a:ext uri="{FF2B5EF4-FFF2-40B4-BE49-F238E27FC236}">
                  <a16:creationId xmlns:a16="http://schemas.microsoft.com/office/drawing/2014/main" id="{53A01279-A22D-4BE6-AE66-6F7F86F177A5}"/>
                </a:ext>
              </a:extLst>
            </p:cNvPr>
            <p:cNvSpPr>
              <a:spLocks noEditPoints="1"/>
            </p:cNvSpPr>
            <p:nvPr/>
          </p:nvSpPr>
          <p:spPr bwMode="auto">
            <a:xfrm>
              <a:off x="3948" y="2007"/>
              <a:ext cx="48" cy="48"/>
            </a:xfrm>
            <a:custGeom>
              <a:gdLst>
                <a:gd fmla="*/ 10 w 20" name="T0"/>
                <a:gd fmla="*/ 0 h 20" name="T1"/>
                <a:gd fmla="*/ 0 w 20" name="T2"/>
                <a:gd fmla="*/ 10 h 20" name="T3"/>
                <a:gd fmla="*/ 10 w 20" name="T4"/>
                <a:gd fmla="*/ 20 h 20" name="T5"/>
                <a:gd fmla="*/ 20 w 20" name="T6"/>
                <a:gd fmla="*/ 10 h 20" name="T7"/>
                <a:gd fmla="*/ 10 w 20" name="T8"/>
                <a:gd fmla="*/ 0 h 20" name="T9"/>
                <a:gd fmla="*/ 10 w 20" name="T10"/>
                <a:gd fmla="*/ 16 h 20" name="T11"/>
                <a:gd fmla="*/ 4 w 20" name="T12"/>
                <a:gd fmla="*/ 10 h 20" name="T13"/>
                <a:gd fmla="*/ 10 w 20" name="T14"/>
                <a:gd fmla="*/ 4 h 20" name="T15"/>
                <a:gd fmla="*/ 16 w 20" name="T16"/>
                <a:gd fmla="*/ 10 h 20" name="T17"/>
                <a:gd fmla="*/ 10 w 20" name="T18"/>
                <a:gd fmla="*/ 16 h 20"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20" w="20">
                  <a:moveTo>
                    <a:pt x="10" y="0"/>
                  </a:moveTo>
                  <a:cubicBezTo>
                    <a:pt x="4" y="0"/>
                    <a:pt x="0" y="5"/>
                    <a:pt x="0" y="10"/>
                  </a:cubicBezTo>
                  <a:cubicBezTo>
                    <a:pt x="0" y="16"/>
                    <a:pt x="4" y="20"/>
                    <a:pt x="10" y="20"/>
                  </a:cubicBezTo>
                  <a:cubicBezTo>
                    <a:pt x="15" y="20"/>
                    <a:pt x="20" y="16"/>
                    <a:pt x="20" y="10"/>
                  </a:cubicBezTo>
                  <a:cubicBezTo>
                    <a:pt x="20" y="5"/>
                    <a:pt x="15" y="0"/>
                    <a:pt x="10" y="0"/>
                  </a:cubicBezTo>
                  <a:close/>
                  <a:moveTo>
                    <a:pt x="10" y="16"/>
                  </a:moveTo>
                  <a:cubicBezTo>
                    <a:pt x="6" y="16"/>
                    <a:pt x="4" y="13"/>
                    <a:pt x="4" y="10"/>
                  </a:cubicBezTo>
                  <a:cubicBezTo>
                    <a:pt x="4" y="7"/>
                    <a:pt x="6" y="4"/>
                    <a:pt x="10" y="4"/>
                  </a:cubicBezTo>
                  <a:cubicBezTo>
                    <a:pt x="13" y="4"/>
                    <a:pt x="16" y="7"/>
                    <a:pt x="16" y="10"/>
                  </a:cubicBezTo>
                  <a:cubicBezTo>
                    <a:pt x="16" y="13"/>
                    <a:pt x="13" y="16"/>
                    <a:pt x="10" y="16"/>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chemeClr val="bg1"/>
                </a:solidFill>
              </a:endParaRPr>
            </a:p>
          </p:txBody>
        </p:sp>
        <p:sp>
          <p:nvSpPr>
            <p:cNvPr id="28" name="Freeform 8">
              <a:extLst>
                <a:ext uri="{FF2B5EF4-FFF2-40B4-BE49-F238E27FC236}">
                  <a16:creationId xmlns:a16="http://schemas.microsoft.com/office/drawing/2014/main" id="{8258D20D-536F-4C82-BD0C-3C85D34DB2DC}"/>
                </a:ext>
              </a:extLst>
            </p:cNvPr>
            <p:cNvSpPr>
              <a:spLocks noEditPoints="1"/>
            </p:cNvSpPr>
            <p:nvPr/>
          </p:nvSpPr>
          <p:spPr bwMode="auto">
            <a:xfrm>
              <a:off x="3764" y="2152"/>
              <a:ext cx="39" cy="38"/>
            </a:xfrm>
            <a:custGeom>
              <a:gdLst>
                <a:gd fmla="*/ 0 w 16" name="T0"/>
                <a:gd fmla="*/ 8 h 16" name="T1"/>
                <a:gd fmla="*/ 8 w 16" name="T2"/>
                <a:gd fmla="*/ 16 h 16" name="T3"/>
                <a:gd fmla="*/ 16 w 16" name="T4"/>
                <a:gd fmla="*/ 8 h 16" name="T5"/>
                <a:gd fmla="*/ 8 w 16" name="T6"/>
                <a:gd fmla="*/ 0 h 16" name="T7"/>
                <a:gd fmla="*/ 0 w 16" name="T8"/>
                <a:gd fmla="*/ 8 h 16" name="T9"/>
                <a:gd fmla="*/ 8 w 16" name="T10"/>
                <a:gd fmla="*/ 4 h 16" name="T11"/>
                <a:gd fmla="*/ 12 w 16" name="T12"/>
                <a:gd fmla="*/ 8 h 16" name="T13"/>
                <a:gd fmla="*/ 8 w 16" name="T14"/>
                <a:gd fmla="*/ 12 h 16" name="T15"/>
                <a:gd fmla="*/ 4 w 16" name="T16"/>
                <a:gd fmla="*/ 8 h 16" name="T17"/>
                <a:gd fmla="*/ 8 w 16" name="T18"/>
                <a:gd fmla="*/ 4 h 16"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6" w="16">
                  <a:moveTo>
                    <a:pt x="0" y="8"/>
                  </a:moveTo>
                  <a:cubicBezTo>
                    <a:pt x="0" y="12"/>
                    <a:pt x="3" y="16"/>
                    <a:pt x="8" y="16"/>
                  </a:cubicBezTo>
                  <a:cubicBezTo>
                    <a:pt x="12" y="16"/>
                    <a:pt x="16" y="12"/>
                    <a:pt x="16" y="8"/>
                  </a:cubicBezTo>
                  <a:cubicBezTo>
                    <a:pt x="16" y="4"/>
                    <a:pt x="12" y="0"/>
                    <a:pt x="8" y="0"/>
                  </a:cubicBezTo>
                  <a:cubicBezTo>
                    <a:pt x="3" y="0"/>
                    <a:pt x="0" y="4"/>
                    <a:pt x="0" y="8"/>
                  </a:cubicBezTo>
                  <a:close/>
                  <a:moveTo>
                    <a:pt x="8" y="4"/>
                  </a:moveTo>
                  <a:cubicBezTo>
                    <a:pt x="10" y="4"/>
                    <a:pt x="12" y="6"/>
                    <a:pt x="12" y="8"/>
                  </a:cubicBezTo>
                  <a:cubicBezTo>
                    <a:pt x="12" y="10"/>
                    <a:pt x="10" y="12"/>
                    <a:pt x="8" y="12"/>
                  </a:cubicBezTo>
                  <a:cubicBezTo>
                    <a:pt x="6" y="12"/>
                    <a:pt x="4" y="10"/>
                    <a:pt x="4" y="8"/>
                  </a:cubicBezTo>
                  <a:cubicBezTo>
                    <a:pt x="4" y="6"/>
                    <a:pt x="6" y="4"/>
                    <a:pt x="8" y="4"/>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chemeClr val="bg1"/>
                </a:solidFill>
              </a:endParaRPr>
            </a:p>
          </p:txBody>
        </p:sp>
        <p:sp>
          <p:nvSpPr>
            <p:cNvPr id="29" name="Oval 9">
              <a:extLst>
                <a:ext uri="{FF2B5EF4-FFF2-40B4-BE49-F238E27FC236}">
                  <a16:creationId xmlns:a16="http://schemas.microsoft.com/office/drawing/2014/main" id="{037A238A-3E1F-4C72-B96B-437B0E032E62}"/>
                </a:ext>
              </a:extLst>
            </p:cNvPr>
            <p:cNvSpPr>
              <a:spLocks noChangeArrowheads="1"/>
            </p:cNvSpPr>
            <p:nvPr/>
          </p:nvSpPr>
          <p:spPr bwMode="auto">
            <a:xfrm>
              <a:off x="3803" y="2219"/>
              <a:ext cx="19" cy="20"/>
            </a:xfrm>
            <a:prstGeom prst="ellipse">
              <a:avLst/>
            </a:pr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chemeClr val="bg1"/>
                </a:solidFill>
              </a:endParaRPr>
            </a:p>
          </p:txBody>
        </p:sp>
        <p:sp>
          <p:nvSpPr>
            <p:cNvPr id="30" name="Oval 10">
              <a:extLst>
                <a:ext uri="{FF2B5EF4-FFF2-40B4-BE49-F238E27FC236}">
                  <a16:creationId xmlns:a16="http://schemas.microsoft.com/office/drawing/2014/main" id="{98BDD822-E174-4253-8BBE-559B53DEB829}"/>
                </a:ext>
              </a:extLst>
            </p:cNvPr>
            <p:cNvSpPr>
              <a:spLocks noChangeArrowheads="1"/>
            </p:cNvSpPr>
            <p:nvPr/>
          </p:nvSpPr>
          <p:spPr bwMode="auto">
            <a:xfrm>
              <a:off x="3957" y="2074"/>
              <a:ext cx="20" cy="20"/>
            </a:xfrm>
            <a:prstGeom prst="ellipse">
              <a:avLst/>
            </a:pr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chemeClr val="bg1"/>
                </a:solidFill>
              </a:endParaRPr>
            </a:p>
          </p:txBody>
        </p:sp>
      </p:grpSp>
      <p:sp>
        <p:nvSpPr>
          <p:cNvPr id="31" name="Freeform 5">
            <a:extLst>
              <a:ext uri="{FF2B5EF4-FFF2-40B4-BE49-F238E27FC236}">
                <a16:creationId xmlns:a16="http://schemas.microsoft.com/office/drawing/2014/main" id="{93B23B13-95C6-4ADF-9390-E689A5124D41}"/>
              </a:ext>
            </a:extLst>
          </p:cNvPr>
          <p:cNvSpPr>
            <a:spLocks noChangeAspect="1" noEditPoints="1"/>
          </p:cNvSpPr>
          <p:nvPr/>
        </p:nvSpPr>
        <p:spPr bwMode="auto">
          <a:xfrm>
            <a:off x="3133246" y="4816155"/>
            <a:ext cx="414502" cy="504000"/>
          </a:xfrm>
          <a:custGeom>
            <a:gdLst>
              <a:gd fmla="*/ 1403 w 1518" name="T0"/>
              <a:gd fmla="*/ 1602 h 1847" name="T1"/>
              <a:gd fmla="*/ 1384 w 1518" name="T2"/>
              <a:gd fmla="*/ 1190 h 1847" name="T3"/>
              <a:gd fmla="*/ 1297 w 1518" name="T4"/>
              <a:gd fmla="*/ 890 h 1847" name="T5"/>
              <a:gd fmla="*/ 1320 w 1518" name="T6"/>
              <a:gd fmla="*/ 897 h 1847" name="T7"/>
              <a:gd fmla="*/ 1408 w 1518" name="T8"/>
              <a:gd fmla="*/ 745 h 1847" name="T9"/>
              <a:gd fmla="*/ 1388 w 1518" name="T10"/>
              <a:gd fmla="*/ 696 h 1847" name="T11"/>
              <a:gd fmla="*/ 657 w 1518" name="T12"/>
              <a:gd fmla="*/ 189 h 1847" name="T13"/>
              <a:gd fmla="*/ 317 w 1518" name="T14"/>
              <a:gd fmla="*/ 8 h 1847" name="T15"/>
              <a:gd fmla="*/ 107 w 1518" name="T16"/>
              <a:gd fmla="*/ 679 h 1847" name="T17"/>
              <a:gd fmla="*/ 267 w 1518" name="T18"/>
              <a:gd fmla="*/ 775 h 1847" name="T19"/>
              <a:gd fmla="*/ 468 w 1518" name="T20"/>
              <a:gd fmla="*/ 547 h 1847" name="T21"/>
              <a:gd fmla="*/ 622 w 1518" name="T22"/>
              <a:gd fmla="*/ 669 h 1847" name="T23"/>
              <a:gd fmla="*/ 487 w 1518" name="T24"/>
              <a:gd fmla="*/ 1602 h 1847" name="T25"/>
              <a:gd fmla="*/ 38 w 1518" name="T26"/>
              <a:gd fmla="*/ 1602 h 1847" name="T27"/>
              <a:gd fmla="*/ 0 w 1518" name="T28"/>
              <a:gd fmla="*/ 1809 h 1847" name="T29"/>
              <a:gd fmla="*/ 1480 w 1518" name="T30"/>
              <a:gd fmla="*/ 1847 h 1847" name="T31"/>
              <a:gd fmla="*/ 1518 w 1518" name="T32"/>
              <a:gd fmla="*/ 1639 h 1847" name="T33"/>
              <a:gd fmla="*/ 1222 w 1518" name="T34"/>
              <a:gd fmla="*/ 1190 h 1847" name="T35"/>
              <a:gd fmla="*/ 1116 w 1518" name="T36"/>
              <a:gd fmla="*/ 1209 h 1847" name="T37"/>
              <a:gd fmla="*/ 1031 w 1518" name="T38"/>
              <a:gd fmla="*/ 1602 h 1847" name="T39"/>
              <a:gd fmla="*/ 905 w 1518" name="T40"/>
              <a:gd fmla="*/ 727 h 1847" name="T41"/>
              <a:gd fmla="*/ 1222 w 1518" name="T42"/>
              <a:gd fmla="*/ 1190 h 1847" name="T43"/>
              <a:gd fmla="*/ 720 w 1518" name="T44"/>
              <a:gd fmla="*/ 838 h 1847" name="T45"/>
              <a:gd fmla="*/ 852 w 1518" name="T46"/>
              <a:gd fmla="*/ 936 h 1847" name="T47"/>
              <a:gd fmla="*/ 641 w 1518" name="T48"/>
              <a:gd fmla="*/ 1112 h 1847" name="T49"/>
              <a:gd fmla="*/ 808 w 1518" name="T50"/>
              <a:gd fmla="*/ 1006 h 1847" name="T51"/>
              <a:gd fmla="*/ 910 w 1518" name="T52"/>
              <a:gd fmla="*/ 1342 h 1847" name="T53"/>
              <a:gd fmla="*/ 870 w 1518" name="T54"/>
              <a:gd fmla="*/ 1064 h 1847" name="T55"/>
              <a:gd fmla="*/ 925 w 1518" name="T56"/>
              <a:gd fmla="*/ 1445 h 1847" name="T57"/>
              <a:gd fmla="*/ 709 w 1518" name="T58"/>
              <a:gd fmla="*/ 1602 h 1847" name="T59"/>
              <a:gd fmla="*/ 693 w 1518" name="T60"/>
              <a:gd fmla="*/ 754 h 1847" name="T61"/>
              <a:gd fmla="*/ 783 w 1518" name="T62"/>
              <a:gd fmla="*/ 677 h 1847" name="T63"/>
              <a:gd fmla="*/ 849 w 1518" name="T64"/>
              <a:gd fmla="*/ 1399 h 1847" name="T65"/>
              <a:gd fmla="*/ 624 w 1518" name="T66"/>
              <a:gd fmla="*/ 1226 h 1847"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1847" w="1518">
                <a:moveTo>
                  <a:pt x="1480" y="1602"/>
                </a:moveTo>
                <a:cubicBezTo>
                  <a:pt x="1403" y="1602"/>
                  <a:pt x="1403" y="1602"/>
                  <a:pt x="1403" y="1602"/>
                </a:cubicBezTo>
                <a:cubicBezTo>
                  <a:pt x="1403" y="1209"/>
                  <a:pt x="1403" y="1209"/>
                  <a:pt x="1403" y="1209"/>
                </a:cubicBezTo>
                <a:cubicBezTo>
                  <a:pt x="1403" y="1198"/>
                  <a:pt x="1395" y="1190"/>
                  <a:pt x="1384" y="1190"/>
                </a:cubicBezTo>
                <a:cubicBezTo>
                  <a:pt x="1297" y="1190"/>
                  <a:pt x="1297" y="1190"/>
                  <a:pt x="1297" y="1190"/>
                </a:cubicBezTo>
                <a:cubicBezTo>
                  <a:pt x="1297" y="890"/>
                  <a:pt x="1297" y="890"/>
                  <a:pt x="1297" y="890"/>
                </a:cubicBezTo>
                <a:cubicBezTo>
                  <a:pt x="1306" y="894"/>
                  <a:pt x="1306" y="894"/>
                  <a:pt x="1306" y="894"/>
                </a:cubicBezTo>
                <a:cubicBezTo>
                  <a:pt x="1311" y="896"/>
                  <a:pt x="1316" y="897"/>
                  <a:pt x="1320" y="897"/>
                </a:cubicBezTo>
                <a:cubicBezTo>
                  <a:pt x="1335" y="897"/>
                  <a:pt x="1349" y="888"/>
                  <a:pt x="1355" y="873"/>
                </a:cubicBezTo>
                <a:cubicBezTo>
                  <a:pt x="1408" y="745"/>
                  <a:pt x="1408" y="745"/>
                  <a:pt x="1408" y="745"/>
                </a:cubicBezTo>
                <a:cubicBezTo>
                  <a:pt x="1412" y="735"/>
                  <a:pt x="1412" y="725"/>
                  <a:pt x="1408" y="716"/>
                </a:cubicBezTo>
                <a:cubicBezTo>
                  <a:pt x="1405" y="707"/>
                  <a:pt x="1397" y="699"/>
                  <a:pt x="1388" y="696"/>
                </a:cubicBezTo>
                <a:cubicBezTo>
                  <a:pt x="578" y="360"/>
                  <a:pt x="578" y="360"/>
                  <a:pt x="578" y="360"/>
                </a:cubicBezTo>
                <a:cubicBezTo>
                  <a:pt x="608" y="304"/>
                  <a:pt x="634" y="246"/>
                  <a:pt x="657" y="189"/>
                </a:cubicBezTo>
                <a:cubicBezTo>
                  <a:pt x="665" y="170"/>
                  <a:pt x="656" y="148"/>
                  <a:pt x="637" y="141"/>
                </a:cubicBezTo>
                <a:cubicBezTo>
                  <a:pt x="317" y="8"/>
                  <a:pt x="317" y="8"/>
                  <a:pt x="317" y="8"/>
                </a:cubicBezTo>
                <a:cubicBezTo>
                  <a:pt x="298" y="0"/>
                  <a:pt x="276" y="9"/>
                  <a:pt x="268" y="28"/>
                </a:cubicBezTo>
                <a:cubicBezTo>
                  <a:pt x="189" y="214"/>
                  <a:pt x="137" y="420"/>
                  <a:pt x="107" y="679"/>
                </a:cubicBezTo>
                <a:cubicBezTo>
                  <a:pt x="105" y="695"/>
                  <a:pt x="114" y="711"/>
                  <a:pt x="130" y="718"/>
                </a:cubicBezTo>
                <a:cubicBezTo>
                  <a:pt x="267" y="775"/>
                  <a:pt x="267" y="775"/>
                  <a:pt x="267" y="775"/>
                </a:cubicBezTo>
                <a:cubicBezTo>
                  <a:pt x="283" y="781"/>
                  <a:pt x="300" y="776"/>
                  <a:pt x="311" y="763"/>
                </a:cubicBezTo>
                <a:cubicBezTo>
                  <a:pt x="370" y="688"/>
                  <a:pt x="422" y="617"/>
                  <a:pt x="468" y="547"/>
                </a:cubicBezTo>
                <a:cubicBezTo>
                  <a:pt x="630" y="614"/>
                  <a:pt x="630" y="614"/>
                  <a:pt x="630" y="614"/>
                </a:cubicBezTo>
                <a:cubicBezTo>
                  <a:pt x="622" y="669"/>
                  <a:pt x="622" y="669"/>
                  <a:pt x="622" y="669"/>
                </a:cubicBezTo>
                <a:cubicBezTo>
                  <a:pt x="598" y="836"/>
                  <a:pt x="598" y="836"/>
                  <a:pt x="598" y="836"/>
                </a:cubicBezTo>
                <a:cubicBezTo>
                  <a:pt x="487" y="1602"/>
                  <a:pt x="487" y="1602"/>
                  <a:pt x="487" y="1602"/>
                </a:cubicBezTo>
                <a:cubicBezTo>
                  <a:pt x="228" y="1602"/>
                  <a:pt x="228" y="1602"/>
                  <a:pt x="228" y="1602"/>
                </a:cubicBezTo>
                <a:cubicBezTo>
                  <a:pt x="38" y="1602"/>
                  <a:pt x="38" y="1602"/>
                  <a:pt x="38" y="1602"/>
                </a:cubicBezTo>
                <a:cubicBezTo>
                  <a:pt x="17" y="1602"/>
                  <a:pt x="0" y="1618"/>
                  <a:pt x="0" y="1639"/>
                </a:cubicBezTo>
                <a:cubicBezTo>
                  <a:pt x="0" y="1809"/>
                  <a:pt x="0" y="1809"/>
                  <a:pt x="0" y="1809"/>
                </a:cubicBezTo>
                <a:cubicBezTo>
                  <a:pt x="0" y="1830"/>
                  <a:pt x="17" y="1847"/>
                  <a:pt x="38" y="1847"/>
                </a:cubicBezTo>
                <a:cubicBezTo>
                  <a:pt x="1480" y="1847"/>
                  <a:pt x="1480" y="1847"/>
                  <a:pt x="1480" y="1847"/>
                </a:cubicBezTo>
                <a:cubicBezTo>
                  <a:pt x="1501" y="1847"/>
                  <a:pt x="1518" y="1830"/>
                  <a:pt x="1518" y="1809"/>
                </a:cubicBezTo>
                <a:cubicBezTo>
                  <a:pt x="1518" y="1639"/>
                  <a:pt x="1518" y="1639"/>
                  <a:pt x="1518" y="1639"/>
                </a:cubicBezTo>
                <a:cubicBezTo>
                  <a:pt x="1518" y="1618"/>
                  <a:pt x="1501" y="1602"/>
                  <a:pt x="1480" y="1602"/>
                </a:cubicBezTo>
                <a:close/>
                <a:moveTo>
                  <a:pt x="1222" y="1190"/>
                </a:moveTo>
                <a:cubicBezTo>
                  <a:pt x="1135" y="1190"/>
                  <a:pt x="1135" y="1190"/>
                  <a:pt x="1135" y="1190"/>
                </a:cubicBezTo>
                <a:cubicBezTo>
                  <a:pt x="1124" y="1190"/>
                  <a:pt x="1116" y="1198"/>
                  <a:pt x="1116" y="1209"/>
                </a:cubicBezTo>
                <a:cubicBezTo>
                  <a:pt x="1116" y="1602"/>
                  <a:pt x="1116" y="1602"/>
                  <a:pt x="1116" y="1602"/>
                </a:cubicBezTo>
                <a:cubicBezTo>
                  <a:pt x="1031" y="1602"/>
                  <a:pt x="1031" y="1602"/>
                  <a:pt x="1031" y="1602"/>
                </a:cubicBezTo>
                <a:cubicBezTo>
                  <a:pt x="920" y="836"/>
                  <a:pt x="920" y="836"/>
                  <a:pt x="920" y="836"/>
                </a:cubicBezTo>
                <a:cubicBezTo>
                  <a:pt x="905" y="727"/>
                  <a:pt x="905" y="727"/>
                  <a:pt x="905" y="727"/>
                </a:cubicBezTo>
                <a:cubicBezTo>
                  <a:pt x="1222" y="859"/>
                  <a:pt x="1222" y="859"/>
                  <a:pt x="1222" y="859"/>
                </a:cubicBezTo>
                <a:cubicBezTo>
                  <a:pt x="1222" y="1190"/>
                  <a:pt x="1222" y="1190"/>
                  <a:pt x="1222" y="1190"/>
                </a:cubicBezTo>
                <a:close/>
                <a:moveTo>
                  <a:pt x="852" y="936"/>
                </a:moveTo>
                <a:cubicBezTo>
                  <a:pt x="720" y="838"/>
                  <a:pt x="720" y="838"/>
                  <a:pt x="720" y="838"/>
                </a:cubicBezTo>
                <a:cubicBezTo>
                  <a:pt x="825" y="749"/>
                  <a:pt x="825" y="749"/>
                  <a:pt x="825" y="749"/>
                </a:cubicBezTo>
                <a:lnTo>
                  <a:pt x="852" y="936"/>
                </a:lnTo>
                <a:close/>
                <a:moveTo>
                  <a:pt x="808" y="1006"/>
                </a:moveTo>
                <a:cubicBezTo>
                  <a:pt x="641" y="1112"/>
                  <a:pt x="641" y="1112"/>
                  <a:pt x="641" y="1112"/>
                </a:cubicBezTo>
                <a:cubicBezTo>
                  <a:pt x="671" y="904"/>
                  <a:pt x="671" y="904"/>
                  <a:pt x="671" y="904"/>
                </a:cubicBezTo>
                <a:lnTo>
                  <a:pt x="808" y="1006"/>
                </a:lnTo>
                <a:close/>
                <a:moveTo>
                  <a:pt x="870" y="1064"/>
                </a:moveTo>
                <a:cubicBezTo>
                  <a:pt x="910" y="1342"/>
                  <a:pt x="910" y="1342"/>
                  <a:pt x="910" y="1342"/>
                </a:cubicBezTo>
                <a:cubicBezTo>
                  <a:pt x="694" y="1176"/>
                  <a:pt x="694" y="1176"/>
                  <a:pt x="694" y="1176"/>
                </a:cubicBezTo>
                <a:lnTo>
                  <a:pt x="870" y="1064"/>
                </a:lnTo>
                <a:close/>
                <a:moveTo>
                  <a:pt x="709" y="1602"/>
                </a:moveTo>
                <a:cubicBezTo>
                  <a:pt x="925" y="1445"/>
                  <a:pt x="925" y="1445"/>
                  <a:pt x="925" y="1445"/>
                </a:cubicBezTo>
                <a:cubicBezTo>
                  <a:pt x="948" y="1602"/>
                  <a:pt x="948" y="1602"/>
                  <a:pt x="948" y="1602"/>
                </a:cubicBezTo>
                <a:lnTo>
                  <a:pt x="709" y="1602"/>
                </a:lnTo>
                <a:close/>
                <a:moveTo>
                  <a:pt x="783" y="677"/>
                </a:moveTo>
                <a:cubicBezTo>
                  <a:pt x="693" y="754"/>
                  <a:pt x="693" y="754"/>
                  <a:pt x="693" y="754"/>
                </a:cubicBezTo>
                <a:cubicBezTo>
                  <a:pt x="708" y="646"/>
                  <a:pt x="708" y="646"/>
                  <a:pt x="708" y="646"/>
                </a:cubicBezTo>
                <a:lnTo>
                  <a:pt x="783" y="677"/>
                </a:lnTo>
                <a:close/>
                <a:moveTo>
                  <a:pt x="624" y="1226"/>
                </a:moveTo>
                <a:cubicBezTo>
                  <a:pt x="849" y="1399"/>
                  <a:pt x="849" y="1399"/>
                  <a:pt x="849" y="1399"/>
                </a:cubicBezTo>
                <a:cubicBezTo>
                  <a:pt x="570" y="1601"/>
                  <a:pt x="570" y="1601"/>
                  <a:pt x="570" y="1601"/>
                </a:cubicBezTo>
                <a:lnTo>
                  <a:pt x="624" y="1226"/>
                </a:ln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solidFill>
                <a:schemeClr val="bg1"/>
              </a:solidFill>
            </a:endParaRPr>
          </a:p>
        </p:txBody>
      </p:sp>
      <p:grpSp>
        <p:nvGrpSpPr>
          <p:cNvPr id="32" name="Group 5">
            <a:extLst>
              <a:ext uri="{FF2B5EF4-FFF2-40B4-BE49-F238E27FC236}">
                <a16:creationId xmlns:a16="http://schemas.microsoft.com/office/drawing/2014/main" id="{229CBAFE-0341-4DE6-A563-CE309561439B}"/>
              </a:ext>
            </a:extLst>
          </p:cNvPr>
          <p:cNvGrpSpPr>
            <a:grpSpLocks noChangeAspect="1"/>
          </p:cNvGrpSpPr>
          <p:nvPr/>
        </p:nvGrpSpPr>
        <p:grpSpPr>
          <a:xfrm>
            <a:off x="7793903" y="4775261"/>
            <a:ext cx="540000" cy="502711"/>
            <a:chOff x="1577" y="314"/>
            <a:chExt cx="782" cy="728"/>
          </a:xfrm>
          <a:solidFill>
            <a:schemeClr val="bg1"/>
          </a:solidFill>
        </p:grpSpPr>
        <p:sp>
          <p:nvSpPr>
            <p:cNvPr id="33" name="Freeform 6">
              <a:extLst>
                <a:ext uri="{FF2B5EF4-FFF2-40B4-BE49-F238E27FC236}">
                  <a16:creationId xmlns:a16="http://schemas.microsoft.com/office/drawing/2014/main" id="{070377BC-4549-4155-99F6-B9254F1D351C}"/>
                </a:ext>
              </a:extLst>
            </p:cNvPr>
            <p:cNvSpPr>
              <a:spLocks noEditPoints="1"/>
            </p:cNvSpPr>
            <p:nvPr/>
          </p:nvSpPr>
          <p:spPr bwMode="auto">
            <a:xfrm>
              <a:off x="1577" y="314"/>
              <a:ext cx="389" cy="649"/>
            </a:xfrm>
            <a:custGeom>
              <a:gdLst>
                <a:gd fmla="*/ 22 w 163" name="T0"/>
                <a:gd fmla="*/ 234 h 272" name="T1"/>
                <a:gd fmla="*/ 37 w 163" name="T2"/>
                <a:gd fmla="*/ 219 h 272" name="T3"/>
                <a:gd fmla="*/ 81 w 163" name="T4"/>
                <a:gd fmla="*/ 107 h 272" name="T5"/>
                <a:gd fmla="*/ 125 w 163" name="T6"/>
                <a:gd fmla="*/ 219 h 272" name="T7"/>
                <a:gd fmla="*/ 141 w 163" name="T8"/>
                <a:gd fmla="*/ 234 h 272" name="T9"/>
                <a:gd fmla="*/ 163 w 163" name="T10"/>
                <a:gd fmla="*/ 272 h 272" name="T11"/>
                <a:gd fmla="*/ 153 w 163" name="T12"/>
                <a:gd fmla="*/ 229 h 272" name="T13"/>
                <a:gd fmla="*/ 155 w 163" name="T14"/>
                <a:gd fmla="*/ 209 h 272" name="T15"/>
                <a:gd fmla="*/ 129 w 163" name="T16"/>
                <a:gd fmla="*/ 138 h 272" name="T17"/>
                <a:gd fmla="*/ 143 w 163" name="T18"/>
                <a:gd fmla="*/ 138 h 272" name="T19"/>
                <a:gd fmla="*/ 143 w 163" name="T20"/>
                <a:gd fmla="*/ 149 h 272" name="T21"/>
                <a:gd fmla="*/ 150 w 163" name="T22"/>
                <a:gd fmla="*/ 149 h 272" name="T23"/>
                <a:gd fmla="*/ 150 w 163" name="T24"/>
                <a:gd fmla="*/ 120 h 272" name="T25"/>
                <a:gd fmla="*/ 143 w 163" name="T26"/>
                <a:gd fmla="*/ 120 h 272" name="T27"/>
                <a:gd fmla="*/ 143 w 163" name="T28"/>
                <a:gd fmla="*/ 131 h 272" name="T29"/>
                <a:gd fmla="*/ 126 w 163" name="T30"/>
                <a:gd fmla="*/ 131 h 272" name="T31"/>
                <a:gd fmla="*/ 109 w 163" name="T32"/>
                <a:gd fmla="*/ 85 h 272" name="T33"/>
                <a:gd fmla="*/ 112 w 163" name="T34"/>
                <a:gd fmla="*/ 72 h 272" name="T35"/>
                <a:gd fmla="*/ 84 w 163" name="T36"/>
                <a:gd fmla="*/ 39 h 272" name="T37"/>
                <a:gd fmla="*/ 84 w 163" name="T38"/>
                <a:gd fmla="*/ 0 h 272" name="T39"/>
                <a:gd fmla="*/ 75 w 163" name="T40"/>
                <a:gd fmla="*/ 0 h 272" name="T41"/>
                <a:gd fmla="*/ 75 w 163" name="T42"/>
                <a:gd fmla="*/ 39 h 272" name="T43"/>
                <a:gd fmla="*/ 46 w 163" name="T44"/>
                <a:gd fmla="*/ 72 h 272" name="T45"/>
                <a:gd fmla="*/ 52 w 163" name="T46"/>
                <a:gd fmla="*/ 90 h 272" name="T47"/>
                <a:gd fmla="*/ 37 w 163" name="T48"/>
                <a:gd fmla="*/ 131 h 272" name="T49"/>
                <a:gd fmla="*/ 19 w 163" name="T50"/>
                <a:gd fmla="*/ 131 h 272" name="T51"/>
                <a:gd fmla="*/ 19 w 163" name="T52"/>
                <a:gd fmla="*/ 120 h 272" name="T53"/>
                <a:gd fmla="*/ 12 w 163" name="T54"/>
                <a:gd fmla="*/ 120 h 272" name="T55"/>
                <a:gd fmla="*/ 12 w 163" name="T56"/>
                <a:gd fmla="*/ 149 h 272" name="T57"/>
                <a:gd fmla="*/ 19 w 163" name="T58"/>
                <a:gd fmla="*/ 149 h 272" name="T59"/>
                <a:gd fmla="*/ 19 w 163" name="T60"/>
                <a:gd fmla="*/ 138 h 272" name="T61"/>
                <a:gd fmla="*/ 34 w 163" name="T62"/>
                <a:gd fmla="*/ 138 h 272" name="T63"/>
                <a:gd fmla="*/ 8 w 163" name="T64"/>
                <a:gd fmla="*/ 209 h 272" name="T65"/>
                <a:gd fmla="*/ 10 w 163" name="T66"/>
                <a:gd fmla="*/ 229 h 272" name="T67"/>
                <a:gd fmla="*/ 0 w 163" name="T68"/>
                <a:gd fmla="*/ 272 h 272" name="T69"/>
                <a:gd fmla="*/ 22 w 163" name="T70"/>
                <a:gd fmla="*/ 234 h 272" name="T71"/>
                <a:gd fmla="*/ 80 w 163" name="T72"/>
                <a:gd fmla="*/ 49 h 272" name="T73"/>
                <a:gd fmla="*/ 103 w 163" name="T74"/>
                <a:gd fmla="*/ 72 h 272" name="T75"/>
                <a:gd fmla="*/ 80 w 163" name="T76"/>
                <a:gd fmla="*/ 95 h 272" name="T77"/>
                <a:gd fmla="*/ 57 w 163" name="T78"/>
                <a:gd fmla="*/ 72 h 272" name="T79"/>
                <a:gd fmla="*/ 80 w 163" name="T80"/>
                <a:gd fmla="*/ 49 h 272" name="T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b="b" l="0" r="r" t="0"/>
              <a:pathLst>
                <a:path h="272" w="163">
                  <a:moveTo>
                    <a:pt x="22" y="234"/>
                  </a:moveTo>
                  <a:cubicBezTo>
                    <a:pt x="37" y="219"/>
                    <a:pt x="37" y="219"/>
                    <a:pt x="37" y="219"/>
                  </a:cubicBezTo>
                  <a:cubicBezTo>
                    <a:pt x="81" y="107"/>
                    <a:pt x="81" y="107"/>
                    <a:pt x="81" y="107"/>
                  </a:cubicBezTo>
                  <a:cubicBezTo>
                    <a:pt x="125" y="219"/>
                    <a:pt x="125" y="219"/>
                    <a:pt x="125" y="219"/>
                  </a:cubicBezTo>
                  <a:cubicBezTo>
                    <a:pt x="141" y="234"/>
                    <a:pt x="141" y="234"/>
                    <a:pt x="141" y="234"/>
                  </a:cubicBezTo>
                  <a:cubicBezTo>
                    <a:pt x="163" y="272"/>
                    <a:pt x="163" y="272"/>
                    <a:pt x="163" y="272"/>
                  </a:cubicBezTo>
                  <a:cubicBezTo>
                    <a:pt x="153" y="229"/>
                    <a:pt x="153" y="229"/>
                    <a:pt x="153" y="229"/>
                  </a:cubicBezTo>
                  <a:cubicBezTo>
                    <a:pt x="155" y="209"/>
                    <a:pt x="155" y="209"/>
                    <a:pt x="155" y="209"/>
                  </a:cubicBezTo>
                  <a:cubicBezTo>
                    <a:pt x="129" y="138"/>
                    <a:pt x="129" y="138"/>
                    <a:pt x="129" y="138"/>
                  </a:cubicBezTo>
                  <a:cubicBezTo>
                    <a:pt x="143" y="138"/>
                    <a:pt x="143" y="138"/>
                    <a:pt x="143" y="138"/>
                  </a:cubicBezTo>
                  <a:cubicBezTo>
                    <a:pt x="143" y="149"/>
                    <a:pt x="143" y="149"/>
                    <a:pt x="143" y="149"/>
                  </a:cubicBezTo>
                  <a:cubicBezTo>
                    <a:pt x="150" y="149"/>
                    <a:pt x="150" y="149"/>
                    <a:pt x="150" y="149"/>
                  </a:cubicBezTo>
                  <a:cubicBezTo>
                    <a:pt x="150" y="120"/>
                    <a:pt x="150" y="120"/>
                    <a:pt x="150" y="120"/>
                  </a:cubicBezTo>
                  <a:cubicBezTo>
                    <a:pt x="143" y="120"/>
                    <a:pt x="143" y="120"/>
                    <a:pt x="143" y="120"/>
                  </a:cubicBezTo>
                  <a:cubicBezTo>
                    <a:pt x="143" y="131"/>
                    <a:pt x="143" y="131"/>
                    <a:pt x="143" y="131"/>
                  </a:cubicBezTo>
                  <a:cubicBezTo>
                    <a:pt x="126" y="131"/>
                    <a:pt x="126" y="131"/>
                    <a:pt x="126" y="131"/>
                  </a:cubicBezTo>
                  <a:cubicBezTo>
                    <a:pt x="109" y="85"/>
                    <a:pt x="109" y="85"/>
                    <a:pt x="109" y="85"/>
                  </a:cubicBezTo>
                  <a:cubicBezTo>
                    <a:pt x="111" y="81"/>
                    <a:pt x="112" y="77"/>
                    <a:pt x="112" y="72"/>
                  </a:cubicBezTo>
                  <a:cubicBezTo>
                    <a:pt x="112" y="55"/>
                    <a:pt x="100" y="42"/>
                    <a:pt x="84" y="39"/>
                  </a:cubicBezTo>
                  <a:cubicBezTo>
                    <a:pt x="84" y="0"/>
                    <a:pt x="84" y="0"/>
                    <a:pt x="84" y="0"/>
                  </a:cubicBezTo>
                  <a:cubicBezTo>
                    <a:pt x="75" y="0"/>
                    <a:pt x="75" y="0"/>
                    <a:pt x="75" y="0"/>
                  </a:cubicBezTo>
                  <a:cubicBezTo>
                    <a:pt x="75" y="39"/>
                    <a:pt x="75" y="39"/>
                    <a:pt x="75" y="39"/>
                  </a:cubicBezTo>
                  <a:cubicBezTo>
                    <a:pt x="59" y="42"/>
                    <a:pt x="46" y="55"/>
                    <a:pt x="46" y="72"/>
                  </a:cubicBezTo>
                  <a:cubicBezTo>
                    <a:pt x="46" y="79"/>
                    <a:pt x="48" y="85"/>
                    <a:pt x="52" y="90"/>
                  </a:cubicBezTo>
                  <a:cubicBezTo>
                    <a:pt x="37" y="131"/>
                    <a:pt x="37" y="131"/>
                    <a:pt x="37" y="131"/>
                  </a:cubicBezTo>
                  <a:cubicBezTo>
                    <a:pt x="19" y="131"/>
                    <a:pt x="19" y="131"/>
                    <a:pt x="19" y="131"/>
                  </a:cubicBezTo>
                  <a:cubicBezTo>
                    <a:pt x="19" y="120"/>
                    <a:pt x="19" y="120"/>
                    <a:pt x="19" y="120"/>
                  </a:cubicBezTo>
                  <a:cubicBezTo>
                    <a:pt x="12" y="120"/>
                    <a:pt x="12" y="120"/>
                    <a:pt x="12" y="120"/>
                  </a:cubicBezTo>
                  <a:cubicBezTo>
                    <a:pt x="12" y="149"/>
                    <a:pt x="12" y="149"/>
                    <a:pt x="12" y="149"/>
                  </a:cubicBezTo>
                  <a:cubicBezTo>
                    <a:pt x="19" y="149"/>
                    <a:pt x="19" y="149"/>
                    <a:pt x="19" y="149"/>
                  </a:cubicBezTo>
                  <a:cubicBezTo>
                    <a:pt x="19" y="138"/>
                    <a:pt x="19" y="138"/>
                    <a:pt x="19" y="138"/>
                  </a:cubicBezTo>
                  <a:cubicBezTo>
                    <a:pt x="34" y="138"/>
                    <a:pt x="34" y="138"/>
                    <a:pt x="34" y="138"/>
                  </a:cubicBezTo>
                  <a:cubicBezTo>
                    <a:pt x="8" y="209"/>
                    <a:pt x="8" y="209"/>
                    <a:pt x="8" y="209"/>
                  </a:cubicBezTo>
                  <a:cubicBezTo>
                    <a:pt x="10" y="229"/>
                    <a:pt x="10" y="229"/>
                    <a:pt x="10" y="229"/>
                  </a:cubicBezTo>
                  <a:cubicBezTo>
                    <a:pt x="0" y="272"/>
                    <a:pt x="0" y="272"/>
                    <a:pt x="0" y="272"/>
                  </a:cubicBezTo>
                  <a:lnTo>
                    <a:pt x="22" y="234"/>
                  </a:lnTo>
                  <a:close/>
                  <a:moveTo>
                    <a:pt x="80" y="49"/>
                  </a:moveTo>
                  <a:cubicBezTo>
                    <a:pt x="92" y="49"/>
                    <a:pt x="103" y="59"/>
                    <a:pt x="103" y="72"/>
                  </a:cubicBezTo>
                  <a:cubicBezTo>
                    <a:pt x="103" y="84"/>
                    <a:pt x="92" y="95"/>
                    <a:pt x="80" y="95"/>
                  </a:cubicBezTo>
                  <a:cubicBezTo>
                    <a:pt x="67" y="95"/>
                    <a:pt x="57" y="84"/>
                    <a:pt x="57" y="72"/>
                  </a:cubicBezTo>
                  <a:cubicBezTo>
                    <a:pt x="57" y="59"/>
                    <a:pt x="67" y="49"/>
                    <a:pt x="80" y="49"/>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chemeClr val="bg1"/>
                </a:solidFill>
              </a:endParaRPr>
            </a:p>
          </p:txBody>
        </p:sp>
        <p:sp>
          <p:nvSpPr>
            <p:cNvPr id="34" name="Oval 7">
              <a:extLst>
                <a:ext uri="{FF2B5EF4-FFF2-40B4-BE49-F238E27FC236}">
                  <a16:creationId xmlns:a16="http://schemas.microsoft.com/office/drawing/2014/main" id="{28953A9C-44AC-460F-A5C1-7F97FC2D29BE}"/>
                </a:ext>
              </a:extLst>
            </p:cNvPr>
            <p:cNvSpPr>
              <a:spLocks noChangeArrowheads="1"/>
            </p:cNvSpPr>
            <p:nvPr/>
          </p:nvSpPr>
          <p:spPr bwMode="auto">
            <a:xfrm>
              <a:off x="1742" y="460"/>
              <a:ext cx="52" cy="52"/>
            </a:xfrm>
            <a:prstGeom prst="ellipse">
              <a:avLst/>
            </a:pr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chemeClr val="bg1"/>
                </a:solidFill>
              </a:endParaRPr>
            </a:p>
          </p:txBody>
        </p:sp>
        <p:sp>
          <p:nvSpPr>
            <p:cNvPr id="35" name="Freeform 8">
              <a:extLst>
                <a:ext uri="{FF2B5EF4-FFF2-40B4-BE49-F238E27FC236}">
                  <a16:creationId xmlns:a16="http://schemas.microsoft.com/office/drawing/2014/main" id="{C288ACF5-8A0C-4FD2-BB5A-B033831CD2BA}"/>
                </a:ext>
              </a:extLst>
            </p:cNvPr>
            <p:cNvSpPr/>
            <p:nvPr/>
          </p:nvSpPr>
          <p:spPr bwMode="auto">
            <a:xfrm>
              <a:off x="1599" y="965"/>
              <a:ext cx="345" cy="77"/>
            </a:xfrm>
            <a:custGeom>
              <a:gdLst>
                <a:gd fmla="*/ 3 w 145" name="T0"/>
                <a:gd fmla="*/ 0 h 32" name="T1"/>
                <a:gd fmla="*/ 0 w 145" name="T2"/>
                <a:gd fmla="*/ 5 h 32" name="T3"/>
                <a:gd fmla="*/ 74 w 145" name="T4"/>
                <a:gd fmla="*/ 20 h 32" name="T5"/>
                <a:gd fmla="*/ 145 w 145" name="T6"/>
                <a:gd fmla="*/ 5 h 32" name="T7"/>
                <a:gd fmla="*/ 142 w 145" name="T8"/>
                <a:gd fmla="*/ 0 h 32" name="T9"/>
                <a:gd fmla="*/ 3 w 145" name="T10"/>
                <a:gd fmla="*/ 0 h 32" name="T11"/>
              </a:gdLst>
              <a:cxnLst>
                <a:cxn ang="0">
                  <a:pos x="T0" y="T1"/>
                </a:cxn>
                <a:cxn ang="0">
                  <a:pos x="T2" y="T3"/>
                </a:cxn>
                <a:cxn ang="0">
                  <a:pos x="T4" y="T5"/>
                </a:cxn>
                <a:cxn ang="0">
                  <a:pos x="T6" y="T7"/>
                </a:cxn>
                <a:cxn ang="0">
                  <a:pos x="T8" y="T9"/>
                </a:cxn>
                <a:cxn ang="0">
                  <a:pos x="T10" y="T11"/>
                </a:cxn>
              </a:cxnLst>
              <a:rect b="b" l="0" r="r" t="0"/>
              <a:pathLst>
                <a:path h="32" w="145">
                  <a:moveTo>
                    <a:pt x="3" y="0"/>
                  </a:moveTo>
                  <a:cubicBezTo>
                    <a:pt x="0" y="5"/>
                    <a:pt x="0" y="5"/>
                    <a:pt x="0" y="5"/>
                  </a:cubicBezTo>
                  <a:cubicBezTo>
                    <a:pt x="1" y="5"/>
                    <a:pt x="32" y="20"/>
                    <a:pt x="74" y="20"/>
                  </a:cubicBezTo>
                  <a:cubicBezTo>
                    <a:pt x="96" y="20"/>
                    <a:pt x="120" y="16"/>
                    <a:pt x="145" y="5"/>
                  </a:cubicBezTo>
                  <a:cubicBezTo>
                    <a:pt x="142" y="0"/>
                    <a:pt x="142" y="0"/>
                    <a:pt x="142" y="0"/>
                  </a:cubicBezTo>
                  <a:cubicBezTo>
                    <a:pt x="71" y="32"/>
                    <a:pt x="3" y="0"/>
                    <a:pt x="3"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chemeClr val="bg1"/>
                </a:solidFill>
              </a:endParaRPr>
            </a:p>
          </p:txBody>
        </p:sp>
        <p:sp>
          <p:nvSpPr>
            <p:cNvPr id="36" name="Freeform 9">
              <a:extLst>
                <a:ext uri="{FF2B5EF4-FFF2-40B4-BE49-F238E27FC236}">
                  <a16:creationId xmlns:a16="http://schemas.microsoft.com/office/drawing/2014/main" id="{CB377E28-CDBA-4726-8A9A-8E4372B0059A}"/>
                </a:ext>
              </a:extLst>
            </p:cNvPr>
            <p:cNvSpPr/>
            <p:nvPr/>
          </p:nvSpPr>
          <p:spPr bwMode="auto">
            <a:xfrm>
              <a:off x="1944" y="751"/>
              <a:ext cx="341" cy="150"/>
            </a:xfrm>
            <a:custGeom>
              <a:gdLst>
                <a:gd fmla="*/ 70 w 143" name="T0"/>
                <a:gd fmla="*/ 7 h 63" name="T1"/>
                <a:gd fmla="*/ 54 w 143" name="T2"/>
                <a:gd fmla="*/ 8 h 63" name="T3"/>
                <a:gd fmla="*/ 61 w 143" name="T4"/>
                <a:gd fmla="*/ 1 h 63" name="T5"/>
                <a:gd fmla="*/ 70 w 143" name="T6"/>
                <a:gd fmla="*/ 0 h 63" name="T7"/>
                <a:gd fmla="*/ 142 w 143" name="T8"/>
                <a:gd fmla="*/ 59 h 63" name="T9"/>
                <a:gd fmla="*/ 143 w 143" name="T10"/>
                <a:gd fmla="*/ 63 h 63" name="T11"/>
                <a:gd fmla="*/ 0 w 143" name="T12"/>
                <a:gd fmla="*/ 63 h 63" name="T13"/>
                <a:gd fmla="*/ 6 w 143" name="T14"/>
                <a:gd fmla="*/ 57 h 63" name="T15"/>
                <a:gd fmla="*/ 135 w 143" name="T16"/>
                <a:gd fmla="*/ 57 h 63" name="T17"/>
                <a:gd fmla="*/ 70 w 143" name="T18"/>
                <a:gd fmla="*/ 7 h 63"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62" w="143">
                  <a:moveTo>
                    <a:pt x="70" y="7"/>
                  </a:moveTo>
                  <a:cubicBezTo>
                    <a:pt x="64" y="7"/>
                    <a:pt x="59" y="7"/>
                    <a:pt x="54" y="8"/>
                  </a:cubicBezTo>
                  <a:cubicBezTo>
                    <a:pt x="61" y="1"/>
                    <a:pt x="61" y="1"/>
                    <a:pt x="61" y="1"/>
                  </a:cubicBezTo>
                  <a:cubicBezTo>
                    <a:pt x="64" y="1"/>
                    <a:pt x="67" y="0"/>
                    <a:pt x="70" y="0"/>
                  </a:cubicBezTo>
                  <a:cubicBezTo>
                    <a:pt x="104" y="0"/>
                    <a:pt x="135" y="25"/>
                    <a:pt x="142" y="59"/>
                  </a:cubicBezTo>
                  <a:cubicBezTo>
                    <a:pt x="143" y="63"/>
                    <a:pt x="143" y="63"/>
                    <a:pt x="143" y="63"/>
                  </a:cubicBezTo>
                  <a:cubicBezTo>
                    <a:pt x="0" y="63"/>
                    <a:pt x="0" y="63"/>
                    <a:pt x="0" y="63"/>
                  </a:cubicBezTo>
                  <a:cubicBezTo>
                    <a:pt x="6" y="57"/>
                    <a:pt x="6" y="57"/>
                    <a:pt x="6" y="57"/>
                  </a:cubicBezTo>
                  <a:cubicBezTo>
                    <a:pt x="135" y="57"/>
                    <a:pt x="135" y="57"/>
                    <a:pt x="135" y="57"/>
                  </a:cubicBezTo>
                  <a:cubicBezTo>
                    <a:pt x="127" y="27"/>
                    <a:pt x="100" y="7"/>
                    <a:pt x="70" y="7"/>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chemeClr val="bg1"/>
                </a:solidFill>
              </a:endParaRPr>
            </a:p>
          </p:txBody>
        </p:sp>
        <p:sp>
          <p:nvSpPr>
            <p:cNvPr id="37" name="Freeform 10">
              <a:extLst>
                <a:ext uri="{FF2B5EF4-FFF2-40B4-BE49-F238E27FC236}">
                  <a16:creationId xmlns:a16="http://schemas.microsoft.com/office/drawing/2014/main" id="{F40291AB-89AA-44B5-9D39-1F7EDCD538EE}"/>
                </a:ext>
              </a:extLst>
            </p:cNvPr>
            <p:cNvSpPr/>
            <p:nvPr/>
          </p:nvSpPr>
          <p:spPr bwMode="auto">
            <a:xfrm>
              <a:off x="1873" y="684"/>
              <a:ext cx="486" cy="288"/>
            </a:xfrm>
            <a:custGeom>
              <a:gdLst>
                <a:gd fmla="*/ 14 w 204" name="T0"/>
                <a:gd fmla="*/ 115 h 121" name="T1"/>
                <a:gd fmla="*/ 15 w 204" name="T2"/>
                <a:gd fmla="*/ 106 h 121" name="T3"/>
                <a:gd fmla="*/ 16 w 204" name="T4"/>
                <a:gd fmla="*/ 115 h 121" name="T5"/>
                <a:gd fmla="*/ 22 w 204" name="T6"/>
                <a:gd fmla="*/ 106 h 121" name="T7"/>
                <a:gd fmla="*/ 24 w 204" name="T8"/>
                <a:gd fmla="*/ 115 h 121" name="T9"/>
                <a:gd fmla="*/ 29 w 204" name="T10"/>
                <a:gd fmla="*/ 97 h 121" name="T11"/>
                <a:gd fmla="*/ 31 w 204" name="T12"/>
                <a:gd fmla="*/ 115 h 121" name="T13"/>
                <a:gd fmla="*/ 36 w 204" name="T14"/>
                <a:gd fmla="*/ 106 h 121" name="T15"/>
                <a:gd fmla="*/ 38 w 204" name="T16"/>
                <a:gd fmla="*/ 115 h 121" name="T17"/>
                <a:gd fmla="*/ 45 w 204" name="T18"/>
                <a:gd fmla="*/ 106 h 121" name="T19"/>
                <a:gd fmla="*/ 47 w 204" name="T20"/>
                <a:gd fmla="*/ 115 h 121" name="T21"/>
                <a:gd fmla="*/ 52 w 204" name="T22"/>
                <a:gd fmla="*/ 106 h 121" name="T23"/>
                <a:gd fmla="*/ 55 w 204" name="T24"/>
                <a:gd fmla="*/ 115 h 121" name="T25"/>
                <a:gd fmla="*/ 60 w 204" name="T26"/>
                <a:gd fmla="*/ 97 h 121" name="T27"/>
                <a:gd fmla="*/ 62 w 204" name="T28"/>
                <a:gd fmla="*/ 115 h 121" name="T29"/>
                <a:gd fmla="*/ 68 w 204" name="T30"/>
                <a:gd fmla="*/ 106 h 121" name="T31"/>
                <a:gd fmla="*/ 70 w 204" name="T32"/>
                <a:gd fmla="*/ 115 h 121" name="T33"/>
                <a:gd fmla="*/ 76 w 204" name="T34"/>
                <a:gd fmla="*/ 106 h 121" name="T35"/>
                <a:gd fmla="*/ 79 w 204" name="T36"/>
                <a:gd fmla="*/ 115 h 121" name="T37"/>
                <a:gd fmla="*/ 84 w 204" name="T38"/>
                <a:gd fmla="*/ 106 h 121" name="T39"/>
                <a:gd fmla="*/ 86 w 204" name="T40"/>
                <a:gd fmla="*/ 115 h 121" name="T41"/>
                <a:gd fmla="*/ 92 w 204" name="T42"/>
                <a:gd fmla="*/ 97 h 121" name="T43"/>
                <a:gd fmla="*/ 94 w 204" name="T44"/>
                <a:gd fmla="*/ 115 h 121" name="T45"/>
                <a:gd fmla="*/ 99 w 204" name="T46"/>
                <a:gd fmla="*/ 106 h 121" name="T47"/>
                <a:gd fmla="*/ 102 w 204" name="T48"/>
                <a:gd fmla="*/ 115 h 121" name="T49"/>
                <a:gd fmla="*/ 108 w 204" name="T50"/>
                <a:gd fmla="*/ 106 h 121" name="T51"/>
                <a:gd fmla="*/ 110 w 204" name="T52"/>
                <a:gd fmla="*/ 115 h 121" name="T53"/>
                <a:gd fmla="*/ 116 w 204" name="T54"/>
                <a:gd fmla="*/ 106 h 121" name="T55"/>
                <a:gd fmla="*/ 118 w 204" name="T56"/>
                <a:gd fmla="*/ 115 h 121" name="T57"/>
                <a:gd fmla="*/ 123 w 204" name="T58"/>
                <a:gd fmla="*/ 97 h 121" name="T59"/>
                <a:gd fmla="*/ 125 w 204" name="T60"/>
                <a:gd fmla="*/ 115 h 121" name="T61"/>
                <a:gd fmla="*/ 130 w 204" name="T62"/>
                <a:gd fmla="*/ 106 h 121" name="T63"/>
                <a:gd fmla="*/ 132 w 204" name="T64"/>
                <a:gd fmla="*/ 115 h 121" name="T65"/>
                <a:gd fmla="*/ 138 w 204" name="T66"/>
                <a:gd fmla="*/ 106 h 121" name="T67"/>
                <a:gd fmla="*/ 141 w 204" name="T68"/>
                <a:gd fmla="*/ 115 h 121" name="T69"/>
                <a:gd fmla="*/ 146 w 204" name="T70"/>
                <a:gd fmla="*/ 106 h 121" name="T71"/>
                <a:gd fmla="*/ 148 w 204" name="T72"/>
                <a:gd fmla="*/ 115 h 121" name="T73"/>
                <a:gd fmla="*/ 154 w 204" name="T74"/>
                <a:gd fmla="*/ 97 h 121" name="T75"/>
                <a:gd fmla="*/ 156 w 204" name="T76"/>
                <a:gd fmla="*/ 115 h 121" name="T77"/>
                <a:gd fmla="*/ 162 w 204" name="T78"/>
                <a:gd fmla="*/ 106 h 121" name="T79"/>
                <a:gd fmla="*/ 164 w 204" name="T80"/>
                <a:gd fmla="*/ 115 h 121" name="T81"/>
                <a:gd fmla="*/ 170 w 204" name="T82"/>
                <a:gd fmla="*/ 106 h 121" name="T83"/>
                <a:gd fmla="*/ 172 w 204" name="T84"/>
                <a:gd fmla="*/ 115 h 121" name="T85"/>
                <a:gd fmla="*/ 178 w 204" name="T86"/>
                <a:gd fmla="*/ 106 h 121" name="T87"/>
                <a:gd fmla="*/ 180 w 204" name="T88"/>
                <a:gd fmla="*/ 115 h 121" name="T89"/>
                <a:gd fmla="*/ 186 w 204" name="T90"/>
                <a:gd fmla="*/ 97 h 121" name="T91"/>
                <a:gd fmla="*/ 188 w 204" name="T92"/>
                <a:gd fmla="*/ 115 h 121" name="T93"/>
                <a:gd fmla="*/ 198 w 204" name="T94"/>
                <a:gd fmla="*/ 103 h 121" name="T95"/>
                <a:gd fmla="*/ 120 w 204" name="T96"/>
                <a:gd fmla="*/ 0 h 121" name="T97"/>
                <a:gd fmla="*/ 204 w 204" name="T98"/>
                <a:gd fmla="*/ 121 h 121" name="T99"/>
                <a:gd fmla="*/ 8 w 204" name="T100"/>
                <a:gd fmla="*/ 113 h 121" name="T1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b="b" l="0" r="r" t="0"/>
              <a:pathLst>
                <a:path h="120" w="204">
                  <a:moveTo>
                    <a:pt x="8" y="115"/>
                  </a:moveTo>
                  <a:cubicBezTo>
                    <a:pt x="14" y="115"/>
                    <a:pt x="14" y="115"/>
                    <a:pt x="14" y="115"/>
                  </a:cubicBezTo>
                  <a:cubicBezTo>
                    <a:pt x="14" y="106"/>
                    <a:pt x="14" y="106"/>
                    <a:pt x="14" y="106"/>
                  </a:cubicBezTo>
                  <a:cubicBezTo>
                    <a:pt x="15" y="106"/>
                    <a:pt x="15" y="106"/>
                    <a:pt x="15" y="106"/>
                  </a:cubicBezTo>
                  <a:cubicBezTo>
                    <a:pt x="16" y="106"/>
                    <a:pt x="16" y="106"/>
                    <a:pt x="16" y="106"/>
                  </a:cubicBezTo>
                  <a:cubicBezTo>
                    <a:pt x="16" y="115"/>
                    <a:pt x="16" y="115"/>
                    <a:pt x="16" y="115"/>
                  </a:cubicBezTo>
                  <a:cubicBezTo>
                    <a:pt x="22" y="115"/>
                    <a:pt x="22" y="115"/>
                    <a:pt x="22" y="115"/>
                  </a:cubicBezTo>
                  <a:cubicBezTo>
                    <a:pt x="22" y="106"/>
                    <a:pt x="22" y="106"/>
                    <a:pt x="22" y="106"/>
                  </a:cubicBezTo>
                  <a:cubicBezTo>
                    <a:pt x="24" y="106"/>
                    <a:pt x="24" y="106"/>
                    <a:pt x="24" y="106"/>
                  </a:cubicBezTo>
                  <a:cubicBezTo>
                    <a:pt x="24" y="115"/>
                    <a:pt x="24" y="115"/>
                    <a:pt x="24" y="115"/>
                  </a:cubicBezTo>
                  <a:cubicBezTo>
                    <a:pt x="29" y="115"/>
                    <a:pt x="29" y="115"/>
                    <a:pt x="29" y="115"/>
                  </a:cubicBezTo>
                  <a:cubicBezTo>
                    <a:pt x="29" y="97"/>
                    <a:pt x="29" y="97"/>
                    <a:pt x="29" y="97"/>
                  </a:cubicBezTo>
                  <a:cubicBezTo>
                    <a:pt x="31" y="97"/>
                    <a:pt x="31" y="97"/>
                    <a:pt x="31" y="97"/>
                  </a:cubicBezTo>
                  <a:cubicBezTo>
                    <a:pt x="31" y="115"/>
                    <a:pt x="31" y="115"/>
                    <a:pt x="31" y="115"/>
                  </a:cubicBezTo>
                  <a:cubicBezTo>
                    <a:pt x="36" y="115"/>
                    <a:pt x="36" y="115"/>
                    <a:pt x="36" y="115"/>
                  </a:cubicBezTo>
                  <a:cubicBezTo>
                    <a:pt x="36" y="106"/>
                    <a:pt x="36" y="106"/>
                    <a:pt x="36" y="106"/>
                  </a:cubicBezTo>
                  <a:cubicBezTo>
                    <a:pt x="38" y="106"/>
                    <a:pt x="38" y="106"/>
                    <a:pt x="38" y="106"/>
                  </a:cubicBezTo>
                  <a:cubicBezTo>
                    <a:pt x="38" y="115"/>
                    <a:pt x="38" y="115"/>
                    <a:pt x="38" y="115"/>
                  </a:cubicBezTo>
                  <a:cubicBezTo>
                    <a:pt x="45" y="115"/>
                    <a:pt x="45" y="115"/>
                    <a:pt x="45" y="115"/>
                  </a:cubicBezTo>
                  <a:cubicBezTo>
                    <a:pt x="45" y="106"/>
                    <a:pt x="45" y="106"/>
                    <a:pt x="45" y="106"/>
                  </a:cubicBezTo>
                  <a:cubicBezTo>
                    <a:pt x="47" y="106"/>
                    <a:pt x="47" y="106"/>
                    <a:pt x="47" y="106"/>
                  </a:cubicBezTo>
                  <a:cubicBezTo>
                    <a:pt x="47" y="115"/>
                    <a:pt x="47" y="115"/>
                    <a:pt x="47" y="115"/>
                  </a:cubicBezTo>
                  <a:cubicBezTo>
                    <a:pt x="52" y="115"/>
                    <a:pt x="52" y="115"/>
                    <a:pt x="52" y="115"/>
                  </a:cubicBezTo>
                  <a:cubicBezTo>
                    <a:pt x="52" y="106"/>
                    <a:pt x="52" y="106"/>
                    <a:pt x="52" y="106"/>
                  </a:cubicBezTo>
                  <a:cubicBezTo>
                    <a:pt x="55" y="106"/>
                    <a:pt x="55" y="106"/>
                    <a:pt x="55" y="106"/>
                  </a:cubicBezTo>
                  <a:cubicBezTo>
                    <a:pt x="55" y="115"/>
                    <a:pt x="55" y="115"/>
                    <a:pt x="55" y="115"/>
                  </a:cubicBezTo>
                  <a:cubicBezTo>
                    <a:pt x="60" y="115"/>
                    <a:pt x="60" y="115"/>
                    <a:pt x="60" y="115"/>
                  </a:cubicBezTo>
                  <a:cubicBezTo>
                    <a:pt x="60" y="97"/>
                    <a:pt x="60" y="97"/>
                    <a:pt x="60" y="97"/>
                  </a:cubicBezTo>
                  <a:cubicBezTo>
                    <a:pt x="62" y="97"/>
                    <a:pt x="62" y="97"/>
                    <a:pt x="62" y="97"/>
                  </a:cubicBezTo>
                  <a:cubicBezTo>
                    <a:pt x="62" y="115"/>
                    <a:pt x="62" y="115"/>
                    <a:pt x="62" y="115"/>
                  </a:cubicBezTo>
                  <a:cubicBezTo>
                    <a:pt x="68" y="115"/>
                    <a:pt x="68" y="115"/>
                    <a:pt x="68" y="115"/>
                  </a:cubicBezTo>
                  <a:cubicBezTo>
                    <a:pt x="68" y="106"/>
                    <a:pt x="68" y="106"/>
                    <a:pt x="68" y="106"/>
                  </a:cubicBezTo>
                  <a:cubicBezTo>
                    <a:pt x="70" y="106"/>
                    <a:pt x="70" y="106"/>
                    <a:pt x="70" y="106"/>
                  </a:cubicBezTo>
                  <a:cubicBezTo>
                    <a:pt x="70" y="115"/>
                    <a:pt x="70" y="115"/>
                    <a:pt x="70" y="115"/>
                  </a:cubicBezTo>
                  <a:cubicBezTo>
                    <a:pt x="76" y="115"/>
                    <a:pt x="76" y="115"/>
                    <a:pt x="76" y="115"/>
                  </a:cubicBezTo>
                  <a:cubicBezTo>
                    <a:pt x="76" y="106"/>
                    <a:pt x="76" y="106"/>
                    <a:pt x="76" y="106"/>
                  </a:cubicBezTo>
                  <a:cubicBezTo>
                    <a:pt x="79" y="106"/>
                    <a:pt x="79" y="106"/>
                    <a:pt x="79" y="106"/>
                  </a:cubicBezTo>
                  <a:cubicBezTo>
                    <a:pt x="79" y="115"/>
                    <a:pt x="79" y="115"/>
                    <a:pt x="79" y="115"/>
                  </a:cubicBezTo>
                  <a:cubicBezTo>
                    <a:pt x="84" y="115"/>
                    <a:pt x="84" y="115"/>
                    <a:pt x="84" y="115"/>
                  </a:cubicBezTo>
                  <a:cubicBezTo>
                    <a:pt x="84" y="106"/>
                    <a:pt x="84" y="106"/>
                    <a:pt x="84" y="106"/>
                  </a:cubicBezTo>
                  <a:cubicBezTo>
                    <a:pt x="86" y="106"/>
                    <a:pt x="86" y="106"/>
                    <a:pt x="86" y="106"/>
                  </a:cubicBezTo>
                  <a:cubicBezTo>
                    <a:pt x="86" y="115"/>
                    <a:pt x="86" y="115"/>
                    <a:pt x="86" y="115"/>
                  </a:cubicBezTo>
                  <a:cubicBezTo>
                    <a:pt x="92" y="115"/>
                    <a:pt x="92" y="115"/>
                    <a:pt x="92" y="115"/>
                  </a:cubicBezTo>
                  <a:cubicBezTo>
                    <a:pt x="92" y="97"/>
                    <a:pt x="92" y="97"/>
                    <a:pt x="92" y="97"/>
                  </a:cubicBezTo>
                  <a:cubicBezTo>
                    <a:pt x="94" y="97"/>
                    <a:pt x="94" y="97"/>
                    <a:pt x="94" y="97"/>
                  </a:cubicBezTo>
                  <a:cubicBezTo>
                    <a:pt x="94" y="115"/>
                    <a:pt x="94" y="115"/>
                    <a:pt x="94" y="115"/>
                  </a:cubicBezTo>
                  <a:cubicBezTo>
                    <a:pt x="99" y="115"/>
                    <a:pt x="99" y="115"/>
                    <a:pt x="99" y="115"/>
                  </a:cubicBezTo>
                  <a:cubicBezTo>
                    <a:pt x="99" y="106"/>
                    <a:pt x="99" y="106"/>
                    <a:pt x="99" y="106"/>
                  </a:cubicBezTo>
                  <a:cubicBezTo>
                    <a:pt x="102" y="106"/>
                    <a:pt x="102" y="106"/>
                    <a:pt x="102" y="106"/>
                  </a:cubicBezTo>
                  <a:cubicBezTo>
                    <a:pt x="102" y="115"/>
                    <a:pt x="102" y="115"/>
                    <a:pt x="102" y="115"/>
                  </a:cubicBezTo>
                  <a:cubicBezTo>
                    <a:pt x="108" y="115"/>
                    <a:pt x="108" y="115"/>
                    <a:pt x="108" y="115"/>
                  </a:cubicBezTo>
                  <a:cubicBezTo>
                    <a:pt x="108" y="106"/>
                    <a:pt x="108" y="106"/>
                    <a:pt x="108" y="106"/>
                  </a:cubicBezTo>
                  <a:cubicBezTo>
                    <a:pt x="110" y="106"/>
                    <a:pt x="110" y="106"/>
                    <a:pt x="110" y="106"/>
                  </a:cubicBezTo>
                  <a:cubicBezTo>
                    <a:pt x="110" y="115"/>
                    <a:pt x="110" y="115"/>
                    <a:pt x="110" y="115"/>
                  </a:cubicBezTo>
                  <a:cubicBezTo>
                    <a:pt x="116" y="115"/>
                    <a:pt x="116" y="115"/>
                    <a:pt x="116" y="115"/>
                  </a:cubicBezTo>
                  <a:cubicBezTo>
                    <a:pt x="116" y="106"/>
                    <a:pt x="116" y="106"/>
                    <a:pt x="116" y="106"/>
                  </a:cubicBezTo>
                  <a:cubicBezTo>
                    <a:pt x="118" y="106"/>
                    <a:pt x="118" y="106"/>
                    <a:pt x="118" y="106"/>
                  </a:cubicBezTo>
                  <a:cubicBezTo>
                    <a:pt x="118" y="115"/>
                    <a:pt x="118" y="115"/>
                    <a:pt x="118" y="115"/>
                  </a:cubicBezTo>
                  <a:cubicBezTo>
                    <a:pt x="123" y="115"/>
                    <a:pt x="123" y="115"/>
                    <a:pt x="123" y="115"/>
                  </a:cubicBezTo>
                  <a:cubicBezTo>
                    <a:pt x="123" y="97"/>
                    <a:pt x="123" y="97"/>
                    <a:pt x="123" y="97"/>
                  </a:cubicBezTo>
                  <a:cubicBezTo>
                    <a:pt x="125" y="97"/>
                    <a:pt x="125" y="97"/>
                    <a:pt x="125" y="97"/>
                  </a:cubicBezTo>
                  <a:cubicBezTo>
                    <a:pt x="125" y="115"/>
                    <a:pt x="125" y="115"/>
                    <a:pt x="125" y="115"/>
                  </a:cubicBezTo>
                  <a:cubicBezTo>
                    <a:pt x="130" y="115"/>
                    <a:pt x="130" y="115"/>
                    <a:pt x="130" y="115"/>
                  </a:cubicBezTo>
                  <a:cubicBezTo>
                    <a:pt x="130" y="106"/>
                    <a:pt x="130" y="106"/>
                    <a:pt x="130" y="106"/>
                  </a:cubicBezTo>
                  <a:cubicBezTo>
                    <a:pt x="132" y="106"/>
                    <a:pt x="132" y="106"/>
                    <a:pt x="132" y="106"/>
                  </a:cubicBezTo>
                  <a:cubicBezTo>
                    <a:pt x="132" y="115"/>
                    <a:pt x="132" y="115"/>
                    <a:pt x="132" y="115"/>
                  </a:cubicBezTo>
                  <a:cubicBezTo>
                    <a:pt x="138" y="115"/>
                    <a:pt x="138" y="115"/>
                    <a:pt x="138" y="115"/>
                  </a:cubicBezTo>
                  <a:cubicBezTo>
                    <a:pt x="138" y="106"/>
                    <a:pt x="138" y="106"/>
                    <a:pt x="138" y="106"/>
                  </a:cubicBezTo>
                  <a:cubicBezTo>
                    <a:pt x="141" y="106"/>
                    <a:pt x="141" y="106"/>
                    <a:pt x="141" y="106"/>
                  </a:cubicBezTo>
                  <a:cubicBezTo>
                    <a:pt x="141" y="115"/>
                    <a:pt x="141" y="115"/>
                    <a:pt x="141" y="115"/>
                  </a:cubicBezTo>
                  <a:cubicBezTo>
                    <a:pt x="146" y="115"/>
                    <a:pt x="146" y="115"/>
                    <a:pt x="146" y="115"/>
                  </a:cubicBezTo>
                  <a:cubicBezTo>
                    <a:pt x="146" y="106"/>
                    <a:pt x="146" y="106"/>
                    <a:pt x="146" y="106"/>
                  </a:cubicBezTo>
                  <a:cubicBezTo>
                    <a:pt x="148" y="106"/>
                    <a:pt x="148" y="106"/>
                    <a:pt x="148" y="106"/>
                  </a:cubicBezTo>
                  <a:cubicBezTo>
                    <a:pt x="148" y="115"/>
                    <a:pt x="148" y="115"/>
                    <a:pt x="148" y="115"/>
                  </a:cubicBezTo>
                  <a:cubicBezTo>
                    <a:pt x="154" y="115"/>
                    <a:pt x="154" y="115"/>
                    <a:pt x="154" y="115"/>
                  </a:cubicBezTo>
                  <a:cubicBezTo>
                    <a:pt x="154" y="97"/>
                    <a:pt x="154" y="97"/>
                    <a:pt x="154" y="97"/>
                  </a:cubicBezTo>
                  <a:cubicBezTo>
                    <a:pt x="156" y="97"/>
                    <a:pt x="156" y="97"/>
                    <a:pt x="156" y="97"/>
                  </a:cubicBezTo>
                  <a:cubicBezTo>
                    <a:pt x="156" y="115"/>
                    <a:pt x="156" y="115"/>
                    <a:pt x="156" y="115"/>
                  </a:cubicBezTo>
                  <a:cubicBezTo>
                    <a:pt x="162" y="115"/>
                    <a:pt x="162" y="115"/>
                    <a:pt x="162" y="115"/>
                  </a:cubicBezTo>
                  <a:cubicBezTo>
                    <a:pt x="162" y="106"/>
                    <a:pt x="162" y="106"/>
                    <a:pt x="162" y="106"/>
                  </a:cubicBezTo>
                  <a:cubicBezTo>
                    <a:pt x="164" y="106"/>
                    <a:pt x="164" y="106"/>
                    <a:pt x="164" y="106"/>
                  </a:cubicBezTo>
                  <a:cubicBezTo>
                    <a:pt x="164" y="115"/>
                    <a:pt x="164" y="115"/>
                    <a:pt x="164" y="115"/>
                  </a:cubicBezTo>
                  <a:cubicBezTo>
                    <a:pt x="170" y="115"/>
                    <a:pt x="170" y="115"/>
                    <a:pt x="170" y="115"/>
                  </a:cubicBezTo>
                  <a:cubicBezTo>
                    <a:pt x="170" y="106"/>
                    <a:pt x="170" y="106"/>
                    <a:pt x="170" y="106"/>
                  </a:cubicBezTo>
                  <a:cubicBezTo>
                    <a:pt x="172" y="106"/>
                    <a:pt x="172" y="106"/>
                    <a:pt x="172" y="106"/>
                  </a:cubicBezTo>
                  <a:cubicBezTo>
                    <a:pt x="172" y="115"/>
                    <a:pt x="172" y="115"/>
                    <a:pt x="172" y="115"/>
                  </a:cubicBezTo>
                  <a:cubicBezTo>
                    <a:pt x="178" y="115"/>
                    <a:pt x="178" y="115"/>
                    <a:pt x="178" y="115"/>
                  </a:cubicBezTo>
                  <a:cubicBezTo>
                    <a:pt x="178" y="106"/>
                    <a:pt x="178" y="106"/>
                    <a:pt x="178" y="106"/>
                  </a:cubicBezTo>
                  <a:cubicBezTo>
                    <a:pt x="180" y="106"/>
                    <a:pt x="180" y="106"/>
                    <a:pt x="180" y="106"/>
                  </a:cubicBezTo>
                  <a:cubicBezTo>
                    <a:pt x="180" y="115"/>
                    <a:pt x="180" y="115"/>
                    <a:pt x="180" y="115"/>
                  </a:cubicBezTo>
                  <a:cubicBezTo>
                    <a:pt x="186" y="115"/>
                    <a:pt x="186" y="115"/>
                    <a:pt x="186" y="115"/>
                  </a:cubicBezTo>
                  <a:cubicBezTo>
                    <a:pt x="186" y="97"/>
                    <a:pt x="186" y="97"/>
                    <a:pt x="186" y="97"/>
                  </a:cubicBezTo>
                  <a:cubicBezTo>
                    <a:pt x="188" y="97"/>
                    <a:pt x="188" y="97"/>
                    <a:pt x="188" y="97"/>
                  </a:cubicBezTo>
                  <a:cubicBezTo>
                    <a:pt x="188" y="115"/>
                    <a:pt x="188" y="115"/>
                    <a:pt x="188" y="115"/>
                  </a:cubicBezTo>
                  <a:cubicBezTo>
                    <a:pt x="198" y="115"/>
                    <a:pt x="198" y="115"/>
                    <a:pt x="198" y="115"/>
                  </a:cubicBezTo>
                  <a:cubicBezTo>
                    <a:pt x="198" y="103"/>
                    <a:pt x="198" y="103"/>
                    <a:pt x="198" y="103"/>
                  </a:cubicBezTo>
                  <a:cubicBezTo>
                    <a:pt x="198" y="54"/>
                    <a:pt x="162" y="13"/>
                    <a:pt x="115" y="6"/>
                  </a:cubicBezTo>
                  <a:cubicBezTo>
                    <a:pt x="120" y="0"/>
                    <a:pt x="120" y="0"/>
                    <a:pt x="120" y="0"/>
                  </a:cubicBezTo>
                  <a:cubicBezTo>
                    <a:pt x="168" y="10"/>
                    <a:pt x="204" y="52"/>
                    <a:pt x="204" y="103"/>
                  </a:cubicBezTo>
                  <a:cubicBezTo>
                    <a:pt x="204" y="121"/>
                    <a:pt x="204" y="121"/>
                    <a:pt x="204" y="121"/>
                  </a:cubicBezTo>
                  <a:cubicBezTo>
                    <a:pt x="0" y="121"/>
                    <a:pt x="0" y="121"/>
                    <a:pt x="0" y="121"/>
                  </a:cubicBezTo>
                  <a:cubicBezTo>
                    <a:pt x="8" y="113"/>
                    <a:pt x="8" y="113"/>
                    <a:pt x="8" y="113"/>
                  </a:cubicBezTo>
                  <a:cubicBezTo>
                    <a:pt x="8" y="115"/>
                    <a:pt x="8" y="115"/>
                    <a:pt x="8" y="115"/>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chemeClr val="bg1"/>
                </a:solidFill>
              </a:endParaRPr>
            </a:p>
          </p:txBody>
        </p:sp>
        <p:sp>
          <p:nvSpPr>
            <p:cNvPr id="38" name="Freeform 11">
              <a:extLst>
                <a:ext uri="{FF2B5EF4-FFF2-40B4-BE49-F238E27FC236}">
                  <a16:creationId xmlns:a16="http://schemas.microsoft.com/office/drawing/2014/main" id="{9FA3EA8B-6E05-4F84-8755-6931561304EC}"/>
                </a:ext>
              </a:extLst>
            </p:cNvPr>
            <p:cNvSpPr/>
            <p:nvPr/>
          </p:nvSpPr>
          <p:spPr bwMode="auto">
            <a:xfrm>
              <a:off x="1839" y="415"/>
              <a:ext cx="189" cy="367"/>
            </a:xfrm>
            <a:custGeom>
              <a:gdLst>
                <a:gd fmla="*/ 74 w 79" name="T0"/>
                <a:gd fmla="*/ 78 h 154" name="T1"/>
                <a:gd fmla="*/ 67 w 79" name="T2"/>
                <a:gd fmla="*/ 80 h 154" name="T3"/>
                <a:gd fmla="*/ 70 w 79" name="T4"/>
                <a:gd fmla="*/ 74 h 154" name="T5"/>
                <a:gd fmla="*/ 63 w 79" name="T6"/>
                <a:gd fmla="*/ 76 h 154" name="T7"/>
                <a:gd fmla="*/ 66 w 79" name="T8"/>
                <a:gd fmla="*/ 70 h 154" name="T9"/>
                <a:gd fmla="*/ 60 w 79" name="T10"/>
                <a:gd fmla="*/ 72 h 154" name="T11"/>
                <a:gd fmla="*/ 63 w 79" name="T12"/>
                <a:gd fmla="*/ 67 h 154" name="T13"/>
                <a:gd fmla="*/ 51 w 79" name="T14"/>
                <a:gd fmla="*/ 72 h 154" name="T15"/>
                <a:gd fmla="*/ 59 w 79" name="T16"/>
                <a:gd fmla="*/ 63 h 154" name="T17"/>
                <a:gd fmla="*/ 53 w 79" name="T18"/>
                <a:gd fmla="*/ 65 h 154" name="T19"/>
                <a:gd fmla="*/ 56 w 79" name="T20"/>
                <a:gd fmla="*/ 60 h 154" name="T21"/>
                <a:gd fmla="*/ 49 w 79" name="T22"/>
                <a:gd fmla="*/ 61 h 154" name="T23"/>
                <a:gd fmla="*/ 52 w 79" name="T24"/>
                <a:gd fmla="*/ 56 h 154" name="T25"/>
                <a:gd fmla="*/ 45 w 79" name="T26"/>
                <a:gd fmla="*/ 57 h 154" name="T27"/>
                <a:gd fmla="*/ 48 w 79" name="T28"/>
                <a:gd fmla="*/ 52 h 154" name="T29"/>
                <a:gd fmla="*/ 37 w 79" name="T30"/>
                <a:gd fmla="*/ 58 h 154" name="T31"/>
                <a:gd fmla="*/ 45 w 79" name="T32"/>
                <a:gd fmla="*/ 49 h 154" name="T33"/>
                <a:gd fmla="*/ 38 w 79" name="T34"/>
                <a:gd fmla="*/ 51 h 154" name="T35"/>
                <a:gd fmla="*/ 41 w 79" name="T36"/>
                <a:gd fmla="*/ 45 h 154" name="T37"/>
                <a:gd fmla="*/ 34 w 79" name="T38"/>
                <a:gd fmla="*/ 47 h 154" name="T39"/>
                <a:gd fmla="*/ 37 w 79" name="T40"/>
                <a:gd fmla="*/ 41 h 154" name="T41"/>
                <a:gd fmla="*/ 30 w 79" name="T42"/>
                <a:gd fmla="*/ 43 h 154" name="T43"/>
                <a:gd fmla="*/ 34 w 79" name="T44"/>
                <a:gd fmla="*/ 38 h 154" name="T45"/>
                <a:gd fmla="*/ 22 w 79" name="T46"/>
                <a:gd fmla="*/ 43 h 154" name="T47"/>
                <a:gd fmla="*/ 30 w 79" name="T48"/>
                <a:gd fmla="*/ 34 h 154" name="T49"/>
                <a:gd fmla="*/ 23 w 79" name="T50"/>
                <a:gd fmla="*/ 35 h 154" name="T51"/>
                <a:gd fmla="*/ 26 w 79" name="T52"/>
                <a:gd fmla="*/ 30 h 154" name="T53"/>
                <a:gd fmla="*/ 19 w 79" name="T54"/>
                <a:gd fmla="*/ 31 h 154" name="T55"/>
                <a:gd fmla="*/ 22 w 79" name="T56"/>
                <a:gd fmla="*/ 26 h 154" name="T57"/>
                <a:gd fmla="*/ 15 w 79" name="T58"/>
                <a:gd fmla="*/ 28 h 154" name="T59"/>
                <a:gd fmla="*/ 18 w 79" name="T60"/>
                <a:gd fmla="*/ 22 h 154" name="T61"/>
                <a:gd fmla="*/ 7 w 79" name="T62"/>
                <a:gd fmla="*/ 28 h 154" name="T63"/>
                <a:gd fmla="*/ 15 w 79" name="T64"/>
                <a:gd fmla="*/ 19 h 154" name="T65"/>
                <a:gd fmla="*/ 5 w 79" name="T66"/>
                <a:gd fmla="*/ 148 h 154" name="T67"/>
                <a:gd fmla="*/ 0 w 79" name="T68"/>
                <a:gd fmla="*/ 3 h 154" name="T69"/>
                <a:gd fmla="*/ 4 w 79" name="T70"/>
                <a:gd fmla="*/ 1 h 154" name="T71"/>
                <a:gd fmla="*/ 66 w 79" name="T72"/>
                <a:gd fmla="*/ 87 h 154"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154" w="79">
                  <a:moveTo>
                    <a:pt x="66" y="87"/>
                  </a:moveTo>
                  <a:cubicBezTo>
                    <a:pt x="74" y="78"/>
                    <a:pt x="74" y="78"/>
                    <a:pt x="74" y="78"/>
                  </a:cubicBezTo>
                  <a:cubicBezTo>
                    <a:pt x="71" y="75"/>
                    <a:pt x="71" y="75"/>
                    <a:pt x="71" y="75"/>
                  </a:cubicBezTo>
                  <a:cubicBezTo>
                    <a:pt x="67" y="80"/>
                    <a:pt x="67" y="80"/>
                    <a:pt x="67" y="80"/>
                  </a:cubicBezTo>
                  <a:cubicBezTo>
                    <a:pt x="66" y="79"/>
                    <a:pt x="66" y="79"/>
                    <a:pt x="66" y="79"/>
                  </a:cubicBezTo>
                  <a:cubicBezTo>
                    <a:pt x="70" y="74"/>
                    <a:pt x="70" y="74"/>
                    <a:pt x="70" y="74"/>
                  </a:cubicBezTo>
                  <a:cubicBezTo>
                    <a:pt x="67" y="71"/>
                    <a:pt x="67" y="71"/>
                    <a:pt x="67" y="71"/>
                  </a:cubicBezTo>
                  <a:cubicBezTo>
                    <a:pt x="63" y="76"/>
                    <a:pt x="63" y="76"/>
                    <a:pt x="63" y="76"/>
                  </a:cubicBezTo>
                  <a:cubicBezTo>
                    <a:pt x="62" y="75"/>
                    <a:pt x="62" y="75"/>
                    <a:pt x="62" y="75"/>
                  </a:cubicBezTo>
                  <a:cubicBezTo>
                    <a:pt x="66" y="70"/>
                    <a:pt x="66" y="70"/>
                    <a:pt x="66" y="70"/>
                  </a:cubicBezTo>
                  <a:cubicBezTo>
                    <a:pt x="64" y="68"/>
                    <a:pt x="64" y="68"/>
                    <a:pt x="64" y="68"/>
                  </a:cubicBezTo>
                  <a:cubicBezTo>
                    <a:pt x="60" y="72"/>
                    <a:pt x="60" y="72"/>
                    <a:pt x="60" y="72"/>
                  </a:cubicBezTo>
                  <a:cubicBezTo>
                    <a:pt x="58" y="71"/>
                    <a:pt x="58" y="71"/>
                    <a:pt x="58" y="71"/>
                  </a:cubicBezTo>
                  <a:cubicBezTo>
                    <a:pt x="63" y="67"/>
                    <a:pt x="63" y="67"/>
                    <a:pt x="63" y="67"/>
                  </a:cubicBezTo>
                  <a:cubicBezTo>
                    <a:pt x="60" y="64"/>
                    <a:pt x="60" y="64"/>
                    <a:pt x="60" y="64"/>
                  </a:cubicBezTo>
                  <a:cubicBezTo>
                    <a:pt x="51" y="72"/>
                    <a:pt x="51" y="72"/>
                    <a:pt x="51" y="72"/>
                  </a:cubicBezTo>
                  <a:cubicBezTo>
                    <a:pt x="50" y="71"/>
                    <a:pt x="50" y="71"/>
                    <a:pt x="50" y="71"/>
                  </a:cubicBezTo>
                  <a:cubicBezTo>
                    <a:pt x="59" y="63"/>
                    <a:pt x="59" y="63"/>
                    <a:pt x="59" y="63"/>
                  </a:cubicBezTo>
                  <a:cubicBezTo>
                    <a:pt x="57" y="61"/>
                    <a:pt x="57" y="61"/>
                    <a:pt x="57" y="61"/>
                  </a:cubicBezTo>
                  <a:cubicBezTo>
                    <a:pt x="53" y="65"/>
                    <a:pt x="53" y="65"/>
                    <a:pt x="53" y="65"/>
                  </a:cubicBezTo>
                  <a:cubicBezTo>
                    <a:pt x="52" y="64"/>
                    <a:pt x="52" y="64"/>
                    <a:pt x="52" y="64"/>
                  </a:cubicBezTo>
                  <a:cubicBezTo>
                    <a:pt x="56" y="60"/>
                    <a:pt x="56" y="60"/>
                    <a:pt x="56" y="60"/>
                  </a:cubicBezTo>
                  <a:cubicBezTo>
                    <a:pt x="53" y="57"/>
                    <a:pt x="53" y="57"/>
                    <a:pt x="53" y="57"/>
                  </a:cubicBezTo>
                  <a:cubicBezTo>
                    <a:pt x="49" y="61"/>
                    <a:pt x="49" y="61"/>
                    <a:pt x="49" y="61"/>
                  </a:cubicBezTo>
                  <a:cubicBezTo>
                    <a:pt x="48" y="60"/>
                    <a:pt x="48" y="60"/>
                    <a:pt x="48" y="60"/>
                  </a:cubicBezTo>
                  <a:cubicBezTo>
                    <a:pt x="52" y="56"/>
                    <a:pt x="52" y="56"/>
                    <a:pt x="52" y="56"/>
                  </a:cubicBezTo>
                  <a:cubicBezTo>
                    <a:pt x="49" y="53"/>
                    <a:pt x="49" y="53"/>
                    <a:pt x="49" y="53"/>
                  </a:cubicBezTo>
                  <a:cubicBezTo>
                    <a:pt x="45" y="57"/>
                    <a:pt x="45" y="57"/>
                    <a:pt x="45" y="57"/>
                  </a:cubicBezTo>
                  <a:cubicBezTo>
                    <a:pt x="44" y="56"/>
                    <a:pt x="44" y="56"/>
                    <a:pt x="44" y="56"/>
                  </a:cubicBezTo>
                  <a:cubicBezTo>
                    <a:pt x="48" y="52"/>
                    <a:pt x="48" y="52"/>
                    <a:pt x="48" y="52"/>
                  </a:cubicBezTo>
                  <a:cubicBezTo>
                    <a:pt x="46" y="50"/>
                    <a:pt x="46" y="50"/>
                    <a:pt x="46" y="50"/>
                  </a:cubicBezTo>
                  <a:cubicBezTo>
                    <a:pt x="37" y="58"/>
                    <a:pt x="37" y="58"/>
                    <a:pt x="37" y="58"/>
                  </a:cubicBezTo>
                  <a:cubicBezTo>
                    <a:pt x="36" y="57"/>
                    <a:pt x="36" y="57"/>
                    <a:pt x="36" y="57"/>
                  </a:cubicBezTo>
                  <a:cubicBezTo>
                    <a:pt x="45" y="49"/>
                    <a:pt x="45" y="49"/>
                    <a:pt x="45" y="49"/>
                  </a:cubicBezTo>
                  <a:cubicBezTo>
                    <a:pt x="42" y="46"/>
                    <a:pt x="42" y="46"/>
                    <a:pt x="42" y="46"/>
                  </a:cubicBezTo>
                  <a:cubicBezTo>
                    <a:pt x="38" y="51"/>
                    <a:pt x="38" y="51"/>
                    <a:pt x="38" y="51"/>
                  </a:cubicBezTo>
                  <a:cubicBezTo>
                    <a:pt x="37" y="50"/>
                    <a:pt x="37" y="50"/>
                    <a:pt x="37" y="50"/>
                  </a:cubicBezTo>
                  <a:cubicBezTo>
                    <a:pt x="41" y="45"/>
                    <a:pt x="41" y="45"/>
                    <a:pt x="41" y="45"/>
                  </a:cubicBezTo>
                  <a:cubicBezTo>
                    <a:pt x="38" y="42"/>
                    <a:pt x="38" y="42"/>
                    <a:pt x="38" y="42"/>
                  </a:cubicBezTo>
                  <a:cubicBezTo>
                    <a:pt x="34" y="47"/>
                    <a:pt x="34" y="47"/>
                    <a:pt x="34" y="47"/>
                  </a:cubicBezTo>
                  <a:cubicBezTo>
                    <a:pt x="33" y="46"/>
                    <a:pt x="33" y="46"/>
                    <a:pt x="33" y="46"/>
                  </a:cubicBezTo>
                  <a:cubicBezTo>
                    <a:pt x="37" y="41"/>
                    <a:pt x="37" y="41"/>
                    <a:pt x="37" y="41"/>
                  </a:cubicBezTo>
                  <a:cubicBezTo>
                    <a:pt x="35" y="39"/>
                    <a:pt x="35" y="39"/>
                    <a:pt x="35" y="39"/>
                  </a:cubicBezTo>
                  <a:cubicBezTo>
                    <a:pt x="30" y="43"/>
                    <a:pt x="30" y="43"/>
                    <a:pt x="30" y="43"/>
                  </a:cubicBezTo>
                  <a:cubicBezTo>
                    <a:pt x="29" y="42"/>
                    <a:pt x="29" y="42"/>
                    <a:pt x="29" y="42"/>
                  </a:cubicBezTo>
                  <a:cubicBezTo>
                    <a:pt x="34" y="38"/>
                    <a:pt x="34" y="38"/>
                    <a:pt x="34" y="38"/>
                  </a:cubicBezTo>
                  <a:cubicBezTo>
                    <a:pt x="31" y="35"/>
                    <a:pt x="31" y="35"/>
                    <a:pt x="31" y="35"/>
                  </a:cubicBezTo>
                  <a:cubicBezTo>
                    <a:pt x="22" y="43"/>
                    <a:pt x="22" y="43"/>
                    <a:pt x="22" y="43"/>
                  </a:cubicBezTo>
                  <a:cubicBezTo>
                    <a:pt x="21" y="42"/>
                    <a:pt x="21" y="42"/>
                    <a:pt x="21" y="42"/>
                  </a:cubicBezTo>
                  <a:cubicBezTo>
                    <a:pt x="30" y="34"/>
                    <a:pt x="30" y="34"/>
                    <a:pt x="30" y="34"/>
                  </a:cubicBezTo>
                  <a:cubicBezTo>
                    <a:pt x="27" y="31"/>
                    <a:pt x="27" y="31"/>
                    <a:pt x="27" y="31"/>
                  </a:cubicBezTo>
                  <a:cubicBezTo>
                    <a:pt x="23" y="35"/>
                    <a:pt x="23" y="35"/>
                    <a:pt x="23" y="35"/>
                  </a:cubicBezTo>
                  <a:cubicBezTo>
                    <a:pt x="22" y="34"/>
                    <a:pt x="22" y="34"/>
                    <a:pt x="22" y="34"/>
                  </a:cubicBezTo>
                  <a:cubicBezTo>
                    <a:pt x="26" y="30"/>
                    <a:pt x="26" y="30"/>
                    <a:pt x="26" y="30"/>
                  </a:cubicBezTo>
                  <a:cubicBezTo>
                    <a:pt x="23" y="27"/>
                    <a:pt x="23" y="27"/>
                    <a:pt x="23" y="27"/>
                  </a:cubicBezTo>
                  <a:cubicBezTo>
                    <a:pt x="19" y="31"/>
                    <a:pt x="19" y="31"/>
                    <a:pt x="19" y="31"/>
                  </a:cubicBezTo>
                  <a:cubicBezTo>
                    <a:pt x="18" y="30"/>
                    <a:pt x="18" y="30"/>
                    <a:pt x="18" y="30"/>
                  </a:cubicBezTo>
                  <a:cubicBezTo>
                    <a:pt x="22" y="26"/>
                    <a:pt x="22" y="26"/>
                    <a:pt x="22" y="26"/>
                  </a:cubicBezTo>
                  <a:cubicBezTo>
                    <a:pt x="19" y="23"/>
                    <a:pt x="19" y="23"/>
                    <a:pt x="19" y="23"/>
                  </a:cubicBezTo>
                  <a:cubicBezTo>
                    <a:pt x="15" y="28"/>
                    <a:pt x="15" y="28"/>
                    <a:pt x="15" y="28"/>
                  </a:cubicBezTo>
                  <a:cubicBezTo>
                    <a:pt x="14" y="27"/>
                    <a:pt x="14" y="27"/>
                    <a:pt x="14" y="27"/>
                  </a:cubicBezTo>
                  <a:cubicBezTo>
                    <a:pt x="18" y="22"/>
                    <a:pt x="18" y="22"/>
                    <a:pt x="18" y="22"/>
                  </a:cubicBezTo>
                  <a:cubicBezTo>
                    <a:pt x="16" y="20"/>
                    <a:pt x="16" y="20"/>
                    <a:pt x="16" y="20"/>
                  </a:cubicBezTo>
                  <a:cubicBezTo>
                    <a:pt x="7" y="28"/>
                    <a:pt x="7" y="28"/>
                    <a:pt x="7" y="28"/>
                  </a:cubicBezTo>
                  <a:cubicBezTo>
                    <a:pt x="6" y="27"/>
                    <a:pt x="6" y="27"/>
                    <a:pt x="6" y="27"/>
                  </a:cubicBezTo>
                  <a:cubicBezTo>
                    <a:pt x="15" y="19"/>
                    <a:pt x="15" y="19"/>
                    <a:pt x="15" y="19"/>
                  </a:cubicBezTo>
                  <a:cubicBezTo>
                    <a:pt x="5" y="9"/>
                    <a:pt x="5" y="9"/>
                    <a:pt x="5" y="9"/>
                  </a:cubicBezTo>
                  <a:cubicBezTo>
                    <a:pt x="5" y="148"/>
                    <a:pt x="5" y="148"/>
                    <a:pt x="5" y="148"/>
                  </a:cubicBezTo>
                  <a:cubicBezTo>
                    <a:pt x="0" y="154"/>
                    <a:pt x="0" y="154"/>
                    <a:pt x="0" y="154"/>
                  </a:cubicBezTo>
                  <a:cubicBezTo>
                    <a:pt x="0" y="3"/>
                    <a:pt x="0" y="3"/>
                    <a:pt x="0" y="3"/>
                  </a:cubicBezTo>
                  <a:cubicBezTo>
                    <a:pt x="0" y="1"/>
                    <a:pt x="0" y="0"/>
                    <a:pt x="1" y="0"/>
                  </a:cubicBezTo>
                  <a:cubicBezTo>
                    <a:pt x="2" y="0"/>
                    <a:pt x="4" y="0"/>
                    <a:pt x="4" y="1"/>
                  </a:cubicBezTo>
                  <a:cubicBezTo>
                    <a:pt x="79" y="75"/>
                    <a:pt x="79" y="75"/>
                    <a:pt x="79" y="75"/>
                  </a:cubicBezTo>
                  <a:cubicBezTo>
                    <a:pt x="66" y="87"/>
                    <a:pt x="66" y="87"/>
                    <a:pt x="66" y="87"/>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chemeClr val="bg1"/>
                </a:solidFill>
              </a:endParaRPr>
            </a:p>
          </p:txBody>
        </p:sp>
        <p:sp>
          <p:nvSpPr>
            <p:cNvPr id="39" name="Freeform 12">
              <a:extLst>
                <a:ext uri="{FF2B5EF4-FFF2-40B4-BE49-F238E27FC236}">
                  <a16:creationId xmlns:a16="http://schemas.microsoft.com/office/drawing/2014/main" id="{BE002DE3-599F-4F5D-BD76-1254809203ED}"/>
                </a:ext>
              </a:extLst>
            </p:cNvPr>
            <p:cNvSpPr/>
            <p:nvPr/>
          </p:nvSpPr>
          <p:spPr bwMode="auto">
            <a:xfrm>
              <a:off x="1892" y="541"/>
              <a:ext cx="97" cy="188"/>
            </a:xfrm>
            <a:custGeom>
              <a:gdLst>
                <a:gd fmla="*/ 0 w 41" name="T0"/>
                <a:gd fmla="*/ 79 h 79" name="T1"/>
                <a:gd fmla="*/ 0 w 41" name="T2"/>
                <a:gd fmla="*/ 3 h 79" name="T3"/>
                <a:gd fmla="*/ 2 w 41" name="T4"/>
                <a:gd fmla="*/ 0 h 79" name="T5"/>
                <a:gd fmla="*/ 5 w 41" name="T6"/>
                <a:gd fmla="*/ 1 h 79" name="T7"/>
                <a:gd fmla="*/ 41 w 41" name="T8"/>
                <a:gd fmla="*/ 38 h 79" name="T9"/>
                <a:gd fmla="*/ 37 w 41" name="T10"/>
                <a:gd fmla="*/ 41 h 79" name="T11"/>
                <a:gd fmla="*/ 5 w 41" name="T12"/>
                <a:gd fmla="*/ 10 h 79" name="T13"/>
                <a:gd fmla="*/ 5 w 41" name="T14"/>
                <a:gd fmla="*/ 73 h 79" name="T15"/>
                <a:gd fmla="*/ 0 w 41" name="T16"/>
                <a:gd fmla="*/ 79 h 79"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79" w="41">
                  <a:moveTo>
                    <a:pt x="0" y="79"/>
                  </a:moveTo>
                  <a:cubicBezTo>
                    <a:pt x="0" y="3"/>
                    <a:pt x="0" y="3"/>
                    <a:pt x="0" y="3"/>
                  </a:cubicBezTo>
                  <a:cubicBezTo>
                    <a:pt x="0" y="2"/>
                    <a:pt x="1" y="1"/>
                    <a:pt x="2" y="0"/>
                  </a:cubicBezTo>
                  <a:cubicBezTo>
                    <a:pt x="3" y="0"/>
                    <a:pt x="4" y="0"/>
                    <a:pt x="5" y="1"/>
                  </a:cubicBezTo>
                  <a:cubicBezTo>
                    <a:pt x="41" y="38"/>
                    <a:pt x="41" y="38"/>
                    <a:pt x="41" y="38"/>
                  </a:cubicBezTo>
                  <a:cubicBezTo>
                    <a:pt x="37" y="41"/>
                    <a:pt x="37" y="41"/>
                    <a:pt x="37" y="41"/>
                  </a:cubicBezTo>
                  <a:cubicBezTo>
                    <a:pt x="5" y="10"/>
                    <a:pt x="5" y="10"/>
                    <a:pt x="5" y="10"/>
                  </a:cubicBezTo>
                  <a:cubicBezTo>
                    <a:pt x="5" y="73"/>
                    <a:pt x="5" y="73"/>
                    <a:pt x="5" y="73"/>
                  </a:cubicBezTo>
                  <a:lnTo>
                    <a:pt x="0" y="79"/>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chemeClr val="bg1"/>
                </a:solidFill>
              </a:endParaRPr>
            </a:p>
          </p:txBody>
        </p:sp>
        <p:sp>
          <p:nvSpPr>
            <p:cNvPr id="40" name="Freeform 13">
              <a:extLst>
                <a:ext uri="{FF2B5EF4-FFF2-40B4-BE49-F238E27FC236}">
                  <a16:creationId xmlns:a16="http://schemas.microsoft.com/office/drawing/2014/main" id="{223C206A-C1F8-4AF8-89E3-B083F5CBFDDA}"/>
                </a:ext>
              </a:extLst>
            </p:cNvPr>
            <p:cNvSpPr>
              <a:spLocks noEditPoints="1"/>
            </p:cNvSpPr>
            <p:nvPr/>
          </p:nvSpPr>
          <p:spPr bwMode="auto">
            <a:xfrm>
              <a:off x="1754" y="529"/>
              <a:ext cx="447" cy="446"/>
            </a:xfrm>
            <a:custGeom>
              <a:gdLst>
                <a:gd fmla="*/ 2 w 188" name="T0"/>
                <a:gd fmla="*/ 151 h 187" name="T1"/>
                <a:gd fmla="*/ 36 w 188" name="T2"/>
                <a:gd fmla="*/ 185 h 187" name="T3"/>
                <a:gd fmla="*/ 43 w 188" name="T4"/>
                <a:gd fmla="*/ 185 h 187" name="T5"/>
                <a:gd fmla="*/ 186 w 188" name="T6"/>
                <a:gd fmla="*/ 43 h 187" name="T7"/>
                <a:gd fmla="*/ 186 w 188" name="T8"/>
                <a:gd fmla="*/ 36 h 187" name="T9"/>
                <a:gd fmla="*/ 152 w 188" name="T10"/>
                <a:gd fmla="*/ 2 h 187" name="T11"/>
                <a:gd fmla="*/ 145 w 188" name="T12"/>
                <a:gd fmla="*/ 2 h 187" name="T13"/>
                <a:gd fmla="*/ 2 w 188" name="T14"/>
                <a:gd fmla="*/ 144 h 187" name="T15"/>
                <a:gd fmla="*/ 2 w 188" name="T16"/>
                <a:gd fmla="*/ 151 h 187" name="T17"/>
                <a:gd fmla="*/ 6 w 188" name="T18"/>
                <a:gd fmla="*/ 148 h 187" name="T19"/>
                <a:gd fmla="*/ 148 w 188" name="T20"/>
                <a:gd fmla="*/ 5 h 187" name="T21"/>
                <a:gd fmla="*/ 182 w 188" name="T22"/>
                <a:gd fmla="*/ 39 h 187" name="T23"/>
                <a:gd fmla="*/ 173 w 188" name="T24"/>
                <a:gd fmla="*/ 48 h 187" name="T25"/>
                <a:gd fmla="*/ 148 w 188" name="T26"/>
                <a:gd fmla="*/ 23 h 187" name="T27"/>
                <a:gd fmla="*/ 145 w 188" name="T28"/>
                <a:gd fmla="*/ 26 h 187" name="T29"/>
                <a:gd fmla="*/ 170 w 188" name="T30"/>
                <a:gd fmla="*/ 51 h 187" name="T31"/>
                <a:gd fmla="*/ 162 w 188" name="T32"/>
                <a:gd fmla="*/ 59 h 187" name="T33"/>
                <a:gd fmla="*/ 149 w 188" name="T34"/>
                <a:gd fmla="*/ 47 h 187" name="T35"/>
                <a:gd fmla="*/ 146 w 188" name="T36"/>
                <a:gd fmla="*/ 50 h 187" name="T37"/>
                <a:gd fmla="*/ 159 w 188" name="T38"/>
                <a:gd fmla="*/ 62 h 187" name="T39"/>
                <a:gd fmla="*/ 151 w 188" name="T40"/>
                <a:gd fmla="*/ 70 h 187" name="T41"/>
                <a:gd fmla="*/ 138 w 188" name="T42"/>
                <a:gd fmla="*/ 58 h 187" name="T43"/>
                <a:gd fmla="*/ 135 w 188" name="T44"/>
                <a:gd fmla="*/ 61 h 187" name="T45"/>
                <a:gd fmla="*/ 148 w 188" name="T46"/>
                <a:gd fmla="*/ 73 h 187" name="T47"/>
                <a:gd fmla="*/ 139 w 188" name="T48"/>
                <a:gd fmla="*/ 82 h 187" name="T49"/>
                <a:gd fmla="*/ 127 w 188" name="T50"/>
                <a:gd fmla="*/ 69 h 187" name="T51"/>
                <a:gd fmla="*/ 124 w 188" name="T52"/>
                <a:gd fmla="*/ 72 h 187" name="T53"/>
                <a:gd fmla="*/ 136 w 188" name="T54"/>
                <a:gd fmla="*/ 85 h 187" name="T55"/>
                <a:gd fmla="*/ 128 w 188" name="T56"/>
                <a:gd fmla="*/ 93 h 187" name="T57"/>
                <a:gd fmla="*/ 103 w 188" name="T58"/>
                <a:gd fmla="*/ 68 h 187" name="T59"/>
                <a:gd fmla="*/ 100 w 188" name="T60"/>
                <a:gd fmla="*/ 71 h 187" name="T61"/>
                <a:gd fmla="*/ 125 w 188" name="T62"/>
                <a:gd fmla="*/ 96 h 187" name="T63"/>
                <a:gd fmla="*/ 117 w 188" name="T64"/>
                <a:gd fmla="*/ 104 h 187" name="T65"/>
                <a:gd fmla="*/ 104 w 188" name="T66"/>
                <a:gd fmla="*/ 92 h 187" name="T67"/>
                <a:gd fmla="*/ 101 w 188" name="T68"/>
                <a:gd fmla="*/ 95 h 187" name="T69"/>
                <a:gd fmla="*/ 114 w 188" name="T70"/>
                <a:gd fmla="*/ 107 h 187" name="T71"/>
                <a:gd fmla="*/ 106 w 188" name="T72"/>
                <a:gd fmla="*/ 115 h 187" name="T73"/>
                <a:gd fmla="*/ 93 w 188" name="T74"/>
                <a:gd fmla="*/ 103 h 187" name="T75"/>
                <a:gd fmla="*/ 90 w 188" name="T76"/>
                <a:gd fmla="*/ 105 h 187" name="T77"/>
                <a:gd fmla="*/ 103 w 188" name="T78"/>
                <a:gd fmla="*/ 118 h 187" name="T79"/>
                <a:gd fmla="*/ 94 w 188" name="T80"/>
                <a:gd fmla="*/ 127 h 187" name="T81"/>
                <a:gd fmla="*/ 82 w 188" name="T82"/>
                <a:gd fmla="*/ 114 h 187" name="T83"/>
                <a:gd fmla="*/ 79 w 188" name="T84"/>
                <a:gd fmla="*/ 117 h 187" name="T85"/>
                <a:gd fmla="*/ 91 w 188" name="T86"/>
                <a:gd fmla="*/ 130 h 187" name="T87"/>
                <a:gd fmla="*/ 84 w 188" name="T88"/>
                <a:gd fmla="*/ 137 h 187" name="T89"/>
                <a:gd fmla="*/ 59 w 188" name="T90"/>
                <a:gd fmla="*/ 111 h 187" name="T91"/>
                <a:gd fmla="*/ 56 w 188" name="T92"/>
                <a:gd fmla="*/ 114 h 187" name="T93"/>
                <a:gd fmla="*/ 81 w 188" name="T94"/>
                <a:gd fmla="*/ 140 h 187" name="T95"/>
                <a:gd fmla="*/ 74 w 188" name="T96"/>
                <a:gd fmla="*/ 147 h 187" name="T97"/>
                <a:gd fmla="*/ 61 w 188" name="T98"/>
                <a:gd fmla="*/ 135 h 187" name="T99"/>
                <a:gd fmla="*/ 58 w 188" name="T100"/>
                <a:gd fmla="*/ 138 h 187" name="T101"/>
                <a:gd fmla="*/ 71 w 188" name="T102"/>
                <a:gd fmla="*/ 150 h 187" name="T103"/>
                <a:gd fmla="*/ 63 w 188" name="T104"/>
                <a:gd fmla="*/ 158 h 187" name="T105"/>
                <a:gd fmla="*/ 50 w 188" name="T106"/>
                <a:gd fmla="*/ 146 h 187" name="T107"/>
                <a:gd fmla="*/ 47 w 188" name="T108"/>
                <a:gd fmla="*/ 149 h 187" name="T109"/>
                <a:gd fmla="*/ 60 w 188" name="T110"/>
                <a:gd fmla="*/ 161 h 187" name="T111"/>
                <a:gd fmla="*/ 51 w 188" name="T112"/>
                <a:gd fmla="*/ 170 h 187" name="T113"/>
                <a:gd fmla="*/ 38 w 188" name="T114"/>
                <a:gd fmla="*/ 158 h 187" name="T115"/>
                <a:gd fmla="*/ 35 w 188" name="T116"/>
                <a:gd fmla="*/ 161 h 187" name="T117"/>
                <a:gd fmla="*/ 48 w 188" name="T118"/>
                <a:gd fmla="*/ 173 h 187" name="T119"/>
                <a:gd fmla="*/ 40 w 188" name="T120"/>
                <a:gd fmla="*/ 182 h 187" name="T121"/>
                <a:gd fmla="*/ 6 w 188" name="T122"/>
                <a:gd fmla="*/ 148 h 187"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187" w="188">
                  <a:moveTo>
                    <a:pt x="2" y="151"/>
                  </a:moveTo>
                  <a:cubicBezTo>
                    <a:pt x="36" y="185"/>
                    <a:pt x="36" y="185"/>
                    <a:pt x="36" y="185"/>
                  </a:cubicBezTo>
                  <a:cubicBezTo>
                    <a:pt x="38" y="187"/>
                    <a:pt x="41" y="187"/>
                    <a:pt x="43" y="185"/>
                  </a:cubicBezTo>
                  <a:cubicBezTo>
                    <a:pt x="186" y="43"/>
                    <a:pt x="186" y="43"/>
                    <a:pt x="186" y="43"/>
                  </a:cubicBezTo>
                  <a:cubicBezTo>
                    <a:pt x="188" y="41"/>
                    <a:pt x="188" y="37"/>
                    <a:pt x="186" y="36"/>
                  </a:cubicBezTo>
                  <a:cubicBezTo>
                    <a:pt x="152" y="2"/>
                    <a:pt x="152" y="2"/>
                    <a:pt x="152" y="2"/>
                  </a:cubicBezTo>
                  <a:cubicBezTo>
                    <a:pt x="150" y="0"/>
                    <a:pt x="147" y="0"/>
                    <a:pt x="145" y="2"/>
                  </a:cubicBezTo>
                  <a:cubicBezTo>
                    <a:pt x="2" y="144"/>
                    <a:pt x="2" y="144"/>
                    <a:pt x="2" y="144"/>
                  </a:cubicBezTo>
                  <a:cubicBezTo>
                    <a:pt x="0" y="146"/>
                    <a:pt x="0" y="150"/>
                    <a:pt x="2" y="151"/>
                  </a:cubicBezTo>
                  <a:close/>
                  <a:moveTo>
                    <a:pt x="6" y="148"/>
                  </a:moveTo>
                  <a:cubicBezTo>
                    <a:pt x="148" y="5"/>
                    <a:pt x="148" y="5"/>
                    <a:pt x="148" y="5"/>
                  </a:cubicBezTo>
                  <a:cubicBezTo>
                    <a:pt x="182" y="39"/>
                    <a:pt x="182" y="39"/>
                    <a:pt x="182" y="39"/>
                  </a:cubicBezTo>
                  <a:cubicBezTo>
                    <a:pt x="173" y="48"/>
                    <a:pt x="173" y="48"/>
                    <a:pt x="173" y="48"/>
                  </a:cubicBezTo>
                  <a:cubicBezTo>
                    <a:pt x="148" y="23"/>
                    <a:pt x="148" y="23"/>
                    <a:pt x="148" y="23"/>
                  </a:cubicBezTo>
                  <a:cubicBezTo>
                    <a:pt x="145" y="26"/>
                    <a:pt x="145" y="26"/>
                    <a:pt x="145" y="26"/>
                  </a:cubicBezTo>
                  <a:cubicBezTo>
                    <a:pt x="170" y="51"/>
                    <a:pt x="170" y="51"/>
                    <a:pt x="170" y="51"/>
                  </a:cubicBezTo>
                  <a:cubicBezTo>
                    <a:pt x="162" y="59"/>
                    <a:pt x="162" y="59"/>
                    <a:pt x="162" y="59"/>
                  </a:cubicBezTo>
                  <a:cubicBezTo>
                    <a:pt x="149" y="47"/>
                    <a:pt x="149" y="47"/>
                    <a:pt x="149" y="47"/>
                  </a:cubicBezTo>
                  <a:cubicBezTo>
                    <a:pt x="146" y="50"/>
                    <a:pt x="146" y="50"/>
                    <a:pt x="146" y="50"/>
                  </a:cubicBezTo>
                  <a:cubicBezTo>
                    <a:pt x="159" y="62"/>
                    <a:pt x="159" y="62"/>
                    <a:pt x="159" y="62"/>
                  </a:cubicBezTo>
                  <a:cubicBezTo>
                    <a:pt x="151" y="70"/>
                    <a:pt x="151" y="70"/>
                    <a:pt x="151" y="70"/>
                  </a:cubicBezTo>
                  <a:cubicBezTo>
                    <a:pt x="138" y="58"/>
                    <a:pt x="138" y="58"/>
                    <a:pt x="138" y="58"/>
                  </a:cubicBezTo>
                  <a:cubicBezTo>
                    <a:pt x="135" y="61"/>
                    <a:pt x="135" y="61"/>
                    <a:pt x="135" y="61"/>
                  </a:cubicBezTo>
                  <a:cubicBezTo>
                    <a:pt x="148" y="73"/>
                    <a:pt x="148" y="73"/>
                    <a:pt x="148" y="73"/>
                  </a:cubicBezTo>
                  <a:cubicBezTo>
                    <a:pt x="139" y="82"/>
                    <a:pt x="139" y="82"/>
                    <a:pt x="139" y="82"/>
                  </a:cubicBezTo>
                  <a:cubicBezTo>
                    <a:pt x="127" y="69"/>
                    <a:pt x="127" y="69"/>
                    <a:pt x="127" y="69"/>
                  </a:cubicBezTo>
                  <a:cubicBezTo>
                    <a:pt x="124" y="72"/>
                    <a:pt x="124" y="72"/>
                    <a:pt x="124" y="72"/>
                  </a:cubicBezTo>
                  <a:cubicBezTo>
                    <a:pt x="136" y="85"/>
                    <a:pt x="136" y="85"/>
                    <a:pt x="136" y="85"/>
                  </a:cubicBezTo>
                  <a:cubicBezTo>
                    <a:pt x="128" y="93"/>
                    <a:pt x="128" y="93"/>
                    <a:pt x="128" y="93"/>
                  </a:cubicBezTo>
                  <a:cubicBezTo>
                    <a:pt x="103" y="68"/>
                    <a:pt x="103" y="68"/>
                    <a:pt x="103" y="68"/>
                  </a:cubicBezTo>
                  <a:cubicBezTo>
                    <a:pt x="100" y="71"/>
                    <a:pt x="100" y="71"/>
                    <a:pt x="100" y="71"/>
                  </a:cubicBezTo>
                  <a:cubicBezTo>
                    <a:pt x="125" y="96"/>
                    <a:pt x="125" y="96"/>
                    <a:pt x="125" y="96"/>
                  </a:cubicBezTo>
                  <a:cubicBezTo>
                    <a:pt x="117" y="104"/>
                    <a:pt x="117" y="104"/>
                    <a:pt x="117" y="104"/>
                  </a:cubicBezTo>
                  <a:cubicBezTo>
                    <a:pt x="104" y="92"/>
                    <a:pt x="104" y="92"/>
                    <a:pt x="104" y="92"/>
                  </a:cubicBezTo>
                  <a:cubicBezTo>
                    <a:pt x="101" y="95"/>
                    <a:pt x="101" y="95"/>
                    <a:pt x="101" y="95"/>
                  </a:cubicBezTo>
                  <a:cubicBezTo>
                    <a:pt x="114" y="107"/>
                    <a:pt x="114" y="107"/>
                    <a:pt x="114" y="107"/>
                  </a:cubicBezTo>
                  <a:cubicBezTo>
                    <a:pt x="106" y="115"/>
                    <a:pt x="106" y="115"/>
                    <a:pt x="106" y="115"/>
                  </a:cubicBezTo>
                  <a:cubicBezTo>
                    <a:pt x="93" y="103"/>
                    <a:pt x="93" y="103"/>
                    <a:pt x="93" y="103"/>
                  </a:cubicBezTo>
                  <a:cubicBezTo>
                    <a:pt x="90" y="105"/>
                    <a:pt x="90" y="105"/>
                    <a:pt x="90" y="105"/>
                  </a:cubicBezTo>
                  <a:cubicBezTo>
                    <a:pt x="103" y="118"/>
                    <a:pt x="103" y="118"/>
                    <a:pt x="103" y="118"/>
                  </a:cubicBezTo>
                  <a:cubicBezTo>
                    <a:pt x="94" y="127"/>
                    <a:pt x="94" y="127"/>
                    <a:pt x="94" y="127"/>
                  </a:cubicBezTo>
                  <a:cubicBezTo>
                    <a:pt x="82" y="114"/>
                    <a:pt x="82" y="114"/>
                    <a:pt x="82" y="114"/>
                  </a:cubicBezTo>
                  <a:cubicBezTo>
                    <a:pt x="79" y="117"/>
                    <a:pt x="79" y="117"/>
                    <a:pt x="79" y="117"/>
                  </a:cubicBezTo>
                  <a:cubicBezTo>
                    <a:pt x="91" y="130"/>
                    <a:pt x="91" y="130"/>
                    <a:pt x="91" y="130"/>
                  </a:cubicBezTo>
                  <a:cubicBezTo>
                    <a:pt x="84" y="137"/>
                    <a:pt x="84" y="137"/>
                    <a:pt x="84" y="137"/>
                  </a:cubicBezTo>
                  <a:cubicBezTo>
                    <a:pt x="59" y="111"/>
                    <a:pt x="59" y="111"/>
                    <a:pt x="59" y="111"/>
                  </a:cubicBezTo>
                  <a:cubicBezTo>
                    <a:pt x="56" y="114"/>
                    <a:pt x="56" y="114"/>
                    <a:pt x="56" y="114"/>
                  </a:cubicBezTo>
                  <a:cubicBezTo>
                    <a:pt x="81" y="140"/>
                    <a:pt x="81" y="140"/>
                    <a:pt x="81" y="140"/>
                  </a:cubicBezTo>
                  <a:cubicBezTo>
                    <a:pt x="74" y="147"/>
                    <a:pt x="74" y="147"/>
                    <a:pt x="74" y="147"/>
                  </a:cubicBezTo>
                  <a:cubicBezTo>
                    <a:pt x="61" y="135"/>
                    <a:pt x="61" y="135"/>
                    <a:pt x="61" y="135"/>
                  </a:cubicBezTo>
                  <a:cubicBezTo>
                    <a:pt x="58" y="138"/>
                    <a:pt x="58" y="138"/>
                    <a:pt x="58" y="138"/>
                  </a:cubicBezTo>
                  <a:cubicBezTo>
                    <a:pt x="71" y="150"/>
                    <a:pt x="71" y="150"/>
                    <a:pt x="71" y="150"/>
                  </a:cubicBezTo>
                  <a:cubicBezTo>
                    <a:pt x="63" y="158"/>
                    <a:pt x="63" y="158"/>
                    <a:pt x="63" y="158"/>
                  </a:cubicBezTo>
                  <a:cubicBezTo>
                    <a:pt x="50" y="146"/>
                    <a:pt x="50" y="146"/>
                    <a:pt x="50" y="146"/>
                  </a:cubicBezTo>
                  <a:cubicBezTo>
                    <a:pt x="47" y="149"/>
                    <a:pt x="47" y="149"/>
                    <a:pt x="47" y="149"/>
                  </a:cubicBezTo>
                  <a:cubicBezTo>
                    <a:pt x="60" y="161"/>
                    <a:pt x="60" y="161"/>
                    <a:pt x="60" y="161"/>
                  </a:cubicBezTo>
                  <a:cubicBezTo>
                    <a:pt x="51" y="170"/>
                    <a:pt x="51" y="170"/>
                    <a:pt x="51" y="170"/>
                  </a:cubicBezTo>
                  <a:cubicBezTo>
                    <a:pt x="38" y="158"/>
                    <a:pt x="38" y="158"/>
                    <a:pt x="38" y="158"/>
                  </a:cubicBezTo>
                  <a:cubicBezTo>
                    <a:pt x="35" y="161"/>
                    <a:pt x="35" y="161"/>
                    <a:pt x="35" y="161"/>
                  </a:cubicBezTo>
                  <a:cubicBezTo>
                    <a:pt x="48" y="173"/>
                    <a:pt x="48" y="173"/>
                    <a:pt x="48" y="173"/>
                  </a:cubicBezTo>
                  <a:cubicBezTo>
                    <a:pt x="40" y="182"/>
                    <a:pt x="40" y="182"/>
                    <a:pt x="40" y="182"/>
                  </a:cubicBezTo>
                  <a:lnTo>
                    <a:pt x="6" y="148"/>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chemeClr val="bg1"/>
                </a:solidFill>
              </a:endParaRPr>
            </a:p>
          </p:txBody>
        </p:sp>
      </p:grpSp>
      <p:sp>
        <p:nvSpPr>
          <p:cNvPr id="41" name="Freeform 5">
            <a:extLst>
              <a:ext uri="{FF2B5EF4-FFF2-40B4-BE49-F238E27FC236}">
                <a16:creationId xmlns:a16="http://schemas.microsoft.com/office/drawing/2014/main" id="{F83B0B6F-E933-4F93-92CE-63B7F9435570}"/>
              </a:ext>
            </a:extLst>
          </p:cNvPr>
          <p:cNvSpPr>
            <a:spLocks noChangeAspect="1" noEditPoints="1"/>
          </p:cNvSpPr>
          <p:nvPr/>
        </p:nvSpPr>
        <p:spPr bwMode="auto">
          <a:xfrm>
            <a:off x="10155606" y="4876079"/>
            <a:ext cx="540000" cy="400063"/>
          </a:xfrm>
          <a:custGeom>
            <a:gdLst>
              <a:gd fmla="*/ 243 w 263" name="T0"/>
              <a:gd fmla="*/ 34 h 194" name="T1"/>
              <a:gd fmla="*/ 250 w 263" name="T2"/>
              <a:gd fmla="*/ 26 h 194" name="T3"/>
              <a:gd fmla="*/ 29 w 263" name="T4"/>
              <a:gd fmla="*/ 19 h 194" name="T5"/>
              <a:gd fmla="*/ 23 w 263" name="T6"/>
              <a:gd fmla="*/ 69 h 194" name="T7"/>
              <a:gd fmla="*/ 19 w 263" name="T8"/>
              <a:gd fmla="*/ 80 h 194" name="T9"/>
              <a:gd fmla="*/ 25 w 263" name="T10"/>
              <a:gd fmla="*/ 105 h 194" name="T11"/>
              <a:gd fmla="*/ 14 w 263" name="T12"/>
              <a:gd fmla="*/ 116 h 194" name="T13"/>
              <a:gd fmla="*/ 21 w 263" name="T14"/>
              <a:gd fmla="*/ 165 h 194" name="T15"/>
              <a:gd fmla="*/ 246 w 263" name="T16"/>
              <a:gd fmla="*/ 161 h 194" name="T17"/>
              <a:gd fmla="*/ 236 w 263" name="T18"/>
              <a:gd fmla="*/ 127 h 194" name="T19"/>
              <a:gd fmla="*/ 243 w 263" name="T20"/>
              <a:gd fmla="*/ 119 h 194" name="T21"/>
              <a:gd fmla="*/ 248 w 263" name="T22"/>
              <a:gd fmla="*/ 92 h 194" name="T23"/>
              <a:gd fmla="*/ 254 w 263" name="T24"/>
              <a:gd fmla="*/ 68 h 194" name="T25"/>
              <a:gd fmla="*/ 124 w 263" name="T26"/>
              <a:gd fmla="*/ 58 h 194" name="T27"/>
              <a:gd fmla="*/ 224 w 263" name="T28"/>
              <a:gd fmla="*/ 38 h 194" name="T29"/>
              <a:gd fmla="*/ 233 w 263" name="T30"/>
              <a:gd fmla="*/ 57 h 194" name="T31"/>
              <a:gd fmla="*/ 220 w 263" name="T32"/>
              <a:gd fmla="*/ 64 h 194" name="T33"/>
              <a:gd fmla="*/ 124 w 263" name="T34"/>
              <a:gd fmla="*/ 58 h 194" name="T35"/>
              <a:gd fmla="*/ 38 w 263" name="T36"/>
              <a:gd fmla="*/ 84 h 194" name="T37"/>
              <a:gd fmla="*/ 118 w 263" name="T38"/>
              <a:gd fmla="*/ 101 h 194" name="T39"/>
              <a:gd fmla="*/ 118 w 263" name="T40"/>
              <a:gd fmla="*/ 101 h 194" name="T41"/>
              <a:gd fmla="*/ 139 w 263" name="T42"/>
              <a:gd fmla="*/ 134 h 194" name="T43"/>
              <a:gd fmla="*/ 29 w 263" name="T44"/>
              <a:gd fmla="*/ 107 h 194" name="T45"/>
              <a:gd fmla="*/ 27 w 263" name="T46"/>
              <a:gd fmla="*/ 82 h 194" name="T47"/>
              <a:gd fmla="*/ 26 w 263" name="T48"/>
              <a:gd fmla="*/ 31 h 194" name="T49"/>
              <a:gd fmla="*/ 31 w 263" name="T50"/>
              <a:gd fmla="*/ 29 h 194" name="T51"/>
              <a:gd fmla="*/ 120 w 263" name="T52"/>
              <a:gd fmla="*/ 58 h 194" name="T53"/>
              <a:gd fmla="*/ 36 w 263" name="T54"/>
              <a:gd fmla="*/ 65 h 194" name="T55"/>
              <a:gd fmla="*/ 31 w 263" name="T56"/>
              <a:gd fmla="*/ 63 h 194" name="T57"/>
              <a:gd fmla="*/ 111 w 263" name="T58"/>
              <a:gd fmla="*/ 181 h 194" name="T59"/>
              <a:gd fmla="*/ 24 w 263" name="T60"/>
              <a:gd fmla="*/ 156 h 194" name="T61"/>
              <a:gd fmla="*/ 18 w 263" name="T62"/>
              <a:gd fmla="*/ 124 h 194" name="T63"/>
              <a:gd fmla="*/ 24 w 263" name="T64"/>
              <a:gd fmla="*/ 122 h 194" name="T65"/>
              <a:gd fmla="*/ 112 w 263" name="T66"/>
              <a:gd fmla="*/ 151 h 194" name="T67"/>
              <a:gd fmla="*/ 225 w 263" name="T68"/>
              <a:gd fmla="*/ 150 h 194" name="T69"/>
              <a:gd fmla="*/ 116 w 263" name="T70"/>
              <a:gd fmla="*/ 181 h 194" name="T71"/>
              <a:gd fmla="*/ 140 w 263" name="T72"/>
              <a:gd fmla="*/ 147 h 194" name="T73"/>
              <a:gd fmla="*/ 157 w 263" name="T74"/>
              <a:gd fmla="*/ 143 h 194" name="T75"/>
              <a:gd fmla="*/ 228 w 263" name="T76"/>
              <a:gd fmla="*/ 129 h 194" name="T77"/>
              <a:gd fmla="*/ 231 w 263" name="T78"/>
              <a:gd fmla="*/ 110 h 194" name="T79"/>
              <a:gd fmla="*/ 222 w 263" name="T80"/>
              <a:gd fmla="*/ 112 h 194" name="T81"/>
              <a:gd fmla="*/ 143 w 263" name="T82"/>
              <a:gd fmla="*/ 105 h 194" name="T83"/>
              <a:gd fmla="*/ 231 w 263" name="T84"/>
              <a:gd fmla="*/ 76 h 194" name="T85"/>
              <a:gd fmla="*/ 240 w 263" name="T86"/>
              <a:gd fmla="*/ 91 h 194" name="T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b="b" l="0" r="r" t="0"/>
            <a:pathLst>
              <a:path h="194" w="263">
                <a:moveTo>
                  <a:pt x="238" y="59"/>
                </a:moveTo>
                <a:cubicBezTo>
                  <a:pt x="237" y="51"/>
                  <a:pt x="236" y="38"/>
                  <a:pt x="243" y="34"/>
                </a:cubicBezTo>
                <a:cubicBezTo>
                  <a:pt x="244" y="34"/>
                  <a:pt x="244" y="34"/>
                  <a:pt x="244" y="33"/>
                </a:cubicBezTo>
                <a:cubicBezTo>
                  <a:pt x="249" y="32"/>
                  <a:pt x="253" y="29"/>
                  <a:pt x="250" y="26"/>
                </a:cubicBezTo>
                <a:cubicBezTo>
                  <a:pt x="166" y="0"/>
                  <a:pt x="166" y="0"/>
                  <a:pt x="166" y="0"/>
                </a:cubicBezTo>
                <a:cubicBezTo>
                  <a:pt x="29" y="19"/>
                  <a:pt x="29" y="19"/>
                  <a:pt x="29" y="19"/>
                </a:cubicBezTo>
                <a:cubicBezTo>
                  <a:pt x="29" y="19"/>
                  <a:pt x="13" y="21"/>
                  <a:pt x="15" y="46"/>
                </a:cubicBezTo>
                <a:cubicBezTo>
                  <a:pt x="15" y="59"/>
                  <a:pt x="20" y="65"/>
                  <a:pt x="23" y="69"/>
                </a:cubicBezTo>
                <a:cubicBezTo>
                  <a:pt x="12" y="72"/>
                  <a:pt x="12" y="72"/>
                  <a:pt x="12" y="72"/>
                </a:cubicBezTo>
                <a:cubicBezTo>
                  <a:pt x="9" y="76"/>
                  <a:pt x="13" y="78"/>
                  <a:pt x="19" y="80"/>
                </a:cubicBezTo>
                <a:cubicBezTo>
                  <a:pt x="19" y="80"/>
                  <a:pt x="19" y="80"/>
                  <a:pt x="19" y="80"/>
                </a:cubicBezTo>
                <a:cubicBezTo>
                  <a:pt x="26" y="85"/>
                  <a:pt x="26" y="98"/>
                  <a:pt x="25" y="105"/>
                </a:cubicBezTo>
                <a:cubicBezTo>
                  <a:pt x="0" y="112"/>
                  <a:pt x="9" y="115"/>
                  <a:pt x="9" y="115"/>
                </a:cubicBezTo>
                <a:cubicBezTo>
                  <a:pt x="14" y="116"/>
                  <a:pt x="14" y="116"/>
                  <a:pt x="14" y="116"/>
                </a:cubicBezTo>
                <a:cubicBezTo>
                  <a:pt x="10" y="119"/>
                  <a:pt x="6" y="126"/>
                  <a:pt x="7" y="139"/>
                </a:cubicBezTo>
                <a:cubicBezTo>
                  <a:pt x="9" y="163"/>
                  <a:pt x="21" y="165"/>
                  <a:pt x="21" y="165"/>
                </a:cubicBezTo>
                <a:cubicBezTo>
                  <a:pt x="111" y="194"/>
                  <a:pt x="111" y="194"/>
                  <a:pt x="111" y="194"/>
                </a:cubicBezTo>
                <a:cubicBezTo>
                  <a:pt x="246" y="161"/>
                  <a:pt x="246" y="161"/>
                  <a:pt x="246" y="161"/>
                </a:cubicBezTo>
                <a:cubicBezTo>
                  <a:pt x="246" y="161"/>
                  <a:pt x="255" y="159"/>
                  <a:pt x="230" y="152"/>
                </a:cubicBezTo>
                <a:cubicBezTo>
                  <a:pt x="229" y="144"/>
                  <a:pt x="229" y="131"/>
                  <a:pt x="236" y="127"/>
                </a:cubicBezTo>
                <a:cubicBezTo>
                  <a:pt x="236" y="127"/>
                  <a:pt x="236" y="127"/>
                  <a:pt x="236" y="126"/>
                </a:cubicBezTo>
                <a:cubicBezTo>
                  <a:pt x="242" y="125"/>
                  <a:pt x="246" y="122"/>
                  <a:pt x="243" y="119"/>
                </a:cubicBezTo>
                <a:cubicBezTo>
                  <a:pt x="237" y="117"/>
                  <a:pt x="237" y="117"/>
                  <a:pt x="237" y="117"/>
                </a:cubicBezTo>
                <a:cubicBezTo>
                  <a:pt x="241" y="114"/>
                  <a:pt x="247" y="108"/>
                  <a:pt x="248" y="92"/>
                </a:cubicBezTo>
                <a:cubicBezTo>
                  <a:pt x="248" y="81"/>
                  <a:pt x="245" y="75"/>
                  <a:pt x="242" y="71"/>
                </a:cubicBezTo>
                <a:cubicBezTo>
                  <a:pt x="254" y="68"/>
                  <a:pt x="254" y="68"/>
                  <a:pt x="254" y="68"/>
                </a:cubicBezTo>
                <a:cubicBezTo>
                  <a:pt x="254" y="68"/>
                  <a:pt x="263" y="66"/>
                  <a:pt x="238" y="59"/>
                </a:cubicBezTo>
                <a:close/>
                <a:moveTo>
                  <a:pt x="124" y="58"/>
                </a:moveTo>
                <a:cubicBezTo>
                  <a:pt x="147" y="54"/>
                  <a:pt x="147" y="54"/>
                  <a:pt x="147" y="54"/>
                </a:cubicBezTo>
                <a:cubicBezTo>
                  <a:pt x="224" y="38"/>
                  <a:pt x="224" y="38"/>
                  <a:pt x="224" y="38"/>
                </a:cubicBezTo>
                <a:cubicBezTo>
                  <a:pt x="235" y="36"/>
                  <a:pt x="235" y="36"/>
                  <a:pt x="235" y="36"/>
                </a:cubicBezTo>
                <a:cubicBezTo>
                  <a:pt x="232" y="42"/>
                  <a:pt x="232" y="51"/>
                  <a:pt x="233" y="57"/>
                </a:cubicBezTo>
                <a:cubicBezTo>
                  <a:pt x="233" y="59"/>
                  <a:pt x="233" y="60"/>
                  <a:pt x="233" y="61"/>
                </a:cubicBezTo>
                <a:cubicBezTo>
                  <a:pt x="220" y="64"/>
                  <a:pt x="220" y="64"/>
                  <a:pt x="220" y="64"/>
                </a:cubicBezTo>
                <a:cubicBezTo>
                  <a:pt x="123" y="88"/>
                  <a:pt x="123" y="88"/>
                  <a:pt x="123" y="88"/>
                </a:cubicBezTo>
                <a:lnTo>
                  <a:pt x="124" y="58"/>
                </a:lnTo>
                <a:close/>
                <a:moveTo>
                  <a:pt x="27" y="82"/>
                </a:moveTo>
                <a:cubicBezTo>
                  <a:pt x="38" y="84"/>
                  <a:pt x="38" y="84"/>
                  <a:pt x="38" y="84"/>
                </a:cubicBezTo>
                <a:cubicBezTo>
                  <a:pt x="112" y="100"/>
                  <a:pt x="112" y="100"/>
                  <a:pt x="112" y="100"/>
                </a:cubicBezTo>
                <a:cubicBezTo>
                  <a:pt x="118" y="101"/>
                  <a:pt x="118" y="101"/>
                  <a:pt x="118" y="101"/>
                </a:cubicBezTo>
                <a:cubicBezTo>
                  <a:pt x="118" y="101"/>
                  <a:pt x="118" y="101"/>
                  <a:pt x="118" y="101"/>
                </a:cubicBezTo>
                <a:cubicBezTo>
                  <a:pt x="118" y="101"/>
                  <a:pt x="118" y="101"/>
                  <a:pt x="118" y="101"/>
                </a:cubicBezTo>
                <a:cubicBezTo>
                  <a:pt x="138" y="105"/>
                  <a:pt x="138" y="105"/>
                  <a:pt x="138" y="105"/>
                </a:cubicBezTo>
                <a:cubicBezTo>
                  <a:pt x="139" y="134"/>
                  <a:pt x="139" y="134"/>
                  <a:pt x="139" y="134"/>
                </a:cubicBezTo>
                <a:cubicBezTo>
                  <a:pt x="39" y="110"/>
                  <a:pt x="39" y="110"/>
                  <a:pt x="39" y="110"/>
                </a:cubicBezTo>
                <a:cubicBezTo>
                  <a:pt x="29" y="107"/>
                  <a:pt x="29" y="107"/>
                  <a:pt x="29" y="107"/>
                </a:cubicBezTo>
                <a:cubicBezTo>
                  <a:pt x="29" y="106"/>
                  <a:pt x="30" y="105"/>
                  <a:pt x="30" y="104"/>
                </a:cubicBezTo>
                <a:cubicBezTo>
                  <a:pt x="30" y="98"/>
                  <a:pt x="30" y="89"/>
                  <a:pt x="27" y="82"/>
                </a:cubicBezTo>
                <a:close/>
                <a:moveTo>
                  <a:pt x="22" y="45"/>
                </a:moveTo>
                <a:cubicBezTo>
                  <a:pt x="22" y="38"/>
                  <a:pt x="23" y="33"/>
                  <a:pt x="26" y="31"/>
                </a:cubicBezTo>
                <a:cubicBezTo>
                  <a:pt x="27" y="30"/>
                  <a:pt x="29" y="29"/>
                  <a:pt x="30" y="29"/>
                </a:cubicBezTo>
                <a:cubicBezTo>
                  <a:pt x="31" y="29"/>
                  <a:pt x="31" y="29"/>
                  <a:pt x="31" y="29"/>
                </a:cubicBezTo>
                <a:cubicBezTo>
                  <a:pt x="90" y="49"/>
                  <a:pt x="90" y="49"/>
                  <a:pt x="90" y="49"/>
                </a:cubicBezTo>
                <a:cubicBezTo>
                  <a:pt x="120" y="58"/>
                  <a:pt x="120" y="58"/>
                  <a:pt x="120" y="58"/>
                </a:cubicBezTo>
                <a:cubicBezTo>
                  <a:pt x="119" y="88"/>
                  <a:pt x="119" y="88"/>
                  <a:pt x="119" y="88"/>
                </a:cubicBezTo>
                <a:cubicBezTo>
                  <a:pt x="36" y="65"/>
                  <a:pt x="36" y="65"/>
                  <a:pt x="36" y="65"/>
                </a:cubicBezTo>
                <a:cubicBezTo>
                  <a:pt x="32" y="64"/>
                  <a:pt x="32" y="64"/>
                  <a:pt x="32" y="64"/>
                </a:cubicBezTo>
                <a:cubicBezTo>
                  <a:pt x="32" y="64"/>
                  <a:pt x="31" y="64"/>
                  <a:pt x="31" y="63"/>
                </a:cubicBezTo>
                <a:cubicBezTo>
                  <a:pt x="31" y="63"/>
                  <a:pt x="23" y="63"/>
                  <a:pt x="22" y="45"/>
                </a:cubicBezTo>
                <a:close/>
                <a:moveTo>
                  <a:pt x="111" y="181"/>
                </a:moveTo>
                <a:cubicBezTo>
                  <a:pt x="24" y="157"/>
                  <a:pt x="24" y="157"/>
                  <a:pt x="24" y="157"/>
                </a:cubicBezTo>
                <a:cubicBezTo>
                  <a:pt x="24" y="157"/>
                  <a:pt x="24" y="157"/>
                  <a:pt x="24" y="156"/>
                </a:cubicBezTo>
                <a:cubicBezTo>
                  <a:pt x="23" y="156"/>
                  <a:pt x="15" y="156"/>
                  <a:pt x="15" y="138"/>
                </a:cubicBezTo>
                <a:cubicBezTo>
                  <a:pt x="15" y="131"/>
                  <a:pt x="16" y="126"/>
                  <a:pt x="18" y="124"/>
                </a:cubicBezTo>
                <a:cubicBezTo>
                  <a:pt x="20" y="123"/>
                  <a:pt x="21" y="122"/>
                  <a:pt x="23" y="122"/>
                </a:cubicBezTo>
                <a:cubicBezTo>
                  <a:pt x="23" y="122"/>
                  <a:pt x="24" y="122"/>
                  <a:pt x="24" y="122"/>
                </a:cubicBezTo>
                <a:cubicBezTo>
                  <a:pt x="24" y="122"/>
                  <a:pt x="24" y="122"/>
                  <a:pt x="24" y="122"/>
                </a:cubicBezTo>
                <a:cubicBezTo>
                  <a:pt x="112" y="151"/>
                  <a:pt x="112" y="151"/>
                  <a:pt x="112" y="151"/>
                </a:cubicBezTo>
                <a:lnTo>
                  <a:pt x="111" y="181"/>
                </a:lnTo>
                <a:close/>
                <a:moveTo>
                  <a:pt x="225" y="150"/>
                </a:moveTo>
                <a:cubicBezTo>
                  <a:pt x="225" y="152"/>
                  <a:pt x="225" y="153"/>
                  <a:pt x="225" y="154"/>
                </a:cubicBezTo>
                <a:cubicBezTo>
                  <a:pt x="116" y="181"/>
                  <a:pt x="116" y="181"/>
                  <a:pt x="116" y="181"/>
                </a:cubicBezTo>
                <a:cubicBezTo>
                  <a:pt x="117" y="151"/>
                  <a:pt x="117" y="151"/>
                  <a:pt x="117" y="151"/>
                </a:cubicBezTo>
                <a:cubicBezTo>
                  <a:pt x="140" y="147"/>
                  <a:pt x="140" y="147"/>
                  <a:pt x="140" y="147"/>
                </a:cubicBezTo>
                <a:cubicBezTo>
                  <a:pt x="144" y="147"/>
                  <a:pt x="144" y="147"/>
                  <a:pt x="144" y="147"/>
                </a:cubicBezTo>
                <a:cubicBezTo>
                  <a:pt x="157" y="143"/>
                  <a:pt x="157" y="143"/>
                  <a:pt x="157" y="143"/>
                </a:cubicBezTo>
                <a:cubicBezTo>
                  <a:pt x="216" y="131"/>
                  <a:pt x="216" y="131"/>
                  <a:pt x="216" y="131"/>
                </a:cubicBezTo>
                <a:cubicBezTo>
                  <a:pt x="228" y="129"/>
                  <a:pt x="228" y="129"/>
                  <a:pt x="228" y="129"/>
                </a:cubicBezTo>
                <a:cubicBezTo>
                  <a:pt x="224" y="135"/>
                  <a:pt x="224" y="144"/>
                  <a:pt x="225" y="150"/>
                </a:cubicBezTo>
                <a:close/>
                <a:moveTo>
                  <a:pt x="231" y="110"/>
                </a:moveTo>
                <a:cubicBezTo>
                  <a:pt x="231" y="110"/>
                  <a:pt x="231" y="110"/>
                  <a:pt x="230" y="110"/>
                </a:cubicBezTo>
                <a:cubicBezTo>
                  <a:pt x="222" y="112"/>
                  <a:pt x="222" y="112"/>
                  <a:pt x="222" y="112"/>
                </a:cubicBezTo>
                <a:cubicBezTo>
                  <a:pt x="144" y="134"/>
                  <a:pt x="144" y="134"/>
                  <a:pt x="144" y="134"/>
                </a:cubicBezTo>
                <a:cubicBezTo>
                  <a:pt x="143" y="105"/>
                  <a:pt x="143" y="105"/>
                  <a:pt x="143" y="105"/>
                </a:cubicBezTo>
                <a:cubicBezTo>
                  <a:pt x="168" y="96"/>
                  <a:pt x="168" y="96"/>
                  <a:pt x="168" y="96"/>
                </a:cubicBezTo>
                <a:cubicBezTo>
                  <a:pt x="231" y="76"/>
                  <a:pt x="231" y="76"/>
                  <a:pt x="231" y="76"/>
                </a:cubicBezTo>
                <a:cubicBezTo>
                  <a:pt x="231" y="76"/>
                  <a:pt x="234" y="75"/>
                  <a:pt x="237" y="78"/>
                </a:cubicBezTo>
                <a:cubicBezTo>
                  <a:pt x="239" y="80"/>
                  <a:pt x="240" y="85"/>
                  <a:pt x="240" y="91"/>
                </a:cubicBezTo>
                <a:cubicBezTo>
                  <a:pt x="239" y="109"/>
                  <a:pt x="231" y="110"/>
                  <a:pt x="231" y="110"/>
                </a:cubicBez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solidFill>
                <a:schemeClr val="bg1"/>
              </a:solidFill>
            </a:endParaRPr>
          </a:p>
        </p:txBody>
      </p:sp>
      <p:sp>
        <p:nvSpPr>
          <p:cNvPr id="42" name="文本框 31">
            <a:extLst>
              <a:ext uri="{FF2B5EF4-FFF2-40B4-BE49-F238E27FC236}">
                <a16:creationId xmlns:a16="http://schemas.microsoft.com/office/drawing/2014/main" id="{87329A9C-50A3-476F-9322-E4DEC311C7B7}"/>
              </a:ext>
            </a:extLst>
          </p:cNvPr>
          <p:cNvSpPr txBox="1"/>
          <p:nvPr/>
        </p:nvSpPr>
        <p:spPr>
          <a:xfrm>
            <a:off x="2842658" y="1794856"/>
            <a:ext cx="995680" cy="396240"/>
          </a:xfrm>
          <a:prstGeom prst="rect">
            <a:avLst/>
          </a:prstGeom>
          <a:noFill/>
        </p:spPr>
        <p:txBody>
          <a:bodyPr rtlCol="0" wrap="none">
            <a:spAutoFit/>
          </a:bodyPr>
          <a:lstStyle/>
          <a:p>
            <a:pPr algn="ctr">
              <a:lnSpc>
                <a:spcPct val="125000"/>
              </a:lnSpc>
              <a:spcAft>
                <a:spcPts val="1000"/>
              </a:spcAft>
            </a:pPr>
            <a:r>
              <a:rPr altLang="en-US" lang="zh-CN" sz="1600">
                <a:solidFill>
                  <a:schemeClr val="bg1"/>
                </a:solidFill>
              </a:rPr>
              <a:t>加入标题</a:t>
            </a:r>
          </a:p>
        </p:txBody>
      </p:sp>
      <p:sp>
        <p:nvSpPr>
          <p:cNvPr id="43" name="文本框 32">
            <a:extLst>
              <a:ext uri="{FF2B5EF4-FFF2-40B4-BE49-F238E27FC236}">
                <a16:creationId xmlns:a16="http://schemas.microsoft.com/office/drawing/2014/main" id="{CE471BD0-069F-4DB3-8A5B-B9ADCF29B4C4}"/>
              </a:ext>
            </a:extLst>
          </p:cNvPr>
          <p:cNvSpPr txBox="1"/>
          <p:nvPr/>
        </p:nvSpPr>
        <p:spPr>
          <a:xfrm>
            <a:off x="5204360" y="1794856"/>
            <a:ext cx="995680" cy="396240"/>
          </a:xfrm>
          <a:prstGeom prst="rect">
            <a:avLst/>
          </a:prstGeom>
          <a:noFill/>
        </p:spPr>
        <p:txBody>
          <a:bodyPr rtlCol="0" wrap="none">
            <a:spAutoFit/>
          </a:bodyPr>
          <a:lstStyle/>
          <a:p>
            <a:pPr algn="ctr">
              <a:lnSpc>
                <a:spcPct val="125000"/>
              </a:lnSpc>
              <a:spcAft>
                <a:spcPts val="1000"/>
              </a:spcAft>
            </a:pPr>
            <a:r>
              <a:rPr altLang="en-US" lang="zh-CN" sz="1600">
                <a:solidFill>
                  <a:schemeClr val="bg1"/>
                </a:solidFill>
              </a:rPr>
              <a:t>加入标题</a:t>
            </a:r>
          </a:p>
        </p:txBody>
      </p:sp>
      <p:sp>
        <p:nvSpPr>
          <p:cNvPr id="44" name="文本框 33">
            <a:extLst>
              <a:ext uri="{FF2B5EF4-FFF2-40B4-BE49-F238E27FC236}">
                <a16:creationId xmlns:a16="http://schemas.microsoft.com/office/drawing/2014/main" id="{5FD7C262-9D94-48FB-8C34-6764F8D26C32}"/>
              </a:ext>
            </a:extLst>
          </p:cNvPr>
          <p:cNvSpPr txBox="1"/>
          <p:nvPr/>
        </p:nvSpPr>
        <p:spPr>
          <a:xfrm>
            <a:off x="7564682" y="1794856"/>
            <a:ext cx="995680" cy="396240"/>
          </a:xfrm>
          <a:prstGeom prst="rect">
            <a:avLst/>
          </a:prstGeom>
          <a:noFill/>
        </p:spPr>
        <p:txBody>
          <a:bodyPr rtlCol="0" wrap="none">
            <a:spAutoFit/>
          </a:bodyPr>
          <a:lstStyle/>
          <a:p>
            <a:pPr algn="ctr">
              <a:lnSpc>
                <a:spcPct val="125000"/>
              </a:lnSpc>
              <a:spcAft>
                <a:spcPts val="1000"/>
              </a:spcAft>
            </a:pPr>
            <a:r>
              <a:rPr altLang="en-US" lang="zh-CN" sz="1600">
                <a:solidFill>
                  <a:schemeClr val="bg1"/>
                </a:solidFill>
              </a:rPr>
              <a:t>加入标题</a:t>
            </a:r>
          </a:p>
        </p:txBody>
      </p:sp>
      <p:sp>
        <p:nvSpPr>
          <p:cNvPr id="45" name="文本框 34">
            <a:extLst>
              <a:ext uri="{FF2B5EF4-FFF2-40B4-BE49-F238E27FC236}">
                <a16:creationId xmlns:a16="http://schemas.microsoft.com/office/drawing/2014/main" id="{FE0AC7B7-EC68-4126-8448-DFCCCFB31BCA}"/>
              </a:ext>
            </a:extLst>
          </p:cNvPr>
          <p:cNvSpPr txBox="1"/>
          <p:nvPr/>
        </p:nvSpPr>
        <p:spPr>
          <a:xfrm>
            <a:off x="9927766" y="1794856"/>
            <a:ext cx="995680" cy="396240"/>
          </a:xfrm>
          <a:prstGeom prst="rect">
            <a:avLst/>
          </a:prstGeom>
          <a:noFill/>
        </p:spPr>
        <p:txBody>
          <a:bodyPr rtlCol="0" wrap="none">
            <a:spAutoFit/>
          </a:bodyPr>
          <a:lstStyle/>
          <a:p>
            <a:pPr algn="ctr">
              <a:lnSpc>
                <a:spcPct val="125000"/>
              </a:lnSpc>
              <a:spcAft>
                <a:spcPts val="1000"/>
              </a:spcAft>
            </a:pPr>
            <a:r>
              <a:rPr altLang="en-US" lang="zh-CN" sz="1600">
                <a:solidFill>
                  <a:schemeClr val="bg1"/>
                </a:solidFill>
              </a:rPr>
              <a:t>加入标题</a:t>
            </a:r>
          </a:p>
        </p:txBody>
      </p:sp>
      <p:sp>
        <p:nvSpPr>
          <p:cNvPr id="46" name="文本框 35">
            <a:extLst>
              <a:ext uri="{FF2B5EF4-FFF2-40B4-BE49-F238E27FC236}">
                <a16:creationId xmlns:a16="http://schemas.microsoft.com/office/drawing/2014/main" id="{420E4BAB-BDFB-4C00-8186-22D3ED6D7DAD}"/>
              </a:ext>
            </a:extLst>
          </p:cNvPr>
          <p:cNvSpPr txBox="1"/>
          <p:nvPr/>
        </p:nvSpPr>
        <p:spPr>
          <a:xfrm>
            <a:off x="2350498" y="2267971"/>
            <a:ext cx="1980000" cy="1158240"/>
          </a:xfrm>
          <a:prstGeom prst="rect">
            <a:avLst/>
          </a:prstGeom>
          <a:noFill/>
        </p:spPr>
        <p:txBody>
          <a:bodyPr rtlCol="0" wrap="square">
            <a:spAutoFit/>
          </a:bodyPr>
          <a:lstStyle/>
          <a:p>
            <a:pPr algn="ctr" defTabSz="1216817" lvl="0">
              <a:spcBef>
                <a:spcPct val="20000"/>
              </a:spcBef>
              <a:defRPr/>
            </a:pPr>
            <a:r>
              <a:rPr altLang="en-US" lang="zh-CN" sz="1400">
                <a:solidFill>
                  <a:schemeClr val="bg1"/>
                </a:solidFill>
                <a:latin charset="0" panose="020b0604020202020204" pitchFamily="34" typeface="Arial"/>
                <a:ea charset="-122" pitchFamily="34" typeface="微软雅黑"/>
                <a:cs typeface="+mn-ea"/>
                <a:sym charset="0" panose="020b0604020202020204" pitchFamily="34" typeface="Arial"/>
              </a:rPr>
              <a:t>单击此处可编辑内容，根据您的需要自由拉伸文本框大小单击此处可编辑内容，根据您的需要自由拉伸文</a:t>
            </a:r>
          </a:p>
        </p:txBody>
      </p:sp>
      <p:sp>
        <p:nvSpPr>
          <p:cNvPr id="47" name="文本框 36">
            <a:extLst>
              <a:ext uri="{FF2B5EF4-FFF2-40B4-BE49-F238E27FC236}">
                <a16:creationId xmlns:a16="http://schemas.microsoft.com/office/drawing/2014/main" id="{F7661307-BD7A-4B91-947D-8C05B27EC3ED}"/>
              </a:ext>
            </a:extLst>
          </p:cNvPr>
          <p:cNvSpPr txBox="1"/>
          <p:nvPr/>
        </p:nvSpPr>
        <p:spPr>
          <a:xfrm>
            <a:off x="4712199" y="2267971"/>
            <a:ext cx="1980000" cy="1158240"/>
          </a:xfrm>
          <a:prstGeom prst="rect">
            <a:avLst/>
          </a:prstGeom>
          <a:noFill/>
        </p:spPr>
        <p:txBody>
          <a:bodyPr rtlCol="0" wrap="square">
            <a:spAutoFit/>
          </a:bodyPr>
          <a:lstStyle/>
          <a:p>
            <a:pPr algn="ctr" defTabSz="1216817" lvl="0">
              <a:spcBef>
                <a:spcPct val="20000"/>
              </a:spcBef>
              <a:defRPr/>
            </a:pPr>
            <a:r>
              <a:rPr altLang="en-US" lang="zh-CN" sz="1400">
                <a:solidFill>
                  <a:schemeClr val="bg1"/>
                </a:solidFill>
                <a:latin charset="0" panose="020b0604020202020204" pitchFamily="34" typeface="Arial"/>
                <a:ea charset="-122" pitchFamily="34" typeface="微软雅黑"/>
                <a:cs typeface="+mn-ea"/>
                <a:sym charset="0" panose="020b0604020202020204" pitchFamily="34" typeface="Arial"/>
              </a:rPr>
              <a:t>单击此处可编辑内容，根据您的需要自由拉伸文本框大小单击此处可编辑内容，根据您的需要自由拉伸文</a:t>
            </a:r>
          </a:p>
        </p:txBody>
      </p:sp>
      <p:sp>
        <p:nvSpPr>
          <p:cNvPr id="48" name="文本框 37">
            <a:extLst>
              <a:ext uri="{FF2B5EF4-FFF2-40B4-BE49-F238E27FC236}">
                <a16:creationId xmlns:a16="http://schemas.microsoft.com/office/drawing/2014/main" id="{883D92E1-3408-48A9-82F7-77BEA37D4AA4}"/>
              </a:ext>
            </a:extLst>
          </p:cNvPr>
          <p:cNvSpPr txBox="1"/>
          <p:nvPr/>
        </p:nvSpPr>
        <p:spPr>
          <a:xfrm>
            <a:off x="7072523" y="2267971"/>
            <a:ext cx="1980000" cy="1158240"/>
          </a:xfrm>
          <a:prstGeom prst="rect">
            <a:avLst/>
          </a:prstGeom>
          <a:noFill/>
        </p:spPr>
        <p:txBody>
          <a:bodyPr rtlCol="0" wrap="square">
            <a:spAutoFit/>
          </a:bodyPr>
          <a:lstStyle/>
          <a:p>
            <a:pPr algn="ctr" defTabSz="1216817" lvl="0">
              <a:spcBef>
                <a:spcPct val="20000"/>
              </a:spcBef>
              <a:defRPr/>
            </a:pPr>
            <a:r>
              <a:rPr altLang="en-US" lang="zh-CN" sz="1400">
                <a:solidFill>
                  <a:schemeClr val="bg1"/>
                </a:solidFill>
                <a:latin charset="0" panose="020b0604020202020204" pitchFamily="34" typeface="Arial"/>
                <a:ea charset="-122" pitchFamily="34" typeface="微软雅黑"/>
                <a:cs typeface="+mn-ea"/>
                <a:sym charset="0" panose="020b0604020202020204" pitchFamily="34" typeface="Arial"/>
              </a:rPr>
              <a:t>单击此处可编辑内容，根据您的需要自由拉伸文本框大小单击此处可编辑内容，根据您的需要自由拉伸文</a:t>
            </a:r>
          </a:p>
        </p:txBody>
      </p:sp>
      <p:sp>
        <p:nvSpPr>
          <p:cNvPr id="49" name="文本框 38">
            <a:extLst>
              <a:ext uri="{FF2B5EF4-FFF2-40B4-BE49-F238E27FC236}">
                <a16:creationId xmlns:a16="http://schemas.microsoft.com/office/drawing/2014/main" id="{5C7B4C7B-D4D4-4DF0-A86A-39C417B092E1}"/>
              </a:ext>
            </a:extLst>
          </p:cNvPr>
          <p:cNvSpPr txBox="1"/>
          <p:nvPr/>
        </p:nvSpPr>
        <p:spPr>
          <a:xfrm>
            <a:off x="9432845" y="2267971"/>
            <a:ext cx="1980000" cy="1158240"/>
          </a:xfrm>
          <a:prstGeom prst="rect">
            <a:avLst/>
          </a:prstGeom>
          <a:noFill/>
        </p:spPr>
        <p:txBody>
          <a:bodyPr rtlCol="0" wrap="square">
            <a:spAutoFit/>
          </a:bodyPr>
          <a:lstStyle/>
          <a:p>
            <a:pPr algn="ctr" defTabSz="1216817" lvl="0">
              <a:spcBef>
                <a:spcPct val="20000"/>
              </a:spcBef>
              <a:defRPr/>
            </a:pPr>
            <a:r>
              <a:rPr altLang="en-US" lang="zh-CN" sz="1400">
                <a:solidFill>
                  <a:schemeClr val="bg1"/>
                </a:solidFill>
                <a:latin charset="0" panose="020b0604020202020204" pitchFamily="34" typeface="Arial"/>
                <a:ea charset="-122" pitchFamily="34" typeface="微软雅黑"/>
                <a:cs typeface="+mn-ea"/>
                <a:sym charset="0" panose="020b0604020202020204" pitchFamily="34" typeface="Arial"/>
              </a:rPr>
              <a:t>单击此处可编辑内容，根据您的需要自由拉伸文本框大小单击此处可编辑内容，根据您的需要自由拉伸文</a:t>
            </a:r>
          </a:p>
        </p:txBody>
      </p:sp>
    </p:spTree>
    <p:extLst>
      <p:ext uri="{BB962C8B-B14F-4D97-AF65-F5344CB8AC3E}">
        <p14:creationId val="2106265062"/>
      </p:ext>
    </p:extLst>
  </p:cSld>
  <p:clrMapOvr>
    <a:masterClrMapping/>
  </p:clrMapOvr>
  <mc:AlternateContent>
    <mc:Choice Requires="p14">
      <p:transition p14:dur="900" spd="slow">
        <p14:warp dir="in"/>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7" presetSubtype="0">
                                  <p:stCondLst>
                                    <p:cond delay="0"/>
                                  </p:stCondLst>
                                  <p:childTnLst>
                                    <p:set>
                                      <p:cBhvr>
                                        <p:cTn dur="1" fill="hold" id="6">
                                          <p:stCondLst>
                                            <p:cond delay="0"/>
                                          </p:stCondLst>
                                        </p:cTn>
                                        <p:tgtEl>
                                          <p:spTgt spid="7"/>
                                        </p:tgtEl>
                                        <p:attrNameLst>
                                          <p:attrName>style.visibility</p:attrName>
                                        </p:attrNameLst>
                                      </p:cBhvr>
                                      <p:to>
                                        <p:strVal val="visible"/>
                                      </p:to>
                                    </p:set>
                                    <p:animEffect filter="fade" transition="in">
                                      <p:cBhvr>
                                        <p:cTn dur="750" id="7"/>
                                        <p:tgtEl>
                                          <p:spTgt spid="7"/>
                                        </p:tgtEl>
                                      </p:cBhvr>
                                    </p:animEffect>
                                    <p:anim calcmode="lin" valueType="num">
                                      <p:cBhvr>
                                        <p:cTn dur="750" fill="hold" id="8"/>
                                        <p:tgtEl>
                                          <p:spTgt spid="7"/>
                                        </p:tgtEl>
                                        <p:attrNameLst>
                                          <p:attrName>ppt_x</p:attrName>
                                        </p:attrNameLst>
                                      </p:cBhvr>
                                      <p:tavLst>
                                        <p:tav tm="0">
                                          <p:val>
                                            <p:strVal val="#ppt_x"/>
                                          </p:val>
                                        </p:tav>
                                        <p:tav tm="100000">
                                          <p:val>
                                            <p:strVal val="#ppt_x"/>
                                          </p:val>
                                        </p:tav>
                                      </p:tavLst>
                                    </p:anim>
                                    <p:anim calcmode="lin" valueType="num">
                                      <p:cBhvr>
                                        <p:cTn dur="750" fill="hold" id="9"/>
                                        <p:tgtEl>
                                          <p:spTgt spid="7"/>
                                        </p:tgtEl>
                                        <p:attrNameLst>
                                          <p:attrName>ppt_y</p:attrName>
                                        </p:attrNameLst>
                                      </p:cBhvr>
                                      <p:tavLst>
                                        <p:tav tm="0">
                                          <p:val>
                                            <p:strVal val="#ppt_y-.1"/>
                                          </p:val>
                                        </p:tav>
                                        <p:tav tm="100000">
                                          <p:val>
                                            <p:strVal val="#ppt_y"/>
                                          </p:val>
                                        </p:tav>
                                      </p:tavLst>
                                    </p:anim>
                                  </p:childTnLst>
                                </p:cTn>
                              </p:par>
                              <p:par>
                                <p:cTn fill="hold" id="10" nodeType="withEffect" presetClass="entr" presetID="42" presetSubtype="0">
                                  <p:stCondLst>
                                    <p:cond delay="0"/>
                                  </p:stCondLst>
                                  <p:childTnLst>
                                    <p:set>
                                      <p:cBhvr>
                                        <p:cTn dur="1" fill="hold" id="11">
                                          <p:stCondLst>
                                            <p:cond delay="0"/>
                                          </p:stCondLst>
                                        </p:cTn>
                                        <p:tgtEl>
                                          <p:spTgt spid="11"/>
                                        </p:tgtEl>
                                        <p:attrNameLst>
                                          <p:attrName>style.visibility</p:attrName>
                                        </p:attrNameLst>
                                      </p:cBhvr>
                                      <p:to>
                                        <p:strVal val="visible"/>
                                      </p:to>
                                    </p:set>
                                    <p:animEffect filter="fade" transition="in">
                                      <p:cBhvr>
                                        <p:cTn dur="750" id="12"/>
                                        <p:tgtEl>
                                          <p:spTgt spid="11"/>
                                        </p:tgtEl>
                                      </p:cBhvr>
                                    </p:animEffect>
                                    <p:anim calcmode="lin" valueType="num">
                                      <p:cBhvr>
                                        <p:cTn dur="750" fill="hold" id="13"/>
                                        <p:tgtEl>
                                          <p:spTgt spid="11"/>
                                        </p:tgtEl>
                                        <p:attrNameLst>
                                          <p:attrName>ppt_x</p:attrName>
                                        </p:attrNameLst>
                                      </p:cBhvr>
                                      <p:tavLst>
                                        <p:tav tm="0">
                                          <p:val>
                                            <p:strVal val="#ppt_x"/>
                                          </p:val>
                                        </p:tav>
                                        <p:tav tm="100000">
                                          <p:val>
                                            <p:strVal val="#ppt_x"/>
                                          </p:val>
                                        </p:tav>
                                      </p:tavLst>
                                    </p:anim>
                                    <p:anim calcmode="lin" valueType="num">
                                      <p:cBhvr>
                                        <p:cTn dur="750" fill="hold" id="14"/>
                                        <p:tgtEl>
                                          <p:spTgt spid="11"/>
                                        </p:tgtEl>
                                        <p:attrNameLst>
                                          <p:attrName>ppt_y</p:attrName>
                                        </p:attrNameLst>
                                      </p:cBhvr>
                                      <p:tavLst>
                                        <p:tav tm="0">
                                          <p:val>
                                            <p:strVal val="#ppt_y+.1"/>
                                          </p:val>
                                        </p:tav>
                                        <p:tav tm="100000">
                                          <p:val>
                                            <p:strVal val="#ppt_y"/>
                                          </p:val>
                                        </p:tav>
                                      </p:tavLst>
                                    </p:anim>
                                  </p:childTnLst>
                                </p:cTn>
                              </p:par>
                              <p:par>
                                <p:cTn fill="hold" grpId="0" id="15" nodeType="withEffect" presetClass="entr" presetID="16" presetSubtype="26">
                                  <p:stCondLst>
                                    <p:cond delay="250"/>
                                  </p:stCondLst>
                                  <p:childTnLst>
                                    <p:set>
                                      <p:cBhvr>
                                        <p:cTn dur="1" fill="hold" id="16">
                                          <p:stCondLst>
                                            <p:cond delay="0"/>
                                          </p:stCondLst>
                                        </p:cTn>
                                        <p:tgtEl>
                                          <p:spTgt spid="18"/>
                                        </p:tgtEl>
                                        <p:attrNameLst>
                                          <p:attrName>style.visibility</p:attrName>
                                        </p:attrNameLst>
                                      </p:cBhvr>
                                      <p:to>
                                        <p:strVal val="visible"/>
                                      </p:to>
                                    </p:set>
                                    <p:animEffect filter="barn(inHorizontal)" transition="in">
                                      <p:cBhvr>
                                        <p:cTn dur="750" id="17"/>
                                        <p:tgtEl>
                                          <p:spTgt spid="18"/>
                                        </p:tgtEl>
                                      </p:cBhvr>
                                    </p:animEffect>
                                  </p:childTnLst>
                                </p:cTn>
                              </p:par>
                            </p:childTnLst>
                          </p:cTn>
                        </p:par>
                        <p:par>
                          <p:cTn fill="hold" id="18" nodeType="afterGroup">
                            <p:stCondLst>
                              <p:cond delay="1000"/>
                            </p:stCondLst>
                            <p:childTnLst>
                              <p:par>
                                <p:cTn fill="hold" grpId="0" id="19" nodeType="afterEffect" presetClass="entr" presetID="42" presetSubtype="0">
                                  <p:stCondLst>
                                    <p:cond delay="0"/>
                                  </p:stCondLst>
                                  <p:childTnLst>
                                    <p:set>
                                      <p:cBhvr>
                                        <p:cTn dur="1" fill="hold" id="20">
                                          <p:stCondLst>
                                            <p:cond delay="0"/>
                                          </p:stCondLst>
                                        </p:cTn>
                                        <p:tgtEl>
                                          <p:spTgt spid="15"/>
                                        </p:tgtEl>
                                        <p:attrNameLst>
                                          <p:attrName>style.visibility</p:attrName>
                                        </p:attrNameLst>
                                      </p:cBhvr>
                                      <p:to>
                                        <p:strVal val="visible"/>
                                      </p:to>
                                    </p:set>
                                    <p:animEffect filter="fade" transition="in">
                                      <p:cBhvr>
                                        <p:cTn dur="250" id="21"/>
                                        <p:tgtEl>
                                          <p:spTgt spid="15"/>
                                        </p:tgtEl>
                                      </p:cBhvr>
                                    </p:animEffect>
                                    <p:anim calcmode="lin" valueType="num">
                                      <p:cBhvr>
                                        <p:cTn dur="250" fill="hold" id="22"/>
                                        <p:tgtEl>
                                          <p:spTgt spid="15"/>
                                        </p:tgtEl>
                                        <p:attrNameLst>
                                          <p:attrName>ppt_x</p:attrName>
                                        </p:attrNameLst>
                                      </p:cBhvr>
                                      <p:tavLst>
                                        <p:tav tm="0">
                                          <p:val>
                                            <p:strVal val="#ppt_x"/>
                                          </p:val>
                                        </p:tav>
                                        <p:tav tm="100000">
                                          <p:val>
                                            <p:strVal val="#ppt_x"/>
                                          </p:val>
                                        </p:tav>
                                      </p:tavLst>
                                    </p:anim>
                                    <p:anim calcmode="lin" valueType="num">
                                      <p:cBhvr>
                                        <p:cTn dur="250" fill="hold" id="23"/>
                                        <p:tgtEl>
                                          <p:spTgt spid="15"/>
                                        </p:tgtEl>
                                        <p:attrNameLst>
                                          <p:attrName>ppt_y</p:attrName>
                                        </p:attrNameLst>
                                      </p:cBhvr>
                                      <p:tavLst>
                                        <p:tav tm="0">
                                          <p:val>
                                            <p:strVal val="#ppt_y+.1"/>
                                          </p:val>
                                        </p:tav>
                                        <p:tav tm="100000">
                                          <p:val>
                                            <p:strVal val="#ppt_y"/>
                                          </p:val>
                                        </p:tav>
                                      </p:tavLst>
                                    </p:anim>
                                  </p:childTnLst>
                                </p:cTn>
                              </p:par>
                            </p:childTnLst>
                          </p:cTn>
                        </p:par>
                        <p:par>
                          <p:cTn fill="hold" id="24" nodeType="afterGroup">
                            <p:stCondLst>
                              <p:cond delay="1250"/>
                            </p:stCondLst>
                            <p:childTnLst>
                              <p:par>
                                <p:cTn fill="hold" grpId="0" id="25" nodeType="afterEffect" presetClass="entr" presetID="42" presetSubtype="0">
                                  <p:stCondLst>
                                    <p:cond delay="0"/>
                                  </p:stCondLst>
                                  <p:childTnLst>
                                    <p:set>
                                      <p:cBhvr>
                                        <p:cTn dur="1" fill="hold" id="26">
                                          <p:stCondLst>
                                            <p:cond delay="0"/>
                                          </p:stCondLst>
                                        </p:cTn>
                                        <p:tgtEl>
                                          <p:spTgt spid="16"/>
                                        </p:tgtEl>
                                        <p:attrNameLst>
                                          <p:attrName>style.visibility</p:attrName>
                                        </p:attrNameLst>
                                      </p:cBhvr>
                                      <p:to>
                                        <p:strVal val="visible"/>
                                      </p:to>
                                    </p:set>
                                    <p:animEffect filter="fade" transition="in">
                                      <p:cBhvr>
                                        <p:cTn dur="250" id="27"/>
                                        <p:tgtEl>
                                          <p:spTgt spid="16"/>
                                        </p:tgtEl>
                                      </p:cBhvr>
                                    </p:animEffect>
                                    <p:anim calcmode="lin" valueType="num">
                                      <p:cBhvr>
                                        <p:cTn dur="250" fill="hold" id="28"/>
                                        <p:tgtEl>
                                          <p:spTgt spid="16"/>
                                        </p:tgtEl>
                                        <p:attrNameLst>
                                          <p:attrName>ppt_x</p:attrName>
                                        </p:attrNameLst>
                                      </p:cBhvr>
                                      <p:tavLst>
                                        <p:tav tm="0">
                                          <p:val>
                                            <p:strVal val="#ppt_x"/>
                                          </p:val>
                                        </p:tav>
                                        <p:tav tm="100000">
                                          <p:val>
                                            <p:strVal val="#ppt_x"/>
                                          </p:val>
                                        </p:tav>
                                      </p:tavLst>
                                    </p:anim>
                                    <p:anim calcmode="lin" valueType="num">
                                      <p:cBhvr>
                                        <p:cTn dur="250" fill="hold" id="29"/>
                                        <p:tgtEl>
                                          <p:spTgt spid="16"/>
                                        </p:tgtEl>
                                        <p:attrNameLst>
                                          <p:attrName>ppt_y</p:attrName>
                                        </p:attrNameLst>
                                      </p:cBhvr>
                                      <p:tavLst>
                                        <p:tav tm="0">
                                          <p:val>
                                            <p:strVal val="#ppt_y+.1"/>
                                          </p:val>
                                        </p:tav>
                                        <p:tav tm="100000">
                                          <p:val>
                                            <p:strVal val="#ppt_y"/>
                                          </p:val>
                                        </p:tav>
                                      </p:tavLst>
                                    </p:anim>
                                  </p:childTnLst>
                                </p:cTn>
                              </p:par>
                            </p:childTnLst>
                          </p:cTn>
                        </p:par>
                        <p:par>
                          <p:cTn fill="hold" id="30" nodeType="afterGroup">
                            <p:stCondLst>
                              <p:cond delay="1500"/>
                            </p:stCondLst>
                            <p:childTnLst>
                              <p:par>
                                <p:cTn fill="hold" grpId="0" id="31" nodeType="afterEffect" presetClass="entr" presetID="42" presetSubtype="0">
                                  <p:stCondLst>
                                    <p:cond delay="0"/>
                                  </p:stCondLst>
                                  <p:childTnLst>
                                    <p:set>
                                      <p:cBhvr>
                                        <p:cTn dur="1" fill="hold" id="32">
                                          <p:stCondLst>
                                            <p:cond delay="0"/>
                                          </p:stCondLst>
                                        </p:cTn>
                                        <p:tgtEl>
                                          <p:spTgt spid="17"/>
                                        </p:tgtEl>
                                        <p:attrNameLst>
                                          <p:attrName>style.visibility</p:attrName>
                                        </p:attrNameLst>
                                      </p:cBhvr>
                                      <p:to>
                                        <p:strVal val="visible"/>
                                      </p:to>
                                    </p:set>
                                    <p:animEffect filter="fade" transition="in">
                                      <p:cBhvr>
                                        <p:cTn dur="250" id="33"/>
                                        <p:tgtEl>
                                          <p:spTgt spid="17"/>
                                        </p:tgtEl>
                                      </p:cBhvr>
                                    </p:animEffect>
                                    <p:anim calcmode="lin" valueType="num">
                                      <p:cBhvr>
                                        <p:cTn dur="250" fill="hold" id="34"/>
                                        <p:tgtEl>
                                          <p:spTgt spid="17"/>
                                        </p:tgtEl>
                                        <p:attrNameLst>
                                          <p:attrName>ppt_x</p:attrName>
                                        </p:attrNameLst>
                                      </p:cBhvr>
                                      <p:tavLst>
                                        <p:tav tm="0">
                                          <p:val>
                                            <p:strVal val="#ppt_x"/>
                                          </p:val>
                                        </p:tav>
                                        <p:tav tm="100000">
                                          <p:val>
                                            <p:strVal val="#ppt_x"/>
                                          </p:val>
                                        </p:tav>
                                      </p:tavLst>
                                    </p:anim>
                                    <p:anim calcmode="lin" valueType="num">
                                      <p:cBhvr>
                                        <p:cTn dur="250" fill="hold" id="35"/>
                                        <p:tgtEl>
                                          <p:spTgt spid="17"/>
                                        </p:tgtEl>
                                        <p:attrNameLst>
                                          <p:attrName>ppt_y</p:attrName>
                                        </p:attrNameLst>
                                      </p:cBhvr>
                                      <p:tavLst>
                                        <p:tav tm="0">
                                          <p:val>
                                            <p:strVal val="#ppt_y+.1"/>
                                          </p:val>
                                        </p:tav>
                                        <p:tav tm="100000">
                                          <p:val>
                                            <p:strVal val="#ppt_y"/>
                                          </p:val>
                                        </p:tav>
                                      </p:tavLst>
                                    </p:anim>
                                  </p:childTnLst>
                                </p:cTn>
                              </p:par>
                            </p:childTnLst>
                          </p:cTn>
                        </p:par>
                        <p:par>
                          <p:cTn fill="hold" id="36" nodeType="afterGroup">
                            <p:stCondLst>
                              <p:cond delay="1750"/>
                            </p:stCondLst>
                            <p:childTnLst>
                              <p:par>
                                <p:cTn fill="hold" grpId="0" id="37" nodeType="afterEffect" presetClass="entr" presetID="42" presetSubtype="0">
                                  <p:stCondLst>
                                    <p:cond delay="0"/>
                                  </p:stCondLst>
                                  <p:childTnLst>
                                    <p:set>
                                      <p:cBhvr>
                                        <p:cTn dur="1" fill="hold" id="38">
                                          <p:stCondLst>
                                            <p:cond delay="0"/>
                                          </p:stCondLst>
                                        </p:cTn>
                                        <p:tgtEl>
                                          <p:spTgt spid="19"/>
                                        </p:tgtEl>
                                        <p:attrNameLst>
                                          <p:attrName>style.visibility</p:attrName>
                                        </p:attrNameLst>
                                      </p:cBhvr>
                                      <p:to>
                                        <p:strVal val="visible"/>
                                      </p:to>
                                    </p:set>
                                    <p:animEffect filter="fade" transition="in">
                                      <p:cBhvr>
                                        <p:cTn dur="250" id="39"/>
                                        <p:tgtEl>
                                          <p:spTgt spid="19"/>
                                        </p:tgtEl>
                                      </p:cBhvr>
                                    </p:animEffect>
                                    <p:anim calcmode="lin" valueType="num">
                                      <p:cBhvr>
                                        <p:cTn dur="250" fill="hold" id="40"/>
                                        <p:tgtEl>
                                          <p:spTgt spid="19"/>
                                        </p:tgtEl>
                                        <p:attrNameLst>
                                          <p:attrName>ppt_x</p:attrName>
                                        </p:attrNameLst>
                                      </p:cBhvr>
                                      <p:tavLst>
                                        <p:tav tm="0">
                                          <p:val>
                                            <p:strVal val="#ppt_x"/>
                                          </p:val>
                                        </p:tav>
                                        <p:tav tm="100000">
                                          <p:val>
                                            <p:strVal val="#ppt_x"/>
                                          </p:val>
                                        </p:tav>
                                      </p:tavLst>
                                    </p:anim>
                                    <p:anim calcmode="lin" valueType="num">
                                      <p:cBhvr>
                                        <p:cTn dur="250" fill="hold" id="41"/>
                                        <p:tgtEl>
                                          <p:spTgt spid="19"/>
                                        </p:tgtEl>
                                        <p:attrNameLst>
                                          <p:attrName>ppt_y</p:attrName>
                                        </p:attrNameLst>
                                      </p:cBhvr>
                                      <p:tavLst>
                                        <p:tav tm="0">
                                          <p:val>
                                            <p:strVal val="#ppt_y+.1"/>
                                          </p:val>
                                        </p:tav>
                                        <p:tav tm="100000">
                                          <p:val>
                                            <p:strVal val="#ppt_y"/>
                                          </p:val>
                                        </p:tav>
                                      </p:tavLst>
                                    </p:anim>
                                  </p:childTnLst>
                                </p:cTn>
                              </p:par>
                            </p:childTnLst>
                          </p:cTn>
                        </p:par>
                        <p:par>
                          <p:cTn fill="hold" id="42" nodeType="afterGroup">
                            <p:stCondLst>
                              <p:cond delay="2000"/>
                            </p:stCondLst>
                            <p:childTnLst>
                              <p:par>
                                <p:cTn fill="hold" grpId="0" id="43" nodeType="afterEffect" presetClass="entr" presetID="42" presetSubtype="0">
                                  <p:stCondLst>
                                    <p:cond delay="0"/>
                                  </p:stCondLst>
                                  <p:childTnLst>
                                    <p:set>
                                      <p:cBhvr>
                                        <p:cTn dur="1" fill="hold" id="44">
                                          <p:stCondLst>
                                            <p:cond delay="0"/>
                                          </p:stCondLst>
                                        </p:cTn>
                                        <p:tgtEl>
                                          <p:spTgt spid="20"/>
                                        </p:tgtEl>
                                        <p:attrNameLst>
                                          <p:attrName>style.visibility</p:attrName>
                                        </p:attrNameLst>
                                      </p:cBhvr>
                                      <p:to>
                                        <p:strVal val="visible"/>
                                      </p:to>
                                    </p:set>
                                    <p:animEffect filter="fade" transition="in">
                                      <p:cBhvr>
                                        <p:cTn dur="250" id="45"/>
                                        <p:tgtEl>
                                          <p:spTgt spid="20"/>
                                        </p:tgtEl>
                                      </p:cBhvr>
                                    </p:animEffect>
                                    <p:anim calcmode="lin" valueType="num">
                                      <p:cBhvr>
                                        <p:cTn dur="250" fill="hold" id="46"/>
                                        <p:tgtEl>
                                          <p:spTgt spid="20"/>
                                        </p:tgtEl>
                                        <p:attrNameLst>
                                          <p:attrName>ppt_x</p:attrName>
                                        </p:attrNameLst>
                                      </p:cBhvr>
                                      <p:tavLst>
                                        <p:tav tm="0">
                                          <p:val>
                                            <p:strVal val="#ppt_x"/>
                                          </p:val>
                                        </p:tav>
                                        <p:tav tm="100000">
                                          <p:val>
                                            <p:strVal val="#ppt_x"/>
                                          </p:val>
                                        </p:tav>
                                      </p:tavLst>
                                    </p:anim>
                                    <p:anim calcmode="lin" valueType="num">
                                      <p:cBhvr>
                                        <p:cTn dur="250" fill="hold" id="47"/>
                                        <p:tgtEl>
                                          <p:spTgt spid="20"/>
                                        </p:tgtEl>
                                        <p:attrNameLst>
                                          <p:attrName>ppt_y</p:attrName>
                                        </p:attrNameLst>
                                      </p:cBhvr>
                                      <p:tavLst>
                                        <p:tav tm="0">
                                          <p:val>
                                            <p:strVal val="#ppt_y+.1"/>
                                          </p:val>
                                        </p:tav>
                                        <p:tav tm="100000">
                                          <p:val>
                                            <p:strVal val="#ppt_y"/>
                                          </p:val>
                                        </p:tav>
                                      </p:tavLst>
                                    </p:anim>
                                  </p:childTnLst>
                                </p:cTn>
                              </p:par>
                            </p:childTnLst>
                          </p:cTn>
                        </p:par>
                        <p:par>
                          <p:cTn fill="hold" id="48" nodeType="afterGroup">
                            <p:stCondLst>
                              <p:cond delay="2250"/>
                            </p:stCondLst>
                            <p:childTnLst>
                              <p:par>
                                <p:cTn fill="hold" grpId="0" id="49" nodeType="afterEffect" presetClass="entr" presetID="42" presetSubtype="0">
                                  <p:stCondLst>
                                    <p:cond delay="0"/>
                                  </p:stCondLst>
                                  <p:childTnLst>
                                    <p:set>
                                      <p:cBhvr>
                                        <p:cTn dur="1" fill="hold" id="50">
                                          <p:stCondLst>
                                            <p:cond delay="0"/>
                                          </p:stCondLst>
                                        </p:cTn>
                                        <p:tgtEl>
                                          <p:spTgt spid="21"/>
                                        </p:tgtEl>
                                        <p:attrNameLst>
                                          <p:attrName>style.visibility</p:attrName>
                                        </p:attrNameLst>
                                      </p:cBhvr>
                                      <p:to>
                                        <p:strVal val="visible"/>
                                      </p:to>
                                    </p:set>
                                    <p:animEffect filter="fade" transition="in">
                                      <p:cBhvr>
                                        <p:cTn dur="250" id="51"/>
                                        <p:tgtEl>
                                          <p:spTgt spid="21"/>
                                        </p:tgtEl>
                                      </p:cBhvr>
                                    </p:animEffect>
                                    <p:anim calcmode="lin" valueType="num">
                                      <p:cBhvr>
                                        <p:cTn dur="250" fill="hold" id="52"/>
                                        <p:tgtEl>
                                          <p:spTgt spid="21"/>
                                        </p:tgtEl>
                                        <p:attrNameLst>
                                          <p:attrName>ppt_x</p:attrName>
                                        </p:attrNameLst>
                                      </p:cBhvr>
                                      <p:tavLst>
                                        <p:tav tm="0">
                                          <p:val>
                                            <p:strVal val="#ppt_x"/>
                                          </p:val>
                                        </p:tav>
                                        <p:tav tm="100000">
                                          <p:val>
                                            <p:strVal val="#ppt_x"/>
                                          </p:val>
                                        </p:tav>
                                      </p:tavLst>
                                    </p:anim>
                                    <p:anim calcmode="lin" valueType="num">
                                      <p:cBhvr>
                                        <p:cTn dur="250" fill="hold" id="53"/>
                                        <p:tgtEl>
                                          <p:spTgt spid="21"/>
                                        </p:tgtEl>
                                        <p:attrNameLst>
                                          <p:attrName>ppt_y</p:attrName>
                                        </p:attrNameLst>
                                      </p:cBhvr>
                                      <p:tavLst>
                                        <p:tav tm="0">
                                          <p:val>
                                            <p:strVal val="#ppt_y+.1"/>
                                          </p:val>
                                        </p:tav>
                                        <p:tav tm="100000">
                                          <p:val>
                                            <p:strVal val="#ppt_y"/>
                                          </p:val>
                                        </p:tav>
                                      </p:tavLst>
                                    </p:anim>
                                  </p:childTnLst>
                                </p:cTn>
                              </p:par>
                            </p:childTnLst>
                          </p:cTn>
                        </p:par>
                        <p:par>
                          <p:cTn fill="hold" id="54" nodeType="afterGroup">
                            <p:stCondLst>
                              <p:cond delay="2500"/>
                            </p:stCondLst>
                            <p:childTnLst>
                              <p:par>
                                <p:cTn fill="hold" grpId="0" id="55" nodeType="afterEffect" presetClass="entr" presetID="42" presetSubtype="0">
                                  <p:stCondLst>
                                    <p:cond delay="0"/>
                                  </p:stCondLst>
                                  <p:childTnLst>
                                    <p:set>
                                      <p:cBhvr>
                                        <p:cTn dur="1" fill="hold" id="56">
                                          <p:stCondLst>
                                            <p:cond delay="0"/>
                                          </p:stCondLst>
                                        </p:cTn>
                                        <p:tgtEl>
                                          <p:spTgt spid="22"/>
                                        </p:tgtEl>
                                        <p:attrNameLst>
                                          <p:attrName>style.visibility</p:attrName>
                                        </p:attrNameLst>
                                      </p:cBhvr>
                                      <p:to>
                                        <p:strVal val="visible"/>
                                      </p:to>
                                    </p:set>
                                    <p:animEffect filter="fade" transition="in">
                                      <p:cBhvr>
                                        <p:cTn dur="250" id="57"/>
                                        <p:tgtEl>
                                          <p:spTgt spid="22"/>
                                        </p:tgtEl>
                                      </p:cBhvr>
                                    </p:animEffect>
                                    <p:anim calcmode="lin" valueType="num">
                                      <p:cBhvr>
                                        <p:cTn dur="250" fill="hold" id="58"/>
                                        <p:tgtEl>
                                          <p:spTgt spid="22"/>
                                        </p:tgtEl>
                                        <p:attrNameLst>
                                          <p:attrName>ppt_x</p:attrName>
                                        </p:attrNameLst>
                                      </p:cBhvr>
                                      <p:tavLst>
                                        <p:tav tm="0">
                                          <p:val>
                                            <p:strVal val="#ppt_x"/>
                                          </p:val>
                                        </p:tav>
                                        <p:tav tm="100000">
                                          <p:val>
                                            <p:strVal val="#ppt_x"/>
                                          </p:val>
                                        </p:tav>
                                      </p:tavLst>
                                    </p:anim>
                                    <p:anim calcmode="lin" valueType="num">
                                      <p:cBhvr>
                                        <p:cTn dur="250" fill="hold" id="59"/>
                                        <p:tgtEl>
                                          <p:spTgt spid="22"/>
                                        </p:tgtEl>
                                        <p:attrNameLst>
                                          <p:attrName>ppt_y</p:attrName>
                                        </p:attrNameLst>
                                      </p:cBhvr>
                                      <p:tavLst>
                                        <p:tav tm="0">
                                          <p:val>
                                            <p:strVal val="#ppt_y+.1"/>
                                          </p:val>
                                        </p:tav>
                                        <p:tav tm="100000">
                                          <p:val>
                                            <p:strVal val="#ppt_y"/>
                                          </p:val>
                                        </p:tav>
                                      </p:tavLst>
                                    </p:anim>
                                  </p:childTnLst>
                                </p:cTn>
                              </p:par>
                            </p:childTnLst>
                          </p:cTn>
                        </p:par>
                        <p:par>
                          <p:cTn fill="hold" id="60" nodeType="afterGroup">
                            <p:stCondLst>
                              <p:cond delay="2750"/>
                            </p:stCondLst>
                            <p:childTnLst>
                              <p:par>
                                <p:cTn fill="hold" grpId="0" id="61" nodeType="afterEffect" presetClass="entr" presetID="42" presetSubtype="0">
                                  <p:stCondLst>
                                    <p:cond delay="0"/>
                                  </p:stCondLst>
                                  <p:childTnLst>
                                    <p:set>
                                      <p:cBhvr>
                                        <p:cTn dur="1" fill="hold" id="62">
                                          <p:stCondLst>
                                            <p:cond delay="0"/>
                                          </p:stCondLst>
                                        </p:cTn>
                                        <p:tgtEl>
                                          <p:spTgt spid="23"/>
                                        </p:tgtEl>
                                        <p:attrNameLst>
                                          <p:attrName>style.visibility</p:attrName>
                                        </p:attrNameLst>
                                      </p:cBhvr>
                                      <p:to>
                                        <p:strVal val="visible"/>
                                      </p:to>
                                    </p:set>
                                    <p:animEffect filter="fade" transition="in">
                                      <p:cBhvr>
                                        <p:cTn dur="250" id="63"/>
                                        <p:tgtEl>
                                          <p:spTgt spid="23"/>
                                        </p:tgtEl>
                                      </p:cBhvr>
                                    </p:animEffect>
                                    <p:anim calcmode="lin" valueType="num">
                                      <p:cBhvr>
                                        <p:cTn dur="250" fill="hold" id="64"/>
                                        <p:tgtEl>
                                          <p:spTgt spid="23"/>
                                        </p:tgtEl>
                                        <p:attrNameLst>
                                          <p:attrName>ppt_x</p:attrName>
                                        </p:attrNameLst>
                                      </p:cBhvr>
                                      <p:tavLst>
                                        <p:tav tm="0">
                                          <p:val>
                                            <p:strVal val="#ppt_x"/>
                                          </p:val>
                                        </p:tav>
                                        <p:tav tm="100000">
                                          <p:val>
                                            <p:strVal val="#ppt_x"/>
                                          </p:val>
                                        </p:tav>
                                      </p:tavLst>
                                    </p:anim>
                                    <p:anim calcmode="lin" valueType="num">
                                      <p:cBhvr>
                                        <p:cTn dur="250" fill="hold" id="65"/>
                                        <p:tgtEl>
                                          <p:spTgt spid="23"/>
                                        </p:tgtEl>
                                        <p:attrNameLst>
                                          <p:attrName>ppt_y</p:attrName>
                                        </p:attrNameLst>
                                      </p:cBhvr>
                                      <p:tavLst>
                                        <p:tav tm="0">
                                          <p:val>
                                            <p:strVal val="#ppt_y+.1"/>
                                          </p:val>
                                        </p:tav>
                                        <p:tav tm="100000">
                                          <p:val>
                                            <p:strVal val="#ppt_y"/>
                                          </p:val>
                                        </p:tav>
                                      </p:tavLst>
                                    </p:anim>
                                  </p:childTnLst>
                                </p:cTn>
                              </p:par>
                            </p:childTnLst>
                          </p:cTn>
                        </p:par>
                        <p:par>
                          <p:cTn fill="hold" id="66" nodeType="afterGroup">
                            <p:stCondLst>
                              <p:cond delay="3000"/>
                            </p:stCondLst>
                            <p:childTnLst>
                              <p:par>
                                <p:cTn fill="hold" id="67" nodeType="afterEffect" presetClass="entr" presetID="42" presetSubtype="0">
                                  <p:stCondLst>
                                    <p:cond delay="0"/>
                                  </p:stCondLst>
                                  <p:childTnLst>
                                    <p:set>
                                      <p:cBhvr>
                                        <p:cTn dur="1" fill="hold" id="68">
                                          <p:stCondLst>
                                            <p:cond delay="0"/>
                                          </p:stCondLst>
                                        </p:cTn>
                                        <p:tgtEl>
                                          <p:spTgt spid="24"/>
                                        </p:tgtEl>
                                        <p:attrNameLst>
                                          <p:attrName>style.visibility</p:attrName>
                                        </p:attrNameLst>
                                      </p:cBhvr>
                                      <p:to>
                                        <p:strVal val="visible"/>
                                      </p:to>
                                    </p:set>
                                    <p:animEffect filter="fade" transition="in">
                                      <p:cBhvr>
                                        <p:cTn dur="250" id="69"/>
                                        <p:tgtEl>
                                          <p:spTgt spid="24"/>
                                        </p:tgtEl>
                                      </p:cBhvr>
                                    </p:animEffect>
                                    <p:anim calcmode="lin" valueType="num">
                                      <p:cBhvr>
                                        <p:cTn dur="250" fill="hold" id="70"/>
                                        <p:tgtEl>
                                          <p:spTgt spid="24"/>
                                        </p:tgtEl>
                                        <p:attrNameLst>
                                          <p:attrName>ppt_x</p:attrName>
                                        </p:attrNameLst>
                                      </p:cBhvr>
                                      <p:tavLst>
                                        <p:tav tm="0">
                                          <p:val>
                                            <p:strVal val="#ppt_x"/>
                                          </p:val>
                                        </p:tav>
                                        <p:tav tm="100000">
                                          <p:val>
                                            <p:strVal val="#ppt_x"/>
                                          </p:val>
                                        </p:tav>
                                      </p:tavLst>
                                    </p:anim>
                                    <p:anim calcmode="lin" valueType="num">
                                      <p:cBhvr>
                                        <p:cTn dur="250" fill="hold" id="71"/>
                                        <p:tgtEl>
                                          <p:spTgt spid="24"/>
                                        </p:tgtEl>
                                        <p:attrNameLst>
                                          <p:attrName>ppt_y</p:attrName>
                                        </p:attrNameLst>
                                      </p:cBhvr>
                                      <p:tavLst>
                                        <p:tav tm="0">
                                          <p:val>
                                            <p:strVal val="#ppt_y+.1"/>
                                          </p:val>
                                        </p:tav>
                                        <p:tav tm="100000">
                                          <p:val>
                                            <p:strVal val="#ppt_y"/>
                                          </p:val>
                                        </p:tav>
                                      </p:tavLst>
                                    </p:anim>
                                  </p:childTnLst>
                                </p:cTn>
                              </p:par>
                            </p:childTnLst>
                          </p:cTn>
                        </p:par>
                        <p:par>
                          <p:cTn fill="hold" id="72" nodeType="afterGroup">
                            <p:stCondLst>
                              <p:cond delay="3250"/>
                            </p:stCondLst>
                            <p:childTnLst>
                              <p:par>
                                <p:cTn fill="hold" grpId="0" id="73" nodeType="afterEffect" presetClass="entr" presetID="42" presetSubtype="0">
                                  <p:stCondLst>
                                    <p:cond delay="0"/>
                                  </p:stCondLst>
                                  <p:childTnLst>
                                    <p:set>
                                      <p:cBhvr>
                                        <p:cTn dur="1" fill="hold" id="74">
                                          <p:stCondLst>
                                            <p:cond delay="0"/>
                                          </p:stCondLst>
                                        </p:cTn>
                                        <p:tgtEl>
                                          <p:spTgt spid="31"/>
                                        </p:tgtEl>
                                        <p:attrNameLst>
                                          <p:attrName>style.visibility</p:attrName>
                                        </p:attrNameLst>
                                      </p:cBhvr>
                                      <p:to>
                                        <p:strVal val="visible"/>
                                      </p:to>
                                    </p:set>
                                    <p:animEffect filter="fade" transition="in">
                                      <p:cBhvr>
                                        <p:cTn dur="250" id="75"/>
                                        <p:tgtEl>
                                          <p:spTgt spid="31"/>
                                        </p:tgtEl>
                                      </p:cBhvr>
                                    </p:animEffect>
                                    <p:anim calcmode="lin" valueType="num">
                                      <p:cBhvr>
                                        <p:cTn dur="250" fill="hold" id="76"/>
                                        <p:tgtEl>
                                          <p:spTgt spid="31"/>
                                        </p:tgtEl>
                                        <p:attrNameLst>
                                          <p:attrName>ppt_x</p:attrName>
                                        </p:attrNameLst>
                                      </p:cBhvr>
                                      <p:tavLst>
                                        <p:tav tm="0">
                                          <p:val>
                                            <p:strVal val="#ppt_x"/>
                                          </p:val>
                                        </p:tav>
                                        <p:tav tm="100000">
                                          <p:val>
                                            <p:strVal val="#ppt_x"/>
                                          </p:val>
                                        </p:tav>
                                      </p:tavLst>
                                    </p:anim>
                                    <p:anim calcmode="lin" valueType="num">
                                      <p:cBhvr>
                                        <p:cTn dur="250" fill="hold" id="77"/>
                                        <p:tgtEl>
                                          <p:spTgt spid="31"/>
                                        </p:tgtEl>
                                        <p:attrNameLst>
                                          <p:attrName>ppt_y</p:attrName>
                                        </p:attrNameLst>
                                      </p:cBhvr>
                                      <p:tavLst>
                                        <p:tav tm="0">
                                          <p:val>
                                            <p:strVal val="#ppt_y+.1"/>
                                          </p:val>
                                        </p:tav>
                                        <p:tav tm="100000">
                                          <p:val>
                                            <p:strVal val="#ppt_y"/>
                                          </p:val>
                                        </p:tav>
                                      </p:tavLst>
                                    </p:anim>
                                  </p:childTnLst>
                                </p:cTn>
                              </p:par>
                            </p:childTnLst>
                          </p:cTn>
                        </p:par>
                        <p:par>
                          <p:cTn fill="hold" id="78" nodeType="afterGroup">
                            <p:stCondLst>
                              <p:cond delay="3500"/>
                            </p:stCondLst>
                            <p:childTnLst>
                              <p:par>
                                <p:cTn fill="hold" id="79" nodeType="afterEffect" presetClass="entr" presetID="42" presetSubtype="0">
                                  <p:stCondLst>
                                    <p:cond delay="0"/>
                                  </p:stCondLst>
                                  <p:childTnLst>
                                    <p:set>
                                      <p:cBhvr>
                                        <p:cTn dur="1" fill="hold" id="80">
                                          <p:stCondLst>
                                            <p:cond delay="0"/>
                                          </p:stCondLst>
                                        </p:cTn>
                                        <p:tgtEl>
                                          <p:spTgt spid="32"/>
                                        </p:tgtEl>
                                        <p:attrNameLst>
                                          <p:attrName>style.visibility</p:attrName>
                                        </p:attrNameLst>
                                      </p:cBhvr>
                                      <p:to>
                                        <p:strVal val="visible"/>
                                      </p:to>
                                    </p:set>
                                    <p:animEffect filter="fade" transition="in">
                                      <p:cBhvr>
                                        <p:cTn dur="250" id="81"/>
                                        <p:tgtEl>
                                          <p:spTgt spid="32"/>
                                        </p:tgtEl>
                                      </p:cBhvr>
                                    </p:animEffect>
                                    <p:anim calcmode="lin" valueType="num">
                                      <p:cBhvr>
                                        <p:cTn dur="250" fill="hold" id="82"/>
                                        <p:tgtEl>
                                          <p:spTgt spid="32"/>
                                        </p:tgtEl>
                                        <p:attrNameLst>
                                          <p:attrName>ppt_x</p:attrName>
                                        </p:attrNameLst>
                                      </p:cBhvr>
                                      <p:tavLst>
                                        <p:tav tm="0">
                                          <p:val>
                                            <p:strVal val="#ppt_x"/>
                                          </p:val>
                                        </p:tav>
                                        <p:tav tm="100000">
                                          <p:val>
                                            <p:strVal val="#ppt_x"/>
                                          </p:val>
                                        </p:tav>
                                      </p:tavLst>
                                    </p:anim>
                                    <p:anim calcmode="lin" valueType="num">
                                      <p:cBhvr>
                                        <p:cTn dur="250" fill="hold" id="83"/>
                                        <p:tgtEl>
                                          <p:spTgt spid="32"/>
                                        </p:tgtEl>
                                        <p:attrNameLst>
                                          <p:attrName>ppt_y</p:attrName>
                                        </p:attrNameLst>
                                      </p:cBhvr>
                                      <p:tavLst>
                                        <p:tav tm="0">
                                          <p:val>
                                            <p:strVal val="#ppt_y+.1"/>
                                          </p:val>
                                        </p:tav>
                                        <p:tav tm="100000">
                                          <p:val>
                                            <p:strVal val="#ppt_y"/>
                                          </p:val>
                                        </p:tav>
                                      </p:tavLst>
                                    </p:anim>
                                  </p:childTnLst>
                                </p:cTn>
                              </p:par>
                            </p:childTnLst>
                          </p:cTn>
                        </p:par>
                        <p:par>
                          <p:cTn fill="hold" id="84" nodeType="afterGroup">
                            <p:stCondLst>
                              <p:cond delay="3750"/>
                            </p:stCondLst>
                            <p:childTnLst>
                              <p:par>
                                <p:cTn fill="hold" grpId="0" id="85" nodeType="afterEffect" presetClass="entr" presetID="42" presetSubtype="0">
                                  <p:stCondLst>
                                    <p:cond delay="0"/>
                                  </p:stCondLst>
                                  <p:childTnLst>
                                    <p:set>
                                      <p:cBhvr>
                                        <p:cTn dur="1" fill="hold" id="86">
                                          <p:stCondLst>
                                            <p:cond delay="0"/>
                                          </p:stCondLst>
                                        </p:cTn>
                                        <p:tgtEl>
                                          <p:spTgt spid="41"/>
                                        </p:tgtEl>
                                        <p:attrNameLst>
                                          <p:attrName>style.visibility</p:attrName>
                                        </p:attrNameLst>
                                      </p:cBhvr>
                                      <p:to>
                                        <p:strVal val="visible"/>
                                      </p:to>
                                    </p:set>
                                    <p:animEffect filter="fade" transition="in">
                                      <p:cBhvr>
                                        <p:cTn dur="250" id="87"/>
                                        <p:tgtEl>
                                          <p:spTgt spid="41"/>
                                        </p:tgtEl>
                                      </p:cBhvr>
                                    </p:animEffect>
                                    <p:anim calcmode="lin" valueType="num">
                                      <p:cBhvr>
                                        <p:cTn dur="250" fill="hold" id="88"/>
                                        <p:tgtEl>
                                          <p:spTgt spid="41"/>
                                        </p:tgtEl>
                                        <p:attrNameLst>
                                          <p:attrName>ppt_x</p:attrName>
                                        </p:attrNameLst>
                                      </p:cBhvr>
                                      <p:tavLst>
                                        <p:tav tm="0">
                                          <p:val>
                                            <p:strVal val="#ppt_x"/>
                                          </p:val>
                                        </p:tav>
                                        <p:tav tm="100000">
                                          <p:val>
                                            <p:strVal val="#ppt_x"/>
                                          </p:val>
                                        </p:tav>
                                      </p:tavLst>
                                    </p:anim>
                                    <p:anim calcmode="lin" valueType="num">
                                      <p:cBhvr>
                                        <p:cTn dur="250" fill="hold" id="89"/>
                                        <p:tgtEl>
                                          <p:spTgt spid="41"/>
                                        </p:tgtEl>
                                        <p:attrNameLst>
                                          <p:attrName>ppt_y</p:attrName>
                                        </p:attrNameLst>
                                      </p:cBhvr>
                                      <p:tavLst>
                                        <p:tav tm="0">
                                          <p:val>
                                            <p:strVal val="#ppt_y+.1"/>
                                          </p:val>
                                        </p:tav>
                                        <p:tav tm="100000">
                                          <p:val>
                                            <p:strVal val="#ppt_y"/>
                                          </p:val>
                                        </p:tav>
                                      </p:tavLst>
                                    </p:anim>
                                  </p:childTnLst>
                                </p:cTn>
                              </p:par>
                            </p:childTnLst>
                          </p:cTn>
                        </p:par>
                        <p:par>
                          <p:cTn fill="hold" id="90" nodeType="afterGroup">
                            <p:stCondLst>
                              <p:cond delay="4000"/>
                            </p:stCondLst>
                            <p:childTnLst>
                              <p:par>
                                <p:cTn fill="hold" grpId="0" id="91" nodeType="afterEffect" presetClass="entr" presetID="42" presetSubtype="0">
                                  <p:stCondLst>
                                    <p:cond delay="0"/>
                                  </p:stCondLst>
                                  <p:childTnLst>
                                    <p:set>
                                      <p:cBhvr>
                                        <p:cTn dur="1" fill="hold" id="92">
                                          <p:stCondLst>
                                            <p:cond delay="0"/>
                                          </p:stCondLst>
                                        </p:cTn>
                                        <p:tgtEl>
                                          <p:spTgt spid="42"/>
                                        </p:tgtEl>
                                        <p:attrNameLst>
                                          <p:attrName>style.visibility</p:attrName>
                                        </p:attrNameLst>
                                      </p:cBhvr>
                                      <p:to>
                                        <p:strVal val="visible"/>
                                      </p:to>
                                    </p:set>
                                    <p:animEffect filter="fade" transition="in">
                                      <p:cBhvr>
                                        <p:cTn dur="250" id="93"/>
                                        <p:tgtEl>
                                          <p:spTgt spid="42"/>
                                        </p:tgtEl>
                                      </p:cBhvr>
                                    </p:animEffect>
                                    <p:anim calcmode="lin" valueType="num">
                                      <p:cBhvr>
                                        <p:cTn dur="250" fill="hold" id="94"/>
                                        <p:tgtEl>
                                          <p:spTgt spid="42"/>
                                        </p:tgtEl>
                                        <p:attrNameLst>
                                          <p:attrName>ppt_x</p:attrName>
                                        </p:attrNameLst>
                                      </p:cBhvr>
                                      <p:tavLst>
                                        <p:tav tm="0">
                                          <p:val>
                                            <p:strVal val="#ppt_x"/>
                                          </p:val>
                                        </p:tav>
                                        <p:tav tm="100000">
                                          <p:val>
                                            <p:strVal val="#ppt_x"/>
                                          </p:val>
                                        </p:tav>
                                      </p:tavLst>
                                    </p:anim>
                                    <p:anim calcmode="lin" valueType="num">
                                      <p:cBhvr>
                                        <p:cTn dur="250" fill="hold" id="95"/>
                                        <p:tgtEl>
                                          <p:spTgt spid="42"/>
                                        </p:tgtEl>
                                        <p:attrNameLst>
                                          <p:attrName>ppt_y</p:attrName>
                                        </p:attrNameLst>
                                      </p:cBhvr>
                                      <p:tavLst>
                                        <p:tav tm="0">
                                          <p:val>
                                            <p:strVal val="#ppt_y+.1"/>
                                          </p:val>
                                        </p:tav>
                                        <p:tav tm="100000">
                                          <p:val>
                                            <p:strVal val="#ppt_y"/>
                                          </p:val>
                                        </p:tav>
                                      </p:tavLst>
                                    </p:anim>
                                  </p:childTnLst>
                                </p:cTn>
                              </p:par>
                            </p:childTnLst>
                          </p:cTn>
                        </p:par>
                        <p:par>
                          <p:cTn fill="hold" id="96" nodeType="afterGroup">
                            <p:stCondLst>
                              <p:cond delay="4250"/>
                            </p:stCondLst>
                            <p:childTnLst>
                              <p:par>
                                <p:cTn fill="hold" grpId="0" id="97" nodeType="afterEffect" presetClass="entr" presetID="42" presetSubtype="0">
                                  <p:stCondLst>
                                    <p:cond delay="0"/>
                                  </p:stCondLst>
                                  <p:childTnLst>
                                    <p:set>
                                      <p:cBhvr>
                                        <p:cTn dur="1" fill="hold" id="98">
                                          <p:stCondLst>
                                            <p:cond delay="0"/>
                                          </p:stCondLst>
                                        </p:cTn>
                                        <p:tgtEl>
                                          <p:spTgt spid="43"/>
                                        </p:tgtEl>
                                        <p:attrNameLst>
                                          <p:attrName>style.visibility</p:attrName>
                                        </p:attrNameLst>
                                      </p:cBhvr>
                                      <p:to>
                                        <p:strVal val="visible"/>
                                      </p:to>
                                    </p:set>
                                    <p:animEffect filter="fade" transition="in">
                                      <p:cBhvr>
                                        <p:cTn dur="250" id="99"/>
                                        <p:tgtEl>
                                          <p:spTgt spid="43"/>
                                        </p:tgtEl>
                                      </p:cBhvr>
                                    </p:animEffect>
                                    <p:anim calcmode="lin" valueType="num">
                                      <p:cBhvr>
                                        <p:cTn dur="250" fill="hold" id="100"/>
                                        <p:tgtEl>
                                          <p:spTgt spid="43"/>
                                        </p:tgtEl>
                                        <p:attrNameLst>
                                          <p:attrName>ppt_x</p:attrName>
                                        </p:attrNameLst>
                                      </p:cBhvr>
                                      <p:tavLst>
                                        <p:tav tm="0">
                                          <p:val>
                                            <p:strVal val="#ppt_x"/>
                                          </p:val>
                                        </p:tav>
                                        <p:tav tm="100000">
                                          <p:val>
                                            <p:strVal val="#ppt_x"/>
                                          </p:val>
                                        </p:tav>
                                      </p:tavLst>
                                    </p:anim>
                                    <p:anim calcmode="lin" valueType="num">
                                      <p:cBhvr>
                                        <p:cTn dur="250" fill="hold" id="101"/>
                                        <p:tgtEl>
                                          <p:spTgt spid="43"/>
                                        </p:tgtEl>
                                        <p:attrNameLst>
                                          <p:attrName>ppt_y</p:attrName>
                                        </p:attrNameLst>
                                      </p:cBhvr>
                                      <p:tavLst>
                                        <p:tav tm="0">
                                          <p:val>
                                            <p:strVal val="#ppt_y+.1"/>
                                          </p:val>
                                        </p:tav>
                                        <p:tav tm="100000">
                                          <p:val>
                                            <p:strVal val="#ppt_y"/>
                                          </p:val>
                                        </p:tav>
                                      </p:tavLst>
                                    </p:anim>
                                  </p:childTnLst>
                                </p:cTn>
                              </p:par>
                            </p:childTnLst>
                          </p:cTn>
                        </p:par>
                        <p:par>
                          <p:cTn fill="hold" id="102" nodeType="afterGroup">
                            <p:stCondLst>
                              <p:cond delay="4500"/>
                            </p:stCondLst>
                            <p:childTnLst>
                              <p:par>
                                <p:cTn fill="hold" grpId="0" id="103" nodeType="afterEffect" presetClass="entr" presetID="42" presetSubtype="0">
                                  <p:stCondLst>
                                    <p:cond delay="0"/>
                                  </p:stCondLst>
                                  <p:childTnLst>
                                    <p:set>
                                      <p:cBhvr>
                                        <p:cTn dur="1" fill="hold" id="104">
                                          <p:stCondLst>
                                            <p:cond delay="0"/>
                                          </p:stCondLst>
                                        </p:cTn>
                                        <p:tgtEl>
                                          <p:spTgt spid="44"/>
                                        </p:tgtEl>
                                        <p:attrNameLst>
                                          <p:attrName>style.visibility</p:attrName>
                                        </p:attrNameLst>
                                      </p:cBhvr>
                                      <p:to>
                                        <p:strVal val="visible"/>
                                      </p:to>
                                    </p:set>
                                    <p:animEffect filter="fade" transition="in">
                                      <p:cBhvr>
                                        <p:cTn dur="250" id="105"/>
                                        <p:tgtEl>
                                          <p:spTgt spid="44"/>
                                        </p:tgtEl>
                                      </p:cBhvr>
                                    </p:animEffect>
                                    <p:anim calcmode="lin" valueType="num">
                                      <p:cBhvr>
                                        <p:cTn dur="250" fill="hold" id="106"/>
                                        <p:tgtEl>
                                          <p:spTgt spid="44"/>
                                        </p:tgtEl>
                                        <p:attrNameLst>
                                          <p:attrName>ppt_x</p:attrName>
                                        </p:attrNameLst>
                                      </p:cBhvr>
                                      <p:tavLst>
                                        <p:tav tm="0">
                                          <p:val>
                                            <p:strVal val="#ppt_x"/>
                                          </p:val>
                                        </p:tav>
                                        <p:tav tm="100000">
                                          <p:val>
                                            <p:strVal val="#ppt_x"/>
                                          </p:val>
                                        </p:tav>
                                      </p:tavLst>
                                    </p:anim>
                                    <p:anim calcmode="lin" valueType="num">
                                      <p:cBhvr>
                                        <p:cTn dur="250" fill="hold" id="107"/>
                                        <p:tgtEl>
                                          <p:spTgt spid="44"/>
                                        </p:tgtEl>
                                        <p:attrNameLst>
                                          <p:attrName>ppt_y</p:attrName>
                                        </p:attrNameLst>
                                      </p:cBhvr>
                                      <p:tavLst>
                                        <p:tav tm="0">
                                          <p:val>
                                            <p:strVal val="#ppt_y+.1"/>
                                          </p:val>
                                        </p:tav>
                                        <p:tav tm="100000">
                                          <p:val>
                                            <p:strVal val="#ppt_y"/>
                                          </p:val>
                                        </p:tav>
                                      </p:tavLst>
                                    </p:anim>
                                  </p:childTnLst>
                                </p:cTn>
                              </p:par>
                            </p:childTnLst>
                          </p:cTn>
                        </p:par>
                        <p:par>
                          <p:cTn fill="hold" id="108" nodeType="afterGroup">
                            <p:stCondLst>
                              <p:cond delay="4750"/>
                            </p:stCondLst>
                            <p:childTnLst>
                              <p:par>
                                <p:cTn fill="hold" grpId="0" id="109" nodeType="afterEffect" presetClass="entr" presetID="42" presetSubtype="0">
                                  <p:stCondLst>
                                    <p:cond delay="0"/>
                                  </p:stCondLst>
                                  <p:childTnLst>
                                    <p:set>
                                      <p:cBhvr>
                                        <p:cTn dur="1" fill="hold" id="110">
                                          <p:stCondLst>
                                            <p:cond delay="0"/>
                                          </p:stCondLst>
                                        </p:cTn>
                                        <p:tgtEl>
                                          <p:spTgt spid="45"/>
                                        </p:tgtEl>
                                        <p:attrNameLst>
                                          <p:attrName>style.visibility</p:attrName>
                                        </p:attrNameLst>
                                      </p:cBhvr>
                                      <p:to>
                                        <p:strVal val="visible"/>
                                      </p:to>
                                    </p:set>
                                    <p:animEffect filter="fade" transition="in">
                                      <p:cBhvr>
                                        <p:cTn dur="250" id="111"/>
                                        <p:tgtEl>
                                          <p:spTgt spid="45"/>
                                        </p:tgtEl>
                                      </p:cBhvr>
                                    </p:animEffect>
                                    <p:anim calcmode="lin" valueType="num">
                                      <p:cBhvr>
                                        <p:cTn dur="250" fill="hold" id="112"/>
                                        <p:tgtEl>
                                          <p:spTgt spid="45"/>
                                        </p:tgtEl>
                                        <p:attrNameLst>
                                          <p:attrName>ppt_x</p:attrName>
                                        </p:attrNameLst>
                                      </p:cBhvr>
                                      <p:tavLst>
                                        <p:tav tm="0">
                                          <p:val>
                                            <p:strVal val="#ppt_x"/>
                                          </p:val>
                                        </p:tav>
                                        <p:tav tm="100000">
                                          <p:val>
                                            <p:strVal val="#ppt_x"/>
                                          </p:val>
                                        </p:tav>
                                      </p:tavLst>
                                    </p:anim>
                                    <p:anim calcmode="lin" valueType="num">
                                      <p:cBhvr>
                                        <p:cTn dur="250" fill="hold" id="113"/>
                                        <p:tgtEl>
                                          <p:spTgt spid="45"/>
                                        </p:tgtEl>
                                        <p:attrNameLst>
                                          <p:attrName>ppt_y</p:attrName>
                                        </p:attrNameLst>
                                      </p:cBhvr>
                                      <p:tavLst>
                                        <p:tav tm="0">
                                          <p:val>
                                            <p:strVal val="#ppt_y+.1"/>
                                          </p:val>
                                        </p:tav>
                                        <p:tav tm="100000">
                                          <p:val>
                                            <p:strVal val="#ppt_y"/>
                                          </p:val>
                                        </p:tav>
                                      </p:tavLst>
                                    </p:anim>
                                  </p:childTnLst>
                                </p:cTn>
                              </p:par>
                            </p:childTnLst>
                          </p:cTn>
                        </p:par>
                        <p:par>
                          <p:cTn fill="hold" id="114" nodeType="afterGroup">
                            <p:stCondLst>
                              <p:cond delay="5000"/>
                            </p:stCondLst>
                            <p:childTnLst>
                              <p:par>
                                <p:cTn fill="hold" grpId="0" id="115" nodeType="afterEffect" presetClass="entr" presetID="42" presetSubtype="0">
                                  <p:stCondLst>
                                    <p:cond delay="0"/>
                                  </p:stCondLst>
                                  <p:childTnLst>
                                    <p:set>
                                      <p:cBhvr>
                                        <p:cTn dur="1" fill="hold" id="116">
                                          <p:stCondLst>
                                            <p:cond delay="0"/>
                                          </p:stCondLst>
                                        </p:cTn>
                                        <p:tgtEl>
                                          <p:spTgt spid="46"/>
                                        </p:tgtEl>
                                        <p:attrNameLst>
                                          <p:attrName>style.visibility</p:attrName>
                                        </p:attrNameLst>
                                      </p:cBhvr>
                                      <p:to>
                                        <p:strVal val="visible"/>
                                      </p:to>
                                    </p:set>
                                    <p:animEffect filter="fade" transition="in">
                                      <p:cBhvr>
                                        <p:cTn dur="250" id="117"/>
                                        <p:tgtEl>
                                          <p:spTgt spid="46"/>
                                        </p:tgtEl>
                                      </p:cBhvr>
                                    </p:animEffect>
                                    <p:anim calcmode="lin" valueType="num">
                                      <p:cBhvr>
                                        <p:cTn dur="250" fill="hold" id="118"/>
                                        <p:tgtEl>
                                          <p:spTgt spid="46"/>
                                        </p:tgtEl>
                                        <p:attrNameLst>
                                          <p:attrName>ppt_x</p:attrName>
                                        </p:attrNameLst>
                                      </p:cBhvr>
                                      <p:tavLst>
                                        <p:tav tm="0">
                                          <p:val>
                                            <p:strVal val="#ppt_x"/>
                                          </p:val>
                                        </p:tav>
                                        <p:tav tm="100000">
                                          <p:val>
                                            <p:strVal val="#ppt_x"/>
                                          </p:val>
                                        </p:tav>
                                      </p:tavLst>
                                    </p:anim>
                                    <p:anim calcmode="lin" valueType="num">
                                      <p:cBhvr>
                                        <p:cTn dur="250" fill="hold" id="119"/>
                                        <p:tgtEl>
                                          <p:spTgt spid="46"/>
                                        </p:tgtEl>
                                        <p:attrNameLst>
                                          <p:attrName>ppt_y</p:attrName>
                                        </p:attrNameLst>
                                      </p:cBhvr>
                                      <p:tavLst>
                                        <p:tav tm="0">
                                          <p:val>
                                            <p:strVal val="#ppt_y+.1"/>
                                          </p:val>
                                        </p:tav>
                                        <p:tav tm="100000">
                                          <p:val>
                                            <p:strVal val="#ppt_y"/>
                                          </p:val>
                                        </p:tav>
                                      </p:tavLst>
                                    </p:anim>
                                  </p:childTnLst>
                                </p:cTn>
                              </p:par>
                            </p:childTnLst>
                          </p:cTn>
                        </p:par>
                        <p:par>
                          <p:cTn fill="hold" id="120" nodeType="afterGroup">
                            <p:stCondLst>
                              <p:cond delay="5250"/>
                            </p:stCondLst>
                            <p:childTnLst>
                              <p:par>
                                <p:cTn fill="hold" grpId="0" id="121" nodeType="afterEffect" presetClass="entr" presetID="42" presetSubtype="0">
                                  <p:stCondLst>
                                    <p:cond delay="0"/>
                                  </p:stCondLst>
                                  <p:childTnLst>
                                    <p:set>
                                      <p:cBhvr>
                                        <p:cTn dur="1" fill="hold" id="122">
                                          <p:stCondLst>
                                            <p:cond delay="0"/>
                                          </p:stCondLst>
                                        </p:cTn>
                                        <p:tgtEl>
                                          <p:spTgt spid="47"/>
                                        </p:tgtEl>
                                        <p:attrNameLst>
                                          <p:attrName>style.visibility</p:attrName>
                                        </p:attrNameLst>
                                      </p:cBhvr>
                                      <p:to>
                                        <p:strVal val="visible"/>
                                      </p:to>
                                    </p:set>
                                    <p:animEffect filter="fade" transition="in">
                                      <p:cBhvr>
                                        <p:cTn dur="250" id="123"/>
                                        <p:tgtEl>
                                          <p:spTgt spid="47"/>
                                        </p:tgtEl>
                                      </p:cBhvr>
                                    </p:animEffect>
                                    <p:anim calcmode="lin" valueType="num">
                                      <p:cBhvr>
                                        <p:cTn dur="250" fill="hold" id="124"/>
                                        <p:tgtEl>
                                          <p:spTgt spid="47"/>
                                        </p:tgtEl>
                                        <p:attrNameLst>
                                          <p:attrName>ppt_x</p:attrName>
                                        </p:attrNameLst>
                                      </p:cBhvr>
                                      <p:tavLst>
                                        <p:tav tm="0">
                                          <p:val>
                                            <p:strVal val="#ppt_x"/>
                                          </p:val>
                                        </p:tav>
                                        <p:tav tm="100000">
                                          <p:val>
                                            <p:strVal val="#ppt_x"/>
                                          </p:val>
                                        </p:tav>
                                      </p:tavLst>
                                    </p:anim>
                                    <p:anim calcmode="lin" valueType="num">
                                      <p:cBhvr>
                                        <p:cTn dur="250" fill="hold" id="125"/>
                                        <p:tgtEl>
                                          <p:spTgt spid="47"/>
                                        </p:tgtEl>
                                        <p:attrNameLst>
                                          <p:attrName>ppt_y</p:attrName>
                                        </p:attrNameLst>
                                      </p:cBhvr>
                                      <p:tavLst>
                                        <p:tav tm="0">
                                          <p:val>
                                            <p:strVal val="#ppt_y+.1"/>
                                          </p:val>
                                        </p:tav>
                                        <p:tav tm="100000">
                                          <p:val>
                                            <p:strVal val="#ppt_y"/>
                                          </p:val>
                                        </p:tav>
                                      </p:tavLst>
                                    </p:anim>
                                  </p:childTnLst>
                                </p:cTn>
                              </p:par>
                            </p:childTnLst>
                          </p:cTn>
                        </p:par>
                        <p:par>
                          <p:cTn fill="hold" id="126" nodeType="afterGroup">
                            <p:stCondLst>
                              <p:cond delay="5500"/>
                            </p:stCondLst>
                            <p:childTnLst>
                              <p:par>
                                <p:cTn fill="hold" grpId="0" id="127" nodeType="afterEffect" presetClass="entr" presetID="42" presetSubtype="0">
                                  <p:stCondLst>
                                    <p:cond delay="0"/>
                                  </p:stCondLst>
                                  <p:childTnLst>
                                    <p:set>
                                      <p:cBhvr>
                                        <p:cTn dur="1" fill="hold" id="128">
                                          <p:stCondLst>
                                            <p:cond delay="0"/>
                                          </p:stCondLst>
                                        </p:cTn>
                                        <p:tgtEl>
                                          <p:spTgt spid="48"/>
                                        </p:tgtEl>
                                        <p:attrNameLst>
                                          <p:attrName>style.visibility</p:attrName>
                                        </p:attrNameLst>
                                      </p:cBhvr>
                                      <p:to>
                                        <p:strVal val="visible"/>
                                      </p:to>
                                    </p:set>
                                    <p:animEffect filter="fade" transition="in">
                                      <p:cBhvr>
                                        <p:cTn dur="250" id="129"/>
                                        <p:tgtEl>
                                          <p:spTgt spid="48"/>
                                        </p:tgtEl>
                                      </p:cBhvr>
                                    </p:animEffect>
                                    <p:anim calcmode="lin" valueType="num">
                                      <p:cBhvr>
                                        <p:cTn dur="250" fill="hold" id="130"/>
                                        <p:tgtEl>
                                          <p:spTgt spid="48"/>
                                        </p:tgtEl>
                                        <p:attrNameLst>
                                          <p:attrName>ppt_x</p:attrName>
                                        </p:attrNameLst>
                                      </p:cBhvr>
                                      <p:tavLst>
                                        <p:tav tm="0">
                                          <p:val>
                                            <p:strVal val="#ppt_x"/>
                                          </p:val>
                                        </p:tav>
                                        <p:tav tm="100000">
                                          <p:val>
                                            <p:strVal val="#ppt_x"/>
                                          </p:val>
                                        </p:tav>
                                      </p:tavLst>
                                    </p:anim>
                                    <p:anim calcmode="lin" valueType="num">
                                      <p:cBhvr>
                                        <p:cTn dur="250" fill="hold" id="131"/>
                                        <p:tgtEl>
                                          <p:spTgt spid="48"/>
                                        </p:tgtEl>
                                        <p:attrNameLst>
                                          <p:attrName>ppt_y</p:attrName>
                                        </p:attrNameLst>
                                      </p:cBhvr>
                                      <p:tavLst>
                                        <p:tav tm="0">
                                          <p:val>
                                            <p:strVal val="#ppt_y+.1"/>
                                          </p:val>
                                        </p:tav>
                                        <p:tav tm="100000">
                                          <p:val>
                                            <p:strVal val="#ppt_y"/>
                                          </p:val>
                                        </p:tav>
                                      </p:tavLst>
                                    </p:anim>
                                  </p:childTnLst>
                                </p:cTn>
                              </p:par>
                            </p:childTnLst>
                          </p:cTn>
                        </p:par>
                        <p:par>
                          <p:cTn fill="hold" id="132" nodeType="afterGroup">
                            <p:stCondLst>
                              <p:cond delay="5750"/>
                            </p:stCondLst>
                            <p:childTnLst>
                              <p:par>
                                <p:cTn fill="hold" grpId="0" id="133" nodeType="afterEffect" presetClass="entr" presetID="42" presetSubtype="0">
                                  <p:stCondLst>
                                    <p:cond delay="0"/>
                                  </p:stCondLst>
                                  <p:childTnLst>
                                    <p:set>
                                      <p:cBhvr>
                                        <p:cTn dur="1" fill="hold" id="134">
                                          <p:stCondLst>
                                            <p:cond delay="0"/>
                                          </p:stCondLst>
                                        </p:cTn>
                                        <p:tgtEl>
                                          <p:spTgt spid="49"/>
                                        </p:tgtEl>
                                        <p:attrNameLst>
                                          <p:attrName>style.visibility</p:attrName>
                                        </p:attrNameLst>
                                      </p:cBhvr>
                                      <p:to>
                                        <p:strVal val="visible"/>
                                      </p:to>
                                    </p:set>
                                    <p:animEffect filter="fade" transition="in">
                                      <p:cBhvr>
                                        <p:cTn dur="250" id="135"/>
                                        <p:tgtEl>
                                          <p:spTgt spid="49"/>
                                        </p:tgtEl>
                                      </p:cBhvr>
                                    </p:animEffect>
                                    <p:anim calcmode="lin" valueType="num">
                                      <p:cBhvr>
                                        <p:cTn dur="250" fill="hold" id="136"/>
                                        <p:tgtEl>
                                          <p:spTgt spid="49"/>
                                        </p:tgtEl>
                                        <p:attrNameLst>
                                          <p:attrName>ppt_x</p:attrName>
                                        </p:attrNameLst>
                                      </p:cBhvr>
                                      <p:tavLst>
                                        <p:tav tm="0">
                                          <p:val>
                                            <p:strVal val="#ppt_x"/>
                                          </p:val>
                                        </p:tav>
                                        <p:tav tm="100000">
                                          <p:val>
                                            <p:strVal val="#ppt_x"/>
                                          </p:val>
                                        </p:tav>
                                      </p:tavLst>
                                    </p:anim>
                                    <p:anim calcmode="lin" valueType="num">
                                      <p:cBhvr>
                                        <p:cTn dur="250" fill="hold" id="137"/>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8"/>
      <p:bldP grpId="0" spid="15"/>
      <p:bldP grpId="0" spid="16"/>
      <p:bldP grpId="0" spid="17"/>
      <p:bldP grpId="0" spid="19"/>
      <p:bldP grpId="0" spid="20"/>
      <p:bldP grpId="0" spid="21"/>
      <p:bldP grpId="0" spid="22"/>
      <p:bldP grpId="0" spid="23"/>
      <p:bldP grpId="0" spid="31"/>
      <p:bldP grpId="0" spid="41"/>
      <p:bldP grpId="0" spid="42"/>
      <p:bldP grpId="0" spid="43"/>
      <p:bldP grpId="0" spid="44"/>
      <p:bldP grpId="0" spid="45"/>
      <p:bldP grpId="0" spid="46"/>
      <p:bldP grpId="0" spid="47"/>
      <p:bldP grpId="0" spid="48"/>
      <p:bldP grpId="0" spid="49"/>
    </p:bldLst>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5" name="图片 24">
            <a:extLst>
              <a:ext uri="{FF2B5EF4-FFF2-40B4-BE49-F238E27FC236}">
                <a16:creationId xmlns:a16="http://schemas.microsoft.com/office/drawing/2014/main" id="{17F64D8B-2521-46A5-BEE5-6B932B8F0C8D}"/>
              </a:ext>
            </a:extLst>
          </p:cNvPr>
          <p:cNvPicPr>
            <a:picLocks noChangeAspect="1"/>
          </p:cNvPicPr>
          <p:nvPr/>
        </p:nvPicPr>
        <p:blipFill>
          <a:blip r:embed="rId3">
            <a:extLst>
              <a:ext uri="{BEBA8EAE-BF5A-486C-A8C5-ECC9F3942E4B}">
                <a14:imgProps>
                  <a14:imgLayer xmlns:d3p1="http://schemas.openxmlformats.org/officeDocument/2006/relationships" d3p1:embed="">
                    <a14:imgEffect>
                      <a14:brightnessContrast bright="5000"/>
                    </a14:imgEffect>
                  </a14:imgLayer>
                </a14:imgProps>
              </a:ext>
              <a:ext uri="{28A0092B-C50C-407E-A947-70E740481C1C}">
                <a14:useLocalDpi val="0"/>
              </a:ext>
            </a:extLst>
          </a:blip>
          <a:stretch>
            <a:fillRect/>
          </a:stretch>
        </p:blipFill>
        <p:spPr>
          <a:xfrm>
            <a:off x="0" y="1240"/>
            <a:ext cx="12190413" cy="6857107"/>
          </a:xfrm>
          <a:prstGeom prst="rect">
            <a:avLst/>
          </a:prstGeom>
        </p:spPr>
      </p:pic>
      <p:grpSp>
        <p:nvGrpSpPr>
          <p:cNvPr id="26" name="组合 25">
            <a:extLst>
              <a:ext uri="{FF2B5EF4-FFF2-40B4-BE49-F238E27FC236}">
                <a16:creationId xmlns:a16="http://schemas.microsoft.com/office/drawing/2014/main" id="{CACF51A7-677C-41C7-96FA-BAAE084C279F}"/>
              </a:ext>
            </a:extLst>
          </p:cNvPr>
          <p:cNvGrpSpPr/>
          <p:nvPr/>
        </p:nvGrpSpPr>
        <p:grpSpPr>
          <a:xfrm>
            <a:off x="5238043" y="1572307"/>
            <a:ext cx="4521907" cy="663864"/>
            <a:chOff x="1491415" y="2381173"/>
            <a:chExt cx="4987583" cy="732230"/>
          </a:xfrm>
          <a:blipFill>
            <a:blip r:embed="rId4"/>
            <a:stretch>
              <a:fillRect/>
            </a:stretch>
          </a:blipFill>
        </p:grpSpPr>
        <p:sp>
          <p:nvSpPr>
            <p:cNvPr id="27" name="_14">
              <a:extLst>
                <a:ext uri="{FF2B5EF4-FFF2-40B4-BE49-F238E27FC236}">
                  <a16:creationId xmlns:a16="http://schemas.microsoft.com/office/drawing/2014/main" id="{99398E46-4E7F-421B-8E73-729E117BB505}"/>
                </a:ext>
              </a:extLst>
            </p:cNvPr>
            <p:cNvSpPr txBox="1">
              <a:spLocks noChangeArrowheads="1"/>
            </p:cNvSpPr>
            <p:nvPr/>
          </p:nvSpPr>
          <p:spPr bwMode="auto">
            <a:xfrm>
              <a:off x="1491415" y="2381173"/>
              <a:ext cx="1123680" cy="732230"/>
            </a:xfrm>
            <a:prstGeom prst="rect">
              <a:avLst/>
            </a:prstGeom>
            <a:grpFill/>
            <a:ln w="9525">
              <a:noFill/>
              <a:miter lim="800000"/>
            </a:ln>
            <a:effectLst/>
            <a:extLst/>
          </p:spPr>
          <p:txBody>
            <a:bodyPr anchor="ctr" anchorCtr="0" bIns="45720" compatLnSpc="1" lIns="91440" numCol="1" rIns="91440" tIns="45720" vert="horz" wrap="square">
              <a:prstTxWarp prst="textNoShape">
                <a:avLst/>
              </a:prstTxWarp>
            </a:bodyPr>
            <a:lstStyle>
              <a:lvl1pPr algn="l" fontAlgn="base" rtl="0">
                <a:spcBef>
                  <a:spcPct val="0"/>
                </a:spcBef>
                <a:spcAft>
                  <a:spcPct val="0"/>
                </a:spcAft>
                <a:defRPr sz="2400">
                  <a:solidFill>
                    <a:schemeClr val="accent2"/>
                  </a:solidFill>
                  <a:latin typeface="+mj-lt"/>
                  <a:ea typeface="+mj-ea"/>
                  <a:cs typeface="+mj-cs"/>
                </a:defRPr>
              </a:lvl1pPr>
              <a:lvl2pPr algn="l" fontAlgn="base" rtl="0">
                <a:spcBef>
                  <a:spcPct val="0"/>
                </a:spcBef>
                <a:spcAft>
                  <a:spcPct val="0"/>
                </a:spcAft>
                <a:defRPr sz="2400">
                  <a:solidFill>
                    <a:schemeClr val="tx2"/>
                  </a:solidFill>
                  <a:latin charset="0" panose="020b0604020202020204" pitchFamily="34" typeface="Arial"/>
                  <a:ea charset="-122" pitchFamily="34" typeface="微软雅黑"/>
                </a:defRPr>
              </a:lvl2pPr>
              <a:lvl3pPr algn="l" fontAlgn="base" rtl="0">
                <a:spcBef>
                  <a:spcPct val="0"/>
                </a:spcBef>
                <a:spcAft>
                  <a:spcPct val="0"/>
                </a:spcAft>
                <a:defRPr sz="2400">
                  <a:solidFill>
                    <a:schemeClr val="tx2"/>
                  </a:solidFill>
                  <a:latin charset="0" panose="020b0604020202020204" pitchFamily="34" typeface="Arial"/>
                  <a:ea charset="-122" pitchFamily="34" typeface="微软雅黑"/>
                </a:defRPr>
              </a:lvl3pPr>
              <a:lvl4pPr algn="l" fontAlgn="base" rtl="0">
                <a:spcBef>
                  <a:spcPct val="0"/>
                </a:spcBef>
                <a:spcAft>
                  <a:spcPct val="0"/>
                </a:spcAft>
                <a:defRPr sz="2400">
                  <a:solidFill>
                    <a:schemeClr val="tx2"/>
                  </a:solidFill>
                  <a:latin charset="0" panose="020b0604020202020204" pitchFamily="34" typeface="Arial"/>
                  <a:ea charset="-122" pitchFamily="34" typeface="微软雅黑"/>
                </a:defRPr>
              </a:lvl4pPr>
              <a:lvl5pPr algn="l" fontAlgn="base" rtl="0">
                <a:spcBef>
                  <a:spcPct val="0"/>
                </a:spcBef>
                <a:spcAft>
                  <a:spcPct val="0"/>
                </a:spcAft>
                <a:defRPr sz="2400">
                  <a:solidFill>
                    <a:schemeClr val="tx2"/>
                  </a:solidFill>
                  <a:latin charset="0" panose="020b0604020202020204" pitchFamily="34" typeface="Arial"/>
                  <a:ea charset="-122" pitchFamily="34" typeface="微软雅黑"/>
                </a:defRPr>
              </a:lvl5pPr>
              <a:lvl6pPr algn="l" fontAlgn="base" marL="457200" rtl="0">
                <a:spcBef>
                  <a:spcPct val="0"/>
                </a:spcBef>
                <a:spcAft>
                  <a:spcPct val="0"/>
                </a:spcAft>
                <a:defRPr sz="2400">
                  <a:solidFill>
                    <a:schemeClr val="tx2"/>
                  </a:solidFill>
                  <a:latin charset="0" panose="020b0604020202020204" pitchFamily="34" typeface="Arial"/>
                  <a:ea charset="-122" pitchFamily="34" typeface="微软雅黑"/>
                </a:defRPr>
              </a:lvl6pPr>
              <a:lvl7pPr algn="l" fontAlgn="base" marL="914400" rtl="0">
                <a:spcBef>
                  <a:spcPct val="0"/>
                </a:spcBef>
                <a:spcAft>
                  <a:spcPct val="0"/>
                </a:spcAft>
                <a:defRPr sz="2400">
                  <a:solidFill>
                    <a:schemeClr val="tx2"/>
                  </a:solidFill>
                  <a:latin charset="0" panose="020b0604020202020204" pitchFamily="34" typeface="Arial"/>
                  <a:ea charset="-122" pitchFamily="34" typeface="微软雅黑"/>
                </a:defRPr>
              </a:lvl7pPr>
              <a:lvl8pPr algn="l" fontAlgn="base" marL="1371600" rtl="0">
                <a:spcBef>
                  <a:spcPct val="0"/>
                </a:spcBef>
                <a:spcAft>
                  <a:spcPct val="0"/>
                </a:spcAft>
                <a:defRPr sz="2400">
                  <a:solidFill>
                    <a:schemeClr val="tx2"/>
                  </a:solidFill>
                  <a:latin charset="0" panose="020b0604020202020204" pitchFamily="34" typeface="Arial"/>
                  <a:ea charset="-122" pitchFamily="34" typeface="微软雅黑"/>
                </a:defRPr>
              </a:lvl8pPr>
              <a:lvl9pPr algn="l" fontAlgn="base" marL="1828800" rtl="0">
                <a:spcBef>
                  <a:spcPct val="0"/>
                </a:spcBef>
                <a:spcAft>
                  <a:spcPct val="0"/>
                </a:spcAft>
                <a:defRPr sz="2400">
                  <a:solidFill>
                    <a:schemeClr val="tx2"/>
                  </a:solidFill>
                  <a:latin charset="0" panose="020b0604020202020204" pitchFamily="34" typeface="Arial"/>
                  <a:ea charset="-122" pitchFamily="34" typeface="微软雅黑"/>
                </a:defRPr>
              </a:lvl9pPr>
            </a:lstStyle>
            <a:p>
              <a:pPr algn="ctr"/>
              <a:r>
                <a:rPr altLang="zh-CN" b="1" lang="en-US" spc="600" sz="2800">
                  <a:solidFill>
                    <a:schemeClr val="bg1"/>
                  </a:solidFill>
                  <a:latin charset="-122" panose="020b0503020204020204" pitchFamily="34" typeface="微软雅黑"/>
                  <a:ea charset="-122" pitchFamily="34" typeface="微软雅黑"/>
                </a:rPr>
                <a:t>01</a:t>
              </a:r>
            </a:p>
          </p:txBody>
        </p:sp>
        <p:sp>
          <p:nvSpPr>
            <p:cNvPr id="28" name="矩形 27">
              <a:extLst>
                <a:ext uri="{FF2B5EF4-FFF2-40B4-BE49-F238E27FC236}">
                  <a16:creationId xmlns:a16="http://schemas.microsoft.com/office/drawing/2014/main" id="{242B0A0A-E4CE-4919-960B-EA1B8E2CCBEC}"/>
                </a:ext>
              </a:extLst>
            </p:cNvPr>
            <p:cNvSpPr/>
            <p:nvPr/>
          </p:nvSpPr>
          <p:spPr bwMode="auto">
            <a:xfrm>
              <a:off x="2952771" y="2450170"/>
              <a:ext cx="3526227" cy="54960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Bef>
                  <a:spcPct val="50000"/>
                </a:spcBef>
              </a:pPr>
              <a:r>
                <a:rPr altLang="en-US" lang="zh-CN" sz="2000">
                  <a:solidFill>
                    <a:schemeClr val="bg1"/>
                  </a:solidFill>
                  <a:latin charset="-122" panose="020b0503020204020204" pitchFamily="34" typeface="微软雅黑"/>
                  <a:ea charset="-122" pitchFamily="34" typeface="微软雅黑"/>
                </a:rPr>
                <a:t>单击此处添加文字模板</a:t>
              </a:r>
            </a:p>
          </p:txBody>
        </p:sp>
      </p:grpSp>
      <p:grpSp>
        <p:nvGrpSpPr>
          <p:cNvPr id="30" name="组合 29">
            <a:extLst>
              <a:ext uri="{FF2B5EF4-FFF2-40B4-BE49-F238E27FC236}">
                <a16:creationId xmlns:a16="http://schemas.microsoft.com/office/drawing/2014/main" id="{E1A72156-B854-4943-941A-F0A25294FF0A}"/>
              </a:ext>
            </a:extLst>
          </p:cNvPr>
          <p:cNvGrpSpPr/>
          <p:nvPr/>
        </p:nvGrpSpPr>
        <p:grpSpPr>
          <a:xfrm>
            <a:off x="5238043" y="2501629"/>
            <a:ext cx="4521907" cy="663864"/>
            <a:chOff x="1491415" y="2381173"/>
            <a:chExt cx="4987583" cy="732230"/>
          </a:xfrm>
          <a:blipFill>
            <a:blip r:embed="rId4"/>
            <a:stretch>
              <a:fillRect/>
            </a:stretch>
          </a:blipFill>
        </p:grpSpPr>
        <p:sp>
          <p:nvSpPr>
            <p:cNvPr id="31" name="_14">
              <a:extLst>
                <a:ext uri="{FF2B5EF4-FFF2-40B4-BE49-F238E27FC236}">
                  <a16:creationId xmlns:a16="http://schemas.microsoft.com/office/drawing/2014/main" id="{A04755FD-0BF0-4C4E-82D2-F62CD658470C}"/>
                </a:ext>
              </a:extLst>
            </p:cNvPr>
            <p:cNvSpPr txBox="1">
              <a:spLocks noChangeArrowheads="1"/>
            </p:cNvSpPr>
            <p:nvPr/>
          </p:nvSpPr>
          <p:spPr bwMode="auto">
            <a:xfrm>
              <a:off x="1491415" y="2381173"/>
              <a:ext cx="1123680" cy="732230"/>
            </a:xfrm>
            <a:prstGeom prst="rect">
              <a:avLst/>
            </a:prstGeom>
            <a:grpFill/>
            <a:ln w="9525">
              <a:noFill/>
              <a:miter lim="800000"/>
            </a:ln>
            <a:effectLst/>
            <a:extLst/>
          </p:spPr>
          <p:txBody>
            <a:bodyPr anchor="ctr" anchorCtr="0" bIns="45720" compatLnSpc="1" lIns="91440" numCol="1" rIns="91440" tIns="45720" vert="horz" wrap="square">
              <a:prstTxWarp prst="textNoShape">
                <a:avLst/>
              </a:prstTxWarp>
            </a:bodyPr>
            <a:lstStyle>
              <a:lvl1pPr algn="l" fontAlgn="base" rtl="0">
                <a:spcBef>
                  <a:spcPct val="0"/>
                </a:spcBef>
                <a:spcAft>
                  <a:spcPct val="0"/>
                </a:spcAft>
                <a:defRPr sz="2400">
                  <a:solidFill>
                    <a:schemeClr val="accent2"/>
                  </a:solidFill>
                  <a:latin typeface="+mj-lt"/>
                  <a:ea typeface="+mj-ea"/>
                  <a:cs typeface="+mj-cs"/>
                </a:defRPr>
              </a:lvl1pPr>
              <a:lvl2pPr algn="l" fontAlgn="base" rtl="0">
                <a:spcBef>
                  <a:spcPct val="0"/>
                </a:spcBef>
                <a:spcAft>
                  <a:spcPct val="0"/>
                </a:spcAft>
                <a:defRPr sz="2400">
                  <a:solidFill>
                    <a:schemeClr val="tx2"/>
                  </a:solidFill>
                  <a:latin charset="0" panose="020b0604020202020204" pitchFamily="34" typeface="Arial"/>
                  <a:ea charset="-122" pitchFamily="34" typeface="微软雅黑"/>
                </a:defRPr>
              </a:lvl2pPr>
              <a:lvl3pPr algn="l" fontAlgn="base" rtl="0">
                <a:spcBef>
                  <a:spcPct val="0"/>
                </a:spcBef>
                <a:spcAft>
                  <a:spcPct val="0"/>
                </a:spcAft>
                <a:defRPr sz="2400">
                  <a:solidFill>
                    <a:schemeClr val="tx2"/>
                  </a:solidFill>
                  <a:latin charset="0" panose="020b0604020202020204" pitchFamily="34" typeface="Arial"/>
                  <a:ea charset="-122" pitchFamily="34" typeface="微软雅黑"/>
                </a:defRPr>
              </a:lvl3pPr>
              <a:lvl4pPr algn="l" fontAlgn="base" rtl="0">
                <a:spcBef>
                  <a:spcPct val="0"/>
                </a:spcBef>
                <a:spcAft>
                  <a:spcPct val="0"/>
                </a:spcAft>
                <a:defRPr sz="2400">
                  <a:solidFill>
                    <a:schemeClr val="tx2"/>
                  </a:solidFill>
                  <a:latin charset="0" panose="020b0604020202020204" pitchFamily="34" typeface="Arial"/>
                  <a:ea charset="-122" pitchFamily="34" typeface="微软雅黑"/>
                </a:defRPr>
              </a:lvl4pPr>
              <a:lvl5pPr algn="l" fontAlgn="base" rtl="0">
                <a:spcBef>
                  <a:spcPct val="0"/>
                </a:spcBef>
                <a:spcAft>
                  <a:spcPct val="0"/>
                </a:spcAft>
                <a:defRPr sz="2400">
                  <a:solidFill>
                    <a:schemeClr val="tx2"/>
                  </a:solidFill>
                  <a:latin charset="0" panose="020b0604020202020204" pitchFamily="34" typeface="Arial"/>
                  <a:ea charset="-122" pitchFamily="34" typeface="微软雅黑"/>
                </a:defRPr>
              </a:lvl5pPr>
              <a:lvl6pPr algn="l" fontAlgn="base" marL="457200" rtl="0">
                <a:spcBef>
                  <a:spcPct val="0"/>
                </a:spcBef>
                <a:spcAft>
                  <a:spcPct val="0"/>
                </a:spcAft>
                <a:defRPr sz="2400">
                  <a:solidFill>
                    <a:schemeClr val="tx2"/>
                  </a:solidFill>
                  <a:latin charset="0" panose="020b0604020202020204" pitchFamily="34" typeface="Arial"/>
                  <a:ea charset="-122" pitchFamily="34" typeface="微软雅黑"/>
                </a:defRPr>
              </a:lvl6pPr>
              <a:lvl7pPr algn="l" fontAlgn="base" marL="914400" rtl="0">
                <a:spcBef>
                  <a:spcPct val="0"/>
                </a:spcBef>
                <a:spcAft>
                  <a:spcPct val="0"/>
                </a:spcAft>
                <a:defRPr sz="2400">
                  <a:solidFill>
                    <a:schemeClr val="tx2"/>
                  </a:solidFill>
                  <a:latin charset="0" panose="020b0604020202020204" pitchFamily="34" typeface="Arial"/>
                  <a:ea charset="-122" pitchFamily="34" typeface="微软雅黑"/>
                </a:defRPr>
              </a:lvl7pPr>
              <a:lvl8pPr algn="l" fontAlgn="base" marL="1371600" rtl="0">
                <a:spcBef>
                  <a:spcPct val="0"/>
                </a:spcBef>
                <a:spcAft>
                  <a:spcPct val="0"/>
                </a:spcAft>
                <a:defRPr sz="2400">
                  <a:solidFill>
                    <a:schemeClr val="tx2"/>
                  </a:solidFill>
                  <a:latin charset="0" panose="020b0604020202020204" pitchFamily="34" typeface="Arial"/>
                  <a:ea charset="-122" pitchFamily="34" typeface="微软雅黑"/>
                </a:defRPr>
              </a:lvl8pPr>
              <a:lvl9pPr algn="l" fontAlgn="base" marL="1828800" rtl="0">
                <a:spcBef>
                  <a:spcPct val="0"/>
                </a:spcBef>
                <a:spcAft>
                  <a:spcPct val="0"/>
                </a:spcAft>
                <a:defRPr sz="2400">
                  <a:solidFill>
                    <a:schemeClr val="tx2"/>
                  </a:solidFill>
                  <a:latin charset="0" panose="020b0604020202020204" pitchFamily="34" typeface="Arial"/>
                  <a:ea charset="-122" pitchFamily="34" typeface="微软雅黑"/>
                </a:defRPr>
              </a:lvl9pPr>
            </a:lstStyle>
            <a:p>
              <a:pPr algn="ctr"/>
              <a:r>
                <a:rPr altLang="zh-CN" b="1" lang="en-US" spc="600" sz="2800">
                  <a:solidFill>
                    <a:schemeClr val="bg1"/>
                  </a:solidFill>
                  <a:latin charset="-122" panose="020b0503020204020204" pitchFamily="34" typeface="微软雅黑"/>
                  <a:ea charset="-122" pitchFamily="34" typeface="微软雅黑"/>
                </a:rPr>
                <a:t>02</a:t>
              </a:r>
            </a:p>
          </p:txBody>
        </p:sp>
        <p:sp>
          <p:nvSpPr>
            <p:cNvPr id="32" name="矩形 31">
              <a:extLst>
                <a:ext uri="{FF2B5EF4-FFF2-40B4-BE49-F238E27FC236}">
                  <a16:creationId xmlns:a16="http://schemas.microsoft.com/office/drawing/2014/main" id="{F31DFCDB-6B26-476D-9A15-538C116DEF7C}"/>
                </a:ext>
              </a:extLst>
            </p:cNvPr>
            <p:cNvSpPr/>
            <p:nvPr/>
          </p:nvSpPr>
          <p:spPr bwMode="auto">
            <a:xfrm>
              <a:off x="2952771" y="2450170"/>
              <a:ext cx="3526227" cy="54960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Bef>
                  <a:spcPct val="50000"/>
                </a:spcBef>
              </a:pPr>
              <a:r>
                <a:rPr altLang="en-US" lang="zh-CN" sz="2000">
                  <a:solidFill>
                    <a:schemeClr val="bg1"/>
                  </a:solidFill>
                  <a:latin charset="-122" panose="020b0503020204020204" pitchFamily="34" typeface="微软雅黑"/>
                  <a:ea charset="-122" pitchFamily="34" typeface="微软雅黑"/>
                </a:rPr>
                <a:t>单击此处添加文字模板</a:t>
              </a:r>
            </a:p>
          </p:txBody>
        </p:sp>
      </p:grpSp>
      <p:grpSp>
        <p:nvGrpSpPr>
          <p:cNvPr id="33" name="组合 32">
            <a:extLst>
              <a:ext uri="{FF2B5EF4-FFF2-40B4-BE49-F238E27FC236}">
                <a16:creationId xmlns:a16="http://schemas.microsoft.com/office/drawing/2014/main" id="{239E590C-C09C-4E90-AD3E-25929F6B9E52}"/>
              </a:ext>
            </a:extLst>
          </p:cNvPr>
          <p:cNvGrpSpPr/>
          <p:nvPr/>
        </p:nvGrpSpPr>
        <p:grpSpPr>
          <a:xfrm>
            <a:off x="5238043" y="3430951"/>
            <a:ext cx="4521907" cy="663864"/>
            <a:chOff x="1491415" y="2381173"/>
            <a:chExt cx="4987583" cy="732230"/>
          </a:xfrm>
          <a:blipFill>
            <a:blip r:embed="rId4"/>
            <a:stretch>
              <a:fillRect/>
            </a:stretch>
          </a:blipFill>
        </p:grpSpPr>
        <p:sp>
          <p:nvSpPr>
            <p:cNvPr id="34" name="_14">
              <a:extLst>
                <a:ext uri="{FF2B5EF4-FFF2-40B4-BE49-F238E27FC236}">
                  <a16:creationId xmlns:a16="http://schemas.microsoft.com/office/drawing/2014/main" id="{2D39BB5B-276A-40BC-996D-A73034C2EE81}"/>
                </a:ext>
              </a:extLst>
            </p:cNvPr>
            <p:cNvSpPr txBox="1">
              <a:spLocks noChangeArrowheads="1"/>
            </p:cNvSpPr>
            <p:nvPr/>
          </p:nvSpPr>
          <p:spPr bwMode="auto">
            <a:xfrm>
              <a:off x="1491415" y="2381173"/>
              <a:ext cx="1123680" cy="732230"/>
            </a:xfrm>
            <a:prstGeom prst="rect">
              <a:avLst/>
            </a:prstGeom>
            <a:grpFill/>
            <a:ln w="9525">
              <a:noFill/>
              <a:miter lim="800000"/>
            </a:ln>
            <a:effectLst/>
            <a:extLst/>
          </p:spPr>
          <p:txBody>
            <a:bodyPr anchor="ctr" anchorCtr="0" bIns="45720" compatLnSpc="1" lIns="91440" numCol="1" rIns="91440" tIns="45720" vert="horz" wrap="square">
              <a:prstTxWarp prst="textNoShape">
                <a:avLst/>
              </a:prstTxWarp>
            </a:bodyPr>
            <a:lstStyle>
              <a:lvl1pPr algn="l" fontAlgn="base" rtl="0">
                <a:spcBef>
                  <a:spcPct val="0"/>
                </a:spcBef>
                <a:spcAft>
                  <a:spcPct val="0"/>
                </a:spcAft>
                <a:defRPr sz="2400">
                  <a:solidFill>
                    <a:schemeClr val="accent2"/>
                  </a:solidFill>
                  <a:latin typeface="+mj-lt"/>
                  <a:ea typeface="+mj-ea"/>
                  <a:cs typeface="+mj-cs"/>
                </a:defRPr>
              </a:lvl1pPr>
              <a:lvl2pPr algn="l" fontAlgn="base" rtl="0">
                <a:spcBef>
                  <a:spcPct val="0"/>
                </a:spcBef>
                <a:spcAft>
                  <a:spcPct val="0"/>
                </a:spcAft>
                <a:defRPr sz="2400">
                  <a:solidFill>
                    <a:schemeClr val="tx2"/>
                  </a:solidFill>
                  <a:latin charset="0" panose="020b0604020202020204" pitchFamily="34" typeface="Arial"/>
                  <a:ea charset="-122" pitchFamily="34" typeface="微软雅黑"/>
                </a:defRPr>
              </a:lvl2pPr>
              <a:lvl3pPr algn="l" fontAlgn="base" rtl="0">
                <a:spcBef>
                  <a:spcPct val="0"/>
                </a:spcBef>
                <a:spcAft>
                  <a:spcPct val="0"/>
                </a:spcAft>
                <a:defRPr sz="2400">
                  <a:solidFill>
                    <a:schemeClr val="tx2"/>
                  </a:solidFill>
                  <a:latin charset="0" panose="020b0604020202020204" pitchFamily="34" typeface="Arial"/>
                  <a:ea charset="-122" pitchFamily="34" typeface="微软雅黑"/>
                </a:defRPr>
              </a:lvl3pPr>
              <a:lvl4pPr algn="l" fontAlgn="base" rtl="0">
                <a:spcBef>
                  <a:spcPct val="0"/>
                </a:spcBef>
                <a:spcAft>
                  <a:spcPct val="0"/>
                </a:spcAft>
                <a:defRPr sz="2400">
                  <a:solidFill>
                    <a:schemeClr val="tx2"/>
                  </a:solidFill>
                  <a:latin charset="0" panose="020b0604020202020204" pitchFamily="34" typeface="Arial"/>
                  <a:ea charset="-122" pitchFamily="34" typeface="微软雅黑"/>
                </a:defRPr>
              </a:lvl4pPr>
              <a:lvl5pPr algn="l" fontAlgn="base" rtl="0">
                <a:spcBef>
                  <a:spcPct val="0"/>
                </a:spcBef>
                <a:spcAft>
                  <a:spcPct val="0"/>
                </a:spcAft>
                <a:defRPr sz="2400">
                  <a:solidFill>
                    <a:schemeClr val="tx2"/>
                  </a:solidFill>
                  <a:latin charset="0" panose="020b0604020202020204" pitchFamily="34" typeface="Arial"/>
                  <a:ea charset="-122" pitchFamily="34" typeface="微软雅黑"/>
                </a:defRPr>
              </a:lvl5pPr>
              <a:lvl6pPr algn="l" fontAlgn="base" marL="457200" rtl="0">
                <a:spcBef>
                  <a:spcPct val="0"/>
                </a:spcBef>
                <a:spcAft>
                  <a:spcPct val="0"/>
                </a:spcAft>
                <a:defRPr sz="2400">
                  <a:solidFill>
                    <a:schemeClr val="tx2"/>
                  </a:solidFill>
                  <a:latin charset="0" panose="020b0604020202020204" pitchFamily="34" typeface="Arial"/>
                  <a:ea charset="-122" pitchFamily="34" typeface="微软雅黑"/>
                </a:defRPr>
              </a:lvl6pPr>
              <a:lvl7pPr algn="l" fontAlgn="base" marL="914400" rtl="0">
                <a:spcBef>
                  <a:spcPct val="0"/>
                </a:spcBef>
                <a:spcAft>
                  <a:spcPct val="0"/>
                </a:spcAft>
                <a:defRPr sz="2400">
                  <a:solidFill>
                    <a:schemeClr val="tx2"/>
                  </a:solidFill>
                  <a:latin charset="0" panose="020b0604020202020204" pitchFamily="34" typeface="Arial"/>
                  <a:ea charset="-122" pitchFamily="34" typeface="微软雅黑"/>
                </a:defRPr>
              </a:lvl7pPr>
              <a:lvl8pPr algn="l" fontAlgn="base" marL="1371600" rtl="0">
                <a:spcBef>
                  <a:spcPct val="0"/>
                </a:spcBef>
                <a:spcAft>
                  <a:spcPct val="0"/>
                </a:spcAft>
                <a:defRPr sz="2400">
                  <a:solidFill>
                    <a:schemeClr val="tx2"/>
                  </a:solidFill>
                  <a:latin charset="0" panose="020b0604020202020204" pitchFamily="34" typeface="Arial"/>
                  <a:ea charset="-122" pitchFamily="34" typeface="微软雅黑"/>
                </a:defRPr>
              </a:lvl8pPr>
              <a:lvl9pPr algn="l" fontAlgn="base" marL="1828800" rtl="0">
                <a:spcBef>
                  <a:spcPct val="0"/>
                </a:spcBef>
                <a:spcAft>
                  <a:spcPct val="0"/>
                </a:spcAft>
                <a:defRPr sz="2400">
                  <a:solidFill>
                    <a:schemeClr val="tx2"/>
                  </a:solidFill>
                  <a:latin charset="0" panose="020b0604020202020204" pitchFamily="34" typeface="Arial"/>
                  <a:ea charset="-122" pitchFamily="34" typeface="微软雅黑"/>
                </a:defRPr>
              </a:lvl9pPr>
            </a:lstStyle>
            <a:p>
              <a:pPr algn="ctr"/>
              <a:r>
                <a:rPr altLang="zh-CN" b="1" lang="en-US" spc="600" sz="2800">
                  <a:solidFill>
                    <a:schemeClr val="bg1"/>
                  </a:solidFill>
                  <a:latin charset="-122" panose="020b0503020204020204" pitchFamily="34" typeface="微软雅黑"/>
                  <a:ea charset="-122" pitchFamily="34" typeface="微软雅黑"/>
                </a:rPr>
                <a:t>03</a:t>
              </a:r>
            </a:p>
          </p:txBody>
        </p:sp>
        <p:sp>
          <p:nvSpPr>
            <p:cNvPr id="35" name="矩形 34">
              <a:extLst>
                <a:ext uri="{FF2B5EF4-FFF2-40B4-BE49-F238E27FC236}">
                  <a16:creationId xmlns:a16="http://schemas.microsoft.com/office/drawing/2014/main" id="{FFDD018F-D506-4AA5-9619-1480B96B55CE}"/>
                </a:ext>
              </a:extLst>
            </p:cNvPr>
            <p:cNvSpPr/>
            <p:nvPr/>
          </p:nvSpPr>
          <p:spPr bwMode="auto">
            <a:xfrm>
              <a:off x="2952771" y="2450170"/>
              <a:ext cx="3526227" cy="54960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Bef>
                  <a:spcPct val="50000"/>
                </a:spcBef>
              </a:pPr>
              <a:r>
                <a:rPr altLang="en-US" lang="zh-CN" sz="2000">
                  <a:solidFill>
                    <a:schemeClr val="bg1"/>
                  </a:solidFill>
                  <a:latin charset="-122" panose="020b0503020204020204" pitchFamily="34" typeface="微软雅黑"/>
                  <a:ea charset="-122" pitchFamily="34" typeface="微软雅黑"/>
                </a:rPr>
                <a:t>单击此处添加文字模板</a:t>
              </a:r>
            </a:p>
          </p:txBody>
        </p:sp>
      </p:grpSp>
      <p:grpSp>
        <p:nvGrpSpPr>
          <p:cNvPr id="36" name="组合 35">
            <a:extLst>
              <a:ext uri="{FF2B5EF4-FFF2-40B4-BE49-F238E27FC236}">
                <a16:creationId xmlns:a16="http://schemas.microsoft.com/office/drawing/2014/main" id="{E82E6361-C793-45B0-A8C5-FB0E82571478}"/>
              </a:ext>
            </a:extLst>
          </p:cNvPr>
          <p:cNvGrpSpPr/>
          <p:nvPr/>
        </p:nvGrpSpPr>
        <p:grpSpPr>
          <a:xfrm>
            <a:off x="5238043" y="4360274"/>
            <a:ext cx="4521907" cy="663864"/>
            <a:chOff x="1491415" y="2381173"/>
            <a:chExt cx="4987583" cy="732230"/>
          </a:xfrm>
          <a:blipFill>
            <a:blip r:embed="rId4"/>
            <a:stretch>
              <a:fillRect/>
            </a:stretch>
          </a:blipFill>
        </p:grpSpPr>
        <p:sp>
          <p:nvSpPr>
            <p:cNvPr id="37" name="_14">
              <a:extLst>
                <a:ext uri="{FF2B5EF4-FFF2-40B4-BE49-F238E27FC236}">
                  <a16:creationId xmlns:a16="http://schemas.microsoft.com/office/drawing/2014/main" id="{A6C958D8-E982-4B8D-90BD-987F655090F4}"/>
                </a:ext>
              </a:extLst>
            </p:cNvPr>
            <p:cNvSpPr txBox="1">
              <a:spLocks noChangeArrowheads="1"/>
            </p:cNvSpPr>
            <p:nvPr/>
          </p:nvSpPr>
          <p:spPr bwMode="auto">
            <a:xfrm>
              <a:off x="1491415" y="2381173"/>
              <a:ext cx="1123680" cy="732230"/>
            </a:xfrm>
            <a:prstGeom prst="rect">
              <a:avLst/>
            </a:prstGeom>
            <a:grpFill/>
            <a:ln w="9525">
              <a:noFill/>
              <a:miter lim="800000"/>
            </a:ln>
            <a:effectLst/>
            <a:extLst/>
          </p:spPr>
          <p:txBody>
            <a:bodyPr anchor="ctr" anchorCtr="0" bIns="45720" compatLnSpc="1" lIns="91440" numCol="1" rIns="91440" tIns="45720" vert="horz" wrap="square">
              <a:prstTxWarp prst="textNoShape">
                <a:avLst/>
              </a:prstTxWarp>
            </a:bodyPr>
            <a:lstStyle>
              <a:lvl1pPr algn="l" fontAlgn="base" rtl="0">
                <a:spcBef>
                  <a:spcPct val="0"/>
                </a:spcBef>
                <a:spcAft>
                  <a:spcPct val="0"/>
                </a:spcAft>
                <a:defRPr sz="2400">
                  <a:solidFill>
                    <a:schemeClr val="accent2"/>
                  </a:solidFill>
                  <a:latin typeface="+mj-lt"/>
                  <a:ea typeface="+mj-ea"/>
                  <a:cs typeface="+mj-cs"/>
                </a:defRPr>
              </a:lvl1pPr>
              <a:lvl2pPr algn="l" fontAlgn="base" rtl="0">
                <a:spcBef>
                  <a:spcPct val="0"/>
                </a:spcBef>
                <a:spcAft>
                  <a:spcPct val="0"/>
                </a:spcAft>
                <a:defRPr sz="2400">
                  <a:solidFill>
                    <a:schemeClr val="tx2"/>
                  </a:solidFill>
                  <a:latin charset="0" panose="020b0604020202020204" pitchFamily="34" typeface="Arial"/>
                  <a:ea charset="-122" pitchFamily="34" typeface="微软雅黑"/>
                </a:defRPr>
              </a:lvl2pPr>
              <a:lvl3pPr algn="l" fontAlgn="base" rtl="0">
                <a:spcBef>
                  <a:spcPct val="0"/>
                </a:spcBef>
                <a:spcAft>
                  <a:spcPct val="0"/>
                </a:spcAft>
                <a:defRPr sz="2400">
                  <a:solidFill>
                    <a:schemeClr val="tx2"/>
                  </a:solidFill>
                  <a:latin charset="0" panose="020b0604020202020204" pitchFamily="34" typeface="Arial"/>
                  <a:ea charset="-122" pitchFamily="34" typeface="微软雅黑"/>
                </a:defRPr>
              </a:lvl3pPr>
              <a:lvl4pPr algn="l" fontAlgn="base" rtl="0">
                <a:spcBef>
                  <a:spcPct val="0"/>
                </a:spcBef>
                <a:spcAft>
                  <a:spcPct val="0"/>
                </a:spcAft>
                <a:defRPr sz="2400">
                  <a:solidFill>
                    <a:schemeClr val="tx2"/>
                  </a:solidFill>
                  <a:latin charset="0" panose="020b0604020202020204" pitchFamily="34" typeface="Arial"/>
                  <a:ea charset="-122" pitchFamily="34" typeface="微软雅黑"/>
                </a:defRPr>
              </a:lvl4pPr>
              <a:lvl5pPr algn="l" fontAlgn="base" rtl="0">
                <a:spcBef>
                  <a:spcPct val="0"/>
                </a:spcBef>
                <a:spcAft>
                  <a:spcPct val="0"/>
                </a:spcAft>
                <a:defRPr sz="2400">
                  <a:solidFill>
                    <a:schemeClr val="tx2"/>
                  </a:solidFill>
                  <a:latin charset="0" panose="020b0604020202020204" pitchFamily="34" typeface="Arial"/>
                  <a:ea charset="-122" pitchFamily="34" typeface="微软雅黑"/>
                </a:defRPr>
              </a:lvl5pPr>
              <a:lvl6pPr algn="l" fontAlgn="base" marL="457200" rtl="0">
                <a:spcBef>
                  <a:spcPct val="0"/>
                </a:spcBef>
                <a:spcAft>
                  <a:spcPct val="0"/>
                </a:spcAft>
                <a:defRPr sz="2400">
                  <a:solidFill>
                    <a:schemeClr val="tx2"/>
                  </a:solidFill>
                  <a:latin charset="0" panose="020b0604020202020204" pitchFamily="34" typeface="Arial"/>
                  <a:ea charset="-122" pitchFamily="34" typeface="微软雅黑"/>
                </a:defRPr>
              </a:lvl6pPr>
              <a:lvl7pPr algn="l" fontAlgn="base" marL="914400" rtl="0">
                <a:spcBef>
                  <a:spcPct val="0"/>
                </a:spcBef>
                <a:spcAft>
                  <a:spcPct val="0"/>
                </a:spcAft>
                <a:defRPr sz="2400">
                  <a:solidFill>
                    <a:schemeClr val="tx2"/>
                  </a:solidFill>
                  <a:latin charset="0" panose="020b0604020202020204" pitchFamily="34" typeface="Arial"/>
                  <a:ea charset="-122" pitchFamily="34" typeface="微软雅黑"/>
                </a:defRPr>
              </a:lvl7pPr>
              <a:lvl8pPr algn="l" fontAlgn="base" marL="1371600" rtl="0">
                <a:spcBef>
                  <a:spcPct val="0"/>
                </a:spcBef>
                <a:spcAft>
                  <a:spcPct val="0"/>
                </a:spcAft>
                <a:defRPr sz="2400">
                  <a:solidFill>
                    <a:schemeClr val="tx2"/>
                  </a:solidFill>
                  <a:latin charset="0" panose="020b0604020202020204" pitchFamily="34" typeface="Arial"/>
                  <a:ea charset="-122" pitchFamily="34" typeface="微软雅黑"/>
                </a:defRPr>
              </a:lvl8pPr>
              <a:lvl9pPr algn="l" fontAlgn="base" marL="1828800" rtl="0">
                <a:spcBef>
                  <a:spcPct val="0"/>
                </a:spcBef>
                <a:spcAft>
                  <a:spcPct val="0"/>
                </a:spcAft>
                <a:defRPr sz="2400">
                  <a:solidFill>
                    <a:schemeClr val="tx2"/>
                  </a:solidFill>
                  <a:latin charset="0" panose="020b0604020202020204" pitchFamily="34" typeface="Arial"/>
                  <a:ea charset="-122" pitchFamily="34" typeface="微软雅黑"/>
                </a:defRPr>
              </a:lvl9pPr>
            </a:lstStyle>
            <a:p>
              <a:pPr algn="ctr"/>
              <a:r>
                <a:rPr altLang="zh-CN" b="1" lang="en-US" spc="600" sz="2800">
                  <a:solidFill>
                    <a:schemeClr val="bg1"/>
                  </a:solidFill>
                  <a:latin charset="-122" panose="020b0503020204020204" pitchFamily="34" typeface="微软雅黑"/>
                  <a:ea charset="-122" pitchFamily="34" typeface="微软雅黑"/>
                </a:rPr>
                <a:t>04</a:t>
              </a:r>
            </a:p>
          </p:txBody>
        </p:sp>
        <p:sp>
          <p:nvSpPr>
            <p:cNvPr id="38" name="矩形 37">
              <a:extLst>
                <a:ext uri="{FF2B5EF4-FFF2-40B4-BE49-F238E27FC236}">
                  <a16:creationId xmlns:a16="http://schemas.microsoft.com/office/drawing/2014/main" id="{D1E74AE8-B8EE-43B3-94A6-9F11C414FE05}"/>
                </a:ext>
              </a:extLst>
            </p:cNvPr>
            <p:cNvSpPr/>
            <p:nvPr/>
          </p:nvSpPr>
          <p:spPr bwMode="auto">
            <a:xfrm>
              <a:off x="2952771" y="2450170"/>
              <a:ext cx="3526227" cy="54960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Bef>
                  <a:spcPct val="50000"/>
                </a:spcBef>
              </a:pPr>
              <a:r>
                <a:rPr altLang="en-US" lang="zh-CN" sz="2000">
                  <a:solidFill>
                    <a:schemeClr val="bg1"/>
                  </a:solidFill>
                  <a:latin charset="-122" panose="020b0503020204020204" pitchFamily="34" typeface="微软雅黑"/>
                  <a:ea charset="-122" pitchFamily="34" typeface="微软雅黑"/>
                </a:rPr>
                <a:t>单击此处添加文字模板</a:t>
              </a:r>
            </a:p>
          </p:txBody>
        </p:sp>
      </p:grpSp>
      <p:grpSp>
        <p:nvGrpSpPr>
          <p:cNvPr id="47" name="组合 46">
            <a:extLst>
              <a:ext uri="{FF2B5EF4-FFF2-40B4-BE49-F238E27FC236}">
                <a16:creationId xmlns:a16="http://schemas.microsoft.com/office/drawing/2014/main" id="{CC2CAF69-2E42-4E48-89D8-DB74030CD590}"/>
              </a:ext>
            </a:extLst>
          </p:cNvPr>
          <p:cNvGrpSpPr/>
          <p:nvPr/>
        </p:nvGrpSpPr>
        <p:grpSpPr>
          <a:xfrm>
            <a:off x="2547398" y="1156566"/>
            <a:ext cx="2105976" cy="1077233"/>
            <a:chOff x="5591515" y="1114424"/>
            <a:chExt cx="2276928" cy="1077233"/>
          </a:xfrm>
          <a:blipFill>
            <a:blip r:embed="rId4"/>
            <a:stretch>
              <a:fillRect/>
            </a:stretch>
          </a:blipFill>
        </p:grpSpPr>
        <p:sp>
          <p:nvSpPr>
            <p:cNvPr id="48" name="矩形 47">
              <a:extLst>
                <a:ext uri="{FF2B5EF4-FFF2-40B4-BE49-F238E27FC236}">
                  <a16:creationId xmlns:a16="http://schemas.microsoft.com/office/drawing/2014/main" id="{0B517475-CFE0-47A2-BAF3-2F06D81D7D8D}"/>
                </a:ext>
              </a:extLst>
            </p:cNvPr>
            <p:cNvSpPr/>
            <p:nvPr/>
          </p:nvSpPr>
          <p:spPr>
            <a:xfrm>
              <a:off x="5591515" y="1114425"/>
              <a:ext cx="45719" cy="107723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E65E64"/>
                </a:solidFill>
              </a:endParaRPr>
            </a:p>
          </p:txBody>
        </p:sp>
        <p:sp>
          <p:nvSpPr>
            <p:cNvPr id="49" name="矩形 48">
              <a:extLst>
                <a:ext uri="{FF2B5EF4-FFF2-40B4-BE49-F238E27FC236}">
                  <a16:creationId xmlns:a16="http://schemas.microsoft.com/office/drawing/2014/main" id="{7644138F-D085-4A3A-92F7-B00E58A5B538}"/>
                </a:ext>
              </a:extLst>
            </p:cNvPr>
            <p:cNvSpPr/>
            <p:nvPr/>
          </p:nvSpPr>
          <p:spPr>
            <a:xfrm>
              <a:off x="7822724" y="1114425"/>
              <a:ext cx="45719" cy="107723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E65E64"/>
                </a:solidFill>
              </a:endParaRPr>
            </a:p>
          </p:txBody>
        </p:sp>
        <p:sp>
          <p:nvSpPr>
            <p:cNvPr id="50" name="矩形 49">
              <a:extLst>
                <a:ext uri="{FF2B5EF4-FFF2-40B4-BE49-F238E27FC236}">
                  <a16:creationId xmlns:a16="http://schemas.microsoft.com/office/drawing/2014/main" id="{655744D1-F239-4A38-93F1-78946F25F1EC}"/>
                </a:ext>
              </a:extLst>
            </p:cNvPr>
            <p:cNvSpPr/>
            <p:nvPr/>
          </p:nvSpPr>
          <p:spPr>
            <a:xfrm rot="16200000">
              <a:off x="6703945" y="1994"/>
              <a:ext cx="45719" cy="22705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E65E64"/>
                </a:solidFill>
              </a:endParaRPr>
            </a:p>
          </p:txBody>
        </p:sp>
      </p:grpSp>
      <p:grpSp>
        <p:nvGrpSpPr>
          <p:cNvPr id="51" name="组合 50">
            <a:extLst>
              <a:ext uri="{FF2B5EF4-FFF2-40B4-BE49-F238E27FC236}">
                <a16:creationId xmlns:a16="http://schemas.microsoft.com/office/drawing/2014/main" id="{8C379ED8-7CE8-4FE7-8736-6BDE296430DA}"/>
              </a:ext>
            </a:extLst>
          </p:cNvPr>
          <p:cNvGrpSpPr/>
          <p:nvPr/>
        </p:nvGrpSpPr>
        <p:grpSpPr>
          <a:xfrm flipV="1">
            <a:off x="2547196" y="3080615"/>
            <a:ext cx="2101004" cy="1300753"/>
            <a:chOff x="5591515" y="1106804"/>
            <a:chExt cx="2271552" cy="1300753"/>
          </a:xfrm>
          <a:blipFill>
            <a:blip r:embed="rId4"/>
            <a:stretch>
              <a:fillRect/>
            </a:stretch>
          </a:blipFill>
        </p:grpSpPr>
        <p:sp>
          <p:nvSpPr>
            <p:cNvPr id="52" name="矩形 51">
              <a:extLst>
                <a:ext uri="{FF2B5EF4-FFF2-40B4-BE49-F238E27FC236}">
                  <a16:creationId xmlns:a16="http://schemas.microsoft.com/office/drawing/2014/main" id="{8C8A87E2-89EA-4757-86B0-6BA897D04AA1}"/>
                </a:ext>
              </a:extLst>
            </p:cNvPr>
            <p:cNvSpPr/>
            <p:nvPr/>
          </p:nvSpPr>
          <p:spPr>
            <a:xfrm>
              <a:off x="5591515" y="1114426"/>
              <a:ext cx="45719" cy="129313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E65E64"/>
                </a:solidFill>
              </a:endParaRPr>
            </a:p>
          </p:txBody>
        </p:sp>
        <p:sp>
          <p:nvSpPr>
            <p:cNvPr id="53" name="矩形 52">
              <a:extLst>
                <a:ext uri="{FF2B5EF4-FFF2-40B4-BE49-F238E27FC236}">
                  <a16:creationId xmlns:a16="http://schemas.microsoft.com/office/drawing/2014/main" id="{33C7BD61-D7FD-4E2F-BE4D-29D56710FC9C}"/>
                </a:ext>
              </a:extLst>
            </p:cNvPr>
            <p:cNvSpPr/>
            <p:nvPr/>
          </p:nvSpPr>
          <p:spPr>
            <a:xfrm>
              <a:off x="7817348" y="1114425"/>
              <a:ext cx="45719" cy="129313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E65E64"/>
                </a:solidFill>
              </a:endParaRPr>
            </a:p>
          </p:txBody>
        </p:sp>
        <p:sp>
          <p:nvSpPr>
            <p:cNvPr id="54" name="矩形 53">
              <a:extLst>
                <a:ext uri="{FF2B5EF4-FFF2-40B4-BE49-F238E27FC236}">
                  <a16:creationId xmlns:a16="http://schemas.microsoft.com/office/drawing/2014/main" id="{2292C303-B7A0-4244-8A83-5B62B23D8030}"/>
                </a:ext>
              </a:extLst>
            </p:cNvPr>
            <p:cNvSpPr/>
            <p:nvPr/>
          </p:nvSpPr>
          <p:spPr>
            <a:xfrm rot="16200000">
              <a:off x="6703945" y="-5626"/>
              <a:ext cx="45719" cy="22705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E65E64"/>
                </a:solidFill>
              </a:endParaRPr>
            </a:p>
          </p:txBody>
        </p:sp>
      </p:grpSp>
      <p:sp>
        <p:nvSpPr>
          <p:cNvPr id="55" name="MH_Others_1">
            <a:extLst>
              <a:ext uri="{FF2B5EF4-FFF2-40B4-BE49-F238E27FC236}">
                <a16:creationId xmlns:a16="http://schemas.microsoft.com/office/drawing/2014/main" id="{8935E4AE-2A42-404A-BE63-3B828BE9EF73}"/>
              </a:ext>
            </a:extLst>
          </p:cNvPr>
          <p:cNvSpPr txBox="1"/>
          <p:nvPr>
            <p:custDataLst>
              <p:tags r:id="rId5"/>
            </p:custDataLst>
          </p:nvPr>
        </p:nvSpPr>
        <p:spPr>
          <a:xfrm>
            <a:off x="2943634" y="1630901"/>
            <a:ext cx="1005840" cy="2097087"/>
          </a:xfrm>
          <a:prstGeom prst="rect">
            <a:avLst/>
          </a:prstGeom>
          <a:noFill/>
        </p:spPr>
        <p:txBody>
          <a:bodyPr anchor="ctr" bIns="0" lIns="0" rIns="0" tIns="0" vert="eaVert">
            <a:spAutoFit/>
          </a:bodyPr>
          <a:lstStyle/>
          <a:p>
            <a:pPr algn="ctr" eaLnBrk="1" hangingPunct="1">
              <a:defRPr/>
            </a:pPr>
            <a:r>
              <a:rPr altLang="en-US" b="1" lang="zh-CN" noProof="1" sz="6600">
                <a:solidFill>
                  <a:srgbClr val="64ABE2"/>
                </a:solidFill>
                <a:latin charset="0" panose="020b0604020202020204" pitchFamily="34" typeface="Arial"/>
                <a:ea charset="-122" pitchFamily="34" typeface="微软雅黑"/>
                <a:sym charset="0" panose="020b0604020202020204" pitchFamily="34" typeface="Arial"/>
              </a:rPr>
              <a:t>目录</a:t>
            </a:r>
          </a:p>
        </p:txBody>
      </p:sp>
      <p:sp>
        <p:nvSpPr>
          <p:cNvPr id="56" name="MH_Others_2">
            <a:extLst>
              <a:ext uri="{FF2B5EF4-FFF2-40B4-BE49-F238E27FC236}">
                <a16:creationId xmlns:a16="http://schemas.microsoft.com/office/drawing/2014/main" id="{7019E12B-3A7E-462A-903F-E29D7635877C}"/>
              </a:ext>
            </a:extLst>
          </p:cNvPr>
          <p:cNvSpPr txBox="1"/>
          <p:nvPr>
            <p:custDataLst>
              <p:tags r:id="rId6"/>
            </p:custDataLst>
          </p:nvPr>
        </p:nvSpPr>
        <p:spPr>
          <a:xfrm rot="5400000">
            <a:off x="3029347" y="2511804"/>
            <a:ext cx="2151063" cy="335280"/>
          </a:xfrm>
          <a:prstGeom prst="rect">
            <a:avLst/>
          </a:prstGeom>
          <a:noFill/>
        </p:spPr>
        <p:txBody>
          <a:bodyPr bIns="0" lIns="0" rIns="0" tIns="0">
            <a:spAutoFit/>
          </a:bodyPr>
          <a:lstStyle/>
          <a:p>
            <a:pPr algn="ctr" eaLnBrk="1" hangingPunct="1">
              <a:defRPr/>
            </a:pPr>
            <a:r>
              <a:rPr altLang="zh-CN" b="1" lang="en-US" noProof="1" sz="2200">
                <a:solidFill>
                  <a:srgbClr val="64ABE2"/>
                </a:solidFill>
                <a:latin charset="0" panose="020b0604020202020204" pitchFamily="34" typeface="Arial"/>
                <a:ea charset="-122" pitchFamily="34" typeface="微软雅黑"/>
                <a:sym charset="0" panose="020b0604020202020204" pitchFamily="34" typeface="Arial"/>
              </a:rPr>
              <a:t>CONTENTS</a:t>
            </a:r>
          </a:p>
        </p:txBody>
      </p:sp>
    </p:spTree>
    <p:extLst>
      <p:ext uri="{BB962C8B-B14F-4D97-AF65-F5344CB8AC3E}">
        <p14:creationId val="751631942"/>
      </p:ext>
    </p:extLst>
  </p:cSld>
  <p:clrMapOvr>
    <a:masterClrMapping/>
  </p:clrMapOvr>
  <mc:AlternateContent>
    <mc:Choice Requires="p14">
      <p:transition p14:dur="900" spd="slow">
        <p14:warp dir="in"/>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6" presetSubtype="16">
                                  <p:stCondLst>
                                    <p:cond delay="0"/>
                                  </p:stCondLst>
                                  <p:childTnLst>
                                    <p:set>
                                      <p:cBhvr>
                                        <p:cTn dur="1" fill="hold" id="6">
                                          <p:stCondLst>
                                            <p:cond delay="0"/>
                                          </p:stCondLst>
                                        </p:cTn>
                                        <p:tgtEl>
                                          <p:spTgt spid="25"/>
                                        </p:tgtEl>
                                        <p:attrNameLst>
                                          <p:attrName>style.visibility</p:attrName>
                                        </p:attrNameLst>
                                      </p:cBhvr>
                                      <p:to>
                                        <p:strVal val="visible"/>
                                      </p:to>
                                    </p:set>
                                    <p:animEffect filter="circle(in)" transition="in">
                                      <p:cBhvr>
                                        <p:cTn dur="1500" id="7"/>
                                        <p:tgtEl>
                                          <p:spTgt spid="25"/>
                                        </p:tgtEl>
                                      </p:cBhvr>
                                    </p:animEffect>
                                  </p:childTnLst>
                                </p:cTn>
                              </p:par>
                            </p:childTnLst>
                          </p:cTn>
                        </p:par>
                        <p:par>
                          <p:cTn fill="hold" id="8" nodeType="afterGroup">
                            <p:stCondLst>
                              <p:cond delay="1500"/>
                            </p:stCondLst>
                            <p:childTnLst>
                              <p:par>
                                <p:cTn fill="hold" id="9" nodeType="afterEffect" presetClass="entr" presetID="47" presetSubtype="0">
                                  <p:stCondLst>
                                    <p:cond delay="0"/>
                                  </p:stCondLst>
                                  <p:childTnLst>
                                    <p:set>
                                      <p:cBhvr>
                                        <p:cTn dur="1" fill="hold" id="10">
                                          <p:stCondLst>
                                            <p:cond delay="0"/>
                                          </p:stCondLst>
                                        </p:cTn>
                                        <p:tgtEl>
                                          <p:spTgt spid="47"/>
                                        </p:tgtEl>
                                        <p:attrNameLst>
                                          <p:attrName>style.visibility</p:attrName>
                                        </p:attrNameLst>
                                      </p:cBhvr>
                                      <p:to>
                                        <p:strVal val="visible"/>
                                      </p:to>
                                    </p:set>
                                    <p:animEffect filter="fade" transition="in">
                                      <p:cBhvr>
                                        <p:cTn dur="750" id="11"/>
                                        <p:tgtEl>
                                          <p:spTgt spid="47"/>
                                        </p:tgtEl>
                                      </p:cBhvr>
                                    </p:animEffect>
                                    <p:anim calcmode="lin" valueType="num">
                                      <p:cBhvr>
                                        <p:cTn dur="750" fill="hold" id="12"/>
                                        <p:tgtEl>
                                          <p:spTgt spid="47"/>
                                        </p:tgtEl>
                                        <p:attrNameLst>
                                          <p:attrName>ppt_x</p:attrName>
                                        </p:attrNameLst>
                                      </p:cBhvr>
                                      <p:tavLst>
                                        <p:tav tm="0">
                                          <p:val>
                                            <p:strVal val="#ppt_x"/>
                                          </p:val>
                                        </p:tav>
                                        <p:tav tm="100000">
                                          <p:val>
                                            <p:strVal val="#ppt_x"/>
                                          </p:val>
                                        </p:tav>
                                      </p:tavLst>
                                    </p:anim>
                                    <p:anim calcmode="lin" valueType="num">
                                      <p:cBhvr>
                                        <p:cTn dur="750" fill="hold" id="13"/>
                                        <p:tgtEl>
                                          <p:spTgt spid="47"/>
                                        </p:tgtEl>
                                        <p:attrNameLst>
                                          <p:attrName>ppt_y</p:attrName>
                                        </p:attrNameLst>
                                      </p:cBhvr>
                                      <p:tavLst>
                                        <p:tav tm="0">
                                          <p:val>
                                            <p:strVal val="#ppt_y-.1"/>
                                          </p:val>
                                        </p:tav>
                                        <p:tav tm="100000">
                                          <p:val>
                                            <p:strVal val="#ppt_y"/>
                                          </p:val>
                                        </p:tav>
                                      </p:tavLst>
                                    </p:anim>
                                  </p:childTnLst>
                                </p:cTn>
                              </p:par>
                              <p:par>
                                <p:cTn fill="hold" id="14" nodeType="withEffect" presetClass="entr" presetID="42" presetSubtype="0">
                                  <p:stCondLst>
                                    <p:cond delay="0"/>
                                  </p:stCondLst>
                                  <p:childTnLst>
                                    <p:set>
                                      <p:cBhvr>
                                        <p:cTn dur="1" fill="hold" id="15">
                                          <p:stCondLst>
                                            <p:cond delay="0"/>
                                          </p:stCondLst>
                                        </p:cTn>
                                        <p:tgtEl>
                                          <p:spTgt spid="51"/>
                                        </p:tgtEl>
                                        <p:attrNameLst>
                                          <p:attrName>style.visibility</p:attrName>
                                        </p:attrNameLst>
                                      </p:cBhvr>
                                      <p:to>
                                        <p:strVal val="visible"/>
                                      </p:to>
                                    </p:set>
                                    <p:animEffect filter="fade" transition="in">
                                      <p:cBhvr>
                                        <p:cTn dur="750" id="16"/>
                                        <p:tgtEl>
                                          <p:spTgt spid="51"/>
                                        </p:tgtEl>
                                      </p:cBhvr>
                                    </p:animEffect>
                                    <p:anim calcmode="lin" valueType="num">
                                      <p:cBhvr>
                                        <p:cTn dur="750" fill="hold" id="17"/>
                                        <p:tgtEl>
                                          <p:spTgt spid="51"/>
                                        </p:tgtEl>
                                        <p:attrNameLst>
                                          <p:attrName>ppt_x</p:attrName>
                                        </p:attrNameLst>
                                      </p:cBhvr>
                                      <p:tavLst>
                                        <p:tav tm="0">
                                          <p:val>
                                            <p:strVal val="#ppt_x"/>
                                          </p:val>
                                        </p:tav>
                                        <p:tav tm="100000">
                                          <p:val>
                                            <p:strVal val="#ppt_x"/>
                                          </p:val>
                                        </p:tav>
                                      </p:tavLst>
                                    </p:anim>
                                    <p:anim calcmode="lin" valueType="num">
                                      <p:cBhvr>
                                        <p:cTn dur="750" fill="hold" id="18"/>
                                        <p:tgtEl>
                                          <p:spTgt spid="51"/>
                                        </p:tgtEl>
                                        <p:attrNameLst>
                                          <p:attrName>ppt_y</p:attrName>
                                        </p:attrNameLst>
                                      </p:cBhvr>
                                      <p:tavLst>
                                        <p:tav tm="0">
                                          <p:val>
                                            <p:strVal val="#ppt_y+.1"/>
                                          </p:val>
                                        </p:tav>
                                        <p:tav tm="100000">
                                          <p:val>
                                            <p:strVal val="#ppt_y"/>
                                          </p:val>
                                        </p:tav>
                                      </p:tavLst>
                                    </p:anim>
                                  </p:childTnLst>
                                </p:cTn>
                              </p:par>
                            </p:childTnLst>
                          </p:cTn>
                        </p:par>
                        <p:par>
                          <p:cTn fill="hold" id="19" nodeType="afterGroup">
                            <p:stCondLst>
                              <p:cond delay="2250"/>
                            </p:stCondLst>
                            <p:childTnLst>
                              <p:par>
                                <p:cTn fill="hold" grpId="0" id="20" nodeType="afterEffect" presetClass="entr" presetID="56" presetSubtype="0">
                                  <p:stCondLst>
                                    <p:cond delay="0"/>
                                  </p:stCondLst>
                                  <p:iterate type="lt">
                                    <p:tmPct val="10000"/>
                                  </p:iterate>
                                  <p:childTnLst>
                                    <p:set>
                                      <p:cBhvr>
                                        <p:cTn dur="1" fill="hold" id="21">
                                          <p:stCondLst>
                                            <p:cond delay="0"/>
                                          </p:stCondLst>
                                        </p:cTn>
                                        <p:tgtEl>
                                          <p:spTgt spid="55"/>
                                        </p:tgtEl>
                                        <p:attrNameLst>
                                          <p:attrName>style.visibility</p:attrName>
                                        </p:attrNameLst>
                                      </p:cBhvr>
                                      <p:to>
                                        <p:strVal val="visible"/>
                                      </p:to>
                                    </p:set>
                                    <p:anim by="(-#ppt_w*2)" calcmode="lin" valueType="num">
                                      <p:cBhvr rctx="PPT">
                                        <p:cTn autoRev="1" dur="500" fill="hold" id="22">
                                          <p:stCondLst>
                                            <p:cond delay="0"/>
                                          </p:stCondLst>
                                        </p:cTn>
                                        <p:tgtEl>
                                          <p:spTgt spid="55"/>
                                        </p:tgtEl>
                                        <p:attrNameLst>
                                          <p:attrName>ppt_w</p:attrName>
                                        </p:attrNameLst>
                                      </p:cBhvr>
                                    </p:anim>
                                    <p:anim by="(#ppt_w*0.50)" calcmode="lin" valueType="num">
                                      <p:cBhvr>
                                        <p:cTn autoRev="1" decel="50000" dur="500" fill="hold" id="23">
                                          <p:stCondLst>
                                            <p:cond delay="0"/>
                                          </p:stCondLst>
                                        </p:cTn>
                                        <p:tgtEl>
                                          <p:spTgt spid="55"/>
                                        </p:tgtEl>
                                        <p:attrNameLst>
                                          <p:attrName>ppt_x</p:attrName>
                                        </p:attrNameLst>
                                      </p:cBhvr>
                                    </p:anim>
                                    <p:anim calcmode="lin" from="(-#ppt_h/2)" to="(#ppt_y)" valueType="num">
                                      <p:cBhvr>
                                        <p:cTn dur="1000" fill="hold" id="24">
                                          <p:stCondLst>
                                            <p:cond delay="0"/>
                                          </p:stCondLst>
                                        </p:cTn>
                                        <p:tgtEl>
                                          <p:spTgt spid="55"/>
                                        </p:tgtEl>
                                        <p:attrNameLst>
                                          <p:attrName>ppt_y</p:attrName>
                                        </p:attrNameLst>
                                      </p:cBhvr>
                                    </p:anim>
                                    <p:animRot by="21600000">
                                      <p:cBhvr>
                                        <p:cTn dur="1000" fill="hold" id="25">
                                          <p:stCondLst>
                                            <p:cond delay="0"/>
                                          </p:stCondLst>
                                        </p:cTn>
                                        <p:tgtEl>
                                          <p:spTgt spid="55"/>
                                        </p:tgtEl>
                                        <p:attrNameLst>
                                          <p:attrName>r</p:attrName>
                                        </p:attrNameLst>
                                      </p:cBhvr>
                                    </p:animRot>
                                  </p:childTnLst>
                                </p:cTn>
                              </p:par>
                              <p:par>
                                <p:cTn fill="hold" grpId="0" id="26" nodeType="withEffect" presetClass="entr" presetID="56" presetSubtype="0">
                                  <p:stCondLst>
                                    <p:cond delay="0"/>
                                  </p:stCondLst>
                                  <p:iterate type="lt">
                                    <p:tmPct val="10000"/>
                                  </p:iterate>
                                  <p:childTnLst>
                                    <p:set>
                                      <p:cBhvr>
                                        <p:cTn dur="1" fill="hold" id="27">
                                          <p:stCondLst>
                                            <p:cond delay="0"/>
                                          </p:stCondLst>
                                        </p:cTn>
                                        <p:tgtEl>
                                          <p:spTgt spid="56"/>
                                        </p:tgtEl>
                                        <p:attrNameLst>
                                          <p:attrName>style.visibility</p:attrName>
                                        </p:attrNameLst>
                                      </p:cBhvr>
                                      <p:to>
                                        <p:strVal val="visible"/>
                                      </p:to>
                                    </p:set>
                                    <p:anim by="(-#ppt_w*2)" calcmode="lin" valueType="num">
                                      <p:cBhvr rctx="PPT">
                                        <p:cTn autoRev="1" dur="500" fill="hold" id="28">
                                          <p:stCondLst>
                                            <p:cond delay="0"/>
                                          </p:stCondLst>
                                        </p:cTn>
                                        <p:tgtEl>
                                          <p:spTgt spid="56"/>
                                        </p:tgtEl>
                                        <p:attrNameLst>
                                          <p:attrName>ppt_w</p:attrName>
                                        </p:attrNameLst>
                                      </p:cBhvr>
                                    </p:anim>
                                    <p:anim by="(#ppt_w*0.50)" calcmode="lin" valueType="num">
                                      <p:cBhvr>
                                        <p:cTn autoRev="1" decel="50000" dur="500" fill="hold" id="29">
                                          <p:stCondLst>
                                            <p:cond delay="0"/>
                                          </p:stCondLst>
                                        </p:cTn>
                                        <p:tgtEl>
                                          <p:spTgt spid="56"/>
                                        </p:tgtEl>
                                        <p:attrNameLst>
                                          <p:attrName>ppt_x</p:attrName>
                                        </p:attrNameLst>
                                      </p:cBhvr>
                                    </p:anim>
                                    <p:anim calcmode="lin" from="(-#ppt_h/2)" to="(#ppt_y)" valueType="num">
                                      <p:cBhvr>
                                        <p:cTn dur="1000" fill="hold" id="30">
                                          <p:stCondLst>
                                            <p:cond delay="0"/>
                                          </p:stCondLst>
                                        </p:cTn>
                                        <p:tgtEl>
                                          <p:spTgt spid="56"/>
                                        </p:tgtEl>
                                        <p:attrNameLst>
                                          <p:attrName>ppt_y</p:attrName>
                                        </p:attrNameLst>
                                      </p:cBhvr>
                                    </p:anim>
                                    <p:animRot by="21600000">
                                      <p:cBhvr>
                                        <p:cTn dur="1000" fill="hold" id="31">
                                          <p:stCondLst>
                                            <p:cond delay="0"/>
                                          </p:stCondLst>
                                        </p:cTn>
                                        <p:tgtEl>
                                          <p:spTgt spid="56"/>
                                        </p:tgtEl>
                                        <p:attrNameLst>
                                          <p:attrName>r</p:attrName>
                                        </p:attrNameLst>
                                      </p:cBhvr>
                                    </p:animRot>
                                  </p:childTnLst>
                                </p:cTn>
                              </p:par>
                            </p:childTnLst>
                          </p:cTn>
                        </p:par>
                        <p:par>
                          <p:cTn fill="hold" id="32" nodeType="afterGroup">
                            <p:stCondLst>
                              <p:cond delay="3250"/>
                            </p:stCondLst>
                            <p:childTnLst>
                              <p:par>
                                <p:cTn fill="hold" id="33" nodeType="afterEffect" presetClass="entr" presetID="2" presetSubtype="8">
                                  <p:stCondLst>
                                    <p:cond delay="0"/>
                                  </p:stCondLst>
                                  <p:childTnLst>
                                    <p:set>
                                      <p:cBhvr>
                                        <p:cTn dur="1" fill="hold" id="34">
                                          <p:stCondLst>
                                            <p:cond delay="0"/>
                                          </p:stCondLst>
                                        </p:cTn>
                                        <p:tgtEl>
                                          <p:spTgt spid="26"/>
                                        </p:tgtEl>
                                        <p:attrNameLst>
                                          <p:attrName>style.visibility</p:attrName>
                                        </p:attrNameLst>
                                      </p:cBhvr>
                                      <p:to>
                                        <p:strVal val="visible"/>
                                      </p:to>
                                    </p:set>
                                    <p:anim calcmode="lin" valueType="num">
                                      <p:cBhvr additive="base">
                                        <p:cTn dur="500" fill="hold" id="35"/>
                                        <p:tgtEl>
                                          <p:spTgt spid="26"/>
                                        </p:tgtEl>
                                        <p:attrNameLst>
                                          <p:attrName>ppt_x</p:attrName>
                                        </p:attrNameLst>
                                      </p:cBhvr>
                                      <p:tavLst>
                                        <p:tav tm="0">
                                          <p:val>
                                            <p:strVal val="0-#ppt_w/2"/>
                                          </p:val>
                                        </p:tav>
                                        <p:tav tm="100000">
                                          <p:val>
                                            <p:strVal val="#ppt_x"/>
                                          </p:val>
                                        </p:tav>
                                      </p:tavLst>
                                    </p:anim>
                                    <p:anim calcmode="lin" valueType="num">
                                      <p:cBhvr additive="base">
                                        <p:cTn dur="500" fill="hold" id="36"/>
                                        <p:tgtEl>
                                          <p:spTgt spid="26"/>
                                        </p:tgtEl>
                                        <p:attrNameLst>
                                          <p:attrName>ppt_y</p:attrName>
                                        </p:attrNameLst>
                                      </p:cBhvr>
                                      <p:tavLst>
                                        <p:tav tm="0">
                                          <p:val>
                                            <p:strVal val="#ppt_y"/>
                                          </p:val>
                                        </p:tav>
                                        <p:tav tm="100000">
                                          <p:val>
                                            <p:strVal val="#ppt_y"/>
                                          </p:val>
                                        </p:tav>
                                      </p:tavLst>
                                    </p:anim>
                                  </p:childTnLst>
                                </p:cTn>
                              </p:par>
                            </p:childTnLst>
                          </p:cTn>
                        </p:par>
                        <p:par>
                          <p:cTn fill="hold" id="37" nodeType="afterGroup">
                            <p:stCondLst>
                              <p:cond delay="3750"/>
                            </p:stCondLst>
                            <p:childTnLst>
                              <p:par>
                                <p:cTn fill="hold" id="38" nodeType="afterEffect" presetClass="entr" presetID="2" presetSubtype="8">
                                  <p:stCondLst>
                                    <p:cond delay="0"/>
                                  </p:stCondLst>
                                  <p:childTnLst>
                                    <p:set>
                                      <p:cBhvr>
                                        <p:cTn dur="1" fill="hold" id="39">
                                          <p:stCondLst>
                                            <p:cond delay="0"/>
                                          </p:stCondLst>
                                        </p:cTn>
                                        <p:tgtEl>
                                          <p:spTgt spid="30"/>
                                        </p:tgtEl>
                                        <p:attrNameLst>
                                          <p:attrName>style.visibility</p:attrName>
                                        </p:attrNameLst>
                                      </p:cBhvr>
                                      <p:to>
                                        <p:strVal val="visible"/>
                                      </p:to>
                                    </p:set>
                                    <p:anim calcmode="lin" valueType="num">
                                      <p:cBhvr additive="base">
                                        <p:cTn dur="500" fill="hold" id="40"/>
                                        <p:tgtEl>
                                          <p:spTgt spid="30"/>
                                        </p:tgtEl>
                                        <p:attrNameLst>
                                          <p:attrName>ppt_x</p:attrName>
                                        </p:attrNameLst>
                                      </p:cBhvr>
                                      <p:tavLst>
                                        <p:tav tm="0">
                                          <p:val>
                                            <p:strVal val="0-#ppt_w/2"/>
                                          </p:val>
                                        </p:tav>
                                        <p:tav tm="100000">
                                          <p:val>
                                            <p:strVal val="#ppt_x"/>
                                          </p:val>
                                        </p:tav>
                                      </p:tavLst>
                                    </p:anim>
                                    <p:anim calcmode="lin" valueType="num">
                                      <p:cBhvr additive="base">
                                        <p:cTn dur="500" fill="hold" id="41"/>
                                        <p:tgtEl>
                                          <p:spTgt spid="30"/>
                                        </p:tgtEl>
                                        <p:attrNameLst>
                                          <p:attrName>ppt_y</p:attrName>
                                        </p:attrNameLst>
                                      </p:cBhvr>
                                      <p:tavLst>
                                        <p:tav tm="0">
                                          <p:val>
                                            <p:strVal val="#ppt_y"/>
                                          </p:val>
                                        </p:tav>
                                        <p:tav tm="100000">
                                          <p:val>
                                            <p:strVal val="#ppt_y"/>
                                          </p:val>
                                        </p:tav>
                                      </p:tavLst>
                                    </p:anim>
                                  </p:childTnLst>
                                </p:cTn>
                              </p:par>
                            </p:childTnLst>
                          </p:cTn>
                        </p:par>
                        <p:par>
                          <p:cTn fill="hold" id="42" nodeType="afterGroup">
                            <p:stCondLst>
                              <p:cond delay="4250"/>
                            </p:stCondLst>
                            <p:childTnLst>
                              <p:par>
                                <p:cTn fill="hold" id="43" nodeType="afterEffect" presetClass="entr" presetID="2" presetSubtype="8">
                                  <p:stCondLst>
                                    <p:cond delay="0"/>
                                  </p:stCondLst>
                                  <p:childTnLst>
                                    <p:set>
                                      <p:cBhvr>
                                        <p:cTn dur="1" fill="hold" id="44">
                                          <p:stCondLst>
                                            <p:cond delay="0"/>
                                          </p:stCondLst>
                                        </p:cTn>
                                        <p:tgtEl>
                                          <p:spTgt spid="33"/>
                                        </p:tgtEl>
                                        <p:attrNameLst>
                                          <p:attrName>style.visibility</p:attrName>
                                        </p:attrNameLst>
                                      </p:cBhvr>
                                      <p:to>
                                        <p:strVal val="visible"/>
                                      </p:to>
                                    </p:set>
                                    <p:anim calcmode="lin" valueType="num">
                                      <p:cBhvr additive="base">
                                        <p:cTn dur="500" fill="hold" id="45"/>
                                        <p:tgtEl>
                                          <p:spTgt spid="33"/>
                                        </p:tgtEl>
                                        <p:attrNameLst>
                                          <p:attrName>ppt_x</p:attrName>
                                        </p:attrNameLst>
                                      </p:cBhvr>
                                      <p:tavLst>
                                        <p:tav tm="0">
                                          <p:val>
                                            <p:strVal val="0-#ppt_w/2"/>
                                          </p:val>
                                        </p:tav>
                                        <p:tav tm="100000">
                                          <p:val>
                                            <p:strVal val="#ppt_x"/>
                                          </p:val>
                                        </p:tav>
                                      </p:tavLst>
                                    </p:anim>
                                    <p:anim calcmode="lin" valueType="num">
                                      <p:cBhvr additive="base">
                                        <p:cTn dur="500" fill="hold" id="46"/>
                                        <p:tgtEl>
                                          <p:spTgt spid="33"/>
                                        </p:tgtEl>
                                        <p:attrNameLst>
                                          <p:attrName>ppt_y</p:attrName>
                                        </p:attrNameLst>
                                      </p:cBhvr>
                                      <p:tavLst>
                                        <p:tav tm="0">
                                          <p:val>
                                            <p:strVal val="#ppt_y"/>
                                          </p:val>
                                        </p:tav>
                                        <p:tav tm="100000">
                                          <p:val>
                                            <p:strVal val="#ppt_y"/>
                                          </p:val>
                                        </p:tav>
                                      </p:tavLst>
                                    </p:anim>
                                  </p:childTnLst>
                                </p:cTn>
                              </p:par>
                            </p:childTnLst>
                          </p:cTn>
                        </p:par>
                        <p:par>
                          <p:cTn fill="hold" id="47" nodeType="afterGroup">
                            <p:stCondLst>
                              <p:cond delay="4750"/>
                            </p:stCondLst>
                            <p:childTnLst>
                              <p:par>
                                <p:cTn fill="hold" id="48" nodeType="afterEffect" presetClass="entr" presetID="2" presetSubtype="8">
                                  <p:stCondLst>
                                    <p:cond delay="0"/>
                                  </p:stCondLst>
                                  <p:childTnLst>
                                    <p:set>
                                      <p:cBhvr>
                                        <p:cTn dur="1" fill="hold" id="49">
                                          <p:stCondLst>
                                            <p:cond delay="0"/>
                                          </p:stCondLst>
                                        </p:cTn>
                                        <p:tgtEl>
                                          <p:spTgt spid="36"/>
                                        </p:tgtEl>
                                        <p:attrNameLst>
                                          <p:attrName>style.visibility</p:attrName>
                                        </p:attrNameLst>
                                      </p:cBhvr>
                                      <p:to>
                                        <p:strVal val="visible"/>
                                      </p:to>
                                    </p:set>
                                    <p:anim calcmode="lin" valueType="num">
                                      <p:cBhvr additive="base">
                                        <p:cTn dur="500" fill="hold" id="50"/>
                                        <p:tgtEl>
                                          <p:spTgt spid="36"/>
                                        </p:tgtEl>
                                        <p:attrNameLst>
                                          <p:attrName>ppt_x</p:attrName>
                                        </p:attrNameLst>
                                      </p:cBhvr>
                                      <p:tavLst>
                                        <p:tav tm="0">
                                          <p:val>
                                            <p:strVal val="0-#ppt_w/2"/>
                                          </p:val>
                                        </p:tav>
                                        <p:tav tm="100000">
                                          <p:val>
                                            <p:strVal val="#ppt_x"/>
                                          </p:val>
                                        </p:tav>
                                      </p:tavLst>
                                    </p:anim>
                                    <p:anim calcmode="lin" valueType="num">
                                      <p:cBhvr additive="base">
                                        <p:cTn dur="500" fill="hold" id="51"/>
                                        <p:tgtEl>
                                          <p:spTgt spid="36"/>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5"/>
      <p:bldP grpId="0" spid="56"/>
    </p:bldLst>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13" name="图片 12">
            <a:extLst>
              <a:ext uri="{FF2B5EF4-FFF2-40B4-BE49-F238E27FC236}">
                <a16:creationId xmlns:a16="http://schemas.microsoft.com/office/drawing/2014/main" id="{1E6B6DE5-5D7C-4F39-A733-2C04886C2DA9}"/>
              </a:ext>
            </a:extLst>
          </p:cNvPr>
          <p:cNvPicPr>
            <a:picLocks noChangeAspect="1"/>
          </p:cNvPicPr>
          <p:nvPr/>
        </p:nvPicPr>
        <p:blipFill>
          <a:blip r:embed="rId2">
            <a:extLst>
              <a:ext uri="{BEBA8EAE-BF5A-486C-A8C5-ECC9F3942E4B}">
                <a14:imgProps>
                  <a14:imgLayer xmlns:d3p1="http://schemas.openxmlformats.org/officeDocument/2006/relationships" d3p1:embed="">
                    <a14:imgEffect>
                      <a14:brightnessContrast bright="5000"/>
                    </a14:imgEffect>
                  </a14:imgLayer>
                </a14:imgProps>
              </a:ext>
              <a:ext uri="{28A0092B-C50C-407E-A947-70E740481C1C}">
                <a14:useLocalDpi val="0"/>
              </a:ext>
            </a:extLst>
          </a:blip>
          <a:stretch>
            <a:fillRect/>
          </a:stretch>
        </p:blipFill>
        <p:spPr>
          <a:xfrm>
            <a:off x="0" y="1240"/>
            <a:ext cx="12190413" cy="6857107"/>
          </a:xfrm>
          <a:prstGeom prst="rect">
            <a:avLst/>
          </a:prstGeom>
        </p:spPr>
      </p:pic>
      <p:sp>
        <p:nvSpPr>
          <p:cNvPr id="9" name="矩形 8">
            <a:extLst>
              <a:ext uri="{FF2B5EF4-FFF2-40B4-BE49-F238E27FC236}">
                <a16:creationId xmlns:a16="http://schemas.microsoft.com/office/drawing/2014/main" id="{D1DF378F-D914-409A-9D18-D1DE70057980}"/>
              </a:ext>
            </a:extLst>
          </p:cNvPr>
          <p:cNvSpPr/>
          <p:nvPr/>
        </p:nvSpPr>
        <p:spPr>
          <a:xfrm>
            <a:off x="5030521" y="2709737"/>
            <a:ext cx="4349315" cy="822960"/>
          </a:xfrm>
          <a:prstGeom prst="rect">
            <a:avLst/>
          </a:prstGeom>
        </p:spPr>
        <p:txBody>
          <a:bodyPr bIns="0" lIns="0" rIns="0" tIns="0" wrap="square">
            <a:spAutoFit/>
          </a:bodyPr>
          <a:lstStyle/>
          <a:p>
            <a:pPr algn="ctr" eaLnBrk="1" hangingPunct="1">
              <a:defRPr/>
            </a:pPr>
            <a:r>
              <a:rPr altLang="en-US" b="1" lang="zh-CN" noProof="1" sz="5400">
                <a:solidFill>
                  <a:srgbClr val="64ABE2"/>
                </a:solidFill>
                <a:latin charset="-122" panose="020b0503020204020204" pitchFamily="34" typeface="微软雅黑"/>
                <a:ea charset="-122" pitchFamily="34" typeface="微软雅黑"/>
                <a:cs typeface="+mn-ea"/>
                <a:sym charset="0" panose="020b0604020202020204" pitchFamily="34" typeface="Arial"/>
              </a:rPr>
              <a:t>加入标题描述</a:t>
            </a:r>
          </a:p>
        </p:txBody>
      </p:sp>
      <p:sp>
        <p:nvSpPr>
          <p:cNvPr id="10" name="TextBox 11">
            <a:extLst>
              <a:ext uri="{FF2B5EF4-FFF2-40B4-BE49-F238E27FC236}">
                <a16:creationId xmlns:a16="http://schemas.microsoft.com/office/drawing/2014/main" id="{FAAA06F7-038E-40B8-93D7-B97A8F0D4F82}"/>
              </a:ext>
            </a:extLst>
          </p:cNvPr>
          <p:cNvSpPr txBox="1"/>
          <p:nvPr/>
        </p:nvSpPr>
        <p:spPr>
          <a:xfrm>
            <a:off x="5053199" y="3575603"/>
            <a:ext cx="4272280" cy="304800"/>
          </a:xfrm>
          <a:prstGeom prst="rect">
            <a:avLst/>
          </a:prstGeom>
          <a:noFill/>
        </p:spPr>
        <p:txBody>
          <a:bodyPr wrap="none">
            <a:spAutoFit/>
          </a:bodyPr>
          <a:lstStyle/>
          <a:p>
            <a:pPr indent="-171450" lvl="1" marL="171450">
              <a:buFont charset="0" panose="020b0604020202020204" pitchFamily="34" typeface="Arial"/>
              <a:buChar char="•"/>
              <a:defRPr/>
            </a:pPr>
            <a:r>
              <a:rPr altLang="en-US" lang="zh-CN" noProof="1" sz="1400">
                <a:solidFill>
                  <a:schemeClr val="bg1">
                    <a:lumMod val="65000"/>
                  </a:schemeClr>
                </a:solidFill>
                <a:latin charset="-122" panose="020b0503020204020204" pitchFamily="34" typeface="微软雅黑"/>
                <a:ea charset="-122" pitchFamily="34" typeface="微软雅黑"/>
                <a:cs typeface="+mn-ea"/>
                <a:sym charset="0" panose="020b0604020202020204" pitchFamily="34" typeface="Arial"/>
              </a:rPr>
              <a:t>添加相关标题文字添加相关标题文字相关标题文字</a:t>
            </a:r>
          </a:p>
        </p:txBody>
      </p:sp>
      <p:sp>
        <p:nvSpPr>
          <p:cNvPr id="11" name="TextBox 11">
            <a:extLst>
              <a:ext uri="{FF2B5EF4-FFF2-40B4-BE49-F238E27FC236}">
                <a16:creationId xmlns:a16="http://schemas.microsoft.com/office/drawing/2014/main" id="{88695976-42CB-4623-ABD3-52E2504D3403}"/>
              </a:ext>
            </a:extLst>
          </p:cNvPr>
          <p:cNvSpPr txBox="1"/>
          <p:nvPr/>
        </p:nvSpPr>
        <p:spPr>
          <a:xfrm>
            <a:off x="5053199" y="3891288"/>
            <a:ext cx="4272280" cy="304800"/>
          </a:xfrm>
          <a:prstGeom prst="rect">
            <a:avLst/>
          </a:prstGeom>
          <a:noFill/>
        </p:spPr>
        <p:txBody>
          <a:bodyPr wrap="none">
            <a:spAutoFit/>
          </a:bodyPr>
          <a:lstStyle/>
          <a:p>
            <a:pPr indent="-171450" lvl="1" marL="171450">
              <a:buFont charset="0" panose="020b0604020202020204" pitchFamily="34" typeface="Arial"/>
              <a:buChar char="•"/>
              <a:defRPr/>
            </a:pPr>
            <a:r>
              <a:rPr altLang="en-US" lang="zh-CN" noProof="1" sz="1400">
                <a:solidFill>
                  <a:schemeClr val="bg1">
                    <a:lumMod val="65000"/>
                  </a:schemeClr>
                </a:solidFill>
                <a:latin charset="-122" panose="020b0503020204020204" pitchFamily="34" typeface="微软雅黑"/>
                <a:ea charset="-122" pitchFamily="34" typeface="微软雅黑"/>
                <a:cs typeface="+mn-ea"/>
                <a:sym charset="0" panose="020b0604020202020204" pitchFamily="34" typeface="Arial"/>
              </a:rPr>
              <a:t>添加相关标题文字添加相关标题文字相关标题文字</a:t>
            </a:r>
          </a:p>
        </p:txBody>
      </p:sp>
      <p:grpSp>
        <p:nvGrpSpPr>
          <p:cNvPr id="17" name="组合 16">
            <a:extLst>
              <a:ext uri="{FF2B5EF4-FFF2-40B4-BE49-F238E27FC236}">
                <a16:creationId xmlns:a16="http://schemas.microsoft.com/office/drawing/2014/main" id="{BE07D4E2-19B7-401C-BDE1-C29F29CE121C}"/>
              </a:ext>
            </a:extLst>
          </p:cNvPr>
          <p:cNvGrpSpPr/>
          <p:nvPr/>
        </p:nvGrpSpPr>
        <p:grpSpPr>
          <a:xfrm>
            <a:off x="2547398" y="1156566"/>
            <a:ext cx="2105976" cy="1077233"/>
            <a:chOff x="5591515" y="1114424"/>
            <a:chExt cx="2276928" cy="1077233"/>
          </a:xfrm>
          <a:blipFill>
            <a:blip r:embed="rId3"/>
            <a:stretch>
              <a:fillRect/>
            </a:stretch>
          </a:blipFill>
        </p:grpSpPr>
        <p:sp>
          <p:nvSpPr>
            <p:cNvPr id="19" name="矩形 18">
              <a:extLst>
                <a:ext uri="{FF2B5EF4-FFF2-40B4-BE49-F238E27FC236}">
                  <a16:creationId xmlns:a16="http://schemas.microsoft.com/office/drawing/2014/main" id="{CABF08DF-721A-411A-ABA5-7947F7170251}"/>
                </a:ext>
              </a:extLst>
            </p:cNvPr>
            <p:cNvSpPr/>
            <p:nvPr/>
          </p:nvSpPr>
          <p:spPr>
            <a:xfrm>
              <a:off x="5591515" y="1114425"/>
              <a:ext cx="45719" cy="107723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E65E64"/>
                </a:solidFill>
              </a:endParaRPr>
            </a:p>
          </p:txBody>
        </p:sp>
        <p:sp>
          <p:nvSpPr>
            <p:cNvPr id="20" name="矩形 19">
              <a:extLst>
                <a:ext uri="{FF2B5EF4-FFF2-40B4-BE49-F238E27FC236}">
                  <a16:creationId xmlns:a16="http://schemas.microsoft.com/office/drawing/2014/main" id="{69D55475-9ACD-4CDA-A60F-DC0310628699}"/>
                </a:ext>
              </a:extLst>
            </p:cNvPr>
            <p:cNvSpPr/>
            <p:nvPr/>
          </p:nvSpPr>
          <p:spPr>
            <a:xfrm>
              <a:off x="7822724" y="1114425"/>
              <a:ext cx="45719" cy="107723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E65E64"/>
                </a:solidFill>
              </a:endParaRPr>
            </a:p>
          </p:txBody>
        </p:sp>
        <p:sp>
          <p:nvSpPr>
            <p:cNvPr id="21" name="矩形 20">
              <a:extLst>
                <a:ext uri="{FF2B5EF4-FFF2-40B4-BE49-F238E27FC236}">
                  <a16:creationId xmlns:a16="http://schemas.microsoft.com/office/drawing/2014/main" id="{E11D3814-CCF3-4479-8E3B-55D514C85CEA}"/>
                </a:ext>
              </a:extLst>
            </p:cNvPr>
            <p:cNvSpPr/>
            <p:nvPr/>
          </p:nvSpPr>
          <p:spPr>
            <a:xfrm rot="16200000">
              <a:off x="6703945" y="1994"/>
              <a:ext cx="45719" cy="22705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E65E64"/>
                </a:solidFill>
              </a:endParaRPr>
            </a:p>
          </p:txBody>
        </p:sp>
      </p:grpSp>
      <p:grpSp>
        <p:nvGrpSpPr>
          <p:cNvPr id="22" name="组合 21">
            <a:extLst>
              <a:ext uri="{FF2B5EF4-FFF2-40B4-BE49-F238E27FC236}">
                <a16:creationId xmlns:a16="http://schemas.microsoft.com/office/drawing/2014/main" id="{17798C95-1E50-4320-9D9F-975DC79E6804}"/>
              </a:ext>
            </a:extLst>
          </p:cNvPr>
          <p:cNvGrpSpPr/>
          <p:nvPr/>
        </p:nvGrpSpPr>
        <p:grpSpPr>
          <a:xfrm flipV="1">
            <a:off x="2547196" y="3080615"/>
            <a:ext cx="2101004" cy="1300753"/>
            <a:chOff x="5591515" y="1106804"/>
            <a:chExt cx="2271552" cy="1300753"/>
          </a:xfrm>
          <a:blipFill>
            <a:blip r:embed="rId3"/>
            <a:stretch>
              <a:fillRect/>
            </a:stretch>
          </a:blipFill>
        </p:grpSpPr>
        <p:sp>
          <p:nvSpPr>
            <p:cNvPr id="23" name="矩形 22">
              <a:extLst>
                <a:ext uri="{FF2B5EF4-FFF2-40B4-BE49-F238E27FC236}">
                  <a16:creationId xmlns:a16="http://schemas.microsoft.com/office/drawing/2014/main" id="{F2044748-C9C7-4913-9BDE-43D3FB152AC3}"/>
                </a:ext>
              </a:extLst>
            </p:cNvPr>
            <p:cNvSpPr/>
            <p:nvPr/>
          </p:nvSpPr>
          <p:spPr>
            <a:xfrm>
              <a:off x="5591515" y="1114426"/>
              <a:ext cx="45719" cy="129313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E65E64"/>
                </a:solidFill>
              </a:endParaRPr>
            </a:p>
          </p:txBody>
        </p:sp>
        <p:sp>
          <p:nvSpPr>
            <p:cNvPr id="24" name="矩形 23">
              <a:extLst>
                <a:ext uri="{FF2B5EF4-FFF2-40B4-BE49-F238E27FC236}">
                  <a16:creationId xmlns:a16="http://schemas.microsoft.com/office/drawing/2014/main" id="{358B371B-6DA4-474B-807D-E69638AD7573}"/>
                </a:ext>
              </a:extLst>
            </p:cNvPr>
            <p:cNvSpPr/>
            <p:nvPr/>
          </p:nvSpPr>
          <p:spPr>
            <a:xfrm>
              <a:off x="7817348" y="1114425"/>
              <a:ext cx="45719" cy="129313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E65E64"/>
                </a:solidFill>
              </a:endParaRPr>
            </a:p>
          </p:txBody>
        </p:sp>
        <p:sp>
          <p:nvSpPr>
            <p:cNvPr id="25" name="矩形 24">
              <a:extLst>
                <a:ext uri="{FF2B5EF4-FFF2-40B4-BE49-F238E27FC236}">
                  <a16:creationId xmlns:a16="http://schemas.microsoft.com/office/drawing/2014/main" id="{EE96F329-0B5F-476E-A71C-74701FD1DEE1}"/>
                </a:ext>
              </a:extLst>
            </p:cNvPr>
            <p:cNvSpPr/>
            <p:nvPr/>
          </p:nvSpPr>
          <p:spPr>
            <a:xfrm rot="16200000">
              <a:off x="6703945" y="-5626"/>
              <a:ext cx="45719" cy="22705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E65E64"/>
                </a:solidFill>
              </a:endParaRPr>
            </a:p>
          </p:txBody>
        </p:sp>
      </p:grpSp>
      <p:sp>
        <p:nvSpPr>
          <p:cNvPr id="26" name="MH_Others_1">
            <a:extLst>
              <a:ext uri="{FF2B5EF4-FFF2-40B4-BE49-F238E27FC236}">
                <a16:creationId xmlns:a16="http://schemas.microsoft.com/office/drawing/2014/main" id="{F89F64FD-B5DE-4A48-B2D0-3E2945B488DC}"/>
              </a:ext>
            </a:extLst>
          </p:cNvPr>
          <p:cNvSpPr txBox="1"/>
          <p:nvPr>
            <p:custDataLst>
              <p:tags r:id="rId4"/>
            </p:custDataLst>
          </p:nvPr>
        </p:nvSpPr>
        <p:spPr>
          <a:xfrm>
            <a:off x="2797307" y="2130804"/>
            <a:ext cx="1107996" cy="1097280"/>
          </a:xfrm>
          <a:prstGeom prst="rect">
            <a:avLst/>
          </a:prstGeom>
          <a:noFill/>
        </p:spPr>
        <p:txBody>
          <a:bodyPr anchor="ctr" bIns="0" lIns="0" rIns="0" tIns="0" vert="horz">
            <a:spAutoFit/>
          </a:bodyPr>
          <a:lstStyle/>
          <a:p>
            <a:pPr algn="ctr" eaLnBrk="1" hangingPunct="1">
              <a:defRPr/>
            </a:pPr>
            <a:r>
              <a:rPr altLang="zh-CN" b="1" lang="en-US" noProof="1" sz="7200">
                <a:solidFill>
                  <a:srgbClr val="64ABE2"/>
                </a:solidFill>
                <a:latin charset="0" panose="020b0604020202020204" pitchFamily="34" typeface="Arial"/>
                <a:ea charset="-122" pitchFamily="34" typeface="微软雅黑"/>
                <a:sym charset="0" panose="020b0604020202020204" pitchFamily="34" typeface="Arial"/>
              </a:rPr>
              <a:t>01</a:t>
            </a:r>
          </a:p>
        </p:txBody>
      </p:sp>
      <p:sp>
        <p:nvSpPr>
          <p:cNvPr id="27" name="MH_Others_2">
            <a:extLst>
              <a:ext uri="{FF2B5EF4-FFF2-40B4-BE49-F238E27FC236}">
                <a16:creationId xmlns:a16="http://schemas.microsoft.com/office/drawing/2014/main" id="{483B74DF-C197-43D4-829D-44B4C8D2820B}"/>
              </a:ext>
            </a:extLst>
          </p:cNvPr>
          <p:cNvSpPr txBox="1"/>
          <p:nvPr>
            <p:custDataLst>
              <p:tags r:id="rId5"/>
            </p:custDataLst>
          </p:nvPr>
        </p:nvSpPr>
        <p:spPr>
          <a:xfrm rot="5400000">
            <a:off x="3010297" y="2511804"/>
            <a:ext cx="2151063" cy="335280"/>
          </a:xfrm>
          <a:prstGeom prst="rect">
            <a:avLst/>
          </a:prstGeom>
          <a:noFill/>
        </p:spPr>
        <p:txBody>
          <a:bodyPr bIns="0" lIns="0" rIns="0" tIns="0">
            <a:spAutoFit/>
          </a:bodyPr>
          <a:lstStyle/>
          <a:p>
            <a:pPr algn="ctr">
              <a:defRPr/>
            </a:pPr>
            <a:r>
              <a:rPr altLang="zh-CN" b="1" lang="en-US" noProof="1" sz="2200">
                <a:solidFill>
                  <a:srgbClr val="64ABE2"/>
                </a:solidFill>
                <a:latin charset="0" panose="020b0604020202020204" pitchFamily="34" typeface="Arial"/>
                <a:ea charset="-122" pitchFamily="34" typeface="微软雅黑"/>
                <a:sym charset="0" panose="020b0604020202020204" pitchFamily="34" typeface="Arial"/>
              </a:rPr>
              <a:t>THE FIRST</a:t>
            </a:r>
          </a:p>
        </p:txBody>
      </p:sp>
    </p:spTree>
    <p:extLst>
      <p:ext uri="{BB962C8B-B14F-4D97-AF65-F5344CB8AC3E}">
        <p14:creationId val="3029200332"/>
      </p:ext>
    </p:extLst>
  </p:cSld>
  <p:clrMapOvr>
    <a:masterClrMapping/>
  </p:clrMapOvr>
  <mc:AlternateContent>
    <mc:Choice Requires="p14">
      <p:transition p14:dur="900" spd="slow">
        <p14:warp dir="in"/>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6" presetSubtype="16">
                                  <p:stCondLst>
                                    <p:cond delay="0"/>
                                  </p:stCondLst>
                                  <p:childTnLst>
                                    <p:set>
                                      <p:cBhvr>
                                        <p:cTn dur="1" fill="hold" id="6">
                                          <p:stCondLst>
                                            <p:cond delay="0"/>
                                          </p:stCondLst>
                                        </p:cTn>
                                        <p:tgtEl>
                                          <p:spTgt spid="13"/>
                                        </p:tgtEl>
                                        <p:attrNameLst>
                                          <p:attrName>style.visibility</p:attrName>
                                        </p:attrNameLst>
                                      </p:cBhvr>
                                      <p:to>
                                        <p:strVal val="visible"/>
                                      </p:to>
                                    </p:set>
                                    <p:animEffect filter="circle(in)" transition="in">
                                      <p:cBhvr>
                                        <p:cTn dur="1500" id="7"/>
                                        <p:tgtEl>
                                          <p:spTgt spid="13"/>
                                        </p:tgtEl>
                                      </p:cBhvr>
                                    </p:animEffect>
                                  </p:childTnLst>
                                </p:cTn>
                              </p:par>
                            </p:childTnLst>
                          </p:cTn>
                        </p:par>
                        <p:par>
                          <p:cTn fill="hold" id="8" nodeType="afterGroup">
                            <p:stCondLst>
                              <p:cond delay="1500"/>
                            </p:stCondLst>
                            <p:childTnLst>
                              <p:par>
                                <p:cTn fill="hold" id="9" nodeType="afterEffect" presetClass="entr" presetID="47" presetSubtype="0">
                                  <p:stCondLst>
                                    <p:cond delay="0"/>
                                  </p:stCondLst>
                                  <p:childTnLst>
                                    <p:set>
                                      <p:cBhvr>
                                        <p:cTn dur="1" fill="hold" id="10">
                                          <p:stCondLst>
                                            <p:cond delay="0"/>
                                          </p:stCondLst>
                                        </p:cTn>
                                        <p:tgtEl>
                                          <p:spTgt spid="17"/>
                                        </p:tgtEl>
                                        <p:attrNameLst>
                                          <p:attrName>style.visibility</p:attrName>
                                        </p:attrNameLst>
                                      </p:cBhvr>
                                      <p:to>
                                        <p:strVal val="visible"/>
                                      </p:to>
                                    </p:set>
                                    <p:animEffect filter="fade" transition="in">
                                      <p:cBhvr>
                                        <p:cTn dur="750" id="11"/>
                                        <p:tgtEl>
                                          <p:spTgt spid="17"/>
                                        </p:tgtEl>
                                      </p:cBhvr>
                                    </p:animEffect>
                                    <p:anim calcmode="lin" valueType="num">
                                      <p:cBhvr>
                                        <p:cTn dur="750" fill="hold" id="12"/>
                                        <p:tgtEl>
                                          <p:spTgt spid="17"/>
                                        </p:tgtEl>
                                        <p:attrNameLst>
                                          <p:attrName>ppt_x</p:attrName>
                                        </p:attrNameLst>
                                      </p:cBhvr>
                                      <p:tavLst>
                                        <p:tav tm="0">
                                          <p:val>
                                            <p:strVal val="#ppt_x"/>
                                          </p:val>
                                        </p:tav>
                                        <p:tav tm="100000">
                                          <p:val>
                                            <p:strVal val="#ppt_x"/>
                                          </p:val>
                                        </p:tav>
                                      </p:tavLst>
                                    </p:anim>
                                    <p:anim calcmode="lin" valueType="num">
                                      <p:cBhvr>
                                        <p:cTn dur="750" fill="hold" id="13"/>
                                        <p:tgtEl>
                                          <p:spTgt spid="17"/>
                                        </p:tgtEl>
                                        <p:attrNameLst>
                                          <p:attrName>ppt_y</p:attrName>
                                        </p:attrNameLst>
                                      </p:cBhvr>
                                      <p:tavLst>
                                        <p:tav tm="0">
                                          <p:val>
                                            <p:strVal val="#ppt_y-.1"/>
                                          </p:val>
                                        </p:tav>
                                        <p:tav tm="100000">
                                          <p:val>
                                            <p:strVal val="#ppt_y"/>
                                          </p:val>
                                        </p:tav>
                                      </p:tavLst>
                                    </p:anim>
                                  </p:childTnLst>
                                </p:cTn>
                              </p:par>
                              <p:par>
                                <p:cTn fill="hold" id="14" nodeType="withEffect" presetClass="entr" presetID="42" presetSubtype="0">
                                  <p:stCondLst>
                                    <p:cond delay="0"/>
                                  </p:stCondLst>
                                  <p:childTnLst>
                                    <p:set>
                                      <p:cBhvr>
                                        <p:cTn dur="1" fill="hold" id="15">
                                          <p:stCondLst>
                                            <p:cond delay="0"/>
                                          </p:stCondLst>
                                        </p:cTn>
                                        <p:tgtEl>
                                          <p:spTgt spid="22"/>
                                        </p:tgtEl>
                                        <p:attrNameLst>
                                          <p:attrName>style.visibility</p:attrName>
                                        </p:attrNameLst>
                                      </p:cBhvr>
                                      <p:to>
                                        <p:strVal val="visible"/>
                                      </p:to>
                                    </p:set>
                                    <p:animEffect filter="fade" transition="in">
                                      <p:cBhvr>
                                        <p:cTn dur="750" id="16"/>
                                        <p:tgtEl>
                                          <p:spTgt spid="22"/>
                                        </p:tgtEl>
                                      </p:cBhvr>
                                    </p:animEffect>
                                    <p:anim calcmode="lin" valueType="num">
                                      <p:cBhvr>
                                        <p:cTn dur="750" fill="hold" id="17"/>
                                        <p:tgtEl>
                                          <p:spTgt spid="22"/>
                                        </p:tgtEl>
                                        <p:attrNameLst>
                                          <p:attrName>ppt_x</p:attrName>
                                        </p:attrNameLst>
                                      </p:cBhvr>
                                      <p:tavLst>
                                        <p:tav tm="0">
                                          <p:val>
                                            <p:strVal val="#ppt_x"/>
                                          </p:val>
                                        </p:tav>
                                        <p:tav tm="100000">
                                          <p:val>
                                            <p:strVal val="#ppt_x"/>
                                          </p:val>
                                        </p:tav>
                                      </p:tavLst>
                                    </p:anim>
                                    <p:anim calcmode="lin" valueType="num">
                                      <p:cBhvr>
                                        <p:cTn dur="750" fill="hold" id="18"/>
                                        <p:tgtEl>
                                          <p:spTgt spid="22"/>
                                        </p:tgtEl>
                                        <p:attrNameLst>
                                          <p:attrName>ppt_y</p:attrName>
                                        </p:attrNameLst>
                                      </p:cBhvr>
                                      <p:tavLst>
                                        <p:tav tm="0">
                                          <p:val>
                                            <p:strVal val="#ppt_y+.1"/>
                                          </p:val>
                                        </p:tav>
                                        <p:tav tm="100000">
                                          <p:val>
                                            <p:strVal val="#ppt_y"/>
                                          </p:val>
                                        </p:tav>
                                      </p:tavLst>
                                    </p:anim>
                                  </p:childTnLst>
                                </p:cTn>
                              </p:par>
                            </p:childTnLst>
                          </p:cTn>
                        </p:par>
                        <p:par>
                          <p:cTn fill="hold" id="19" nodeType="afterGroup">
                            <p:stCondLst>
                              <p:cond delay="2250"/>
                            </p:stCondLst>
                            <p:childTnLst>
                              <p:par>
                                <p:cTn fill="hold" grpId="0" id="20" nodeType="afterEffect" presetClass="entr" presetID="56" presetSubtype="0">
                                  <p:stCondLst>
                                    <p:cond delay="0"/>
                                  </p:stCondLst>
                                  <p:iterate type="lt">
                                    <p:tmPct val="10000"/>
                                  </p:iterate>
                                  <p:childTnLst>
                                    <p:set>
                                      <p:cBhvr>
                                        <p:cTn dur="1" fill="hold" id="21">
                                          <p:stCondLst>
                                            <p:cond delay="0"/>
                                          </p:stCondLst>
                                        </p:cTn>
                                        <p:tgtEl>
                                          <p:spTgt spid="26"/>
                                        </p:tgtEl>
                                        <p:attrNameLst>
                                          <p:attrName>style.visibility</p:attrName>
                                        </p:attrNameLst>
                                      </p:cBhvr>
                                      <p:to>
                                        <p:strVal val="visible"/>
                                      </p:to>
                                    </p:set>
                                    <p:anim by="(-#ppt_w*2)" calcmode="lin" valueType="num">
                                      <p:cBhvr rctx="PPT">
                                        <p:cTn autoRev="1" dur="500" fill="hold" id="22">
                                          <p:stCondLst>
                                            <p:cond delay="0"/>
                                          </p:stCondLst>
                                        </p:cTn>
                                        <p:tgtEl>
                                          <p:spTgt spid="26"/>
                                        </p:tgtEl>
                                        <p:attrNameLst>
                                          <p:attrName>ppt_w</p:attrName>
                                        </p:attrNameLst>
                                      </p:cBhvr>
                                    </p:anim>
                                    <p:anim by="(#ppt_w*0.50)" calcmode="lin" valueType="num">
                                      <p:cBhvr>
                                        <p:cTn autoRev="1" decel="50000" dur="500" fill="hold" id="23">
                                          <p:stCondLst>
                                            <p:cond delay="0"/>
                                          </p:stCondLst>
                                        </p:cTn>
                                        <p:tgtEl>
                                          <p:spTgt spid="26"/>
                                        </p:tgtEl>
                                        <p:attrNameLst>
                                          <p:attrName>ppt_x</p:attrName>
                                        </p:attrNameLst>
                                      </p:cBhvr>
                                    </p:anim>
                                    <p:anim calcmode="lin" from="(-#ppt_h/2)" to="(#ppt_y)" valueType="num">
                                      <p:cBhvr>
                                        <p:cTn dur="1000" fill="hold" id="24">
                                          <p:stCondLst>
                                            <p:cond delay="0"/>
                                          </p:stCondLst>
                                        </p:cTn>
                                        <p:tgtEl>
                                          <p:spTgt spid="26"/>
                                        </p:tgtEl>
                                        <p:attrNameLst>
                                          <p:attrName>ppt_y</p:attrName>
                                        </p:attrNameLst>
                                      </p:cBhvr>
                                    </p:anim>
                                    <p:animRot by="21600000">
                                      <p:cBhvr>
                                        <p:cTn dur="1000" fill="hold" id="25">
                                          <p:stCondLst>
                                            <p:cond delay="0"/>
                                          </p:stCondLst>
                                        </p:cTn>
                                        <p:tgtEl>
                                          <p:spTgt spid="26"/>
                                        </p:tgtEl>
                                        <p:attrNameLst>
                                          <p:attrName>r</p:attrName>
                                        </p:attrNameLst>
                                      </p:cBhvr>
                                    </p:animRot>
                                  </p:childTnLst>
                                </p:cTn>
                              </p:par>
                              <p:par>
                                <p:cTn fill="hold" grpId="0" id="26" nodeType="withEffect" presetClass="entr" presetID="56" presetSubtype="0">
                                  <p:stCondLst>
                                    <p:cond delay="0"/>
                                  </p:stCondLst>
                                  <p:iterate type="lt">
                                    <p:tmPct val="10000"/>
                                  </p:iterate>
                                  <p:childTnLst>
                                    <p:set>
                                      <p:cBhvr>
                                        <p:cTn dur="1" fill="hold" id="27">
                                          <p:stCondLst>
                                            <p:cond delay="0"/>
                                          </p:stCondLst>
                                        </p:cTn>
                                        <p:tgtEl>
                                          <p:spTgt spid="27"/>
                                        </p:tgtEl>
                                        <p:attrNameLst>
                                          <p:attrName>style.visibility</p:attrName>
                                        </p:attrNameLst>
                                      </p:cBhvr>
                                      <p:to>
                                        <p:strVal val="visible"/>
                                      </p:to>
                                    </p:set>
                                    <p:anim by="(-#ppt_w*2)" calcmode="lin" valueType="num">
                                      <p:cBhvr rctx="PPT">
                                        <p:cTn autoRev="1" dur="500" fill="hold" id="28">
                                          <p:stCondLst>
                                            <p:cond delay="0"/>
                                          </p:stCondLst>
                                        </p:cTn>
                                        <p:tgtEl>
                                          <p:spTgt spid="27"/>
                                        </p:tgtEl>
                                        <p:attrNameLst>
                                          <p:attrName>ppt_w</p:attrName>
                                        </p:attrNameLst>
                                      </p:cBhvr>
                                    </p:anim>
                                    <p:anim by="(#ppt_w*0.50)" calcmode="lin" valueType="num">
                                      <p:cBhvr>
                                        <p:cTn autoRev="1" decel="50000" dur="500" fill="hold" id="29">
                                          <p:stCondLst>
                                            <p:cond delay="0"/>
                                          </p:stCondLst>
                                        </p:cTn>
                                        <p:tgtEl>
                                          <p:spTgt spid="27"/>
                                        </p:tgtEl>
                                        <p:attrNameLst>
                                          <p:attrName>ppt_x</p:attrName>
                                        </p:attrNameLst>
                                      </p:cBhvr>
                                    </p:anim>
                                    <p:anim calcmode="lin" from="(-#ppt_h/2)" to="(#ppt_y)" valueType="num">
                                      <p:cBhvr>
                                        <p:cTn dur="1000" fill="hold" id="30">
                                          <p:stCondLst>
                                            <p:cond delay="0"/>
                                          </p:stCondLst>
                                        </p:cTn>
                                        <p:tgtEl>
                                          <p:spTgt spid="27"/>
                                        </p:tgtEl>
                                        <p:attrNameLst>
                                          <p:attrName>ppt_y</p:attrName>
                                        </p:attrNameLst>
                                      </p:cBhvr>
                                    </p:anim>
                                    <p:animRot by="21600000">
                                      <p:cBhvr>
                                        <p:cTn dur="1000" fill="hold" id="31">
                                          <p:stCondLst>
                                            <p:cond delay="0"/>
                                          </p:stCondLst>
                                        </p:cTn>
                                        <p:tgtEl>
                                          <p:spTgt spid="27"/>
                                        </p:tgtEl>
                                        <p:attrNameLst>
                                          <p:attrName>r</p:attrName>
                                        </p:attrNameLst>
                                      </p:cBhvr>
                                    </p:animRot>
                                  </p:childTnLst>
                                </p:cTn>
                              </p:par>
                            </p:childTnLst>
                          </p:cTn>
                        </p:par>
                        <p:par>
                          <p:cTn fill="hold" id="32" nodeType="afterGroup">
                            <p:stCondLst>
                              <p:cond delay="3250"/>
                            </p:stCondLst>
                            <p:childTnLst>
                              <p:par>
                                <p:cTn fill="hold" grpId="0" id="33" nodeType="afterEffect" presetClass="entr" presetID="23" presetSubtype="32">
                                  <p:stCondLst>
                                    <p:cond delay="0"/>
                                  </p:stCondLst>
                                  <p:childTnLst>
                                    <p:set>
                                      <p:cBhvr>
                                        <p:cTn dur="1" fill="hold" id="34">
                                          <p:stCondLst>
                                            <p:cond delay="0"/>
                                          </p:stCondLst>
                                        </p:cTn>
                                        <p:tgtEl>
                                          <p:spTgt spid="9"/>
                                        </p:tgtEl>
                                        <p:attrNameLst>
                                          <p:attrName>style.visibility</p:attrName>
                                        </p:attrNameLst>
                                      </p:cBhvr>
                                      <p:to>
                                        <p:strVal val="visible"/>
                                      </p:to>
                                    </p:set>
                                    <p:anim calcmode="lin" valueType="num">
                                      <p:cBhvr>
                                        <p:cTn dur="500" fill="hold" id="35"/>
                                        <p:tgtEl>
                                          <p:spTgt spid="9"/>
                                        </p:tgtEl>
                                        <p:attrNameLst>
                                          <p:attrName>ppt_w</p:attrName>
                                        </p:attrNameLst>
                                      </p:cBhvr>
                                      <p:tavLst>
                                        <p:tav tm="0">
                                          <p:val>
                                            <p:strVal val="4*#ppt_w"/>
                                          </p:val>
                                        </p:tav>
                                        <p:tav tm="100000">
                                          <p:val>
                                            <p:strVal val="#ppt_w"/>
                                          </p:val>
                                        </p:tav>
                                      </p:tavLst>
                                    </p:anim>
                                    <p:anim calcmode="lin" valueType="num">
                                      <p:cBhvr>
                                        <p:cTn dur="500" fill="hold" id="36"/>
                                        <p:tgtEl>
                                          <p:spTgt spid="9"/>
                                        </p:tgtEl>
                                        <p:attrNameLst>
                                          <p:attrName>ppt_h</p:attrName>
                                        </p:attrNameLst>
                                      </p:cBhvr>
                                      <p:tavLst>
                                        <p:tav tm="0">
                                          <p:val>
                                            <p:strVal val="4*#ppt_h"/>
                                          </p:val>
                                        </p:tav>
                                        <p:tav tm="100000">
                                          <p:val>
                                            <p:strVal val="#ppt_h"/>
                                          </p:val>
                                        </p:tav>
                                      </p:tavLst>
                                    </p:anim>
                                  </p:childTnLst>
                                </p:cTn>
                              </p:par>
                            </p:childTnLst>
                          </p:cTn>
                        </p:par>
                        <p:par>
                          <p:cTn fill="hold" id="37" nodeType="afterGroup">
                            <p:stCondLst>
                              <p:cond delay="3750"/>
                            </p:stCondLst>
                            <p:childTnLst>
                              <p:par>
                                <p:cTn fill="hold" grpId="0" id="38" nodeType="afterEffect" presetClass="entr" presetID="12" presetSubtype="8">
                                  <p:stCondLst>
                                    <p:cond delay="0"/>
                                  </p:stCondLst>
                                  <p:childTnLst>
                                    <p:set>
                                      <p:cBhvr>
                                        <p:cTn dur="1" fill="hold" id="39">
                                          <p:stCondLst>
                                            <p:cond delay="0"/>
                                          </p:stCondLst>
                                        </p:cTn>
                                        <p:tgtEl>
                                          <p:spTgt spid="10"/>
                                        </p:tgtEl>
                                        <p:attrNameLst>
                                          <p:attrName>style.visibility</p:attrName>
                                        </p:attrNameLst>
                                      </p:cBhvr>
                                      <p:to>
                                        <p:strVal val="visible"/>
                                      </p:to>
                                    </p:set>
                                    <p:anim calcmode="lin" valueType="num">
                                      <p:cBhvr>
                                        <p:cTn dur="500" id="40"/>
                                        <p:tgtEl>
                                          <p:spTgt spid="10"/>
                                        </p:tgtEl>
                                        <p:attrNameLst>
                                          <p:attrName>ppt_x</p:attrName>
                                        </p:attrNameLst>
                                      </p:cBhvr>
                                      <p:tavLst>
                                        <p:tav tm="0">
                                          <p:val>
                                            <p:strVal val="#ppt_x-#ppt_w*1.125000"/>
                                          </p:val>
                                        </p:tav>
                                        <p:tav tm="100000">
                                          <p:val>
                                            <p:strVal val="#ppt_x"/>
                                          </p:val>
                                        </p:tav>
                                      </p:tavLst>
                                    </p:anim>
                                    <p:animEffect filter="wipe(right)" transition="in">
                                      <p:cBhvr>
                                        <p:cTn dur="500" id="41"/>
                                        <p:tgtEl>
                                          <p:spTgt spid="10"/>
                                        </p:tgtEl>
                                      </p:cBhvr>
                                    </p:animEffect>
                                  </p:childTnLst>
                                </p:cTn>
                              </p:par>
                            </p:childTnLst>
                          </p:cTn>
                        </p:par>
                        <p:par>
                          <p:cTn fill="hold" id="42" nodeType="afterGroup">
                            <p:stCondLst>
                              <p:cond delay="4250"/>
                            </p:stCondLst>
                            <p:childTnLst>
                              <p:par>
                                <p:cTn fill="hold" grpId="0" id="43" nodeType="afterEffect" presetClass="entr" presetID="12" presetSubtype="8">
                                  <p:stCondLst>
                                    <p:cond delay="0"/>
                                  </p:stCondLst>
                                  <p:childTnLst>
                                    <p:set>
                                      <p:cBhvr>
                                        <p:cTn dur="1" fill="hold" id="44">
                                          <p:stCondLst>
                                            <p:cond delay="0"/>
                                          </p:stCondLst>
                                        </p:cTn>
                                        <p:tgtEl>
                                          <p:spTgt spid="11"/>
                                        </p:tgtEl>
                                        <p:attrNameLst>
                                          <p:attrName>style.visibility</p:attrName>
                                        </p:attrNameLst>
                                      </p:cBhvr>
                                      <p:to>
                                        <p:strVal val="visible"/>
                                      </p:to>
                                    </p:set>
                                    <p:anim calcmode="lin" valueType="num">
                                      <p:cBhvr>
                                        <p:cTn dur="500" id="45"/>
                                        <p:tgtEl>
                                          <p:spTgt spid="11"/>
                                        </p:tgtEl>
                                        <p:attrNameLst>
                                          <p:attrName>ppt_x</p:attrName>
                                        </p:attrNameLst>
                                      </p:cBhvr>
                                      <p:tavLst>
                                        <p:tav tm="0">
                                          <p:val>
                                            <p:strVal val="#ppt_x-#ppt_w*1.125000"/>
                                          </p:val>
                                        </p:tav>
                                        <p:tav tm="100000">
                                          <p:val>
                                            <p:strVal val="#ppt_x"/>
                                          </p:val>
                                        </p:tav>
                                      </p:tavLst>
                                    </p:anim>
                                    <p:animEffect filter="wipe(right)" transition="in">
                                      <p:cBhvr>
                                        <p:cTn dur="500" id="46"/>
                                        <p:tgtEl>
                                          <p:spTgt spid="1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9"/>
      <p:bldP grpId="0" spid="10"/>
      <p:bldP grpId="0" spid="11"/>
      <p:bldP grpId="0" spid="26"/>
      <p:bldP grpId="0" spid="27"/>
    </p:bldLst>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7" name="组合 6">
            <a:extLst>
              <a:ext uri="{FF2B5EF4-FFF2-40B4-BE49-F238E27FC236}">
                <a16:creationId xmlns:a16="http://schemas.microsoft.com/office/drawing/2014/main" id="{4FD04B19-BC3C-4B7C-8F52-D679B851101F}"/>
              </a:ext>
            </a:extLst>
          </p:cNvPr>
          <p:cNvGrpSpPr/>
          <p:nvPr/>
        </p:nvGrpSpPr>
        <p:grpSpPr>
          <a:xfrm>
            <a:off x="207971" y="1520059"/>
            <a:ext cx="1314820" cy="1077233"/>
            <a:chOff x="5591515" y="1114424"/>
            <a:chExt cx="2276928" cy="1077233"/>
          </a:xfrm>
          <a:blipFill>
            <a:blip r:embed="rId3"/>
            <a:stretch>
              <a:fillRect/>
            </a:stretch>
          </a:blipFill>
        </p:grpSpPr>
        <p:sp>
          <p:nvSpPr>
            <p:cNvPr id="8" name="矩形 7">
              <a:extLst>
                <a:ext uri="{FF2B5EF4-FFF2-40B4-BE49-F238E27FC236}">
                  <a16:creationId xmlns:a16="http://schemas.microsoft.com/office/drawing/2014/main" id="{1CF9018A-0B53-42A0-B154-0250979FB8E9}"/>
                </a:ext>
              </a:extLst>
            </p:cNvPr>
            <p:cNvSpPr/>
            <p:nvPr/>
          </p:nvSpPr>
          <p:spPr>
            <a:xfrm>
              <a:off x="5591515" y="1114425"/>
              <a:ext cx="45719" cy="107723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E65E64"/>
                </a:solidFill>
              </a:endParaRPr>
            </a:p>
          </p:txBody>
        </p:sp>
        <p:sp>
          <p:nvSpPr>
            <p:cNvPr id="9" name="矩形 8">
              <a:extLst>
                <a:ext uri="{FF2B5EF4-FFF2-40B4-BE49-F238E27FC236}">
                  <a16:creationId xmlns:a16="http://schemas.microsoft.com/office/drawing/2014/main" id="{32016FC0-98C3-4D70-BD1E-8A01B99470EA}"/>
                </a:ext>
              </a:extLst>
            </p:cNvPr>
            <p:cNvSpPr/>
            <p:nvPr/>
          </p:nvSpPr>
          <p:spPr>
            <a:xfrm>
              <a:off x="7822724" y="1114425"/>
              <a:ext cx="45719" cy="107723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E65E64"/>
                </a:solidFill>
              </a:endParaRPr>
            </a:p>
          </p:txBody>
        </p:sp>
        <p:sp>
          <p:nvSpPr>
            <p:cNvPr id="10" name="矩形 9">
              <a:extLst>
                <a:ext uri="{FF2B5EF4-FFF2-40B4-BE49-F238E27FC236}">
                  <a16:creationId xmlns:a16="http://schemas.microsoft.com/office/drawing/2014/main" id="{155CCD77-56B0-40FD-8124-4FB936635EAB}"/>
                </a:ext>
              </a:extLst>
            </p:cNvPr>
            <p:cNvSpPr/>
            <p:nvPr/>
          </p:nvSpPr>
          <p:spPr>
            <a:xfrm rot="16200000">
              <a:off x="6703945" y="1994"/>
              <a:ext cx="45719" cy="22705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E65E64"/>
                </a:solidFill>
              </a:endParaRPr>
            </a:p>
          </p:txBody>
        </p:sp>
      </p:grpSp>
      <p:grpSp>
        <p:nvGrpSpPr>
          <p:cNvPr id="11" name="组合 10">
            <a:extLst>
              <a:ext uri="{FF2B5EF4-FFF2-40B4-BE49-F238E27FC236}">
                <a16:creationId xmlns:a16="http://schemas.microsoft.com/office/drawing/2014/main" id="{9F39A0EA-E0DC-4111-9A59-3B06232B0C7A}"/>
              </a:ext>
            </a:extLst>
          </p:cNvPr>
          <p:cNvGrpSpPr/>
          <p:nvPr/>
        </p:nvGrpSpPr>
        <p:grpSpPr>
          <a:xfrm flipV="1">
            <a:off x="208165" y="4022303"/>
            <a:ext cx="1311716" cy="1300753"/>
            <a:chOff x="5591515" y="1106804"/>
            <a:chExt cx="2271552" cy="1300753"/>
          </a:xfrm>
          <a:blipFill>
            <a:blip r:embed="rId3"/>
            <a:stretch>
              <a:fillRect/>
            </a:stretch>
          </a:blipFill>
        </p:grpSpPr>
        <p:sp>
          <p:nvSpPr>
            <p:cNvPr id="12" name="矩形 11">
              <a:extLst>
                <a:ext uri="{FF2B5EF4-FFF2-40B4-BE49-F238E27FC236}">
                  <a16:creationId xmlns:a16="http://schemas.microsoft.com/office/drawing/2014/main" id="{4FA326D0-4E7B-483D-B01C-68BA635B3B15}"/>
                </a:ext>
              </a:extLst>
            </p:cNvPr>
            <p:cNvSpPr/>
            <p:nvPr/>
          </p:nvSpPr>
          <p:spPr>
            <a:xfrm>
              <a:off x="5591515" y="1114426"/>
              <a:ext cx="45719" cy="129313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E65E64"/>
                </a:solidFill>
              </a:endParaRPr>
            </a:p>
          </p:txBody>
        </p:sp>
        <p:sp>
          <p:nvSpPr>
            <p:cNvPr id="13" name="矩形 12">
              <a:extLst>
                <a:ext uri="{FF2B5EF4-FFF2-40B4-BE49-F238E27FC236}">
                  <a16:creationId xmlns:a16="http://schemas.microsoft.com/office/drawing/2014/main" id="{2F5D3EA8-012A-4678-8777-02E2995D8F84}"/>
                </a:ext>
              </a:extLst>
            </p:cNvPr>
            <p:cNvSpPr/>
            <p:nvPr/>
          </p:nvSpPr>
          <p:spPr>
            <a:xfrm>
              <a:off x="7817348" y="1114425"/>
              <a:ext cx="45719" cy="129313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E65E64"/>
                </a:solidFill>
              </a:endParaRPr>
            </a:p>
          </p:txBody>
        </p:sp>
        <p:sp>
          <p:nvSpPr>
            <p:cNvPr id="14" name="矩形 13">
              <a:extLst>
                <a:ext uri="{FF2B5EF4-FFF2-40B4-BE49-F238E27FC236}">
                  <a16:creationId xmlns:a16="http://schemas.microsoft.com/office/drawing/2014/main" id="{B973268B-BDD0-41FE-8189-F8F7AAC0DD1C}"/>
                </a:ext>
              </a:extLst>
            </p:cNvPr>
            <p:cNvSpPr/>
            <p:nvPr/>
          </p:nvSpPr>
          <p:spPr>
            <a:xfrm rot="16200000">
              <a:off x="6703945" y="-5626"/>
              <a:ext cx="45719" cy="22705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E65E64"/>
                </a:solidFill>
              </a:endParaRPr>
            </a:p>
          </p:txBody>
        </p:sp>
      </p:grpSp>
      <p:sp>
        <p:nvSpPr>
          <p:cNvPr id="18" name="矩形 12">
            <a:extLst>
              <a:ext uri="{FF2B5EF4-FFF2-40B4-BE49-F238E27FC236}">
                <a16:creationId xmlns:a16="http://schemas.microsoft.com/office/drawing/2014/main" id="{D5E2AC93-4FA4-42B6-A6F3-D23A4115FDC9}"/>
              </a:ext>
            </a:extLst>
          </p:cNvPr>
          <p:cNvSpPr>
            <a:spLocks noChangeArrowheads="1"/>
          </p:cNvSpPr>
          <p:nvPr/>
        </p:nvSpPr>
        <p:spPr bwMode="auto">
          <a:xfrm>
            <a:off x="588040" y="2100096"/>
            <a:ext cx="609600" cy="228560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eaVert" wrap="none">
            <a:spAutoFit/>
          </a:bodyPr>
          <a:lstStyle/>
          <a:p>
            <a:pPr algn="ctr"/>
            <a:r>
              <a:rPr altLang="en-US" b="1" lang="zh-CN" spc="600" sz="2800">
                <a:solidFill>
                  <a:srgbClr val="64ABE2"/>
                </a:solidFill>
                <a:latin charset="-122" panose="020b0503020204020204" pitchFamily="34" typeface="微软雅黑"/>
                <a:ea charset="-122" pitchFamily="34" typeface="微软雅黑"/>
              </a:rPr>
              <a:t>加入标题描述</a:t>
            </a:r>
          </a:p>
        </p:txBody>
      </p:sp>
      <p:cxnSp>
        <p:nvCxnSpPr>
          <p:cNvPr id="15" name="直接连接符 6">
            <a:extLst>
              <a:ext uri="{FF2B5EF4-FFF2-40B4-BE49-F238E27FC236}">
                <a16:creationId xmlns:a16="http://schemas.microsoft.com/office/drawing/2014/main" id="{ABA0FC46-1872-4988-BDCB-53CA26CA3CA6}"/>
              </a:ext>
            </a:extLst>
          </p:cNvPr>
          <p:cNvCxnSpPr>
            <a:cxnSpLocks noChangeShapeType="1"/>
          </p:cNvCxnSpPr>
          <p:nvPr/>
        </p:nvCxnSpPr>
        <p:spPr bwMode="auto">
          <a:xfrm>
            <a:off x="1974850" y="3532329"/>
            <a:ext cx="9994900" cy="0"/>
          </a:xfrm>
          <a:prstGeom prst="line">
            <a:avLst/>
          </a:prstGeom>
          <a:noFill/>
          <a:ln w="12700">
            <a:solidFill>
              <a:schemeClr val="bg1">
                <a:lumMod val="50000"/>
              </a:schemeClr>
            </a:solidFill>
            <a:round/>
          </a:ln>
          <a:extLst>
            <a:ext uri="{909E8E84-426E-40DD-AFC4-6F175D3DCCD1}">
              <a14:hiddenFill>
                <a:noFill/>
              </a14:hiddenFill>
            </a:ext>
          </a:extLst>
        </p:spPr>
      </p:cxnSp>
      <p:cxnSp>
        <p:nvCxnSpPr>
          <p:cNvPr id="16" name="直接连接符 7">
            <a:extLst>
              <a:ext uri="{FF2B5EF4-FFF2-40B4-BE49-F238E27FC236}">
                <a16:creationId xmlns:a16="http://schemas.microsoft.com/office/drawing/2014/main" id="{D5BE5FB3-4666-4A2D-93E0-EE874E26A4E4}"/>
              </a:ext>
            </a:extLst>
          </p:cNvPr>
          <p:cNvCxnSpPr>
            <a:cxnSpLocks noChangeShapeType="1"/>
          </p:cNvCxnSpPr>
          <p:nvPr/>
        </p:nvCxnSpPr>
        <p:spPr bwMode="auto">
          <a:xfrm flipH="1">
            <a:off x="6918325" y="1392379"/>
            <a:ext cx="0" cy="4306887"/>
          </a:xfrm>
          <a:prstGeom prst="line">
            <a:avLst/>
          </a:prstGeom>
          <a:noFill/>
          <a:ln w="12700">
            <a:solidFill>
              <a:schemeClr val="bg1">
                <a:lumMod val="50000"/>
              </a:schemeClr>
            </a:solidFill>
            <a:round/>
          </a:ln>
          <a:extLst>
            <a:ext uri="{909E8E84-426E-40DD-AFC4-6F175D3DCCD1}">
              <a14:hiddenFill>
                <a:noFill/>
              </a14:hiddenFill>
            </a:ext>
          </a:extLst>
        </p:spPr>
      </p:cxnSp>
      <p:grpSp>
        <p:nvGrpSpPr>
          <p:cNvPr id="17" name="组合 8">
            <a:extLst>
              <a:ext uri="{FF2B5EF4-FFF2-40B4-BE49-F238E27FC236}">
                <a16:creationId xmlns:a16="http://schemas.microsoft.com/office/drawing/2014/main" id="{C918959B-BBD3-4674-9653-F84322FB7A2E}"/>
              </a:ext>
            </a:extLst>
          </p:cNvPr>
          <p:cNvGrpSpPr/>
          <p:nvPr/>
        </p:nvGrpSpPr>
        <p:grpSpPr>
          <a:xfrm>
            <a:off x="2255838" y="2055954"/>
            <a:ext cx="4462462" cy="1046162"/>
            <a:chExt cx="4461858" cy="1045190"/>
          </a:xfrm>
        </p:grpSpPr>
        <p:sp>
          <p:nvSpPr>
            <p:cNvPr id="19" name="椭圆 9">
              <a:extLst>
                <a:ext uri="{FF2B5EF4-FFF2-40B4-BE49-F238E27FC236}">
                  <a16:creationId xmlns:a16="http://schemas.microsoft.com/office/drawing/2014/main" id="{A6C410FE-91AD-478D-81FD-C58E6A07D992}"/>
                </a:ext>
              </a:extLst>
            </p:cNvPr>
            <p:cNvSpPr>
              <a:spLocks noChangeArrowheads="1"/>
            </p:cNvSpPr>
            <p:nvPr/>
          </p:nvSpPr>
          <p:spPr bwMode="auto">
            <a:xfrm>
              <a:off x="0" y="0"/>
              <a:ext cx="1045190" cy="1045190"/>
            </a:xfrm>
            <a:prstGeom prst="ellipse">
              <a:avLst/>
            </a:prstGeom>
            <a:blipFill>
              <a:blip r:embed="rId3"/>
              <a:stretch>
                <a:fillRect/>
              </a:stretch>
            </a:blipFill>
            <a:ln>
              <a:noFill/>
            </a:ln>
            <a:extLst>
              <a:ext uri="{91240B29-F687-4F45-9708-019B960494DF}">
                <a14:hiddenLine w="9525">
                  <a:solidFill>
                    <a:srgbClr val="000000"/>
                  </a:solidFill>
                  <a:round/>
                  <a:headEnd/>
                  <a:tailEnd/>
                </a14:hiddenLine>
              </a:ext>
            </a:extLst>
          </p:spPr>
          <p:txBody>
            <a:bodyPr anchor="ctr"/>
            <a:lstStyle/>
            <a:p>
              <a:pPr algn="ctr" eaLnBrk="1" hangingPunct="1"/>
              <a:endParaRPr altLang="en-US" lang="zh-CN">
                <a:solidFill>
                  <a:schemeClr val="bg1">
                    <a:lumMod val="50000"/>
                  </a:schemeClr>
                </a:solidFill>
              </a:endParaRPr>
            </a:p>
          </p:txBody>
        </p:sp>
        <p:sp>
          <p:nvSpPr>
            <p:cNvPr id="20" name="Freeform 95">
              <a:extLst>
                <a:ext uri="{FF2B5EF4-FFF2-40B4-BE49-F238E27FC236}">
                  <a16:creationId xmlns:a16="http://schemas.microsoft.com/office/drawing/2014/main" id="{A697046C-5F80-4EF0-9D55-E2A0CD41CE4D}"/>
                </a:ext>
              </a:extLst>
            </p:cNvPr>
            <p:cNvSpPr>
              <a:spLocks noEditPoints="1"/>
            </p:cNvSpPr>
            <p:nvPr/>
          </p:nvSpPr>
          <p:spPr bwMode="auto">
            <a:xfrm>
              <a:off x="209781" y="257872"/>
              <a:ext cx="486949" cy="529445"/>
            </a:xfrm>
            <a:custGeom>
              <a:gdLst>
                <a:gd fmla="*/ 484182 w 176" name="T0"/>
                <a:gd fmla="*/ 2758 h 192" name="T1"/>
                <a:gd fmla="*/ 473115 w 176" name="T2"/>
                <a:gd fmla="*/ 0 h 192" name="T3"/>
                <a:gd fmla="*/ 185373 w 176" name="T4"/>
                <a:gd fmla="*/ 66181 h 192" name="T5"/>
                <a:gd fmla="*/ 177072 w 176" name="T6"/>
                <a:gd fmla="*/ 77211 h 192" name="T7"/>
                <a:gd fmla="*/ 177072 w 176" name="T8"/>
                <a:gd fmla="*/ 366751 h 192" name="T9"/>
                <a:gd fmla="*/ 99603 w 176" name="T10"/>
                <a:gd fmla="*/ 330903 h 192" name="T11"/>
                <a:gd fmla="*/ 0 w 176" name="T12"/>
                <a:gd fmla="*/ 430174 h 192" name="T13"/>
                <a:gd fmla="*/ 99603 w 176" name="T14"/>
                <a:gd fmla="*/ 529445 h 192" name="T15"/>
                <a:gd fmla="*/ 199206 w 176" name="T16"/>
                <a:gd fmla="*/ 430174 h 192" name="T17"/>
                <a:gd fmla="*/ 199206 w 176" name="T18"/>
                <a:gd fmla="*/ 217845 h 192" name="T19"/>
                <a:gd fmla="*/ 464815 w 176" name="T20"/>
                <a:gd fmla="*/ 157179 h 192" name="T21"/>
                <a:gd fmla="*/ 464815 w 176" name="T22"/>
                <a:gd fmla="*/ 344691 h 192" name="T23"/>
                <a:gd fmla="*/ 387346 w 176" name="T24"/>
                <a:gd fmla="*/ 308843 h 192" name="T25"/>
                <a:gd fmla="*/ 287743 w 176" name="T26"/>
                <a:gd fmla="*/ 408114 h 192" name="T27"/>
                <a:gd fmla="*/ 387346 w 176" name="T28"/>
                <a:gd fmla="*/ 507385 h 192" name="T29"/>
                <a:gd fmla="*/ 486949 w 176" name="T30"/>
                <a:gd fmla="*/ 408114 h 192" name="T31"/>
                <a:gd fmla="*/ 486949 w 176" name="T32"/>
                <a:gd fmla="*/ 11030 h 192" name="T33"/>
                <a:gd fmla="*/ 484182 w 176" name="T34"/>
                <a:gd fmla="*/ 2758 h 192" name="T35"/>
                <a:gd fmla="*/ 99603 w 176" name="T36"/>
                <a:gd fmla="*/ 397084 h 192" name="T37"/>
                <a:gd fmla="*/ 66402 w 176" name="T38"/>
                <a:gd fmla="*/ 430174 h 192" name="T39"/>
                <a:gd fmla="*/ 55335 w 176" name="T40"/>
                <a:gd fmla="*/ 441204 h 192" name="T41"/>
                <a:gd fmla="*/ 44268 w 176" name="T42"/>
                <a:gd fmla="*/ 430174 h 192" name="T43"/>
                <a:gd fmla="*/ 99603 w 176" name="T44"/>
                <a:gd fmla="*/ 375024 h 192" name="T45"/>
                <a:gd fmla="*/ 110670 w 176" name="T46"/>
                <a:gd fmla="*/ 386054 h 192" name="T47"/>
                <a:gd fmla="*/ 99603 w 176" name="T48"/>
                <a:gd fmla="*/ 397084 h 192" name="T49"/>
                <a:gd fmla="*/ 387346 w 176" name="T50"/>
                <a:gd fmla="*/ 375024 h 192" name="T51"/>
                <a:gd fmla="*/ 354145 w 176" name="T52"/>
                <a:gd fmla="*/ 408114 h 192" name="T53"/>
                <a:gd fmla="*/ 343078 w 176" name="T54"/>
                <a:gd fmla="*/ 419144 h 192" name="T55"/>
                <a:gd fmla="*/ 332011 w 176" name="T56"/>
                <a:gd fmla="*/ 408114 h 192" name="T57"/>
                <a:gd fmla="*/ 387346 w 176" name="T58"/>
                <a:gd fmla="*/ 352963 h 192" name="T59"/>
                <a:gd fmla="*/ 398413 w 176" name="T60"/>
                <a:gd fmla="*/ 363993 h 192" name="T61"/>
                <a:gd fmla="*/ 387346 w 176" name="T62"/>
                <a:gd fmla="*/ 375024 h 192"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b="b" l="0" r="r" t="0"/>
              <a:pathLst>
                <a:path h="192" w="176">
                  <a:moveTo>
                    <a:pt x="175" y="1"/>
                  </a:moveTo>
                  <a:cubicBezTo>
                    <a:pt x="174" y="0"/>
                    <a:pt x="172" y="0"/>
                    <a:pt x="171" y="0"/>
                  </a:cubicBezTo>
                  <a:cubicBezTo>
                    <a:pt x="67" y="24"/>
                    <a:pt x="67" y="24"/>
                    <a:pt x="67" y="24"/>
                  </a:cubicBezTo>
                  <a:cubicBezTo>
                    <a:pt x="65" y="24"/>
                    <a:pt x="64" y="26"/>
                    <a:pt x="64" y="28"/>
                  </a:cubicBezTo>
                  <a:cubicBezTo>
                    <a:pt x="64" y="133"/>
                    <a:pt x="64" y="133"/>
                    <a:pt x="64" y="133"/>
                  </a:cubicBezTo>
                  <a:cubicBezTo>
                    <a:pt x="58" y="125"/>
                    <a:pt x="47" y="120"/>
                    <a:pt x="36" y="120"/>
                  </a:cubicBezTo>
                  <a:cubicBezTo>
                    <a:pt x="16" y="120"/>
                    <a:pt x="0" y="136"/>
                    <a:pt x="0" y="156"/>
                  </a:cubicBezTo>
                  <a:cubicBezTo>
                    <a:pt x="0" y="176"/>
                    <a:pt x="16" y="192"/>
                    <a:pt x="36" y="192"/>
                  </a:cubicBezTo>
                  <a:cubicBezTo>
                    <a:pt x="56" y="192"/>
                    <a:pt x="72" y="176"/>
                    <a:pt x="72" y="156"/>
                  </a:cubicBezTo>
                  <a:cubicBezTo>
                    <a:pt x="72" y="79"/>
                    <a:pt x="72" y="79"/>
                    <a:pt x="72" y="79"/>
                  </a:cubicBezTo>
                  <a:cubicBezTo>
                    <a:pt x="168" y="57"/>
                    <a:pt x="168" y="57"/>
                    <a:pt x="168" y="57"/>
                  </a:cubicBezTo>
                  <a:cubicBezTo>
                    <a:pt x="168" y="125"/>
                    <a:pt x="168" y="125"/>
                    <a:pt x="168" y="125"/>
                  </a:cubicBezTo>
                  <a:cubicBezTo>
                    <a:pt x="162" y="117"/>
                    <a:pt x="151" y="112"/>
                    <a:pt x="140" y="112"/>
                  </a:cubicBezTo>
                  <a:cubicBezTo>
                    <a:pt x="120" y="112"/>
                    <a:pt x="104" y="128"/>
                    <a:pt x="104" y="148"/>
                  </a:cubicBezTo>
                  <a:cubicBezTo>
                    <a:pt x="104" y="168"/>
                    <a:pt x="120" y="184"/>
                    <a:pt x="140" y="184"/>
                  </a:cubicBezTo>
                  <a:cubicBezTo>
                    <a:pt x="160" y="184"/>
                    <a:pt x="176" y="168"/>
                    <a:pt x="176" y="148"/>
                  </a:cubicBezTo>
                  <a:cubicBezTo>
                    <a:pt x="176" y="4"/>
                    <a:pt x="176" y="4"/>
                    <a:pt x="176" y="4"/>
                  </a:cubicBezTo>
                  <a:cubicBezTo>
                    <a:pt x="176" y="3"/>
                    <a:pt x="176" y="1"/>
                    <a:pt x="175" y="1"/>
                  </a:cubicBezTo>
                  <a:close/>
                  <a:moveTo>
                    <a:pt x="36" y="144"/>
                  </a:moveTo>
                  <a:cubicBezTo>
                    <a:pt x="30" y="144"/>
                    <a:pt x="24" y="149"/>
                    <a:pt x="24" y="156"/>
                  </a:cubicBezTo>
                  <a:cubicBezTo>
                    <a:pt x="24" y="158"/>
                    <a:pt x="22" y="160"/>
                    <a:pt x="20" y="160"/>
                  </a:cubicBezTo>
                  <a:cubicBezTo>
                    <a:pt x="18" y="160"/>
                    <a:pt x="16" y="158"/>
                    <a:pt x="16" y="156"/>
                  </a:cubicBezTo>
                  <a:cubicBezTo>
                    <a:pt x="16" y="145"/>
                    <a:pt x="25" y="136"/>
                    <a:pt x="36" y="136"/>
                  </a:cubicBezTo>
                  <a:cubicBezTo>
                    <a:pt x="38" y="136"/>
                    <a:pt x="40" y="138"/>
                    <a:pt x="40" y="140"/>
                  </a:cubicBezTo>
                  <a:cubicBezTo>
                    <a:pt x="40" y="142"/>
                    <a:pt x="38" y="144"/>
                    <a:pt x="36" y="144"/>
                  </a:cubicBezTo>
                  <a:close/>
                  <a:moveTo>
                    <a:pt x="140" y="136"/>
                  </a:moveTo>
                  <a:cubicBezTo>
                    <a:pt x="134" y="136"/>
                    <a:pt x="128" y="141"/>
                    <a:pt x="128" y="148"/>
                  </a:cubicBezTo>
                  <a:cubicBezTo>
                    <a:pt x="128" y="150"/>
                    <a:pt x="126" y="152"/>
                    <a:pt x="124" y="152"/>
                  </a:cubicBezTo>
                  <a:cubicBezTo>
                    <a:pt x="122" y="152"/>
                    <a:pt x="120" y="150"/>
                    <a:pt x="120" y="148"/>
                  </a:cubicBezTo>
                  <a:cubicBezTo>
                    <a:pt x="120" y="137"/>
                    <a:pt x="129" y="128"/>
                    <a:pt x="140" y="128"/>
                  </a:cubicBezTo>
                  <a:cubicBezTo>
                    <a:pt x="142" y="128"/>
                    <a:pt x="144" y="130"/>
                    <a:pt x="144" y="132"/>
                  </a:cubicBezTo>
                  <a:cubicBezTo>
                    <a:pt x="144" y="134"/>
                    <a:pt x="142" y="136"/>
                    <a:pt x="140" y="136"/>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bIns="40148" lIns="80296" rIns="80296" tIns="40148"/>
            <a:lstStyle/>
            <a:p>
              <a:endParaRPr altLang="en-US" lang="zh-CN">
                <a:solidFill>
                  <a:schemeClr val="bg1">
                    <a:lumMod val="50000"/>
                  </a:schemeClr>
                </a:solidFill>
              </a:endParaRPr>
            </a:p>
          </p:txBody>
        </p:sp>
        <p:sp>
          <p:nvSpPr>
            <p:cNvPr id="21" name="文本框 11">
              <a:extLst>
                <a:ext uri="{FF2B5EF4-FFF2-40B4-BE49-F238E27FC236}">
                  <a16:creationId xmlns:a16="http://schemas.microsoft.com/office/drawing/2014/main" id="{62EBC8A9-E136-4360-A47A-99F40F7C757E}"/>
                </a:ext>
              </a:extLst>
            </p:cNvPr>
            <p:cNvSpPr txBox="1">
              <a:spLocks noChangeArrowheads="1"/>
            </p:cNvSpPr>
            <p:nvPr/>
          </p:nvSpPr>
          <p:spPr bwMode="auto">
            <a:xfrm>
              <a:off x="1103247" y="90800"/>
              <a:ext cx="3358611" cy="7308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sz="2800">
                  <a:solidFill>
                    <a:schemeClr val="tx1"/>
                  </a:solidFill>
                  <a:latin charset="0" panose="020f0502020204030204" pitchFamily="34" typeface="Calibri"/>
                  <a:ea charset="-122" panose="02010600030101010101" pitchFamily="2" typeface="宋体"/>
                </a:defRPr>
              </a:lvl1pPr>
              <a:lvl2pPr indent="-285750" marL="742950">
                <a:defRPr sz="2400">
                  <a:solidFill>
                    <a:schemeClr val="tx1"/>
                  </a:solidFill>
                  <a:latin charset="0" panose="020f0502020204030204" pitchFamily="34" typeface="Calibri"/>
                  <a:ea charset="-122" panose="02010600030101010101" pitchFamily="2" typeface="宋体"/>
                </a:defRPr>
              </a:lvl2pPr>
              <a:lvl3pPr>
                <a:defRPr sz="2000">
                  <a:solidFill>
                    <a:schemeClr val="tx1"/>
                  </a:solidFill>
                  <a:latin charset="0" panose="020f0502020204030204" pitchFamily="34" typeface="Calibri"/>
                  <a:ea charset="-122" panose="02010600030101010101" pitchFamily="2" typeface="宋体"/>
                </a:defRPr>
              </a:lvl3pPr>
              <a:lvl4pPr>
                <a:defRPr>
                  <a:solidFill>
                    <a:schemeClr val="tx1"/>
                  </a:solidFill>
                  <a:latin charset="0" panose="020f0502020204030204" pitchFamily="34" typeface="Calibri"/>
                  <a:ea charset="-122" panose="02010600030101010101" pitchFamily="2" typeface="宋体"/>
                </a:defRPr>
              </a:lvl4pPr>
              <a:lvl5pPr>
                <a:defRPr>
                  <a:solidFill>
                    <a:schemeClr val="tx1"/>
                  </a:solidFill>
                  <a:latin charset="0" panose="020f0502020204030204" pitchFamily="34" typeface="Calibri"/>
                  <a:ea charset="-122" panose="02010600030101010101" pitchFamily="2" typeface="宋体"/>
                </a:defRPr>
              </a:lvl5pPr>
              <a:lvl6pPr eaLnBrk="0" hangingPunct="0">
                <a:defRPr>
                  <a:solidFill>
                    <a:schemeClr val="tx1"/>
                  </a:solidFill>
                  <a:latin charset="0" panose="020f0502020204030204" pitchFamily="34" typeface="Calibri"/>
                  <a:ea charset="-122" panose="02010600030101010101" pitchFamily="2" typeface="宋体"/>
                </a:defRPr>
              </a:lvl6pPr>
              <a:lvl7pPr eaLnBrk="0" hangingPunct="0">
                <a:defRPr>
                  <a:solidFill>
                    <a:schemeClr val="tx1"/>
                  </a:solidFill>
                  <a:latin charset="0" panose="020f0502020204030204" pitchFamily="34" typeface="Calibri"/>
                  <a:ea charset="-122" panose="02010600030101010101" pitchFamily="2" typeface="宋体"/>
                </a:defRPr>
              </a:lvl7pPr>
              <a:lvl8pPr eaLnBrk="0" hangingPunct="0">
                <a:defRPr>
                  <a:solidFill>
                    <a:schemeClr val="tx1"/>
                  </a:solidFill>
                  <a:latin charset="0" panose="020f0502020204030204" pitchFamily="34" typeface="Calibri"/>
                  <a:ea charset="-122" panose="02010600030101010101" pitchFamily="2" typeface="宋体"/>
                </a:defRPr>
              </a:lvl8pPr>
              <a:lvl9pPr eaLnBrk="0" hangingPunct="0">
                <a:defRPr>
                  <a:solidFill>
                    <a:schemeClr val="tx1"/>
                  </a:solidFill>
                  <a:latin charset="0" panose="020f0502020204030204" pitchFamily="34" typeface="Calibri"/>
                  <a:ea charset="-122" panose="02010600030101010101" pitchFamily="2" typeface="宋体"/>
                </a:defRPr>
              </a:lvl9pPr>
            </a:lstStyle>
            <a:p>
              <a:pPr eaLnBrk="1" hangingPunct="1"/>
              <a:r>
                <a:rPr altLang="en-US" lang="zh-CN" sz="1400">
                  <a:solidFill>
                    <a:schemeClr val="bg1">
                      <a:lumMod val="50000"/>
                    </a:schemeClr>
                  </a:solidFill>
                  <a:latin charset="-122" panose="020b0503020204020204" pitchFamily="34" typeface="微软雅黑"/>
                  <a:ea charset="-122" pitchFamily="34" typeface="微软雅黑"/>
                </a:rPr>
                <a:t>我们工作室致力于专业PPT模板的发布，课件及汇报PPT的美化，并为您提供专业的PPT个性定制服务.</a:t>
              </a:r>
            </a:p>
          </p:txBody>
        </p:sp>
      </p:grpSp>
      <p:grpSp>
        <p:nvGrpSpPr>
          <p:cNvPr id="22" name="组合 21">
            <a:extLst>
              <a:ext uri="{FF2B5EF4-FFF2-40B4-BE49-F238E27FC236}">
                <a16:creationId xmlns:a16="http://schemas.microsoft.com/office/drawing/2014/main" id="{EDBDF6FA-CD96-4F6A-9051-B8A3671C4E4C}"/>
              </a:ext>
            </a:extLst>
          </p:cNvPr>
          <p:cNvGrpSpPr/>
          <p:nvPr/>
        </p:nvGrpSpPr>
        <p:grpSpPr>
          <a:xfrm>
            <a:off x="7319963" y="2036904"/>
            <a:ext cx="4503737" cy="1044575"/>
            <a:chExt cx="4504272" cy="1045190"/>
          </a:xfrm>
        </p:grpSpPr>
        <p:sp>
          <p:nvSpPr>
            <p:cNvPr id="23" name="椭圆 22">
              <a:extLst>
                <a:ext uri="{FF2B5EF4-FFF2-40B4-BE49-F238E27FC236}">
                  <a16:creationId xmlns:a16="http://schemas.microsoft.com/office/drawing/2014/main" id="{0E1B09F4-AB6C-4A79-A0D6-24E02D6F36FE}"/>
                </a:ext>
              </a:extLst>
            </p:cNvPr>
            <p:cNvSpPr>
              <a:spLocks noChangeArrowheads="1"/>
            </p:cNvSpPr>
            <p:nvPr/>
          </p:nvSpPr>
          <p:spPr bwMode="auto">
            <a:xfrm>
              <a:off x="0" y="0"/>
              <a:ext cx="1045190" cy="1045190"/>
            </a:xfrm>
            <a:prstGeom prst="ellipse">
              <a:avLst/>
            </a:prstGeom>
            <a:blipFill>
              <a:blip r:embed="rId3"/>
              <a:stretch>
                <a:fillRect/>
              </a:stretch>
            </a:blipFill>
            <a:ln>
              <a:noFill/>
            </a:ln>
            <a:extLst>
              <a:ext uri="{91240B29-F687-4F45-9708-019B960494DF}">
                <a14:hiddenLine w="9525">
                  <a:solidFill>
                    <a:srgbClr val="000000"/>
                  </a:solidFill>
                  <a:round/>
                  <a:headEnd/>
                  <a:tailEnd/>
                </a14:hiddenLine>
              </a:ext>
            </a:extLst>
          </p:spPr>
          <p:txBody>
            <a:bodyPr anchor="ctr"/>
            <a:lstStyle/>
            <a:p>
              <a:pPr algn="ctr" eaLnBrk="1" hangingPunct="1"/>
              <a:endParaRPr altLang="en-US" lang="zh-CN">
                <a:solidFill>
                  <a:schemeClr val="bg1">
                    <a:lumMod val="50000"/>
                  </a:schemeClr>
                </a:solidFill>
              </a:endParaRPr>
            </a:p>
          </p:txBody>
        </p:sp>
        <p:grpSp>
          <p:nvGrpSpPr>
            <p:cNvPr id="24" name="组合 23">
              <a:extLst>
                <a:ext uri="{FF2B5EF4-FFF2-40B4-BE49-F238E27FC236}">
                  <a16:creationId xmlns:a16="http://schemas.microsoft.com/office/drawing/2014/main" id="{94A46E91-4F08-4421-B348-7383A88E9D06}"/>
                </a:ext>
              </a:extLst>
            </p:cNvPr>
            <p:cNvGrpSpPr/>
            <p:nvPr/>
          </p:nvGrpSpPr>
          <p:grpSpPr>
            <a:xfrm>
              <a:off x="258757" y="324274"/>
              <a:ext cx="527675" cy="396641"/>
              <a:chExt cx="473075" cy="355600"/>
            </a:xfrm>
          </p:grpSpPr>
          <p:sp>
            <p:nvSpPr>
              <p:cNvPr id="26" name="Freeform 59">
                <a:extLst>
                  <a:ext uri="{FF2B5EF4-FFF2-40B4-BE49-F238E27FC236}">
                    <a16:creationId xmlns:a16="http://schemas.microsoft.com/office/drawing/2014/main" id="{B857917D-C65C-4E61-A01A-ACF1D45E1CE0}"/>
                  </a:ext>
                </a:extLst>
              </p:cNvPr>
              <p:cNvSpPr/>
              <p:nvPr/>
            </p:nvSpPr>
            <p:spPr bwMode="auto">
              <a:xfrm>
                <a:off x="0" y="71438"/>
                <a:ext cx="473075" cy="284162"/>
              </a:xfrm>
              <a:custGeom>
                <a:gdLst>
                  <a:gd fmla="*/ 404085 w 192" name="T0"/>
                  <a:gd fmla="*/ 126020 h 115" name="T1"/>
                  <a:gd fmla="*/ 349878 w 192" name="T2"/>
                  <a:gd fmla="*/ 126020 h 115" name="T3"/>
                  <a:gd fmla="*/ 411477 w 192" name="T4"/>
                  <a:gd fmla="*/ 187794 h 115" name="T5"/>
                  <a:gd fmla="*/ 411477 w 192" name="T6"/>
                  <a:gd fmla="*/ 202620 h 115" name="T7"/>
                  <a:gd fmla="*/ 404085 w 192" name="T8"/>
                  <a:gd fmla="*/ 205091 h 115" name="T9"/>
                  <a:gd fmla="*/ 396693 w 192" name="T10"/>
                  <a:gd fmla="*/ 202620 h 115" name="T11"/>
                  <a:gd fmla="*/ 320311 w 192" name="T12"/>
                  <a:gd fmla="*/ 126020 h 115" name="T13"/>
                  <a:gd fmla="*/ 152764 w 192" name="T14"/>
                  <a:gd fmla="*/ 126020 h 115" name="T15"/>
                  <a:gd fmla="*/ 76382 w 192" name="T16"/>
                  <a:gd fmla="*/ 202620 h 115" name="T17"/>
                  <a:gd fmla="*/ 68990 w 192" name="T18"/>
                  <a:gd fmla="*/ 205091 h 115" name="T19"/>
                  <a:gd fmla="*/ 61598 w 192" name="T20"/>
                  <a:gd fmla="*/ 202620 h 115" name="T21"/>
                  <a:gd fmla="*/ 61598 w 192" name="T22"/>
                  <a:gd fmla="*/ 187794 h 115" name="T23"/>
                  <a:gd fmla="*/ 123197 w 192" name="T24"/>
                  <a:gd fmla="*/ 126020 h 115" name="T25"/>
                  <a:gd fmla="*/ 68990 w 192" name="T26"/>
                  <a:gd fmla="*/ 126020 h 115" name="T27"/>
                  <a:gd fmla="*/ 61598 w 192" name="T28"/>
                  <a:gd fmla="*/ 121078 h 115" name="T29"/>
                  <a:gd fmla="*/ 0 w 192" name="T30"/>
                  <a:gd fmla="*/ 0 h 115" name="T31"/>
                  <a:gd fmla="*/ 0 w 192" name="T32"/>
                  <a:gd fmla="*/ 234743 h 115" name="T33"/>
                  <a:gd fmla="*/ 49279 w 192" name="T34"/>
                  <a:gd fmla="*/ 284162 h 115" name="T35"/>
                  <a:gd fmla="*/ 423796 w 192" name="T36"/>
                  <a:gd fmla="*/ 284162 h 115" name="T37"/>
                  <a:gd fmla="*/ 473075 w 192" name="T38"/>
                  <a:gd fmla="*/ 234743 h 115" name="T39"/>
                  <a:gd fmla="*/ 473075 w 192" name="T40"/>
                  <a:gd fmla="*/ 0 h 115" name="T41"/>
                  <a:gd fmla="*/ 413941 w 192" name="T42"/>
                  <a:gd fmla="*/ 121078 h 115" name="T43"/>
                  <a:gd fmla="*/ 404085 w 192" name="T44"/>
                  <a:gd fmla="*/ 126020 h 115"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b="b" l="0" r="r" t="0"/>
                <a:pathLst>
                  <a:path h="115" w="192">
                    <a:moveTo>
                      <a:pt x="164" y="51"/>
                    </a:moveTo>
                    <a:cubicBezTo>
                      <a:pt x="142" y="51"/>
                      <a:pt x="142" y="51"/>
                      <a:pt x="142" y="51"/>
                    </a:cubicBezTo>
                    <a:cubicBezTo>
                      <a:pt x="167" y="76"/>
                      <a:pt x="167" y="76"/>
                      <a:pt x="167" y="76"/>
                    </a:cubicBezTo>
                    <a:cubicBezTo>
                      <a:pt x="169" y="78"/>
                      <a:pt x="169" y="80"/>
                      <a:pt x="167" y="82"/>
                    </a:cubicBezTo>
                    <a:cubicBezTo>
                      <a:pt x="166" y="82"/>
                      <a:pt x="165" y="83"/>
                      <a:pt x="164" y="83"/>
                    </a:cubicBezTo>
                    <a:cubicBezTo>
                      <a:pt x="163" y="83"/>
                      <a:pt x="162" y="82"/>
                      <a:pt x="161" y="82"/>
                    </a:cubicBezTo>
                    <a:cubicBezTo>
                      <a:pt x="130" y="51"/>
                      <a:pt x="130" y="51"/>
                      <a:pt x="130" y="51"/>
                    </a:cubicBezTo>
                    <a:cubicBezTo>
                      <a:pt x="62" y="51"/>
                      <a:pt x="62" y="51"/>
                      <a:pt x="62" y="51"/>
                    </a:cubicBezTo>
                    <a:cubicBezTo>
                      <a:pt x="31" y="82"/>
                      <a:pt x="31" y="82"/>
                      <a:pt x="31" y="82"/>
                    </a:cubicBezTo>
                    <a:cubicBezTo>
                      <a:pt x="30" y="82"/>
                      <a:pt x="29" y="83"/>
                      <a:pt x="28" y="83"/>
                    </a:cubicBezTo>
                    <a:cubicBezTo>
                      <a:pt x="27" y="83"/>
                      <a:pt x="26" y="82"/>
                      <a:pt x="25" y="82"/>
                    </a:cubicBezTo>
                    <a:cubicBezTo>
                      <a:pt x="24" y="80"/>
                      <a:pt x="24" y="78"/>
                      <a:pt x="25" y="76"/>
                    </a:cubicBezTo>
                    <a:cubicBezTo>
                      <a:pt x="50" y="51"/>
                      <a:pt x="50" y="51"/>
                      <a:pt x="50" y="51"/>
                    </a:cubicBezTo>
                    <a:cubicBezTo>
                      <a:pt x="28" y="51"/>
                      <a:pt x="28" y="51"/>
                      <a:pt x="28" y="51"/>
                    </a:cubicBezTo>
                    <a:cubicBezTo>
                      <a:pt x="27" y="51"/>
                      <a:pt x="25" y="50"/>
                      <a:pt x="25" y="49"/>
                    </a:cubicBezTo>
                    <a:cubicBezTo>
                      <a:pt x="0" y="0"/>
                      <a:pt x="0" y="0"/>
                      <a:pt x="0" y="0"/>
                    </a:cubicBezTo>
                    <a:cubicBezTo>
                      <a:pt x="0" y="95"/>
                      <a:pt x="0" y="95"/>
                      <a:pt x="0" y="95"/>
                    </a:cubicBezTo>
                    <a:cubicBezTo>
                      <a:pt x="0" y="106"/>
                      <a:pt x="9" y="115"/>
                      <a:pt x="20" y="115"/>
                    </a:cubicBezTo>
                    <a:cubicBezTo>
                      <a:pt x="172" y="115"/>
                      <a:pt x="172" y="115"/>
                      <a:pt x="172" y="115"/>
                    </a:cubicBezTo>
                    <a:cubicBezTo>
                      <a:pt x="183" y="115"/>
                      <a:pt x="192" y="106"/>
                      <a:pt x="192" y="95"/>
                    </a:cubicBezTo>
                    <a:cubicBezTo>
                      <a:pt x="192" y="0"/>
                      <a:pt x="192" y="0"/>
                      <a:pt x="192" y="0"/>
                    </a:cubicBezTo>
                    <a:cubicBezTo>
                      <a:pt x="168" y="49"/>
                      <a:pt x="168" y="49"/>
                      <a:pt x="168" y="49"/>
                    </a:cubicBezTo>
                    <a:cubicBezTo>
                      <a:pt x="167" y="50"/>
                      <a:pt x="166" y="51"/>
                      <a:pt x="164" y="51"/>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bIns="40148" lIns="80296" rIns="80296" tIns="40148"/>
              <a:lstStyle/>
              <a:p>
                <a:endParaRPr altLang="en-US" lang="zh-CN">
                  <a:solidFill>
                    <a:schemeClr val="bg1">
                      <a:lumMod val="50000"/>
                    </a:schemeClr>
                  </a:solidFill>
                </a:endParaRPr>
              </a:p>
            </p:txBody>
          </p:sp>
          <p:sp>
            <p:nvSpPr>
              <p:cNvPr id="27" name="Freeform 60">
                <a:extLst>
                  <a:ext uri="{FF2B5EF4-FFF2-40B4-BE49-F238E27FC236}">
                    <a16:creationId xmlns:a16="http://schemas.microsoft.com/office/drawing/2014/main" id="{D8688A59-BC1A-490B-B7EB-E79A30C03DBF}"/>
                  </a:ext>
                </a:extLst>
              </p:cNvPr>
              <p:cNvSpPr/>
              <p:nvPr/>
            </p:nvSpPr>
            <p:spPr bwMode="auto">
              <a:xfrm>
                <a:off x="0" y="0"/>
                <a:ext cx="473075" cy="179388"/>
              </a:xfrm>
              <a:custGeom>
                <a:gdLst>
                  <a:gd fmla="*/ 463219 w 192" name="T0"/>
                  <a:gd fmla="*/ 0 h 72" name="T1"/>
                  <a:gd fmla="*/ 9856 w 192" name="T2"/>
                  <a:gd fmla="*/ 0 h 72" name="T3"/>
                  <a:gd fmla="*/ 2464 w 192" name="T4"/>
                  <a:gd fmla="*/ 2492 h 72" name="T5"/>
                  <a:gd fmla="*/ 0 w 192" name="T6"/>
                  <a:gd fmla="*/ 9966 h 72" name="T7"/>
                  <a:gd fmla="*/ 0 w 192" name="T8"/>
                  <a:gd fmla="*/ 27407 h 72" name="T9"/>
                  <a:gd fmla="*/ 76382 w 192" name="T10"/>
                  <a:gd fmla="*/ 179388 h 72" name="T11"/>
                  <a:gd fmla="*/ 399157 w 192" name="T12"/>
                  <a:gd fmla="*/ 179388 h 72" name="T13"/>
                  <a:gd fmla="*/ 473075 w 192" name="T14"/>
                  <a:gd fmla="*/ 27407 h 72" name="T15"/>
                  <a:gd fmla="*/ 473075 w 192" name="T16"/>
                  <a:gd fmla="*/ 9966 h 72" name="T17"/>
                  <a:gd fmla="*/ 463219 w 192" name="T18"/>
                  <a:gd fmla="*/ 0 h 72"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b" l="0" r="r" t="0"/>
                <a:pathLst>
                  <a:path h="72" w="192">
                    <a:moveTo>
                      <a:pt x="188" y="0"/>
                    </a:moveTo>
                    <a:cubicBezTo>
                      <a:pt x="4" y="0"/>
                      <a:pt x="4" y="0"/>
                      <a:pt x="4" y="0"/>
                    </a:cubicBezTo>
                    <a:cubicBezTo>
                      <a:pt x="3" y="0"/>
                      <a:pt x="2" y="0"/>
                      <a:pt x="1" y="1"/>
                    </a:cubicBezTo>
                    <a:cubicBezTo>
                      <a:pt x="1" y="2"/>
                      <a:pt x="0" y="3"/>
                      <a:pt x="0" y="4"/>
                    </a:cubicBezTo>
                    <a:cubicBezTo>
                      <a:pt x="0" y="11"/>
                      <a:pt x="0" y="11"/>
                      <a:pt x="0" y="11"/>
                    </a:cubicBezTo>
                    <a:cubicBezTo>
                      <a:pt x="31" y="72"/>
                      <a:pt x="31" y="72"/>
                      <a:pt x="31" y="72"/>
                    </a:cubicBezTo>
                    <a:cubicBezTo>
                      <a:pt x="162" y="72"/>
                      <a:pt x="162" y="72"/>
                      <a:pt x="162" y="72"/>
                    </a:cubicBezTo>
                    <a:cubicBezTo>
                      <a:pt x="192" y="11"/>
                      <a:pt x="192" y="11"/>
                      <a:pt x="192" y="11"/>
                    </a:cubicBezTo>
                    <a:cubicBezTo>
                      <a:pt x="192" y="4"/>
                      <a:pt x="192" y="4"/>
                      <a:pt x="192" y="4"/>
                    </a:cubicBezTo>
                    <a:cubicBezTo>
                      <a:pt x="192" y="2"/>
                      <a:pt x="190" y="0"/>
                      <a:pt x="188" y="0"/>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bIns="40148" lIns="80296" rIns="80296" tIns="40148"/>
              <a:lstStyle/>
              <a:p>
                <a:endParaRPr altLang="en-US" lang="zh-CN">
                  <a:solidFill>
                    <a:schemeClr val="bg1">
                      <a:lumMod val="50000"/>
                    </a:schemeClr>
                  </a:solidFill>
                </a:endParaRPr>
              </a:p>
            </p:txBody>
          </p:sp>
        </p:grpSp>
        <p:sp>
          <p:nvSpPr>
            <p:cNvPr id="25" name="文本框 24">
              <a:extLst>
                <a:ext uri="{FF2B5EF4-FFF2-40B4-BE49-F238E27FC236}">
                  <a16:creationId xmlns:a16="http://schemas.microsoft.com/office/drawing/2014/main" id="{F02BC90E-2BDD-421C-A228-5B15CEC59BF3}"/>
                </a:ext>
              </a:extLst>
            </p:cNvPr>
            <p:cNvSpPr txBox="1">
              <a:spLocks noChangeArrowheads="1"/>
            </p:cNvSpPr>
            <p:nvPr/>
          </p:nvSpPr>
          <p:spPr bwMode="auto">
            <a:xfrm>
              <a:off x="1145660" y="110637"/>
              <a:ext cx="3358611" cy="73195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sz="2800">
                  <a:solidFill>
                    <a:schemeClr val="tx1"/>
                  </a:solidFill>
                  <a:latin charset="0" panose="020f0502020204030204" pitchFamily="34" typeface="Calibri"/>
                  <a:ea charset="-122" panose="02010600030101010101" pitchFamily="2" typeface="宋体"/>
                </a:defRPr>
              </a:lvl1pPr>
              <a:lvl2pPr indent="-285750" marL="742950">
                <a:defRPr sz="2400">
                  <a:solidFill>
                    <a:schemeClr val="tx1"/>
                  </a:solidFill>
                  <a:latin charset="0" panose="020f0502020204030204" pitchFamily="34" typeface="Calibri"/>
                  <a:ea charset="-122" panose="02010600030101010101" pitchFamily="2" typeface="宋体"/>
                </a:defRPr>
              </a:lvl2pPr>
              <a:lvl3pPr>
                <a:defRPr sz="2000">
                  <a:solidFill>
                    <a:schemeClr val="tx1"/>
                  </a:solidFill>
                  <a:latin charset="0" panose="020f0502020204030204" pitchFamily="34" typeface="Calibri"/>
                  <a:ea charset="-122" panose="02010600030101010101" pitchFamily="2" typeface="宋体"/>
                </a:defRPr>
              </a:lvl3pPr>
              <a:lvl4pPr>
                <a:defRPr>
                  <a:solidFill>
                    <a:schemeClr val="tx1"/>
                  </a:solidFill>
                  <a:latin charset="0" panose="020f0502020204030204" pitchFamily="34" typeface="Calibri"/>
                  <a:ea charset="-122" panose="02010600030101010101" pitchFamily="2" typeface="宋体"/>
                </a:defRPr>
              </a:lvl4pPr>
              <a:lvl5pPr>
                <a:defRPr>
                  <a:solidFill>
                    <a:schemeClr val="tx1"/>
                  </a:solidFill>
                  <a:latin charset="0" panose="020f0502020204030204" pitchFamily="34" typeface="Calibri"/>
                  <a:ea charset="-122" panose="02010600030101010101" pitchFamily="2" typeface="宋体"/>
                </a:defRPr>
              </a:lvl5pPr>
              <a:lvl6pPr eaLnBrk="0" hangingPunct="0">
                <a:defRPr>
                  <a:solidFill>
                    <a:schemeClr val="tx1"/>
                  </a:solidFill>
                  <a:latin charset="0" panose="020f0502020204030204" pitchFamily="34" typeface="Calibri"/>
                  <a:ea charset="-122" panose="02010600030101010101" pitchFamily="2" typeface="宋体"/>
                </a:defRPr>
              </a:lvl6pPr>
              <a:lvl7pPr eaLnBrk="0" hangingPunct="0">
                <a:defRPr>
                  <a:solidFill>
                    <a:schemeClr val="tx1"/>
                  </a:solidFill>
                  <a:latin charset="0" panose="020f0502020204030204" pitchFamily="34" typeface="Calibri"/>
                  <a:ea charset="-122" panose="02010600030101010101" pitchFamily="2" typeface="宋体"/>
                </a:defRPr>
              </a:lvl7pPr>
              <a:lvl8pPr eaLnBrk="0" hangingPunct="0">
                <a:defRPr>
                  <a:solidFill>
                    <a:schemeClr val="tx1"/>
                  </a:solidFill>
                  <a:latin charset="0" panose="020f0502020204030204" pitchFamily="34" typeface="Calibri"/>
                  <a:ea charset="-122" panose="02010600030101010101" pitchFamily="2" typeface="宋体"/>
                </a:defRPr>
              </a:lvl8pPr>
              <a:lvl9pPr eaLnBrk="0" hangingPunct="0">
                <a:defRPr>
                  <a:solidFill>
                    <a:schemeClr val="tx1"/>
                  </a:solidFill>
                  <a:latin charset="0" panose="020f0502020204030204" pitchFamily="34" typeface="Calibri"/>
                  <a:ea charset="-122" panose="02010600030101010101" pitchFamily="2" typeface="宋体"/>
                </a:defRPr>
              </a:lvl9pPr>
            </a:lstStyle>
            <a:p>
              <a:pPr eaLnBrk="1" hangingPunct="1"/>
              <a:r>
                <a:rPr altLang="en-US" lang="zh-CN" sz="1400">
                  <a:solidFill>
                    <a:schemeClr val="bg1">
                      <a:lumMod val="50000"/>
                    </a:schemeClr>
                  </a:solidFill>
                  <a:latin charset="-122" panose="020b0503020204020204" pitchFamily="34" typeface="微软雅黑"/>
                  <a:ea charset="-122" pitchFamily="34" typeface="微软雅黑"/>
                </a:rPr>
                <a:t>我们工作室致力于专业PPT模板的发布，课件及汇报PPT的美化，并为您提供专业的PPT个性定制服务.</a:t>
              </a:r>
            </a:p>
          </p:txBody>
        </p:sp>
      </p:grpSp>
      <p:grpSp>
        <p:nvGrpSpPr>
          <p:cNvPr id="28" name="组合 20">
            <a:extLst>
              <a:ext uri="{FF2B5EF4-FFF2-40B4-BE49-F238E27FC236}">
                <a16:creationId xmlns:a16="http://schemas.microsoft.com/office/drawing/2014/main" id="{43D289C0-0AFB-498A-8D53-021F67BF426F}"/>
              </a:ext>
            </a:extLst>
          </p:cNvPr>
          <p:cNvGrpSpPr/>
          <p:nvPr/>
        </p:nvGrpSpPr>
        <p:grpSpPr>
          <a:xfrm>
            <a:off x="2255838" y="3987941"/>
            <a:ext cx="4462462" cy="1044575"/>
            <a:chExt cx="4461858" cy="1045190"/>
          </a:xfrm>
        </p:grpSpPr>
        <p:sp>
          <p:nvSpPr>
            <p:cNvPr id="29" name="椭圆 21">
              <a:extLst>
                <a:ext uri="{FF2B5EF4-FFF2-40B4-BE49-F238E27FC236}">
                  <a16:creationId xmlns:a16="http://schemas.microsoft.com/office/drawing/2014/main" id="{58C93198-0310-4687-8D45-0F5F74A4E351}"/>
                </a:ext>
              </a:extLst>
            </p:cNvPr>
            <p:cNvSpPr>
              <a:spLocks noChangeArrowheads="1"/>
            </p:cNvSpPr>
            <p:nvPr/>
          </p:nvSpPr>
          <p:spPr bwMode="auto">
            <a:xfrm>
              <a:off x="0" y="0"/>
              <a:ext cx="1045190" cy="1045190"/>
            </a:xfrm>
            <a:prstGeom prst="ellipse">
              <a:avLst/>
            </a:prstGeom>
            <a:blipFill>
              <a:blip r:embed="rId3"/>
              <a:stretch>
                <a:fillRect/>
              </a:stretch>
            </a:blipFill>
            <a:ln>
              <a:noFill/>
            </a:ln>
            <a:extLst>
              <a:ext uri="{91240B29-F687-4F45-9708-019B960494DF}">
                <a14:hiddenLine w="9525">
                  <a:solidFill>
                    <a:srgbClr val="000000"/>
                  </a:solidFill>
                  <a:round/>
                  <a:headEnd/>
                  <a:tailEnd/>
                </a14:hiddenLine>
              </a:ext>
            </a:extLst>
          </p:spPr>
          <p:txBody>
            <a:bodyPr anchor="ctr"/>
            <a:lstStyle/>
            <a:p>
              <a:pPr algn="ctr" eaLnBrk="1" hangingPunct="1"/>
              <a:endParaRPr altLang="en-US" lang="zh-CN">
                <a:solidFill>
                  <a:schemeClr val="bg1">
                    <a:lumMod val="50000"/>
                  </a:schemeClr>
                </a:solidFill>
              </a:endParaRPr>
            </a:p>
          </p:txBody>
        </p:sp>
        <p:sp>
          <p:nvSpPr>
            <p:cNvPr id="30" name="Freeform 96">
              <a:extLst>
                <a:ext uri="{FF2B5EF4-FFF2-40B4-BE49-F238E27FC236}">
                  <a16:creationId xmlns:a16="http://schemas.microsoft.com/office/drawing/2014/main" id="{A252ABCF-5FEC-43C3-AF7B-B5E8574399A3}"/>
                </a:ext>
              </a:extLst>
            </p:cNvPr>
            <p:cNvSpPr>
              <a:spLocks noEditPoints="1"/>
            </p:cNvSpPr>
            <p:nvPr/>
          </p:nvSpPr>
          <p:spPr bwMode="auto">
            <a:xfrm>
              <a:off x="334414" y="257873"/>
              <a:ext cx="352373" cy="529445"/>
            </a:xfrm>
            <a:custGeom>
              <a:gdLst>
                <a:gd fmla="*/ 352373 w 128" name="T0"/>
                <a:gd fmla="*/ 187512 h 192" name="T1"/>
                <a:gd fmla="*/ 308326 w 128" name="T2"/>
                <a:gd fmla="*/ 176482 h 192" name="T3"/>
                <a:gd fmla="*/ 176187 w 128" name="T4"/>
                <a:gd fmla="*/ 0 h 192" name="T5"/>
                <a:gd fmla="*/ 44047 w 128" name="T6"/>
                <a:gd fmla="*/ 176482 h 192" name="T7"/>
                <a:gd fmla="*/ 0 w 128" name="T8"/>
                <a:gd fmla="*/ 187512 h 192" name="T9"/>
                <a:gd fmla="*/ 165175 w 128" name="T10"/>
                <a:gd fmla="*/ 419144 h 192" name="T11"/>
                <a:gd fmla="*/ 77082 w 128" name="T12"/>
                <a:gd fmla="*/ 441204 h 192" name="T13"/>
                <a:gd fmla="*/ 22023 w 128" name="T14"/>
                <a:gd fmla="*/ 518415 h 192" name="T15"/>
                <a:gd fmla="*/ 319338 w 128" name="T16"/>
                <a:gd fmla="*/ 529445 h 192" name="T17"/>
                <a:gd fmla="*/ 330350 w 128" name="T18"/>
                <a:gd fmla="*/ 496355 h 192" name="T19"/>
                <a:gd fmla="*/ 187198 w 128" name="T20"/>
                <a:gd fmla="*/ 441204 h 192" name="T21"/>
                <a:gd fmla="*/ 352373 w 128" name="T22"/>
                <a:gd fmla="*/ 242662 h 192" name="T23"/>
                <a:gd fmla="*/ 231245 w 128" name="T24"/>
                <a:gd fmla="*/ 88241 h 192" name="T25"/>
                <a:gd fmla="*/ 242256 w 128" name="T26"/>
                <a:gd fmla="*/ 275753 h 192" name="T27"/>
                <a:gd fmla="*/ 220233 w 128" name="T28"/>
                <a:gd fmla="*/ 275753 h 192" name="T29"/>
                <a:gd fmla="*/ 77082 w 128" name="T30"/>
                <a:gd fmla="*/ 88241 h 192" name="T31"/>
                <a:gd fmla="*/ 154163 w 128" name="T32"/>
                <a:gd fmla="*/ 99271 h 192" name="T33"/>
                <a:gd fmla="*/ 68823 w 128" name="T34"/>
                <a:gd fmla="*/ 110301 h 192" name="T35"/>
                <a:gd fmla="*/ 66070 w 128" name="T36"/>
                <a:gd fmla="*/ 132361 h 192" name="T37"/>
                <a:gd fmla="*/ 154163 w 128" name="T38"/>
                <a:gd fmla="*/ 143391 h 192" name="T39"/>
                <a:gd fmla="*/ 66070 w 128" name="T40"/>
                <a:gd fmla="*/ 154421 h 192" name="T41"/>
                <a:gd fmla="*/ 66070 w 128" name="T42"/>
                <a:gd fmla="*/ 176482 h 192" name="T43"/>
                <a:gd fmla="*/ 154163 w 128" name="T44"/>
                <a:gd fmla="*/ 187512 h 192" name="T45"/>
                <a:gd fmla="*/ 66070 w 128" name="T46"/>
                <a:gd fmla="*/ 198542 h 192" name="T47"/>
                <a:gd fmla="*/ 66070 w 128" name="T48"/>
                <a:gd fmla="*/ 220602 h 192" name="T49"/>
                <a:gd fmla="*/ 154163 w 128" name="T50"/>
                <a:gd fmla="*/ 231632 h 192" name="T51"/>
                <a:gd fmla="*/ 66070 w 128" name="T52"/>
                <a:gd fmla="*/ 242662 h 192" name="T53"/>
                <a:gd fmla="*/ 154163 w 128" name="T54"/>
                <a:gd fmla="*/ 275753 h 192" name="T55"/>
                <a:gd fmla="*/ 74329 w 128" name="T56"/>
                <a:gd fmla="*/ 286783 h 192" name="T57"/>
                <a:gd fmla="*/ 143152 w 128" name="T58"/>
                <a:gd fmla="*/ 264723 h 192" name="T59"/>
                <a:gd fmla="*/ 176187 w 128" name="T60"/>
                <a:gd fmla="*/ 397084 h 192" name="T61"/>
                <a:gd fmla="*/ 22023 w 128" name="T62"/>
                <a:gd fmla="*/ 198542 h 192" name="T63"/>
                <a:gd fmla="*/ 44047 w 128" name="T64"/>
                <a:gd fmla="*/ 242662 h 192" name="T65"/>
                <a:gd fmla="*/ 308326 w 128" name="T66"/>
                <a:gd fmla="*/ 242662 h 192" name="T67"/>
                <a:gd fmla="*/ 330350 w 128" name="T68"/>
                <a:gd fmla="*/ 198542 h 192" name="T69"/>
                <a:gd fmla="*/ 176187 w 128" name="T70"/>
                <a:gd fmla="*/ 397084 h 192"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b="b" l="0" r="r" t="0"/>
              <a:pathLst>
                <a:path h="192" w="128">
                  <a:moveTo>
                    <a:pt x="128" y="88"/>
                  </a:moveTo>
                  <a:cubicBezTo>
                    <a:pt x="128" y="68"/>
                    <a:pt x="128" y="68"/>
                    <a:pt x="128" y="68"/>
                  </a:cubicBezTo>
                  <a:cubicBezTo>
                    <a:pt x="128" y="66"/>
                    <a:pt x="126" y="64"/>
                    <a:pt x="124" y="64"/>
                  </a:cubicBezTo>
                  <a:cubicBezTo>
                    <a:pt x="112" y="64"/>
                    <a:pt x="112" y="64"/>
                    <a:pt x="112" y="64"/>
                  </a:cubicBezTo>
                  <a:cubicBezTo>
                    <a:pt x="112" y="48"/>
                    <a:pt x="112" y="48"/>
                    <a:pt x="112" y="48"/>
                  </a:cubicBezTo>
                  <a:cubicBezTo>
                    <a:pt x="112" y="21"/>
                    <a:pt x="91" y="0"/>
                    <a:pt x="64" y="0"/>
                  </a:cubicBezTo>
                  <a:cubicBezTo>
                    <a:pt x="38" y="0"/>
                    <a:pt x="16" y="21"/>
                    <a:pt x="16" y="48"/>
                  </a:cubicBezTo>
                  <a:cubicBezTo>
                    <a:pt x="16" y="64"/>
                    <a:pt x="16" y="64"/>
                    <a:pt x="16" y="64"/>
                  </a:cubicBezTo>
                  <a:cubicBezTo>
                    <a:pt x="4" y="64"/>
                    <a:pt x="4" y="64"/>
                    <a:pt x="4" y="64"/>
                  </a:cubicBezTo>
                  <a:cubicBezTo>
                    <a:pt x="2" y="64"/>
                    <a:pt x="0" y="66"/>
                    <a:pt x="0" y="68"/>
                  </a:cubicBezTo>
                  <a:cubicBezTo>
                    <a:pt x="0" y="88"/>
                    <a:pt x="0" y="88"/>
                    <a:pt x="0" y="88"/>
                  </a:cubicBezTo>
                  <a:cubicBezTo>
                    <a:pt x="0" y="122"/>
                    <a:pt x="27" y="150"/>
                    <a:pt x="60" y="152"/>
                  </a:cubicBezTo>
                  <a:cubicBezTo>
                    <a:pt x="60" y="160"/>
                    <a:pt x="60" y="160"/>
                    <a:pt x="60" y="160"/>
                  </a:cubicBezTo>
                  <a:cubicBezTo>
                    <a:pt x="28" y="160"/>
                    <a:pt x="28" y="160"/>
                    <a:pt x="28" y="160"/>
                  </a:cubicBezTo>
                  <a:cubicBezTo>
                    <a:pt x="17" y="160"/>
                    <a:pt x="8" y="169"/>
                    <a:pt x="8" y="180"/>
                  </a:cubicBezTo>
                  <a:cubicBezTo>
                    <a:pt x="8" y="188"/>
                    <a:pt x="8" y="188"/>
                    <a:pt x="8" y="188"/>
                  </a:cubicBezTo>
                  <a:cubicBezTo>
                    <a:pt x="8" y="190"/>
                    <a:pt x="10" y="192"/>
                    <a:pt x="12" y="192"/>
                  </a:cubicBezTo>
                  <a:cubicBezTo>
                    <a:pt x="116" y="192"/>
                    <a:pt x="116" y="192"/>
                    <a:pt x="116" y="192"/>
                  </a:cubicBezTo>
                  <a:cubicBezTo>
                    <a:pt x="118" y="192"/>
                    <a:pt x="120" y="190"/>
                    <a:pt x="120" y="188"/>
                  </a:cubicBezTo>
                  <a:cubicBezTo>
                    <a:pt x="120" y="180"/>
                    <a:pt x="120" y="180"/>
                    <a:pt x="120" y="180"/>
                  </a:cubicBezTo>
                  <a:cubicBezTo>
                    <a:pt x="120" y="169"/>
                    <a:pt x="111" y="160"/>
                    <a:pt x="100" y="160"/>
                  </a:cubicBezTo>
                  <a:cubicBezTo>
                    <a:pt x="68" y="160"/>
                    <a:pt x="68" y="160"/>
                    <a:pt x="68" y="160"/>
                  </a:cubicBezTo>
                  <a:cubicBezTo>
                    <a:pt x="68" y="152"/>
                    <a:pt x="68" y="152"/>
                    <a:pt x="68" y="152"/>
                  </a:cubicBezTo>
                  <a:cubicBezTo>
                    <a:pt x="102" y="150"/>
                    <a:pt x="128" y="122"/>
                    <a:pt x="128" y="88"/>
                  </a:cubicBezTo>
                  <a:close/>
                  <a:moveTo>
                    <a:pt x="80" y="36"/>
                  </a:moveTo>
                  <a:cubicBezTo>
                    <a:pt x="80" y="34"/>
                    <a:pt x="82" y="32"/>
                    <a:pt x="84" y="32"/>
                  </a:cubicBezTo>
                  <a:cubicBezTo>
                    <a:pt x="86" y="32"/>
                    <a:pt x="88" y="34"/>
                    <a:pt x="88" y="36"/>
                  </a:cubicBezTo>
                  <a:cubicBezTo>
                    <a:pt x="88" y="100"/>
                    <a:pt x="88" y="100"/>
                    <a:pt x="88" y="100"/>
                  </a:cubicBezTo>
                  <a:cubicBezTo>
                    <a:pt x="88" y="103"/>
                    <a:pt x="86" y="104"/>
                    <a:pt x="84" y="104"/>
                  </a:cubicBezTo>
                  <a:cubicBezTo>
                    <a:pt x="82" y="104"/>
                    <a:pt x="80" y="103"/>
                    <a:pt x="80" y="100"/>
                  </a:cubicBezTo>
                  <a:lnTo>
                    <a:pt x="80" y="36"/>
                  </a:lnTo>
                  <a:close/>
                  <a:moveTo>
                    <a:pt x="28" y="32"/>
                  </a:moveTo>
                  <a:cubicBezTo>
                    <a:pt x="52" y="32"/>
                    <a:pt x="52" y="32"/>
                    <a:pt x="52" y="32"/>
                  </a:cubicBezTo>
                  <a:cubicBezTo>
                    <a:pt x="54" y="32"/>
                    <a:pt x="56" y="34"/>
                    <a:pt x="56" y="36"/>
                  </a:cubicBezTo>
                  <a:cubicBezTo>
                    <a:pt x="56" y="38"/>
                    <a:pt x="54" y="40"/>
                    <a:pt x="52" y="40"/>
                  </a:cubicBezTo>
                  <a:cubicBezTo>
                    <a:pt x="25" y="40"/>
                    <a:pt x="25" y="40"/>
                    <a:pt x="25" y="40"/>
                  </a:cubicBezTo>
                  <a:cubicBezTo>
                    <a:pt x="26" y="37"/>
                    <a:pt x="26" y="34"/>
                    <a:pt x="28" y="32"/>
                  </a:cubicBezTo>
                  <a:close/>
                  <a:moveTo>
                    <a:pt x="24" y="48"/>
                  </a:moveTo>
                  <a:cubicBezTo>
                    <a:pt x="52" y="48"/>
                    <a:pt x="52" y="48"/>
                    <a:pt x="52" y="48"/>
                  </a:cubicBezTo>
                  <a:cubicBezTo>
                    <a:pt x="54" y="48"/>
                    <a:pt x="56" y="50"/>
                    <a:pt x="56" y="52"/>
                  </a:cubicBezTo>
                  <a:cubicBezTo>
                    <a:pt x="56" y="54"/>
                    <a:pt x="54" y="56"/>
                    <a:pt x="52" y="56"/>
                  </a:cubicBezTo>
                  <a:cubicBezTo>
                    <a:pt x="24" y="56"/>
                    <a:pt x="24" y="56"/>
                    <a:pt x="24" y="56"/>
                  </a:cubicBezTo>
                  <a:lnTo>
                    <a:pt x="24" y="48"/>
                  </a:lnTo>
                  <a:close/>
                  <a:moveTo>
                    <a:pt x="24" y="64"/>
                  </a:moveTo>
                  <a:cubicBezTo>
                    <a:pt x="52" y="64"/>
                    <a:pt x="52" y="64"/>
                    <a:pt x="52" y="64"/>
                  </a:cubicBezTo>
                  <a:cubicBezTo>
                    <a:pt x="54" y="64"/>
                    <a:pt x="56" y="66"/>
                    <a:pt x="56" y="68"/>
                  </a:cubicBezTo>
                  <a:cubicBezTo>
                    <a:pt x="56" y="70"/>
                    <a:pt x="54" y="72"/>
                    <a:pt x="52" y="72"/>
                  </a:cubicBezTo>
                  <a:cubicBezTo>
                    <a:pt x="24" y="72"/>
                    <a:pt x="24" y="72"/>
                    <a:pt x="24" y="72"/>
                  </a:cubicBezTo>
                  <a:lnTo>
                    <a:pt x="24" y="64"/>
                  </a:lnTo>
                  <a:close/>
                  <a:moveTo>
                    <a:pt x="24" y="80"/>
                  </a:moveTo>
                  <a:cubicBezTo>
                    <a:pt x="52" y="80"/>
                    <a:pt x="52" y="80"/>
                    <a:pt x="52" y="80"/>
                  </a:cubicBezTo>
                  <a:cubicBezTo>
                    <a:pt x="54" y="80"/>
                    <a:pt x="56" y="82"/>
                    <a:pt x="56" y="84"/>
                  </a:cubicBezTo>
                  <a:cubicBezTo>
                    <a:pt x="56" y="86"/>
                    <a:pt x="54" y="88"/>
                    <a:pt x="52" y="88"/>
                  </a:cubicBezTo>
                  <a:cubicBezTo>
                    <a:pt x="24" y="88"/>
                    <a:pt x="24" y="88"/>
                    <a:pt x="24" y="88"/>
                  </a:cubicBezTo>
                  <a:lnTo>
                    <a:pt x="24" y="80"/>
                  </a:lnTo>
                  <a:close/>
                  <a:moveTo>
                    <a:pt x="56" y="100"/>
                  </a:moveTo>
                  <a:cubicBezTo>
                    <a:pt x="56" y="102"/>
                    <a:pt x="54" y="104"/>
                    <a:pt x="52" y="104"/>
                  </a:cubicBezTo>
                  <a:cubicBezTo>
                    <a:pt x="27" y="104"/>
                    <a:pt x="27" y="104"/>
                    <a:pt x="27" y="104"/>
                  </a:cubicBezTo>
                  <a:cubicBezTo>
                    <a:pt x="26" y="101"/>
                    <a:pt x="25" y="99"/>
                    <a:pt x="25" y="96"/>
                  </a:cubicBezTo>
                  <a:cubicBezTo>
                    <a:pt x="52" y="96"/>
                    <a:pt x="52" y="96"/>
                    <a:pt x="52" y="96"/>
                  </a:cubicBezTo>
                  <a:cubicBezTo>
                    <a:pt x="54" y="96"/>
                    <a:pt x="56" y="98"/>
                    <a:pt x="56" y="100"/>
                  </a:cubicBezTo>
                  <a:close/>
                  <a:moveTo>
                    <a:pt x="64" y="144"/>
                  </a:moveTo>
                  <a:cubicBezTo>
                    <a:pt x="33" y="144"/>
                    <a:pt x="8" y="119"/>
                    <a:pt x="8" y="88"/>
                  </a:cubicBezTo>
                  <a:cubicBezTo>
                    <a:pt x="8" y="72"/>
                    <a:pt x="8" y="72"/>
                    <a:pt x="8" y="72"/>
                  </a:cubicBezTo>
                  <a:cubicBezTo>
                    <a:pt x="16" y="72"/>
                    <a:pt x="16" y="72"/>
                    <a:pt x="16" y="72"/>
                  </a:cubicBezTo>
                  <a:cubicBezTo>
                    <a:pt x="16" y="88"/>
                    <a:pt x="16" y="88"/>
                    <a:pt x="16" y="88"/>
                  </a:cubicBezTo>
                  <a:cubicBezTo>
                    <a:pt x="16" y="115"/>
                    <a:pt x="38" y="136"/>
                    <a:pt x="64" y="136"/>
                  </a:cubicBezTo>
                  <a:cubicBezTo>
                    <a:pt x="91" y="136"/>
                    <a:pt x="112" y="115"/>
                    <a:pt x="112" y="88"/>
                  </a:cubicBezTo>
                  <a:cubicBezTo>
                    <a:pt x="112" y="72"/>
                    <a:pt x="112" y="72"/>
                    <a:pt x="112" y="72"/>
                  </a:cubicBezTo>
                  <a:cubicBezTo>
                    <a:pt x="120" y="72"/>
                    <a:pt x="120" y="72"/>
                    <a:pt x="120" y="72"/>
                  </a:cubicBezTo>
                  <a:cubicBezTo>
                    <a:pt x="120" y="88"/>
                    <a:pt x="120" y="88"/>
                    <a:pt x="120" y="88"/>
                  </a:cubicBezTo>
                  <a:cubicBezTo>
                    <a:pt x="120" y="119"/>
                    <a:pt x="95" y="144"/>
                    <a:pt x="64" y="144"/>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bIns="40148" lIns="80296" rIns="80296" tIns="40148"/>
            <a:lstStyle/>
            <a:p>
              <a:endParaRPr altLang="en-US" lang="zh-CN">
                <a:solidFill>
                  <a:schemeClr val="bg1">
                    <a:lumMod val="50000"/>
                  </a:schemeClr>
                </a:solidFill>
              </a:endParaRPr>
            </a:p>
          </p:txBody>
        </p:sp>
        <p:sp>
          <p:nvSpPr>
            <p:cNvPr id="31" name="文本框 23">
              <a:extLst>
                <a:ext uri="{FF2B5EF4-FFF2-40B4-BE49-F238E27FC236}">
                  <a16:creationId xmlns:a16="http://schemas.microsoft.com/office/drawing/2014/main" id="{0AD6F8B8-58AA-4F60-9094-82DB9FB90A85}"/>
                </a:ext>
              </a:extLst>
            </p:cNvPr>
            <p:cNvSpPr txBox="1">
              <a:spLocks noChangeArrowheads="1"/>
            </p:cNvSpPr>
            <p:nvPr/>
          </p:nvSpPr>
          <p:spPr bwMode="auto">
            <a:xfrm>
              <a:off x="1103247" y="110637"/>
              <a:ext cx="3358611" cy="73195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sz="2800">
                  <a:solidFill>
                    <a:schemeClr val="tx1"/>
                  </a:solidFill>
                  <a:latin charset="0" panose="020f0502020204030204" pitchFamily="34" typeface="Calibri"/>
                  <a:ea charset="-122" panose="02010600030101010101" pitchFamily="2" typeface="宋体"/>
                </a:defRPr>
              </a:lvl1pPr>
              <a:lvl2pPr indent="-285750" marL="742950">
                <a:defRPr sz="2400">
                  <a:solidFill>
                    <a:schemeClr val="tx1"/>
                  </a:solidFill>
                  <a:latin charset="0" panose="020f0502020204030204" pitchFamily="34" typeface="Calibri"/>
                  <a:ea charset="-122" panose="02010600030101010101" pitchFamily="2" typeface="宋体"/>
                </a:defRPr>
              </a:lvl2pPr>
              <a:lvl3pPr>
                <a:defRPr sz="2000">
                  <a:solidFill>
                    <a:schemeClr val="tx1"/>
                  </a:solidFill>
                  <a:latin charset="0" panose="020f0502020204030204" pitchFamily="34" typeface="Calibri"/>
                  <a:ea charset="-122" panose="02010600030101010101" pitchFamily="2" typeface="宋体"/>
                </a:defRPr>
              </a:lvl3pPr>
              <a:lvl4pPr>
                <a:defRPr>
                  <a:solidFill>
                    <a:schemeClr val="tx1"/>
                  </a:solidFill>
                  <a:latin charset="0" panose="020f0502020204030204" pitchFamily="34" typeface="Calibri"/>
                  <a:ea charset="-122" panose="02010600030101010101" pitchFamily="2" typeface="宋体"/>
                </a:defRPr>
              </a:lvl4pPr>
              <a:lvl5pPr>
                <a:defRPr>
                  <a:solidFill>
                    <a:schemeClr val="tx1"/>
                  </a:solidFill>
                  <a:latin charset="0" panose="020f0502020204030204" pitchFamily="34" typeface="Calibri"/>
                  <a:ea charset="-122" panose="02010600030101010101" pitchFamily="2" typeface="宋体"/>
                </a:defRPr>
              </a:lvl5pPr>
              <a:lvl6pPr eaLnBrk="0" hangingPunct="0">
                <a:defRPr>
                  <a:solidFill>
                    <a:schemeClr val="tx1"/>
                  </a:solidFill>
                  <a:latin charset="0" panose="020f0502020204030204" pitchFamily="34" typeface="Calibri"/>
                  <a:ea charset="-122" panose="02010600030101010101" pitchFamily="2" typeface="宋体"/>
                </a:defRPr>
              </a:lvl6pPr>
              <a:lvl7pPr eaLnBrk="0" hangingPunct="0">
                <a:defRPr>
                  <a:solidFill>
                    <a:schemeClr val="tx1"/>
                  </a:solidFill>
                  <a:latin charset="0" panose="020f0502020204030204" pitchFamily="34" typeface="Calibri"/>
                  <a:ea charset="-122" panose="02010600030101010101" pitchFamily="2" typeface="宋体"/>
                </a:defRPr>
              </a:lvl7pPr>
              <a:lvl8pPr eaLnBrk="0" hangingPunct="0">
                <a:defRPr>
                  <a:solidFill>
                    <a:schemeClr val="tx1"/>
                  </a:solidFill>
                  <a:latin charset="0" panose="020f0502020204030204" pitchFamily="34" typeface="Calibri"/>
                  <a:ea charset="-122" panose="02010600030101010101" pitchFamily="2" typeface="宋体"/>
                </a:defRPr>
              </a:lvl8pPr>
              <a:lvl9pPr eaLnBrk="0" hangingPunct="0">
                <a:defRPr>
                  <a:solidFill>
                    <a:schemeClr val="tx1"/>
                  </a:solidFill>
                  <a:latin charset="0" panose="020f0502020204030204" pitchFamily="34" typeface="Calibri"/>
                  <a:ea charset="-122" panose="02010600030101010101" pitchFamily="2" typeface="宋体"/>
                </a:defRPr>
              </a:lvl9pPr>
            </a:lstStyle>
            <a:p>
              <a:pPr eaLnBrk="1" hangingPunct="1"/>
              <a:r>
                <a:rPr altLang="en-US" lang="zh-CN" sz="1400">
                  <a:solidFill>
                    <a:schemeClr val="bg1">
                      <a:lumMod val="50000"/>
                    </a:schemeClr>
                  </a:solidFill>
                  <a:latin charset="-122" panose="020b0503020204020204" pitchFamily="34" typeface="微软雅黑"/>
                  <a:ea charset="-122" pitchFamily="34" typeface="微软雅黑"/>
                </a:rPr>
                <a:t>我们工作室致力于专业PPT模板的发布，课件及汇报PPT的美化，并为您提供专业的PPT个性定制服务.</a:t>
              </a:r>
            </a:p>
          </p:txBody>
        </p:sp>
      </p:grpSp>
      <p:grpSp>
        <p:nvGrpSpPr>
          <p:cNvPr id="32" name="组合 24">
            <a:extLst>
              <a:ext uri="{FF2B5EF4-FFF2-40B4-BE49-F238E27FC236}">
                <a16:creationId xmlns:a16="http://schemas.microsoft.com/office/drawing/2014/main" id="{88E92050-496A-41EC-81A6-4B26BE413338}"/>
              </a:ext>
            </a:extLst>
          </p:cNvPr>
          <p:cNvGrpSpPr/>
          <p:nvPr/>
        </p:nvGrpSpPr>
        <p:grpSpPr>
          <a:xfrm>
            <a:off x="7319963" y="3987941"/>
            <a:ext cx="4462462" cy="1044575"/>
            <a:chExt cx="4461857" cy="1045190"/>
          </a:xfrm>
        </p:grpSpPr>
        <p:sp>
          <p:nvSpPr>
            <p:cNvPr id="33" name="椭圆 25">
              <a:extLst>
                <a:ext uri="{FF2B5EF4-FFF2-40B4-BE49-F238E27FC236}">
                  <a16:creationId xmlns:a16="http://schemas.microsoft.com/office/drawing/2014/main" id="{A3CD1F2A-C70D-45A0-AD59-477C3E951220}"/>
                </a:ext>
              </a:extLst>
            </p:cNvPr>
            <p:cNvSpPr>
              <a:spLocks noChangeArrowheads="1"/>
            </p:cNvSpPr>
            <p:nvPr/>
          </p:nvSpPr>
          <p:spPr bwMode="auto">
            <a:xfrm>
              <a:off x="0" y="0"/>
              <a:ext cx="1045190" cy="1045190"/>
            </a:xfrm>
            <a:prstGeom prst="ellipse">
              <a:avLst/>
            </a:prstGeom>
            <a:blipFill>
              <a:blip r:embed="rId3"/>
              <a:stretch>
                <a:fillRect/>
              </a:stretch>
            </a:blipFill>
            <a:ln>
              <a:noFill/>
            </a:ln>
            <a:extLst>
              <a:ext uri="{91240B29-F687-4F45-9708-019B960494DF}">
                <a14:hiddenLine w="9525">
                  <a:solidFill>
                    <a:srgbClr val="000000"/>
                  </a:solidFill>
                  <a:round/>
                  <a:headEnd/>
                  <a:tailEnd/>
                </a14:hiddenLine>
              </a:ext>
            </a:extLst>
          </p:spPr>
          <p:txBody>
            <a:bodyPr anchor="ctr"/>
            <a:lstStyle/>
            <a:p>
              <a:pPr algn="ctr" eaLnBrk="1" hangingPunct="1"/>
              <a:endParaRPr altLang="en-US" lang="zh-CN">
                <a:solidFill>
                  <a:schemeClr val="bg1">
                    <a:lumMod val="50000"/>
                  </a:schemeClr>
                </a:solidFill>
              </a:endParaRPr>
            </a:p>
          </p:txBody>
        </p:sp>
        <p:sp>
          <p:nvSpPr>
            <p:cNvPr id="34" name="Freeform 97">
              <a:extLst>
                <a:ext uri="{FF2B5EF4-FFF2-40B4-BE49-F238E27FC236}">
                  <a16:creationId xmlns:a16="http://schemas.microsoft.com/office/drawing/2014/main" id="{6ECF9F03-15AB-4B56-AB33-A7664CECEF3F}"/>
                </a:ext>
              </a:extLst>
            </p:cNvPr>
            <p:cNvSpPr/>
            <p:nvPr/>
          </p:nvSpPr>
          <p:spPr bwMode="auto">
            <a:xfrm>
              <a:off x="258757" y="302140"/>
              <a:ext cx="531216" cy="440910"/>
            </a:xfrm>
            <a:custGeom>
              <a:gdLst>
                <a:gd fmla="*/ 520149 w 192" name="T0"/>
                <a:gd fmla="*/ 220455 h 160" name="T1"/>
                <a:gd fmla="*/ 453747 w 192" name="T2"/>
                <a:gd fmla="*/ 220455 h 160" name="T3"/>
                <a:gd fmla="*/ 445447 w 192" name="T4"/>
                <a:gd fmla="*/ 225966 h 160" name="T5"/>
                <a:gd fmla="*/ 434380 w 192" name="T6"/>
                <a:gd fmla="*/ 242501 h 160" name="T7"/>
                <a:gd fmla="*/ 420546 w 192" name="T8"/>
                <a:gd fmla="*/ 184631 h 160" name="T9"/>
                <a:gd fmla="*/ 409479 w 192" name="T10"/>
                <a:gd fmla="*/ 176364 h 160" name="T11"/>
                <a:gd fmla="*/ 398412 w 192" name="T12"/>
                <a:gd fmla="*/ 184631 h 160" name="T13"/>
                <a:gd fmla="*/ 370745 w 192" name="T14"/>
                <a:gd fmla="*/ 270057 h 160" name="T15"/>
                <a:gd fmla="*/ 354144 w 192" name="T16"/>
                <a:gd fmla="*/ 140540 h 160" name="T17"/>
                <a:gd fmla="*/ 343077 w 192" name="T18"/>
                <a:gd fmla="*/ 132273 h 160" name="T19"/>
                <a:gd fmla="*/ 332010 w 192" name="T20"/>
                <a:gd fmla="*/ 140540 h 160" name="T21"/>
                <a:gd fmla="*/ 284975 w 192" name="T22"/>
                <a:gd fmla="*/ 349972 h 160" name="T23"/>
                <a:gd fmla="*/ 265608 w 192" name="T24"/>
                <a:gd fmla="*/ 11023 h 160" name="T25"/>
                <a:gd fmla="*/ 254541 w 192" name="T26"/>
                <a:gd fmla="*/ 0 h 160" name="T27"/>
                <a:gd fmla="*/ 243474 w 192" name="T28"/>
                <a:gd fmla="*/ 8267 h 160" name="T29"/>
                <a:gd fmla="*/ 190906 w 192" name="T30"/>
                <a:gd fmla="*/ 234233 h 160" name="T31"/>
                <a:gd fmla="*/ 177072 w 192" name="T32"/>
                <a:gd fmla="*/ 118495 h 160" name="T33"/>
                <a:gd fmla="*/ 168772 w 192" name="T34"/>
                <a:gd fmla="*/ 110228 h 160" name="T35"/>
                <a:gd fmla="*/ 154938 w 192" name="T36"/>
                <a:gd fmla="*/ 118495 h 160" name="T37"/>
                <a:gd fmla="*/ 124504 w 192" name="T38"/>
                <a:gd fmla="*/ 214944 h 160" name="T39"/>
                <a:gd fmla="*/ 110670 w 192" name="T40"/>
                <a:gd fmla="*/ 162586 h 160" name="T41"/>
                <a:gd fmla="*/ 102370 w 192" name="T42"/>
                <a:gd fmla="*/ 154319 h 160" name="T43"/>
                <a:gd fmla="*/ 91303 w 192" name="T44"/>
                <a:gd fmla="*/ 159830 h 160" name="T45"/>
                <a:gd fmla="*/ 71936 w 192" name="T46"/>
                <a:gd fmla="*/ 198410 h 160" name="T47"/>
                <a:gd fmla="*/ 11067 w 192" name="T48"/>
                <a:gd fmla="*/ 198410 h 160" name="T49"/>
                <a:gd fmla="*/ 0 w 192" name="T50"/>
                <a:gd fmla="*/ 209432 h 160" name="T51"/>
                <a:gd fmla="*/ 11067 w 192" name="T52"/>
                <a:gd fmla="*/ 220455 h 160" name="T53"/>
                <a:gd fmla="*/ 77469 w 192" name="T54"/>
                <a:gd fmla="*/ 220455 h 160" name="T55"/>
                <a:gd fmla="*/ 88536 w 192" name="T56"/>
                <a:gd fmla="*/ 214944 h 160" name="T57"/>
                <a:gd fmla="*/ 96836 w 192" name="T58"/>
                <a:gd fmla="*/ 195654 h 160" name="T59"/>
                <a:gd fmla="*/ 110670 w 192" name="T60"/>
                <a:gd fmla="*/ 256279 h 160" name="T61"/>
                <a:gd fmla="*/ 121737 w 192" name="T62"/>
                <a:gd fmla="*/ 264546 h 160" name="T63"/>
                <a:gd fmla="*/ 132804 w 192" name="T64"/>
                <a:gd fmla="*/ 256279 h 160" name="T65"/>
                <a:gd fmla="*/ 160472 w 192" name="T66"/>
                <a:gd fmla="*/ 170853 h 160" name="T67"/>
                <a:gd fmla="*/ 177072 w 192" name="T68"/>
                <a:gd fmla="*/ 297614 h 160" name="T69"/>
                <a:gd fmla="*/ 188139 w 192" name="T70"/>
                <a:gd fmla="*/ 308637 h 160" name="T71"/>
                <a:gd fmla="*/ 199206 w 192" name="T72"/>
                <a:gd fmla="*/ 300370 h 160" name="T73"/>
                <a:gd fmla="*/ 249008 w 192" name="T74"/>
                <a:gd fmla="*/ 88182 h 160" name="T75"/>
                <a:gd fmla="*/ 265608 w 192" name="T76"/>
                <a:gd fmla="*/ 429887 h 160" name="T77"/>
                <a:gd fmla="*/ 276675 w 192" name="T78"/>
                <a:gd fmla="*/ 440910 h 160" name="T79"/>
                <a:gd fmla="*/ 276675 w 192" name="T80"/>
                <a:gd fmla="*/ 440910 h 160" name="T81"/>
                <a:gd fmla="*/ 287742 w 192" name="T82"/>
                <a:gd fmla="*/ 432643 h 160" name="T83"/>
                <a:gd fmla="*/ 340310 w 192" name="T84"/>
                <a:gd fmla="*/ 206677 h 160" name="T85"/>
                <a:gd fmla="*/ 354144 w 192" name="T86"/>
                <a:gd fmla="*/ 319660 h 160" name="T87"/>
                <a:gd fmla="*/ 365211 w 192" name="T88"/>
                <a:gd fmla="*/ 330683 h 160" name="T89"/>
                <a:gd fmla="*/ 376278 w 192" name="T90"/>
                <a:gd fmla="*/ 322415 h 160" name="T91"/>
                <a:gd fmla="*/ 409479 w 192" name="T92"/>
                <a:gd fmla="*/ 225966 h 160" name="T93"/>
                <a:gd fmla="*/ 420546 w 192" name="T94"/>
                <a:gd fmla="*/ 278324 h 160" name="T95"/>
                <a:gd fmla="*/ 431613 w 192" name="T96"/>
                <a:gd fmla="*/ 286592 h 160" name="T97"/>
                <a:gd fmla="*/ 442680 w 192" name="T98"/>
                <a:gd fmla="*/ 281080 h 160" name="T99"/>
                <a:gd fmla="*/ 462047 w 192" name="T100"/>
                <a:gd fmla="*/ 242501 h 160" name="T101"/>
                <a:gd fmla="*/ 520149 w 192" name="T102"/>
                <a:gd fmla="*/ 242501 h 160" name="T103"/>
                <a:gd fmla="*/ 531216 w 192" name="T104"/>
                <a:gd fmla="*/ 231478 h 160" name="T105"/>
                <a:gd fmla="*/ 520149 w 192" name="T106"/>
                <a:gd fmla="*/ 220455 h 160"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b="b" l="0" r="r" t="0"/>
              <a:pathLst>
                <a:path h="160" w="192">
                  <a:moveTo>
                    <a:pt x="188" y="80"/>
                  </a:moveTo>
                  <a:cubicBezTo>
                    <a:pt x="164" y="80"/>
                    <a:pt x="164" y="80"/>
                    <a:pt x="164" y="80"/>
                  </a:cubicBezTo>
                  <a:cubicBezTo>
                    <a:pt x="163" y="80"/>
                    <a:pt x="161" y="81"/>
                    <a:pt x="161" y="82"/>
                  </a:cubicBezTo>
                  <a:cubicBezTo>
                    <a:pt x="157" y="88"/>
                    <a:pt x="157" y="88"/>
                    <a:pt x="157" y="88"/>
                  </a:cubicBezTo>
                  <a:cubicBezTo>
                    <a:pt x="152" y="67"/>
                    <a:pt x="152" y="67"/>
                    <a:pt x="152" y="67"/>
                  </a:cubicBezTo>
                  <a:cubicBezTo>
                    <a:pt x="152" y="65"/>
                    <a:pt x="150" y="64"/>
                    <a:pt x="148" y="64"/>
                  </a:cubicBezTo>
                  <a:cubicBezTo>
                    <a:pt x="147" y="64"/>
                    <a:pt x="145" y="65"/>
                    <a:pt x="144" y="67"/>
                  </a:cubicBezTo>
                  <a:cubicBezTo>
                    <a:pt x="134" y="98"/>
                    <a:pt x="134" y="98"/>
                    <a:pt x="134" y="98"/>
                  </a:cubicBezTo>
                  <a:cubicBezTo>
                    <a:pt x="128" y="51"/>
                    <a:pt x="128" y="51"/>
                    <a:pt x="128" y="51"/>
                  </a:cubicBezTo>
                  <a:cubicBezTo>
                    <a:pt x="128" y="49"/>
                    <a:pt x="126" y="48"/>
                    <a:pt x="124" y="48"/>
                  </a:cubicBezTo>
                  <a:cubicBezTo>
                    <a:pt x="123" y="48"/>
                    <a:pt x="121" y="49"/>
                    <a:pt x="120" y="51"/>
                  </a:cubicBezTo>
                  <a:cubicBezTo>
                    <a:pt x="103" y="127"/>
                    <a:pt x="103" y="127"/>
                    <a:pt x="103" y="127"/>
                  </a:cubicBezTo>
                  <a:cubicBezTo>
                    <a:pt x="96" y="4"/>
                    <a:pt x="96" y="4"/>
                    <a:pt x="96" y="4"/>
                  </a:cubicBezTo>
                  <a:cubicBezTo>
                    <a:pt x="96" y="2"/>
                    <a:pt x="94" y="0"/>
                    <a:pt x="92" y="0"/>
                  </a:cubicBezTo>
                  <a:cubicBezTo>
                    <a:pt x="91" y="0"/>
                    <a:pt x="89" y="1"/>
                    <a:pt x="88" y="3"/>
                  </a:cubicBezTo>
                  <a:cubicBezTo>
                    <a:pt x="69" y="85"/>
                    <a:pt x="69" y="85"/>
                    <a:pt x="69" y="85"/>
                  </a:cubicBezTo>
                  <a:cubicBezTo>
                    <a:pt x="64" y="43"/>
                    <a:pt x="64" y="43"/>
                    <a:pt x="64" y="43"/>
                  </a:cubicBezTo>
                  <a:cubicBezTo>
                    <a:pt x="64" y="42"/>
                    <a:pt x="62" y="40"/>
                    <a:pt x="61" y="40"/>
                  </a:cubicBezTo>
                  <a:cubicBezTo>
                    <a:pt x="59" y="40"/>
                    <a:pt x="57" y="41"/>
                    <a:pt x="56" y="43"/>
                  </a:cubicBezTo>
                  <a:cubicBezTo>
                    <a:pt x="45" y="78"/>
                    <a:pt x="45" y="78"/>
                    <a:pt x="45" y="78"/>
                  </a:cubicBezTo>
                  <a:cubicBezTo>
                    <a:pt x="40" y="59"/>
                    <a:pt x="40" y="59"/>
                    <a:pt x="40" y="59"/>
                  </a:cubicBezTo>
                  <a:cubicBezTo>
                    <a:pt x="40" y="57"/>
                    <a:pt x="38" y="56"/>
                    <a:pt x="37" y="56"/>
                  </a:cubicBezTo>
                  <a:cubicBezTo>
                    <a:pt x="35" y="56"/>
                    <a:pt x="33" y="57"/>
                    <a:pt x="33" y="58"/>
                  </a:cubicBezTo>
                  <a:cubicBezTo>
                    <a:pt x="26" y="72"/>
                    <a:pt x="26" y="72"/>
                    <a:pt x="26" y="72"/>
                  </a:cubicBezTo>
                  <a:cubicBezTo>
                    <a:pt x="4" y="72"/>
                    <a:pt x="4" y="72"/>
                    <a:pt x="4" y="72"/>
                  </a:cubicBezTo>
                  <a:cubicBezTo>
                    <a:pt x="2" y="72"/>
                    <a:pt x="0" y="74"/>
                    <a:pt x="0" y="76"/>
                  </a:cubicBezTo>
                  <a:cubicBezTo>
                    <a:pt x="0" y="78"/>
                    <a:pt x="2" y="80"/>
                    <a:pt x="4" y="80"/>
                  </a:cubicBezTo>
                  <a:cubicBezTo>
                    <a:pt x="28" y="80"/>
                    <a:pt x="28" y="80"/>
                    <a:pt x="28" y="80"/>
                  </a:cubicBezTo>
                  <a:cubicBezTo>
                    <a:pt x="30" y="80"/>
                    <a:pt x="31" y="79"/>
                    <a:pt x="32" y="78"/>
                  </a:cubicBezTo>
                  <a:cubicBezTo>
                    <a:pt x="35" y="71"/>
                    <a:pt x="35" y="71"/>
                    <a:pt x="35" y="71"/>
                  </a:cubicBezTo>
                  <a:cubicBezTo>
                    <a:pt x="40" y="93"/>
                    <a:pt x="40" y="93"/>
                    <a:pt x="40" y="93"/>
                  </a:cubicBezTo>
                  <a:cubicBezTo>
                    <a:pt x="41" y="95"/>
                    <a:pt x="42" y="96"/>
                    <a:pt x="44" y="96"/>
                  </a:cubicBezTo>
                  <a:cubicBezTo>
                    <a:pt x="46" y="96"/>
                    <a:pt x="47" y="95"/>
                    <a:pt x="48" y="93"/>
                  </a:cubicBezTo>
                  <a:cubicBezTo>
                    <a:pt x="58" y="62"/>
                    <a:pt x="58" y="62"/>
                    <a:pt x="58" y="62"/>
                  </a:cubicBezTo>
                  <a:cubicBezTo>
                    <a:pt x="64" y="108"/>
                    <a:pt x="64" y="108"/>
                    <a:pt x="64" y="108"/>
                  </a:cubicBezTo>
                  <a:cubicBezTo>
                    <a:pt x="64" y="110"/>
                    <a:pt x="66" y="112"/>
                    <a:pt x="68" y="112"/>
                  </a:cubicBezTo>
                  <a:cubicBezTo>
                    <a:pt x="70" y="112"/>
                    <a:pt x="72" y="111"/>
                    <a:pt x="72" y="109"/>
                  </a:cubicBezTo>
                  <a:cubicBezTo>
                    <a:pt x="90" y="32"/>
                    <a:pt x="90" y="32"/>
                    <a:pt x="90" y="32"/>
                  </a:cubicBezTo>
                  <a:cubicBezTo>
                    <a:pt x="96" y="156"/>
                    <a:pt x="96" y="156"/>
                    <a:pt x="96" y="156"/>
                  </a:cubicBezTo>
                  <a:cubicBezTo>
                    <a:pt x="96" y="158"/>
                    <a:pt x="98" y="160"/>
                    <a:pt x="100" y="160"/>
                  </a:cubicBezTo>
                  <a:cubicBezTo>
                    <a:pt x="100" y="160"/>
                    <a:pt x="100" y="160"/>
                    <a:pt x="100" y="160"/>
                  </a:cubicBezTo>
                  <a:cubicBezTo>
                    <a:pt x="102" y="160"/>
                    <a:pt x="104" y="159"/>
                    <a:pt x="104" y="157"/>
                  </a:cubicBezTo>
                  <a:cubicBezTo>
                    <a:pt x="123" y="75"/>
                    <a:pt x="123" y="75"/>
                    <a:pt x="123" y="75"/>
                  </a:cubicBezTo>
                  <a:cubicBezTo>
                    <a:pt x="128" y="116"/>
                    <a:pt x="128" y="116"/>
                    <a:pt x="128" y="116"/>
                  </a:cubicBezTo>
                  <a:cubicBezTo>
                    <a:pt x="128" y="118"/>
                    <a:pt x="130" y="120"/>
                    <a:pt x="132" y="120"/>
                  </a:cubicBezTo>
                  <a:cubicBezTo>
                    <a:pt x="134" y="120"/>
                    <a:pt x="135" y="119"/>
                    <a:pt x="136" y="117"/>
                  </a:cubicBezTo>
                  <a:cubicBezTo>
                    <a:pt x="148" y="82"/>
                    <a:pt x="148" y="82"/>
                    <a:pt x="148" y="82"/>
                  </a:cubicBezTo>
                  <a:cubicBezTo>
                    <a:pt x="152" y="101"/>
                    <a:pt x="152" y="101"/>
                    <a:pt x="152" y="101"/>
                  </a:cubicBezTo>
                  <a:cubicBezTo>
                    <a:pt x="153" y="102"/>
                    <a:pt x="154" y="104"/>
                    <a:pt x="156" y="104"/>
                  </a:cubicBezTo>
                  <a:cubicBezTo>
                    <a:pt x="157" y="104"/>
                    <a:pt x="159" y="103"/>
                    <a:pt x="160" y="102"/>
                  </a:cubicBezTo>
                  <a:cubicBezTo>
                    <a:pt x="167" y="88"/>
                    <a:pt x="167" y="88"/>
                    <a:pt x="167" y="88"/>
                  </a:cubicBezTo>
                  <a:cubicBezTo>
                    <a:pt x="188" y="88"/>
                    <a:pt x="188" y="88"/>
                    <a:pt x="188" y="88"/>
                  </a:cubicBezTo>
                  <a:cubicBezTo>
                    <a:pt x="190" y="88"/>
                    <a:pt x="192" y="86"/>
                    <a:pt x="192" y="84"/>
                  </a:cubicBezTo>
                  <a:cubicBezTo>
                    <a:pt x="192" y="82"/>
                    <a:pt x="190" y="80"/>
                    <a:pt x="188" y="80"/>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bIns="40148" lIns="80296" rIns="80296" tIns="40148"/>
            <a:lstStyle/>
            <a:p>
              <a:endParaRPr altLang="en-US" lang="zh-CN">
                <a:solidFill>
                  <a:schemeClr val="bg1">
                    <a:lumMod val="50000"/>
                  </a:schemeClr>
                </a:solidFill>
              </a:endParaRPr>
            </a:p>
          </p:txBody>
        </p:sp>
        <p:sp>
          <p:nvSpPr>
            <p:cNvPr id="35" name="文本框 27">
              <a:extLst>
                <a:ext uri="{FF2B5EF4-FFF2-40B4-BE49-F238E27FC236}">
                  <a16:creationId xmlns:a16="http://schemas.microsoft.com/office/drawing/2014/main" id="{B3086CD4-2E62-4F5A-8FD4-7368D8E00C6F}"/>
                </a:ext>
              </a:extLst>
            </p:cNvPr>
            <p:cNvSpPr txBox="1">
              <a:spLocks noChangeArrowheads="1"/>
            </p:cNvSpPr>
            <p:nvPr/>
          </p:nvSpPr>
          <p:spPr bwMode="auto">
            <a:xfrm>
              <a:off x="1103245" y="59213"/>
              <a:ext cx="3358611" cy="73195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sz="2800">
                  <a:solidFill>
                    <a:schemeClr val="tx1"/>
                  </a:solidFill>
                  <a:latin charset="0" panose="020f0502020204030204" pitchFamily="34" typeface="Calibri"/>
                  <a:ea charset="-122" panose="02010600030101010101" pitchFamily="2" typeface="宋体"/>
                </a:defRPr>
              </a:lvl1pPr>
              <a:lvl2pPr indent="-285750" marL="742950">
                <a:defRPr sz="2400">
                  <a:solidFill>
                    <a:schemeClr val="tx1"/>
                  </a:solidFill>
                  <a:latin charset="0" panose="020f0502020204030204" pitchFamily="34" typeface="Calibri"/>
                  <a:ea charset="-122" panose="02010600030101010101" pitchFamily="2" typeface="宋体"/>
                </a:defRPr>
              </a:lvl2pPr>
              <a:lvl3pPr>
                <a:defRPr sz="2000">
                  <a:solidFill>
                    <a:schemeClr val="tx1"/>
                  </a:solidFill>
                  <a:latin charset="0" panose="020f0502020204030204" pitchFamily="34" typeface="Calibri"/>
                  <a:ea charset="-122" panose="02010600030101010101" pitchFamily="2" typeface="宋体"/>
                </a:defRPr>
              </a:lvl3pPr>
              <a:lvl4pPr>
                <a:defRPr>
                  <a:solidFill>
                    <a:schemeClr val="tx1"/>
                  </a:solidFill>
                  <a:latin charset="0" panose="020f0502020204030204" pitchFamily="34" typeface="Calibri"/>
                  <a:ea charset="-122" panose="02010600030101010101" pitchFamily="2" typeface="宋体"/>
                </a:defRPr>
              </a:lvl4pPr>
              <a:lvl5pPr>
                <a:defRPr>
                  <a:solidFill>
                    <a:schemeClr val="tx1"/>
                  </a:solidFill>
                  <a:latin charset="0" panose="020f0502020204030204" pitchFamily="34" typeface="Calibri"/>
                  <a:ea charset="-122" panose="02010600030101010101" pitchFamily="2" typeface="宋体"/>
                </a:defRPr>
              </a:lvl5pPr>
              <a:lvl6pPr eaLnBrk="0" hangingPunct="0">
                <a:defRPr>
                  <a:solidFill>
                    <a:schemeClr val="tx1"/>
                  </a:solidFill>
                  <a:latin charset="0" panose="020f0502020204030204" pitchFamily="34" typeface="Calibri"/>
                  <a:ea charset="-122" panose="02010600030101010101" pitchFamily="2" typeface="宋体"/>
                </a:defRPr>
              </a:lvl6pPr>
              <a:lvl7pPr eaLnBrk="0" hangingPunct="0">
                <a:defRPr>
                  <a:solidFill>
                    <a:schemeClr val="tx1"/>
                  </a:solidFill>
                  <a:latin charset="0" panose="020f0502020204030204" pitchFamily="34" typeface="Calibri"/>
                  <a:ea charset="-122" panose="02010600030101010101" pitchFamily="2" typeface="宋体"/>
                </a:defRPr>
              </a:lvl7pPr>
              <a:lvl8pPr eaLnBrk="0" hangingPunct="0">
                <a:defRPr>
                  <a:solidFill>
                    <a:schemeClr val="tx1"/>
                  </a:solidFill>
                  <a:latin charset="0" panose="020f0502020204030204" pitchFamily="34" typeface="Calibri"/>
                  <a:ea charset="-122" panose="02010600030101010101" pitchFamily="2" typeface="宋体"/>
                </a:defRPr>
              </a:lvl8pPr>
              <a:lvl9pPr eaLnBrk="0" hangingPunct="0">
                <a:defRPr>
                  <a:solidFill>
                    <a:schemeClr val="tx1"/>
                  </a:solidFill>
                  <a:latin charset="0" panose="020f0502020204030204" pitchFamily="34" typeface="Calibri"/>
                  <a:ea charset="-122" panose="02010600030101010101" pitchFamily="2" typeface="宋体"/>
                </a:defRPr>
              </a:lvl9pPr>
            </a:lstStyle>
            <a:p>
              <a:pPr eaLnBrk="1" hangingPunct="1"/>
              <a:r>
                <a:rPr altLang="en-US" lang="zh-CN" sz="1400">
                  <a:solidFill>
                    <a:schemeClr val="bg1">
                      <a:lumMod val="50000"/>
                    </a:schemeClr>
                  </a:solidFill>
                  <a:latin charset="-122" panose="020b0503020204020204" pitchFamily="34" typeface="微软雅黑"/>
                  <a:ea charset="-122" pitchFamily="34" typeface="微软雅黑"/>
                </a:rPr>
                <a:t>我们工作室致力于专业PPT模板的发布，课件及汇报PPT的美化，并为您提供专业的PPT个性定制服务.</a:t>
              </a:r>
            </a:p>
          </p:txBody>
        </p:sp>
      </p:grpSp>
    </p:spTree>
    <p:extLst>
      <p:ext uri="{BB962C8B-B14F-4D97-AF65-F5344CB8AC3E}">
        <p14:creationId val="2468318944"/>
      </p:ext>
    </p:extLst>
  </p:cSld>
  <p:clrMapOvr>
    <a:masterClrMapping/>
  </p:clrMapOvr>
  <mc:AlternateContent>
    <mc:Choice Requires="p14">
      <p:transition p14:dur="900" spd="slow">
        <p14:warp dir="in"/>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7" presetSubtype="0">
                                  <p:stCondLst>
                                    <p:cond delay="0"/>
                                  </p:stCondLst>
                                  <p:childTnLst>
                                    <p:set>
                                      <p:cBhvr>
                                        <p:cTn dur="1" fill="hold" id="6">
                                          <p:stCondLst>
                                            <p:cond delay="0"/>
                                          </p:stCondLst>
                                        </p:cTn>
                                        <p:tgtEl>
                                          <p:spTgt spid="7"/>
                                        </p:tgtEl>
                                        <p:attrNameLst>
                                          <p:attrName>style.visibility</p:attrName>
                                        </p:attrNameLst>
                                      </p:cBhvr>
                                      <p:to>
                                        <p:strVal val="visible"/>
                                      </p:to>
                                    </p:set>
                                    <p:animEffect filter="fade" transition="in">
                                      <p:cBhvr>
                                        <p:cTn dur="750" id="7"/>
                                        <p:tgtEl>
                                          <p:spTgt spid="7"/>
                                        </p:tgtEl>
                                      </p:cBhvr>
                                    </p:animEffect>
                                    <p:anim calcmode="lin" valueType="num">
                                      <p:cBhvr>
                                        <p:cTn dur="750" fill="hold" id="8"/>
                                        <p:tgtEl>
                                          <p:spTgt spid="7"/>
                                        </p:tgtEl>
                                        <p:attrNameLst>
                                          <p:attrName>ppt_x</p:attrName>
                                        </p:attrNameLst>
                                      </p:cBhvr>
                                      <p:tavLst>
                                        <p:tav tm="0">
                                          <p:val>
                                            <p:strVal val="#ppt_x"/>
                                          </p:val>
                                        </p:tav>
                                        <p:tav tm="100000">
                                          <p:val>
                                            <p:strVal val="#ppt_x"/>
                                          </p:val>
                                        </p:tav>
                                      </p:tavLst>
                                    </p:anim>
                                    <p:anim calcmode="lin" valueType="num">
                                      <p:cBhvr>
                                        <p:cTn dur="750" fill="hold" id="9"/>
                                        <p:tgtEl>
                                          <p:spTgt spid="7"/>
                                        </p:tgtEl>
                                        <p:attrNameLst>
                                          <p:attrName>ppt_y</p:attrName>
                                        </p:attrNameLst>
                                      </p:cBhvr>
                                      <p:tavLst>
                                        <p:tav tm="0">
                                          <p:val>
                                            <p:strVal val="#ppt_y-.1"/>
                                          </p:val>
                                        </p:tav>
                                        <p:tav tm="100000">
                                          <p:val>
                                            <p:strVal val="#ppt_y"/>
                                          </p:val>
                                        </p:tav>
                                      </p:tavLst>
                                    </p:anim>
                                  </p:childTnLst>
                                </p:cTn>
                              </p:par>
                              <p:par>
                                <p:cTn fill="hold" id="10" nodeType="withEffect" presetClass="entr" presetID="42" presetSubtype="0">
                                  <p:stCondLst>
                                    <p:cond delay="0"/>
                                  </p:stCondLst>
                                  <p:childTnLst>
                                    <p:set>
                                      <p:cBhvr>
                                        <p:cTn dur="1" fill="hold" id="11">
                                          <p:stCondLst>
                                            <p:cond delay="0"/>
                                          </p:stCondLst>
                                        </p:cTn>
                                        <p:tgtEl>
                                          <p:spTgt spid="11"/>
                                        </p:tgtEl>
                                        <p:attrNameLst>
                                          <p:attrName>style.visibility</p:attrName>
                                        </p:attrNameLst>
                                      </p:cBhvr>
                                      <p:to>
                                        <p:strVal val="visible"/>
                                      </p:to>
                                    </p:set>
                                    <p:animEffect filter="fade" transition="in">
                                      <p:cBhvr>
                                        <p:cTn dur="750" id="12"/>
                                        <p:tgtEl>
                                          <p:spTgt spid="11"/>
                                        </p:tgtEl>
                                      </p:cBhvr>
                                    </p:animEffect>
                                    <p:anim calcmode="lin" valueType="num">
                                      <p:cBhvr>
                                        <p:cTn dur="750" fill="hold" id="13"/>
                                        <p:tgtEl>
                                          <p:spTgt spid="11"/>
                                        </p:tgtEl>
                                        <p:attrNameLst>
                                          <p:attrName>ppt_x</p:attrName>
                                        </p:attrNameLst>
                                      </p:cBhvr>
                                      <p:tavLst>
                                        <p:tav tm="0">
                                          <p:val>
                                            <p:strVal val="#ppt_x"/>
                                          </p:val>
                                        </p:tav>
                                        <p:tav tm="100000">
                                          <p:val>
                                            <p:strVal val="#ppt_x"/>
                                          </p:val>
                                        </p:tav>
                                      </p:tavLst>
                                    </p:anim>
                                    <p:anim calcmode="lin" valueType="num">
                                      <p:cBhvr>
                                        <p:cTn dur="750" fill="hold" id="14"/>
                                        <p:tgtEl>
                                          <p:spTgt spid="11"/>
                                        </p:tgtEl>
                                        <p:attrNameLst>
                                          <p:attrName>ppt_y</p:attrName>
                                        </p:attrNameLst>
                                      </p:cBhvr>
                                      <p:tavLst>
                                        <p:tav tm="0">
                                          <p:val>
                                            <p:strVal val="#ppt_y+.1"/>
                                          </p:val>
                                        </p:tav>
                                        <p:tav tm="100000">
                                          <p:val>
                                            <p:strVal val="#ppt_y"/>
                                          </p:val>
                                        </p:tav>
                                      </p:tavLst>
                                    </p:anim>
                                  </p:childTnLst>
                                </p:cTn>
                              </p:par>
                              <p:par>
                                <p:cTn fill="hold" grpId="0" id="15" nodeType="withEffect" presetClass="entr" presetID="16" presetSubtype="26">
                                  <p:stCondLst>
                                    <p:cond delay="250"/>
                                  </p:stCondLst>
                                  <p:childTnLst>
                                    <p:set>
                                      <p:cBhvr>
                                        <p:cTn dur="1" fill="hold" id="16">
                                          <p:stCondLst>
                                            <p:cond delay="0"/>
                                          </p:stCondLst>
                                        </p:cTn>
                                        <p:tgtEl>
                                          <p:spTgt spid="18"/>
                                        </p:tgtEl>
                                        <p:attrNameLst>
                                          <p:attrName>style.visibility</p:attrName>
                                        </p:attrNameLst>
                                      </p:cBhvr>
                                      <p:to>
                                        <p:strVal val="visible"/>
                                      </p:to>
                                    </p:set>
                                    <p:animEffect filter="barn(inHorizontal)" transition="in">
                                      <p:cBhvr>
                                        <p:cTn dur="750" id="17"/>
                                        <p:tgtEl>
                                          <p:spTgt spid="18"/>
                                        </p:tgtEl>
                                      </p:cBhvr>
                                    </p:animEffect>
                                  </p:childTnLst>
                                </p:cTn>
                              </p:par>
                            </p:childTnLst>
                          </p:cTn>
                        </p:par>
                        <p:par>
                          <p:cTn fill="hold" id="18" nodeType="afterGroup">
                            <p:stCondLst>
                              <p:cond delay="1000"/>
                            </p:stCondLst>
                            <p:childTnLst>
                              <p:par>
                                <p:cTn fill="hold" id="19" nodeType="afterEffect" presetClass="entr" presetID="22" presetSubtype="4">
                                  <p:stCondLst>
                                    <p:cond delay="0"/>
                                  </p:stCondLst>
                                  <p:childTnLst>
                                    <p:set>
                                      <p:cBhvr>
                                        <p:cTn dur="1" fill="hold" id="20">
                                          <p:stCondLst>
                                            <p:cond delay="0"/>
                                          </p:stCondLst>
                                        </p:cTn>
                                        <p:tgtEl>
                                          <p:spTgt spid="16"/>
                                        </p:tgtEl>
                                        <p:attrNameLst>
                                          <p:attrName>style.visibility</p:attrName>
                                        </p:attrNameLst>
                                      </p:cBhvr>
                                      <p:to>
                                        <p:strVal val="visible"/>
                                      </p:to>
                                    </p:set>
                                    <p:animEffect filter="wipe(down)" transition="in">
                                      <p:cBhvr>
                                        <p:cTn dur="500" id="21"/>
                                        <p:tgtEl>
                                          <p:spTgt spid="16"/>
                                        </p:tgtEl>
                                      </p:cBhvr>
                                    </p:animEffect>
                                  </p:childTnLst>
                                </p:cTn>
                              </p:par>
                              <p:par>
                                <p:cTn fill="hold" id="22" nodeType="withEffect" presetClass="entr" presetID="22" presetSubtype="8">
                                  <p:stCondLst>
                                    <p:cond delay="100"/>
                                  </p:stCondLst>
                                  <p:childTnLst>
                                    <p:set>
                                      <p:cBhvr>
                                        <p:cTn dur="1" fill="hold" id="23">
                                          <p:stCondLst>
                                            <p:cond delay="0"/>
                                          </p:stCondLst>
                                        </p:cTn>
                                        <p:tgtEl>
                                          <p:spTgt spid="15"/>
                                        </p:tgtEl>
                                        <p:attrNameLst>
                                          <p:attrName>style.visibility</p:attrName>
                                        </p:attrNameLst>
                                      </p:cBhvr>
                                      <p:to>
                                        <p:strVal val="visible"/>
                                      </p:to>
                                    </p:set>
                                    <p:animEffect filter="wipe(left)" transition="in">
                                      <p:cBhvr>
                                        <p:cTn dur="500" id="24"/>
                                        <p:tgtEl>
                                          <p:spTgt spid="15"/>
                                        </p:tgtEl>
                                      </p:cBhvr>
                                    </p:animEffect>
                                  </p:childTnLst>
                                </p:cTn>
                              </p:par>
                            </p:childTnLst>
                          </p:cTn>
                        </p:par>
                        <p:par>
                          <p:cTn fill="hold" id="25" nodeType="afterGroup">
                            <p:stCondLst>
                              <p:cond delay="1600"/>
                            </p:stCondLst>
                            <p:childTnLst>
                              <p:par>
                                <p:cTn fill="hold" id="26" nodeType="afterEffect" presetClass="entr" presetID="10" presetSubtype="0">
                                  <p:stCondLst>
                                    <p:cond delay="0"/>
                                  </p:stCondLst>
                                  <p:childTnLst>
                                    <p:set>
                                      <p:cBhvr>
                                        <p:cTn dur="1" fill="hold" id="27">
                                          <p:stCondLst>
                                            <p:cond delay="0"/>
                                          </p:stCondLst>
                                        </p:cTn>
                                        <p:tgtEl>
                                          <p:spTgt spid="17"/>
                                        </p:tgtEl>
                                        <p:attrNameLst>
                                          <p:attrName>style.visibility</p:attrName>
                                        </p:attrNameLst>
                                      </p:cBhvr>
                                      <p:to>
                                        <p:strVal val="visible"/>
                                      </p:to>
                                    </p:set>
                                    <p:animEffect filter="fade" transition="in">
                                      <p:cBhvr>
                                        <p:cTn dur="500" id="28"/>
                                        <p:tgtEl>
                                          <p:spTgt spid="17"/>
                                        </p:tgtEl>
                                      </p:cBhvr>
                                    </p:animEffect>
                                  </p:childTnLst>
                                </p:cTn>
                              </p:par>
                            </p:childTnLst>
                          </p:cTn>
                        </p:par>
                        <p:par>
                          <p:cTn fill="hold" id="29" nodeType="afterGroup">
                            <p:stCondLst>
                              <p:cond delay="2100"/>
                            </p:stCondLst>
                            <p:childTnLst>
                              <p:par>
                                <p:cTn fill="hold" id="30" nodeType="afterEffect" presetClass="entr" presetID="10" presetSubtype="0">
                                  <p:stCondLst>
                                    <p:cond delay="0"/>
                                  </p:stCondLst>
                                  <p:childTnLst>
                                    <p:set>
                                      <p:cBhvr>
                                        <p:cTn dur="1" fill="hold" id="31">
                                          <p:stCondLst>
                                            <p:cond delay="0"/>
                                          </p:stCondLst>
                                        </p:cTn>
                                        <p:tgtEl>
                                          <p:spTgt spid="22"/>
                                        </p:tgtEl>
                                        <p:attrNameLst>
                                          <p:attrName>style.visibility</p:attrName>
                                        </p:attrNameLst>
                                      </p:cBhvr>
                                      <p:to>
                                        <p:strVal val="visible"/>
                                      </p:to>
                                    </p:set>
                                    <p:animEffect filter="fade" transition="in">
                                      <p:cBhvr>
                                        <p:cTn dur="500" id="32"/>
                                        <p:tgtEl>
                                          <p:spTgt spid="22"/>
                                        </p:tgtEl>
                                      </p:cBhvr>
                                    </p:animEffect>
                                  </p:childTnLst>
                                </p:cTn>
                              </p:par>
                            </p:childTnLst>
                          </p:cTn>
                        </p:par>
                        <p:par>
                          <p:cTn fill="hold" id="33" nodeType="afterGroup">
                            <p:stCondLst>
                              <p:cond delay="2600"/>
                            </p:stCondLst>
                            <p:childTnLst>
                              <p:par>
                                <p:cTn fill="hold" id="34" nodeType="afterEffect" presetClass="entr" presetID="10" presetSubtype="0">
                                  <p:stCondLst>
                                    <p:cond delay="0"/>
                                  </p:stCondLst>
                                  <p:childTnLst>
                                    <p:set>
                                      <p:cBhvr>
                                        <p:cTn dur="1" fill="hold" id="35">
                                          <p:stCondLst>
                                            <p:cond delay="0"/>
                                          </p:stCondLst>
                                        </p:cTn>
                                        <p:tgtEl>
                                          <p:spTgt spid="28"/>
                                        </p:tgtEl>
                                        <p:attrNameLst>
                                          <p:attrName>style.visibility</p:attrName>
                                        </p:attrNameLst>
                                      </p:cBhvr>
                                      <p:to>
                                        <p:strVal val="visible"/>
                                      </p:to>
                                    </p:set>
                                    <p:animEffect filter="fade" transition="in">
                                      <p:cBhvr>
                                        <p:cTn dur="500" id="36"/>
                                        <p:tgtEl>
                                          <p:spTgt spid="28"/>
                                        </p:tgtEl>
                                      </p:cBhvr>
                                    </p:animEffect>
                                  </p:childTnLst>
                                </p:cTn>
                              </p:par>
                            </p:childTnLst>
                          </p:cTn>
                        </p:par>
                        <p:par>
                          <p:cTn fill="hold" id="37" nodeType="afterGroup">
                            <p:stCondLst>
                              <p:cond delay="3100"/>
                            </p:stCondLst>
                            <p:childTnLst>
                              <p:par>
                                <p:cTn fill="hold" id="38" nodeType="afterEffect" presetClass="entr" presetID="10" presetSubtype="0">
                                  <p:stCondLst>
                                    <p:cond delay="0"/>
                                  </p:stCondLst>
                                  <p:childTnLst>
                                    <p:set>
                                      <p:cBhvr>
                                        <p:cTn dur="1" fill="hold" id="39">
                                          <p:stCondLst>
                                            <p:cond delay="0"/>
                                          </p:stCondLst>
                                        </p:cTn>
                                        <p:tgtEl>
                                          <p:spTgt spid="32"/>
                                        </p:tgtEl>
                                        <p:attrNameLst>
                                          <p:attrName>style.visibility</p:attrName>
                                        </p:attrNameLst>
                                      </p:cBhvr>
                                      <p:to>
                                        <p:strVal val="visible"/>
                                      </p:to>
                                    </p:set>
                                    <p:animEffect filter="fade" transition="in">
                                      <p:cBhvr>
                                        <p:cTn dur="500" id="40"/>
                                        <p:tgtEl>
                                          <p:spTgt spid="3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8"/>
    </p:bldLst>
  </p:timing>
</p:sld>
</file>

<file path=ppt/slides/slide2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7" name="组合 6">
            <a:extLst>
              <a:ext uri="{FF2B5EF4-FFF2-40B4-BE49-F238E27FC236}">
                <a16:creationId xmlns:a16="http://schemas.microsoft.com/office/drawing/2014/main" id="{4FD04B19-BC3C-4B7C-8F52-D679B851101F}"/>
              </a:ext>
            </a:extLst>
          </p:cNvPr>
          <p:cNvGrpSpPr/>
          <p:nvPr/>
        </p:nvGrpSpPr>
        <p:grpSpPr>
          <a:xfrm>
            <a:off x="207971" y="1520059"/>
            <a:ext cx="1314820" cy="1077233"/>
            <a:chOff x="5591515" y="1114424"/>
            <a:chExt cx="2276928" cy="1077233"/>
          </a:xfrm>
          <a:blipFill>
            <a:blip r:embed="rId3"/>
            <a:stretch>
              <a:fillRect/>
            </a:stretch>
          </a:blipFill>
        </p:grpSpPr>
        <p:sp>
          <p:nvSpPr>
            <p:cNvPr id="8" name="矩形 7">
              <a:extLst>
                <a:ext uri="{FF2B5EF4-FFF2-40B4-BE49-F238E27FC236}">
                  <a16:creationId xmlns:a16="http://schemas.microsoft.com/office/drawing/2014/main" id="{1CF9018A-0B53-42A0-B154-0250979FB8E9}"/>
                </a:ext>
              </a:extLst>
            </p:cNvPr>
            <p:cNvSpPr/>
            <p:nvPr/>
          </p:nvSpPr>
          <p:spPr>
            <a:xfrm>
              <a:off x="5591515" y="1114425"/>
              <a:ext cx="45719" cy="107723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E65E64"/>
                </a:solidFill>
              </a:endParaRPr>
            </a:p>
          </p:txBody>
        </p:sp>
        <p:sp>
          <p:nvSpPr>
            <p:cNvPr id="9" name="矩形 8">
              <a:extLst>
                <a:ext uri="{FF2B5EF4-FFF2-40B4-BE49-F238E27FC236}">
                  <a16:creationId xmlns:a16="http://schemas.microsoft.com/office/drawing/2014/main" id="{32016FC0-98C3-4D70-BD1E-8A01B99470EA}"/>
                </a:ext>
              </a:extLst>
            </p:cNvPr>
            <p:cNvSpPr/>
            <p:nvPr/>
          </p:nvSpPr>
          <p:spPr>
            <a:xfrm>
              <a:off x="7822724" y="1114425"/>
              <a:ext cx="45719" cy="107723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E65E64"/>
                </a:solidFill>
              </a:endParaRPr>
            </a:p>
          </p:txBody>
        </p:sp>
        <p:sp>
          <p:nvSpPr>
            <p:cNvPr id="10" name="矩形 9">
              <a:extLst>
                <a:ext uri="{FF2B5EF4-FFF2-40B4-BE49-F238E27FC236}">
                  <a16:creationId xmlns:a16="http://schemas.microsoft.com/office/drawing/2014/main" id="{155CCD77-56B0-40FD-8124-4FB936635EAB}"/>
                </a:ext>
              </a:extLst>
            </p:cNvPr>
            <p:cNvSpPr/>
            <p:nvPr/>
          </p:nvSpPr>
          <p:spPr>
            <a:xfrm rot="16200000">
              <a:off x="6703945" y="1994"/>
              <a:ext cx="45719" cy="22705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E65E64"/>
                </a:solidFill>
              </a:endParaRPr>
            </a:p>
          </p:txBody>
        </p:sp>
      </p:grpSp>
      <p:grpSp>
        <p:nvGrpSpPr>
          <p:cNvPr id="11" name="组合 10">
            <a:extLst>
              <a:ext uri="{FF2B5EF4-FFF2-40B4-BE49-F238E27FC236}">
                <a16:creationId xmlns:a16="http://schemas.microsoft.com/office/drawing/2014/main" id="{9F39A0EA-E0DC-4111-9A59-3B06232B0C7A}"/>
              </a:ext>
            </a:extLst>
          </p:cNvPr>
          <p:cNvGrpSpPr/>
          <p:nvPr/>
        </p:nvGrpSpPr>
        <p:grpSpPr>
          <a:xfrm flipV="1">
            <a:off x="208165" y="4022303"/>
            <a:ext cx="1311716" cy="1300753"/>
            <a:chOff x="5591515" y="1106804"/>
            <a:chExt cx="2271552" cy="1300753"/>
          </a:xfrm>
          <a:blipFill>
            <a:blip r:embed="rId3"/>
            <a:stretch>
              <a:fillRect/>
            </a:stretch>
          </a:blipFill>
        </p:grpSpPr>
        <p:sp>
          <p:nvSpPr>
            <p:cNvPr id="12" name="矩形 11">
              <a:extLst>
                <a:ext uri="{FF2B5EF4-FFF2-40B4-BE49-F238E27FC236}">
                  <a16:creationId xmlns:a16="http://schemas.microsoft.com/office/drawing/2014/main" id="{4FA326D0-4E7B-483D-B01C-68BA635B3B15}"/>
                </a:ext>
              </a:extLst>
            </p:cNvPr>
            <p:cNvSpPr/>
            <p:nvPr/>
          </p:nvSpPr>
          <p:spPr>
            <a:xfrm>
              <a:off x="5591515" y="1114426"/>
              <a:ext cx="45719" cy="129313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E65E64"/>
                </a:solidFill>
              </a:endParaRPr>
            </a:p>
          </p:txBody>
        </p:sp>
        <p:sp>
          <p:nvSpPr>
            <p:cNvPr id="13" name="矩形 12">
              <a:extLst>
                <a:ext uri="{FF2B5EF4-FFF2-40B4-BE49-F238E27FC236}">
                  <a16:creationId xmlns:a16="http://schemas.microsoft.com/office/drawing/2014/main" id="{2F5D3EA8-012A-4678-8777-02E2995D8F84}"/>
                </a:ext>
              </a:extLst>
            </p:cNvPr>
            <p:cNvSpPr/>
            <p:nvPr/>
          </p:nvSpPr>
          <p:spPr>
            <a:xfrm>
              <a:off x="7817348" y="1114425"/>
              <a:ext cx="45719" cy="129313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E65E64"/>
                </a:solidFill>
              </a:endParaRPr>
            </a:p>
          </p:txBody>
        </p:sp>
        <p:sp>
          <p:nvSpPr>
            <p:cNvPr id="14" name="矩形 13">
              <a:extLst>
                <a:ext uri="{FF2B5EF4-FFF2-40B4-BE49-F238E27FC236}">
                  <a16:creationId xmlns:a16="http://schemas.microsoft.com/office/drawing/2014/main" id="{B973268B-BDD0-41FE-8189-F8F7AAC0DD1C}"/>
                </a:ext>
              </a:extLst>
            </p:cNvPr>
            <p:cNvSpPr/>
            <p:nvPr/>
          </p:nvSpPr>
          <p:spPr>
            <a:xfrm rot="16200000">
              <a:off x="6703945" y="-5626"/>
              <a:ext cx="45719" cy="22705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E65E64"/>
                </a:solidFill>
              </a:endParaRPr>
            </a:p>
          </p:txBody>
        </p:sp>
      </p:grpSp>
      <p:sp>
        <p:nvSpPr>
          <p:cNvPr id="18" name="矩形 12">
            <a:extLst>
              <a:ext uri="{FF2B5EF4-FFF2-40B4-BE49-F238E27FC236}">
                <a16:creationId xmlns:a16="http://schemas.microsoft.com/office/drawing/2014/main" id="{D5E2AC93-4FA4-42B6-A6F3-D23A4115FDC9}"/>
              </a:ext>
            </a:extLst>
          </p:cNvPr>
          <p:cNvSpPr>
            <a:spLocks noChangeArrowheads="1"/>
          </p:cNvSpPr>
          <p:nvPr/>
        </p:nvSpPr>
        <p:spPr bwMode="auto">
          <a:xfrm>
            <a:off x="588040" y="2100096"/>
            <a:ext cx="609600" cy="228560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eaVert" wrap="none">
            <a:spAutoFit/>
          </a:bodyPr>
          <a:lstStyle/>
          <a:p>
            <a:pPr algn="ctr"/>
            <a:r>
              <a:rPr altLang="en-US" b="1" lang="zh-CN" spc="600" sz="2800">
                <a:solidFill>
                  <a:srgbClr val="64ABE2"/>
                </a:solidFill>
                <a:latin charset="-122" panose="020b0503020204020204" pitchFamily="34" typeface="微软雅黑"/>
                <a:ea charset="-122" pitchFamily="34" typeface="微软雅黑"/>
              </a:rPr>
              <a:t>加入标题描述</a:t>
            </a:r>
          </a:p>
        </p:txBody>
      </p:sp>
      <p:sp>
        <p:nvSpPr>
          <p:cNvPr id="15" name="Freeform 104">
            <a:extLst>
              <a:ext uri="{FF2B5EF4-FFF2-40B4-BE49-F238E27FC236}">
                <a16:creationId xmlns:a16="http://schemas.microsoft.com/office/drawing/2014/main" id="{7740865B-0AB4-43AF-BBF2-900AF75251C9}"/>
              </a:ext>
            </a:extLst>
          </p:cNvPr>
          <p:cNvSpPr>
            <a:spLocks noChangeArrowheads="1"/>
          </p:cNvSpPr>
          <p:nvPr/>
        </p:nvSpPr>
        <p:spPr bwMode="auto">
          <a:xfrm>
            <a:off x="6653382" y="4398580"/>
            <a:ext cx="1315144" cy="1428954"/>
          </a:xfrm>
          <a:custGeom>
            <a:gdLst>
              <a:gd fmla="*/ 0 w 876" name="T0"/>
              <a:gd fmla="*/ 2147483647 h 952" name="T1"/>
              <a:gd fmla="*/ 0 w 876" name="T2"/>
              <a:gd fmla="*/ 2147483647 h 952" name="T3"/>
              <a:gd fmla="*/ 2147483647 w 876" name="T4"/>
              <a:gd fmla="*/ 2147483647 h 952" name="T5"/>
              <a:gd fmla="*/ 2147483647 w 876" name="T6"/>
              <a:gd fmla="*/ 0 h 952" name="T7"/>
              <a:gd fmla="*/ 2147483647 w 876" name="T8"/>
              <a:gd fmla="*/ 0 h 952" name="T9"/>
              <a:gd fmla="*/ 2147483647 w 876" name="T10"/>
              <a:gd fmla="*/ 2147483647 h 952" name="T11"/>
              <a:gd fmla="*/ 0 w 876" name="T12"/>
              <a:gd fmla="*/ 2147483647 h 952" name="T13"/>
              <a:gd fmla="*/ 0 60000 65536" name="T14"/>
              <a:gd fmla="*/ 0 60000 65536" name="T15"/>
              <a:gd fmla="*/ 0 60000 65536" name="T16"/>
              <a:gd fmla="*/ 0 60000 65536" name="T17"/>
              <a:gd fmla="*/ 0 60000 65536" name="T18"/>
              <a:gd fmla="*/ 0 60000 65536" name="T19"/>
              <a:gd fmla="*/ 0 60000 65536" name="T20"/>
              <a:gd fmla="*/ 0 w 876" name="T21"/>
              <a:gd fmla="*/ 0 h 952" name="T22"/>
              <a:gd fmla="*/ 876 w 876" name="T23"/>
              <a:gd fmla="*/ 952 h 952" name="T24"/>
            </a:gdLst>
            <a:cxnLst>
              <a:cxn ang="T14">
                <a:pos x="T0" y="T1"/>
              </a:cxn>
              <a:cxn ang="T15">
                <a:pos x="T2" y="T3"/>
              </a:cxn>
              <a:cxn ang="T16">
                <a:pos x="T4" y="T5"/>
              </a:cxn>
              <a:cxn ang="T17">
                <a:pos x="T6" y="T7"/>
              </a:cxn>
              <a:cxn ang="T18">
                <a:pos x="T8" y="T9"/>
              </a:cxn>
              <a:cxn ang="T19">
                <a:pos x="T10" y="T11"/>
              </a:cxn>
              <a:cxn ang="T20">
                <a:pos x="T12" y="T13"/>
              </a:cxn>
            </a:cxnLst>
            <a:rect b="T24" l="T21" r="T23" t="T22"/>
            <a:pathLst>
              <a:path h="952" w="876">
                <a:moveTo>
                  <a:pt x="0" y="30"/>
                </a:moveTo>
                <a:lnTo>
                  <a:pt x="0" y="492"/>
                </a:lnTo>
                <a:lnTo>
                  <a:pt x="876" y="952"/>
                </a:lnTo>
                <a:lnTo>
                  <a:pt x="712" y="0"/>
                </a:lnTo>
                <a:lnTo>
                  <a:pt x="378" y="0"/>
                </a:lnTo>
                <a:lnTo>
                  <a:pt x="422" y="252"/>
                </a:lnTo>
                <a:lnTo>
                  <a:pt x="0" y="30"/>
                </a:lnTo>
                <a:close/>
              </a:path>
            </a:pathLst>
          </a:custGeom>
          <a:blipFill>
            <a:blip r:embed="rId3"/>
            <a:stretch>
              <a:fillRect/>
            </a:stretch>
          </a:blipFill>
          <a:ln>
            <a:noFill/>
          </a:ln>
        </p:spPr>
        <p:txBody>
          <a:bodyPr bIns="60957" lIns="121914" rIns="121914" tIns="60957"/>
          <a:lstStyle/>
          <a:p>
            <a:endParaRPr altLang="en-US" lang="zh-CN"/>
          </a:p>
        </p:txBody>
      </p:sp>
      <p:sp>
        <p:nvSpPr>
          <p:cNvPr id="16" name="Freeform 106">
            <a:extLst>
              <a:ext uri="{FF2B5EF4-FFF2-40B4-BE49-F238E27FC236}">
                <a16:creationId xmlns:a16="http://schemas.microsoft.com/office/drawing/2014/main" id="{BDAC11A4-99ED-41F5-B525-0BF2B175BB60}"/>
              </a:ext>
            </a:extLst>
          </p:cNvPr>
          <p:cNvSpPr>
            <a:spLocks noChangeArrowheads="1"/>
          </p:cNvSpPr>
          <p:nvPr/>
        </p:nvSpPr>
        <p:spPr bwMode="auto">
          <a:xfrm>
            <a:off x="5020918" y="4388760"/>
            <a:ext cx="1320564" cy="1428956"/>
          </a:xfrm>
          <a:custGeom>
            <a:gdLst>
              <a:gd fmla="*/ 2147483647 w 878" name="T0"/>
              <a:gd fmla="*/ 2147483647 h 952" name="T1"/>
              <a:gd fmla="*/ 2147483647 w 878" name="T2"/>
              <a:gd fmla="*/ 2147483647 h 952" name="T3"/>
              <a:gd fmla="*/ 2147483647 w 878" name="T4"/>
              <a:gd fmla="*/ 0 h 952" name="T5"/>
              <a:gd fmla="*/ 2147483647 w 878" name="T6"/>
              <a:gd fmla="*/ 0 h 952" name="T7"/>
              <a:gd fmla="*/ 0 w 878" name="T8"/>
              <a:gd fmla="*/ 2147483647 h 952" name="T9"/>
              <a:gd fmla="*/ 2147483647 w 878" name="T10"/>
              <a:gd fmla="*/ 2147483647 h 952" name="T11"/>
              <a:gd fmla="*/ 2147483647 w 878" name="T12"/>
              <a:gd fmla="*/ 2147483647 h 952" name="T13"/>
              <a:gd fmla="*/ 0 60000 65536" name="T14"/>
              <a:gd fmla="*/ 0 60000 65536" name="T15"/>
              <a:gd fmla="*/ 0 60000 65536" name="T16"/>
              <a:gd fmla="*/ 0 60000 65536" name="T17"/>
              <a:gd fmla="*/ 0 60000 65536" name="T18"/>
              <a:gd fmla="*/ 0 60000 65536" name="T19"/>
              <a:gd fmla="*/ 0 60000 65536" name="T20"/>
              <a:gd fmla="*/ 0 w 878" name="T21"/>
              <a:gd fmla="*/ 0 h 952" name="T22"/>
              <a:gd fmla="*/ 878 w 878" name="T23"/>
              <a:gd fmla="*/ 952 h 952" name="T24"/>
            </a:gdLst>
            <a:cxnLst>
              <a:cxn ang="T14">
                <a:pos x="T0" y="T1"/>
              </a:cxn>
              <a:cxn ang="T15">
                <a:pos x="T2" y="T3"/>
              </a:cxn>
              <a:cxn ang="T16">
                <a:pos x="T4" y="T5"/>
              </a:cxn>
              <a:cxn ang="T17">
                <a:pos x="T6" y="T7"/>
              </a:cxn>
              <a:cxn ang="T18">
                <a:pos x="T8" y="T9"/>
              </a:cxn>
              <a:cxn ang="T19">
                <a:pos x="T10" y="T11"/>
              </a:cxn>
              <a:cxn ang="T20">
                <a:pos x="T12" y="T13"/>
              </a:cxn>
            </a:cxnLst>
            <a:rect b="T24" l="T21" r="T23" t="T22"/>
            <a:pathLst>
              <a:path h="952" w="878">
                <a:moveTo>
                  <a:pt x="878" y="30"/>
                </a:moveTo>
                <a:lnTo>
                  <a:pt x="456" y="252"/>
                </a:lnTo>
                <a:lnTo>
                  <a:pt x="498" y="0"/>
                </a:lnTo>
                <a:lnTo>
                  <a:pt x="164" y="0"/>
                </a:lnTo>
                <a:lnTo>
                  <a:pt x="0" y="952"/>
                </a:lnTo>
                <a:lnTo>
                  <a:pt x="878" y="492"/>
                </a:lnTo>
                <a:lnTo>
                  <a:pt x="878" y="30"/>
                </a:lnTo>
                <a:close/>
              </a:path>
            </a:pathLst>
          </a:custGeom>
          <a:blipFill>
            <a:blip r:embed="rId3"/>
            <a:stretch>
              <a:fillRect/>
            </a:stretch>
          </a:blipFill>
          <a:ln>
            <a:noFill/>
          </a:ln>
        </p:spPr>
        <p:txBody>
          <a:bodyPr bIns="60957" lIns="121914" rIns="121914" tIns="60957"/>
          <a:lstStyle/>
          <a:p>
            <a:endParaRPr altLang="en-US" lang="zh-CN"/>
          </a:p>
        </p:txBody>
      </p:sp>
      <p:sp>
        <p:nvSpPr>
          <p:cNvPr id="17" name="Freeform 108">
            <a:extLst>
              <a:ext uri="{FF2B5EF4-FFF2-40B4-BE49-F238E27FC236}">
                <a16:creationId xmlns:a16="http://schemas.microsoft.com/office/drawing/2014/main" id="{81BFC801-BDC9-4610-87A0-4A859E34E8C4}"/>
              </a:ext>
            </a:extLst>
          </p:cNvPr>
          <p:cNvSpPr>
            <a:spLocks noChangeArrowheads="1"/>
          </p:cNvSpPr>
          <p:nvPr/>
        </p:nvSpPr>
        <p:spPr bwMode="auto">
          <a:xfrm>
            <a:off x="6483824" y="1672537"/>
            <a:ext cx="2301504" cy="2709776"/>
          </a:xfrm>
          <a:custGeom>
            <a:gdLst>
              <a:gd fmla="*/ 2147483647 w 1534" name="T0"/>
              <a:gd fmla="*/ 2147483647 h 1804" name="T1"/>
              <a:gd fmla="*/ 0 w 1534" name="T2"/>
              <a:gd fmla="*/ 0 h 1804" name="T3"/>
              <a:gd fmla="*/ 0 w 1534" name="T4"/>
              <a:gd fmla="*/ 2147483647 h 1804" name="T5"/>
              <a:gd fmla="*/ 2147483647 w 1534" name="T6"/>
              <a:gd fmla="*/ 2147483647 h 1804" name="T7"/>
              <a:gd fmla="*/ 2147483647 w 1534" name="T8"/>
              <a:gd fmla="*/ 2147483647 h 1804" name="T9"/>
              <a:gd fmla="*/ 2147483647 w 1534" name="T10"/>
              <a:gd fmla="*/ 2147483647 h 1804" name="T11"/>
              <a:gd fmla="*/ 2147483647 w 1534" name="T12"/>
              <a:gd fmla="*/ 2147483647 h 1804" name="T13"/>
              <a:gd fmla="*/ 2147483647 w 1534" name="T14"/>
              <a:gd fmla="*/ 2147483647 h 1804" name="T15"/>
              <a:gd fmla="*/ 2147483647 w 1534" name="T16"/>
              <a:gd fmla="*/ 2147483647 h 1804" name="T17"/>
              <a:gd fmla="*/ 2147483647 w 1534" name="T18"/>
              <a:gd fmla="*/ 2147483647 h 1804"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 fmla="*/ 0 w 1534" name="T30"/>
              <a:gd fmla="*/ 0 h 1804" name="T31"/>
              <a:gd fmla="*/ 1534 w 1534" name="T32"/>
              <a:gd fmla="*/ 1804 h 1804" name="T33"/>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T33" l="T30" r="T32" t="T31"/>
            <a:pathLst>
              <a:path h="1804" w="1534">
                <a:moveTo>
                  <a:pt x="474" y="962"/>
                </a:moveTo>
                <a:lnTo>
                  <a:pt x="0" y="0"/>
                </a:lnTo>
                <a:lnTo>
                  <a:pt x="0" y="700"/>
                </a:lnTo>
                <a:lnTo>
                  <a:pt x="246" y="1200"/>
                </a:lnTo>
                <a:lnTo>
                  <a:pt x="798" y="1280"/>
                </a:lnTo>
                <a:lnTo>
                  <a:pt x="400" y="1670"/>
                </a:lnTo>
                <a:lnTo>
                  <a:pt x="422" y="1804"/>
                </a:lnTo>
                <a:lnTo>
                  <a:pt x="826" y="1804"/>
                </a:lnTo>
                <a:lnTo>
                  <a:pt x="1534" y="1116"/>
                </a:lnTo>
                <a:lnTo>
                  <a:pt x="474" y="962"/>
                </a:lnTo>
                <a:close/>
              </a:path>
            </a:pathLst>
          </a:custGeom>
          <a:blipFill>
            <a:blip r:embed="rId3"/>
            <a:stretch>
              <a:fillRect/>
            </a:stretch>
          </a:blipFill>
          <a:ln>
            <a:noFill/>
          </a:ln>
        </p:spPr>
        <p:txBody>
          <a:bodyPr bIns="60957" lIns="121914" rIns="121914" tIns="60957"/>
          <a:lstStyle/>
          <a:p>
            <a:endParaRPr altLang="en-US" lang="zh-CN"/>
          </a:p>
        </p:txBody>
      </p:sp>
      <p:sp>
        <p:nvSpPr>
          <p:cNvPr id="19" name="Freeform 109">
            <a:extLst>
              <a:ext uri="{FF2B5EF4-FFF2-40B4-BE49-F238E27FC236}">
                <a16:creationId xmlns:a16="http://schemas.microsoft.com/office/drawing/2014/main" id="{FC36D66A-F4C3-445E-A044-6CECE6E32A2A}"/>
              </a:ext>
            </a:extLst>
          </p:cNvPr>
          <p:cNvSpPr>
            <a:spLocks noChangeArrowheads="1"/>
          </p:cNvSpPr>
          <p:nvPr/>
        </p:nvSpPr>
        <p:spPr bwMode="auto">
          <a:xfrm>
            <a:off x="4172412" y="1672537"/>
            <a:ext cx="2301504" cy="2707968"/>
          </a:xfrm>
          <a:custGeom>
            <a:gdLst>
              <a:gd fmla="*/ 2147483647 w 1534" name="T0"/>
              <a:gd fmla="*/ 2147483647 h 1804" name="T1"/>
              <a:gd fmla="*/ 0 w 1534" name="T2"/>
              <a:gd fmla="*/ 2147483647 h 1804" name="T3"/>
              <a:gd fmla="*/ 2147483647 w 1534" name="T4"/>
              <a:gd fmla="*/ 2147483647 h 1804" name="T5"/>
              <a:gd fmla="*/ 2147483647 w 1534" name="T6"/>
              <a:gd fmla="*/ 2147483647 h 1804" name="T7"/>
              <a:gd fmla="*/ 2147483647 w 1534" name="T8"/>
              <a:gd fmla="*/ 2147483647 h 1804" name="T9"/>
              <a:gd fmla="*/ 2147483647 w 1534" name="T10"/>
              <a:gd fmla="*/ 2147483647 h 1804" name="T11"/>
              <a:gd fmla="*/ 2147483647 w 1534" name="T12"/>
              <a:gd fmla="*/ 2147483647 h 1804" name="T13"/>
              <a:gd fmla="*/ 2147483647 w 1534" name="T14"/>
              <a:gd fmla="*/ 2147483647 h 1804" name="T15"/>
              <a:gd fmla="*/ 2147483647 w 1534" name="T16"/>
              <a:gd fmla="*/ 0 h 1804" name="T17"/>
              <a:gd fmla="*/ 2147483647 w 1534" name="T18"/>
              <a:gd fmla="*/ 2147483647 h 1804"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 fmla="*/ 0 w 1534" name="T30"/>
              <a:gd fmla="*/ 0 h 1804" name="T31"/>
              <a:gd fmla="*/ 1534 w 1534" name="T32"/>
              <a:gd fmla="*/ 1804 h 1804" name="T33"/>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T33" l="T30" r="T32" t="T31"/>
            <a:pathLst>
              <a:path h="1804" w="1534">
                <a:moveTo>
                  <a:pt x="1060" y="962"/>
                </a:moveTo>
                <a:lnTo>
                  <a:pt x="0" y="1116"/>
                </a:lnTo>
                <a:lnTo>
                  <a:pt x="708" y="1804"/>
                </a:lnTo>
                <a:lnTo>
                  <a:pt x="1112" y="1804"/>
                </a:lnTo>
                <a:lnTo>
                  <a:pt x="1136" y="1670"/>
                </a:lnTo>
                <a:lnTo>
                  <a:pt x="736" y="1280"/>
                </a:lnTo>
                <a:lnTo>
                  <a:pt x="1288" y="1200"/>
                </a:lnTo>
                <a:lnTo>
                  <a:pt x="1534" y="700"/>
                </a:lnTo>
                <a:lnTo>
                  <a:pt x="1534" y="0"/>
                </a:lnTo>
                <a:lnTo>
                  <a:pt x="1060" y="962"/>
                </a:lnTo>
                <a:close/>
              </a:path>
            </a:pathLst>
          </a:custGeom>
          <a:blipFill>
            <a:blip r:embed="rId3"/>
            <a:stretch>
              <a:fillRect/>
            </a:stretch>
          </a:blipFill>
          <a:ln>
            <a:noFill/>
          </a:ln>
        </p:spPr>
        <p:txBody>
          <a:bodyPr bIns="60957" lIns="121914" rIns="121914" tIns="60957"/>
          <a:lstStyle/>
          <a:p>
            <a:endParaRPr altLang="en-US" lang="zh-CN"/>
          </a:p>
        </p:txBody>
      </p:sp>
      <p:sp>
        <p:nvSpPr>
          <p:cNvPr id="20" name="Freeform 121">
            <a:extLst>
              <a:ext uri="{FF2B5EF4-FFF2-40B4-BE49-F238E27FC236}">
                <a16:creationId xmlns:a16="http://schemas.microsoft.com/office/drawing/2014/main" id="{1CCE7AB4-1A99-497A-91A9-780D0E37DBEC}"/>
              </a:ext>
            </a:extLst>
          </p:cNvPr>
          <p:cNvSpPr>
            <a:spLocks noChangeArrowheads="1"/>
          </p:cNvSpPr>
          <p:nvPr/>
        </p:nvSpPr>
        <p:spPr bwMode="auto">
          <a:xfrm>
            <a:off x="6160077" y="3675402"/>
            <a:ext cx="290850" cy="287236"/>
          </a:xfrm>
          <a:custGeom>
            <a:gdLst>
              <a:gd fmla="*/ 2147483647 w 192" name="T0"/>
              <a:gd fmla="*/ 2147483647 h 192" name="T1"/>
              <a:gd fmla="*/ 2147483647 w 192" name="T2"/>
              <a:gd fmla="*/ 2147483647 h 192" name="T3"/>
              <a:gd fmla="*/ 2147483647 w 192" name="T4"/>
              <a:gd fmla="*/ 2147483647 h 192" name="T5"/>
              <a:gd fmla="*/ 2147483647 w 192" name="T6"/>
              <a:gd fmla="*/ 2147483647 h 192" name="T7"/>
              <a:gd fmla="*/ 2147483647 w 192" name="T8"/>
              <a:gd fmla="*/ 2147483647 h 192" name="T9"/>
              <a:gd fmla="*/ 2147483647 w 192" name="T10"/>
              <a:gd fmla="*/ 2147483647 h 192" name="T11"/>
              <a:gd fmla="*/ 2147483647 w 192" name="T12"/>
              <a:gd fmla="*/ 2147483647 h 192" name="T13"/>
              <a:gd fmla="*/ 2147483647 w 192" name="T14"/>
              <a:gd fmla="*/ 2147483647 h 192" name="T15"/>
              <a:gd fmla="*/ 2147483647 w 192" name="T16"/>
              <a:gd fmla="*/ 2147483647 h 192" name="T17"/>
              <a:gd fmla="*/ 2147483647 w 192" name="T18"/>
              <a:gd fmla="*/ 2147483647 h 192" name="T19"/>
              <a:gd fmla="*/ 2147483647 w 192" name="T20"/>
              <a:gd fmla="*/ 2147483647 h 192" name="T21"/>
              <a:gd fmla="*/ 2147483647 w 192" name="T22"/>
              <a:gd fmla="*/ 2147483647 h 192" name="T23"/>
              <a:gd fmla="*/ 2147483647 w 192" name="T24"/>
              <a:gd fmla="*/ 2147483647 h 192" name="T25"/>
              <a:gd fmla="*/ 2147483647 w 192" name="T26"/>
              <a:gd fmla="*/ 2147483647 h 192" name="T27"/>
              <a:gd fmla="*/ 2147483647 w 192" name="T28"/>
              <a:gd fmla="*/ 2147483647 h 192" name="T29"/>
              <a:gd fmla="*/ 2147483647 w 192" name="T30"/>
              <a:gd fmla="*/ 2147483647 h 192" name="T31"/>
              <a:gd fmla="*/ 2147483647 w 192" name="T32"/>
              <a:gd fmla="*/ 2147483647 h 192" name="T33"/>
              <a:gd fmla="*/ 2147483647 w 192" name="T34"/>
              <a:gd fmla="*/ 2147483647 h 192" name="T35"/>
              <a:gd fmla="*/ 0 w 192" name="T36"/>
              <a:gd fmla="*/ 2147483647 h 192" name="T37"/>
              <a:gd fmla="*/ 0 w 192" name="T38"/>
              <a:gd fmla="*/ 2147483647 h 192" name="T39"/>
              <a:gd fmla="*/ 2147483647 w 192" name="T40"/>
              <a:gd fmla="*/ 2147483647 h 192" name="T41"/>
              <a:gd fmla="*/ 2147483647 w 192" name="T42"/>
              <a:gd fmla="*/ 2147483647 h 192" name="T43"/>
              <a:gd fmla="*/ 2147483647 w 192" name="T44"/>
              <a:gd fmla="*/ 2147483647 h 192" name="T45"/>
              <a:gd fmla="*/ 2147483647 w 192" name="T46"/>
              <a:gd fmla="*/ 2147483647 h 192" name="T47"/>
              <a:gd fmla="*/ 2147483647 w 192" name="T48"/>
              <a:gd fmla="*/ 2147483647 h 192" name="T49"/>
              <a:gd fmla="*/ 2147483647 w 192" name="T50"/>
              <a:gd fmla="*/ 2147483647 h 192" name="T51"/>
              <a:gd fmla="*/ 2147483647 w 192" name="T52"/>
              <a:gd fmla="*/ 2147483647 h 192" name="T53"/>
              <a:gd fmla="*/ 2147483647 w 192" name="T54"/>
              <a:gd fmla="*/ 0 h 192" name="T55"/>
              <a:gd fmla="*/ 2147483647 w 192" name="T56"/>
              <a:gd fmla="*/ 0 h 192" name="T57"/>
              <a:gd fmla="*/ 2147483647 w 192" name="T58"/>
              <a:gd fmla="*/ 2147483647 h 192" name="T59"/>
              <a:gd fmla="*/ 2147483647 w 192" name="T60"/>
              <a:gd fmla="*/ 2147483647 h 192" name="T61"/>
              <a:gd fmla="*/ 2147483647 w 192" name="T62"/>
              <a:gd fmla="*/ 2147483647 h 192" name="T63"/>
              <a:gd fmla="*/ 2147483647 w 192" name="T64"/>
              <a:gd fmla="*/ 2147483647 h 192" name="T65"/>
              <a:gd fmla="*/ 2147483647 w 192" name="T66"/>
              <a:gd fmla="*/ 2147483647 h 192" name="T67"/>
              <a:gd fmla="*/ 2147483647 w 192" name="T68"/>
              <a:gd fmla="*/ 2147483647 h 192" name="T69"/>
              <a:gd fmla="*/ 2147483647 w 192" name="T70"/>
              <a:gd fmla="*/ 2147483647 h 192" name="T71"/>
              <a:gd fmla="*/ 2147483647 w 192" name="T72"/>
              <a:gd fmla="*/ 2147483647 h 192" name="T73"/>
              <a:gd fmla="*/ 2147483647 w 192" name="T74"/>
              <a:gd fmla="*/ 2147483647 h 192"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w 192" name="T114"/>
              <a:gd fmla="*/ 0 h 192" name="T115"/>
              <a:gd fmla="*/ 192 w 192" name="T116"/>
              <a:gd fmla="*/ 192 h 192" name="T117"/>
            </a:gd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b="T117" l="T114" r="T116" t="T115"/>
            <a:pathLst>
              <a:path h="192" w="192">
                <a:moveTo>
                  <a:pt x="192" y="96"/>
                </a:moveTo>
                <a:lnTo>
                  <a:pt x="192" y="96"/>
                </a:lnTo>
                <a:lnTo>
                  <a:pt x="190" y="116"/>
                </a:lnTo>
                <a:lnTo>
                  <a:pt x="184" y="134"/>
                </a:lnTo>
                <a:lnTo>
                  <a:pt x="174" y="150"/>
                </a:lnTo>
                <a:lnTo>
                  <a:pt x="164" y="164"/>
                </a:lnTo>
                <a:lnTo>
                  <a:pt x="150" y="176"/>
                </a:lnTo>
                <a:lnTo>
                  <a:pt x="132" y="184"/>
                </a:lnTo>
                <a:lnTo>
                  <a:pt x="116" y="190"/>
                </a:lnTo>
                <a:lnTo>
                  <a:pt x="96" y="192"/>
                </a:lnTo>
                <a:lnTo>
                  <a:pt x="76" y="190"/>
                </a:lnTo>
                <a:lnTo>
                  <a:pt x="58" y="184"/>
                </a:lnTo>
                <a:lnTo>
                  <a:pt x="42" y="176"/>
                </a:lnTo>
                <a:lnTo>
                  <a:pt x="28" y="164"/>
                </a:lnTo>
                <a:lnTo>
                  <a:pt x="16" y="150"/>
                </a:lnTo>
                <a:lnTo>
                  <a:pt x="8" y="134"/>
                </a:lnTo>
                <a:lnTo>
                  <a:pt x="2" y="116"/>
                </a:lnTo>
                <a:lnTo>
                  <a:pt x="0" y="96"/>
                </a:lnTo>
                <a:lnTo>
                  <a:pt x="2" y="76"/>
                </a:lnTo>
                <a:lnTo>
                  <a:pt x="8" y="58"/>
                </a:lnTo>
                <a:lnTo>
                  <a:pt x="16" y="42"/>
                </a:lnTo>
                <a:lnTo>
                  <a:pt x="28" y="28"/>
                </a:lnTo>
                <a:lnTo>
                  <a:pt x="42" y="18"/>
                </a:lnTo>
                <a:lnTo>
                  <a:pt x="58" y="8"/>
                </a:lnTo>
                <a:lnTo>
                  <a:pt x="76" y="2"/>
                </a:lnTo>
                <a:lnTo>
                  <a:pt x="96" y="0"/>
                </a:lnTo>
                <a:lnTo>
                  <a:pt x="116" y="2"/>
                </a:lnTo>
                <a:lnTo>
                  <a:pt x="132" y="8"/>
                </a:lnTo>
                <a:lnTo>
                  <a:pt x="150" y="18"/>
                </a:lnTo>
                <a:lnTo>
                  <a:pt x="164" y="28"/>
                </a:lnTo>
                <a:lnTo>
                  <a:pt x="174" y="42"/>
                </a:lnTo>
                <a:lnTo>
                  <a:pt x="184" y="58"/>
                </a:lnTo>
                <a:lnTo>
                  <a:pt x="190" y="76"/>
                </a:lnTo>
                <a:lnTo>
                  <a:pt x="192" y="96"/>
                </a:lnTo>
                <a:close/>
              </a:path>
            </a:pathLst>
          </a:custGeom>
          <a:blipFill>
            <a:blip r:embed="rId3"/>
            <a:stretch>
              <a:fillRect/>
            </a:stretch>
          </a:blipFill>
          <a:ln w="9525">
            <a:noFill/>
            <a:bevel/>
          </a:ln>
        </p:spPr>
        <p:txBody>
          <a:bodyPr bIns="60957" lIns="121914" rIns="121914" tIns="60957"/>
          <a:lstStyle/>
          <a:p>
            <a:endParaRPr altLang="en-US" lang="zh-CN"/>
          </a:p>
        </p:txBody>
      </p:sp>
      <p:sp>
        <p:nvSpPr>
          <p:cNvPr id="21" name="Freeform 122">
            <a:extLst>
              <a:ext uri="{FF2B5EF4-FFF2-40B4-BE49-F238E27FC236}">
                <a16:creationId xmlns:a16="http://schemas.microsoft.com/office/drawing/2014/main" id="{1AF13DC0-1241-4349-8417-169F270E4330}"/>
              </a:ext>
            </a:extLst>
          </p:cNvPr>
          <p:cNvSpPr>
            <a:spLocks noChangeArrowheads="1"/>
          </p:cNvSpPr>
          <p:nvPr/>
        </p:nvSpPr>
        <p:spPr bwMode="auto">
          <a:xfrm>
            <a:off x="6437928" y="3620112"/>
            <a:ext cx="361304" cy="361304"/>
          </a:xfrm>
          <a:custGeom>
            <a:gdLst>
              <a:gd fmla="*/ 2147483647 w 240" name="T0"/>
              <a:gd fmla="*/ 2147483647 h 240" name="T1"/>
              <a:gd fmla="*/ 2147483647 w 240" name="T2"/>
              <a:gd fmla="*/ 2147483647 h 240" name="T3"/>
              <a:gd fmla="*/ 2147483647 w 240" name="T4"/>
              <a:gd fmla="*/ 2147483647 h 240" name="T5"/>
              <a:gd fmla="*/ 2147483647 w 240" name="T6"/>
              <a:gd fmla="*/ 2147483647 h 240" name="T7"/>
              <a:gd fmla="*/ 2147483647 w 240" name="T8"/>
              <a:gd fmla="*/ 2147483647 h 240" name="T9"/>
              <a:gd fmla="*/ 2147483647 w 240" name="T10"/>
              <a:gd fmla="*/ 2147483647 h 240" name="T11"/>
              <a:gd fmla="*/ 2147483647 w 240" name="T12"/>
              <a:gd fmla="*/ 2147483647 h 240" name="T13"/>
              <a:gd fmla="*/ 2147483647 w 240" name="T14"/>
              <a:gd fmla="*/ 2147483647 h 240" name="T15"/>
              <a:gd fmla="*/ 2147483647 w 240" name="T16"/>
              <a:gd fmla="*/ 2147483647 h 240" name="T17"/>
              <a:gd fmla="*/ 2147483647 w 240" name="T18"/>
              <a:gd fmla="*/ 2147483647 h 240" name="T19"/>
              <a:gd fmla="*/ 2147483647 w 240" name="T20"/>
              <a:gd fmla="*/ 2147483647 h 240" name="T21"/>
              <a:gd fmla="*/ 2147483647 w 240" name="T22"/>
              <a:gd fmla="*/ 2147483647 h 240" name="T23"/>
              <a:gd fmla="*/ 2147483647 w 240" name="T24"/>
              <a:gd fmla="*/ 2147483647 h 240" name="T25"/>
              <a:gd fmla="*/ 2147483647 w 240" name="T26"/>
              <a:gd fmla="*/ 2147483647 h 240" name="T27"/>
              <a:gd fmla="*/ 2147483647 w 240" name="T28"/>
              <a:gd fmla="*/ 2147483647 h 240" name="T29"/>
              <a:gd fmla="*/ 2147483647 w 240" name="T30"/>
              <a:gd fmla="*/ 2147483647 h 240" name="T31"/>
              <a:gd fmla="*/ 2147483647 w 240" name="T32"/>
              <a:gd fmla="*/ 2147483647 h 240" name="T33"/>
              <a:gd fmla="*/ 2147483647 w 240" name="T34"/>
              <a:gd fmla="*/ 2147483647 h 240" name="T35"/>
              <a:gd fmla="*/ 2147483647 w 240" name="T36"/>
              <a:gd fmla="*/ 2147483647 h 240" name="T37"/>
              <a:gd fmla="*/ 2147483647 w 240" name="T38"/>
              <a:gd fmla="*/ 2147483647 h 240" name="T39"/>
              <a:gd fmla="*/ 2147483647 w 240" name="T40"/>
              <a:gd fmla="*/ 2147483647 h 240" name="T41"/>
              <a:gd fmla="*/ 0 w 240" name="T42"/>
              <a:gd fmla="*/ 2147483647 h 240" name="T43"/>
              <a:gd fmla="*/ 0 w 240" name="T44"/>
              <a:gd fmla="*/ 2147483647 h 240" name="T45"/>
              <a:gd fmla="*/ 0 w 240" name="T46"/>
              <a:gd fmla="*/ 2147483647 h 240" name="T47"/>
              <a:gd fmla="*/ 0 w 240" name="T48"/>
              <a:gd fmla="*/ 2147483647 h 240" name="T49"/>
              <a:gd fmla="*/ 2147483647 w 240" name="T50"/>
              <a:gd fmla="*/ 2147483647 h 240" name="T51"/>
              <a:gd fmla="*/ 2147483647 w 240" name="T52"/>
              <a:gd fmla="*/ 2147483647 h 240" name="T53"/>
              <a:gd fmla="*/ 2147483647 w 240" name="T54"/>
              <a:gd fmla="*/ 2147483647 h 240" name="T55"/>
              <a:gd fmla="*/ 2147483647 w 240" name="T56"/>
              <a:gd fmla="*/ 2147483647 h 240" name="T57"/>
              <a:gd fmla="*/ 2147483647 w 240" name="T58"/>
              <a:gd fmla="*/ 2147483647 h 240" name="T59"/>
              <a:gd fmla="*/ 2147483647 w 240" name="T60"/>
              <a:gd fmla="*/ 2147483647 h 240" name="T61"/>
              <a:gd fmla="*/ 2147483647 w 240" name="T62"/>
              <a:gd fmla="*/ 2147483647 h 240" name="T63"/>
              <a:gd fmla="*/ 2147483647 w 240" name="T64"/>
              <a:gd fmla="*/ 0 h 240" name="T65"/>
              <a:gd fmla="*/ 2147483647 w 240" name="T66"/>
              <a:gd fmla="*/ 0 h 240" name="T67"/>
              <a:gd fmla="*/ 2147483647 w 240" name="T68"/>
              <a:gd fmla="*/ 0 h 240" name="T69"/>
              <a:gd fmla="*/ 2147483647 w 240" name="T70"/>
              <a:gd fmla="*/ 0 h 240" name="T71"/>
              <a:gd fmla="*/ 2147483647 w 240" name="T72"/>
              <a:gd fmla="*/ 2147483647 h 240" name="T73"/>
              <a:gd fmla="*/ 2147483647 w 240" name="T74"/>
              <a:gd fmla="*/ 2147483647 h 240" name="T75"/>
              <a:gd fmla="*/ 2147483647 w 240" name="T76"/>
              <a:gd fmla="*/ 2147483647 h 240" name="T77"/>
              <a:gd fmla="*/ 2147483647 w 240" name="T78"/>
              <a:gd fmla="*/ 2147483647 h 240" name="T79"/>
              <a:gd fmla="*/ 2147483647 w 240" name="T80"/>
              <a:gd fmla="*/ 2147483647 h 240" name="T81"/>
              <a:gd fmla="*/ 2147483647 w 240" name="T82"/>
              <a:gd fmla="*/ 2147483647 h 240" name="T83"/>
              <a:gd fmla="*/ 2147483647 w 240" name="T84"/>
              <a:gd fmla="*/ 2147483647 h 240" name="T85"/>
              <a:gd fmla="*/ 2147483647 w 240" name="T86"/>
              <a:gd fmla="*/ 2147483647 h 240" name="T87"/>
              <a:gd fmla="*/ 2147483647 w 240" name="T88"/>
              <a:gd fmla="*/ 2147483647 h 240" name="T89"/>
              <a:gd fmla="*/ 2147483647 w 240" name="T90"/>
              <a:gd fmla="*/ 2147483647 h 240"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w 240" name="T138"/>
              <a:gd fmla="*/ 0 h 240" name="T139"/>
              <a:gd fmla="*/ 240 w 240" name="T140"/>
              <a:gd fmla="*/ 240 h 240" name="T141"/>
            </a:gd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b="T141" l="T138" r="T140" t="T139"/>
            <a:pathLst>
              <a:path h="240" w="240">
                <a:moveTo>
                  <a:pt x="240" y="120"/>
                </a:moveTo>
                <a:lnTo>
                  <a:pt x="240" y="120"/>
                </a:lnTo>
                <a:lnTo>
                  <a:pt x="238" y="132"/>
                </a:lnTo>
                <a:lnTo>
                  <a:pt x="238" y="144"/>
                </a:lnTo>
                <a:lnTo>
                  <a:pt x="230" y="166"/>
                </a:lnTo>
                <a:lnTo>
                  <a:pt x="218" y="186"/>
                </a:lnTo>
                <a:lnTo>
                  <a:pt x="204" y="204"/>
                </a:lnTo>
                <a:lnTo>
                  <a:pt x="186" y="218"/>
                </a:lnTo>
                <a:lnTo>
                  <a:pt x="166" y="230"/>
                </a:lnTo>
                <a:lnTo>
                  <a:pt x="144" y="236"/>
                </a:lnTo>
                <a:lnTo>
                  <a:pt x="132" y="238"/>
                </a:lnTo>
                <a:lnTo>
                  <a:pt x="120" y="240"/>
                </a:lnTo>
                <a:lnTo>
                  <a:pt x="108" y="238"/>
                </a:lnTo>
                <a:lnTo>
                  <a:pt x="96" y="236"/>
                </a:lnTo>
                <a:lnTo>
                  <a:pt x="72" y="230"/>
                </a:lnTo>
                <a:lnTo>
                  <a:pt x="52" y="218"/>
                </a:lnTo>
                <a:lnTo>
                  <a:pt x="34" y="204"/>
                </a:lnTo>
                <a:lnTo>
                  <a:pt x="20" y="186"/>
                </a:lnTo>
                <a:lnTo>
                  <a:pt x="8" y="166"/>
                </a:lnTo>
                <a:lnTo>
                  <a:pt x="2" y="144"/>
                </a:lnTo>
                <a:lnTo>
                  <a:pt x="0" y="132"/>
                </a:lnTo>
                <a:lnTo>
                  <a:pt x="0" y="120"/>
                </a:lnTo>
                <a:lnTo>
                  <a:pt x="0" y="108"/>
                </a:lnTo>
                <a:lnTo>
                  <a:pt x="2" y="96"/>
                </a:lnTo>
                <a:lnTo>
                  <a:pt x="8" y="72"/>
                </a:lnTo>
                <a:lnTo>
                  <a:pt x="20" y="52"/>
                </a:lnTo>
                <a:lnTo>
                  <a:pt x="34" y="34"/>
                </a:lnTo>
                <a:lnTo>
                  <a:pt x="52" y="20"/>
                </a:lnTo>
                <a:lnTo>
                  <a:pt x="72" y="8"/>
                </a:lnTo>
                <a:lnTo>
                  <a:pt x="96" y="2"/>
                </a:lnTo>
                <a:lnTo>
                  <a:pt x="108" y="0"/>
                </a:lnTo>
                <a:lnTo>
                  <a:pt x="120" y="0"/>
                </a:lnTo>
                <a:lnTo>
                  <a:pt x="132" y="0"/>
                </a:lnTo>
                <a:lnTo>
                  <a:pt x="144" y="2"/>
                </a:lnTo>
                <a:lnTo>
                  <a:pt x="166" y="8"/>
                </a:lnTo>
                <a:lnTo>
                  <a:pt x="186" y="20"/>
                </a:lnTo>
                <a:lnTo>
                  <a:pt x="204" y="34"/>
                </a:lnTo>
                <a:lnTo>
                  <a:pt x="218" y="52"/>
                </a:lnTo>
                <a:lnTo>
                  <a:pt x="230" y="72"/>
                </a:lnTo>
                <a:lnTo>
                  <a:pt x="238" y="96"/>
                </a:lnTo>
                <a:lnTo>
                  <a:pt x="238" y="108"/>
                </a:lnTo>
                <a:lnTo>
                  <a:pt x="240" y="120"/>
                </a:lnTo>
                <a:close/>
              </a:path>
            </a:pathLst>
          </a:custGeom>
          <a:blipFill>
            <a:blip r:embed="rId3"/>
            <a:stretch>
              <a:fillRect/>
            </a:stretch>
          </a:blipFill>
          <a:ln w="9525">
            <a:noFill/>
            <a:bevel/>
          </a:ln>
        </p:spPr>
        <p:txBody>
          <a:bodyPr bIns="60957" lIns="121914" rIns="121914" tIns="60957"/>
          <a:lstStyle/>
          <a:p>
            <a:endParaRPr altLang="en-US" lang="zh-CN"/>
          </a:p>
        </p:txBody>
      </p:sp>
      <p:sp>
        <p:nvSpPr>
          <p:cNvPr id="22" name="Freeform 123">
            <a:extLst>
              <a:ext uri="{FF2B5EF4-FFF2-40B4-BE49-F238E27FC236}">
                <a16:creationId xmlns:a16="http://schemas.microsoft.com/office/drawing/2014/main" id="{815E07DF-F800-4E05-A0F1-BE2DACDE4C63}"/>
              </a:ext>
            </a:extLst>
          </p:cNvPr>
          <p:cNvSpPr>
            <a:spLocks noChangeArrowheads="1"/>
          </p:cNvSpPr>
          <p:nvPr/>
        </p:nvSpPr>
        <p:spPr bwMode="auto">
          <a:xfrm>
            <a:off x="6160077" y="3978833"/>
            <a:ext cx="290850" cy="283624"/>
          </a:xfrm>
          <a:custGeom>
            <a:gdLst>
              <a:gd fmla="*/ 2147483647 w 192" name="T0"/>
              <a:gd fmla="*/ 2147483647 h 190" name="T1"/>
              <a:gd fmla="*/ 2147483647 w 192" name="T2"/>
              <a:gd fmla="*/ 2147483647 h 190" name="T3"/>
              <a:gd fmla="*/ 2147483647 w 192" name="T4"/>
              <a:gd fmla="*/ 2147483647 h 190" name="T5"/>
              <a:gd fmla="*/ 2147483647 w 192" name="T6"/>
              <a:gd fmla="*/ 2147483647 h 190" name="T7"/>
              <a:gd fmla="*/ 2147483647 w 192" name="T8"/>
              <a:gd fmla="*/ 2147483647 h 190" name="T9"/>
              <a:gd fmla="*/ 2147483647 w 192" name="T10"/>
              <a:gd fmla="*/ 2147483647 h 190" name="T11"/>
              <a:gd fmla="*/ 2147483647 w 192" name="T12"/>
              <a:gd fmla="*/ 2147483647 h 190" name="T13"/>
              <a:gd fmla="*/ 2147483647 w 192" name="T14"/>
              <a:gd fmla="*/ 2147483647 h 190" name="T15"/>
              <a:gd fmla="*/ 2147483647 w 192" name="T16"/>
              <a:gd fmla="*/ 2147483647 h 190" name="T17"/>
              <a:gd fmla="*/ 2147483647 w 192" name="T18"/>
              <a:gd fmla="*/ 2147483647 h 190" name="T19"/>
              <a:gd fmla="*/ 2147483647 w 192" name="T20"/>
              <a:gd fmla="*/ 2147483647 h 190" name="T21"/>
              <a:gd fmla="*/ 2147483647 w 192" name="T22"/>
              <a:gd fmla="*/ 2147483647 h 190" name="T23"/>
              <a:gd fmla="*/ 2147483647 w 192" name="T24"/>
              <a:gd fmla="*/ 2147483647 h 190" name="T25"/>
              <a:gd fmla="*/ 2147483647 w 192" name="T26"/>
              <a:gd fmla="*/ 2147483647 h 190" name="T27"/>
              <a:gd fmla="*/ 2147483647 w 192" name="T28"/>
              <a:gd fmla="*/ 2147483647 h 190" name="T29"/>
              <a:gd fmla="*/ 2147483647 w 192" name="T30"/>
              <a:gd fmla="*/ 2147483647 h 190" name="T31"/>
              <a:gd fmla="*/ 2147483647 w 192" name="T32"/>
              <a:gd fmla="*/ 2147483647 h 190" name="T33"/>
              <a:gd fmla="*/ 2147483647 w 192" name="T34"/>
              <a:gd fmla="*/ 2147483647 h 190" name="T35"/>
              <a:gd fmla="*/ 0 w 192" name="T36"/>
              <a:gd fmla="*/ 2147483647 h 190" name="T37"/>
              <a:gd fmla="*/ 0 w 192" name="T38"/>
              <a:gd fmla="*/ 2147483647 h 190" name="T39"/>
              <a:gd fmla="*/ 2147483647 w 192" name="T40"/>
              <a:gd fmla="*/ 2147483647 h 190" name="T41"/>
              <a:gd fmla="*/ 2147483647 w 192" name="T42"/>
              <a:gd fmla="*/ 2147483647 h 190" name="T43"/>
              <a:gd fmla="*/ 2147483647 w 192" name="T44"/>
              <a:gd fmla="*/ 2147483647 h 190" name="T45"/>
              <a:gd fmla="*/ 2147483647 w 192" name="T46"/>
              <a:gd fmla="*/ 2147483647 h 190" name="T47"/>
              <a:gd fmla="*/ 2147483647 w 192" name="T48"/>
              <a:gd fmla="*/ 2147483647 h 190" name="T49"/>
              <a:gd fmla="*/ 2147483647 w 192" name="T50"/>
              <a:gd fmla="*/ 2147483647 h 190" name="T51"/>
              <a:gd fmla="*/ 2147483647 w 192" name="T52"/>
              <a:gd fmla="*/ 2147483647 h 190" name="T53"/>
              <a:gd fmla="*/ 2147483647 w 192" name="T54"/>
              <a:gd fmla="*/ 0 h 190" name="T55"/>
              <a:gd fmla="*/ 2147483647 w 192" name="T56"/>
              <a:gd fmla="*/ 0 h 190" name="T57"/>
              <a:gd fmla="*/ 2147483647 w 192" name="T58"/>
              <a:gd fmla="*/ 2147483647 h 190" name="T59"/>
              <a:gd fmla="*/ 2147483647 w 192" name="T60"/>
              <a:gd fmla="*/ 2147483647 h 190" name="T61"/>
              <a:gd fmla="*/ 2147483647 w 192" name="T62"/>
              <a:gd fmla="*/ 2147483647 h 190" name="T63"/>
              <a:gd fmla="*/ 2147483647 w 192" name="T64"/>
              <a:gd fmla="*/ 2147483647 h 190" name="T65"/>
              <a:gd fmla="*/ 2147483647 w 192" name="T66"/>
              <a:gd fmla="*/ 2147483647 h 190" name="T67"/>
              <a:gd fmla="*/ 2147483647 w 192" name="T68"/>
              <a:gd fmla="*/ 2147483647 h 190" name="T69"/>
              <a:gd fmla="*/ 2147483647 w 192" name="T70"/>
              <a:gd fmla="*/ 2147483647 h 190" name="T71"/>
              <a:gd fmla="*/ 2147483647 w 192" name="T72"/>
              <a:gd fmla="*/ 2147483647 h 190" name="T73"/>
              <a:gd fmla="*/ 2147483647 w 192" name="T74"/>
              <a:gd fmla="*/ 2147483647 h 190"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w 192" name="T114"/>
              <a:gd fmla="*/ 0 h 190" name="T115"/>
              <a:gd fmla="*/ 192 w 192" name="T116"/>
              <a:gd fmla="*/ 190 h 190" name="T117"/>
            </a:gd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b="T117" l="T114" r="T116" t="T115"/>
            <a:pathLst>
              <a:path h="190" w="192">
                <a:moveTo>
                  <a:pt x="192" y="94"/>
                </a:moveTo>
                <a:lnTo>
                  <a:pt x="192" y="94"/>
                </a:lnTo>
                <a:lnTo>
                  <a:pt x="190" y="114"/>
                </a:lnTo>
                <a:lnTo>
                  <a:pt x="184" y="132"/>
                </a:lnTo>
                <a:lnTo>
                  <a:pt x="174" y="148"/>
                </a:lnTo>
                <a:lnTo>
                  <a:pt x="164" y="162"/>
                </a:lnTo>
                <a:lnTo>
                  <a:pt x="150" y="174"/>
                </a:lnTo>
                <a:lnTo>
                  <a:pt x="132" y="182"/>
                </a:lnTo>
                <a:lnTo>
                  <a:pt x="116" y="188"/>
                </a:lnTo>
                <a:lnTo>
                  <a:pt x="96" y="190"/>
                </a:lnTo>
                <a:lnTo>
                  <a:pt x="76" y="188"/>
                </a:lnTo>
                <a:lnTo>
                  <a:pt x="58" y="182"/>
                </a:lnTo>
                <a:lnTo>
                  <a:pt x="42" y="174"/>
                </a:lnTo>
                <a:lnTo>
                  <a:pt x="28" y="162"/>
                </a:lnTo>
                <a:lnTo>
                  <a:pt x="16" y="148"/>
                </a:lnTo>
                <a:lnTo>
                  <a:pt x="8" y="132"/>
                </a:lnTo>
                <a:lnTo>
                  <a:pt x="2" y="114"/>
                </a:lnTo>
                <a:lnTo>
                  <a:pt x="0" y="94"/>
                </a:lnTo>
                <a:lnTo>
                  <a:pt x="2" y="76"/>
                </a:lnTo>
                <a:lnTo>
                  <a:pt x="8" y="58"/>
                </a:lnTo>
                <a:lnTo>
                  <a:pt x="16" y="42"/>
                </a:lnTo>
                <a:lnTo>
                  <a:pt x="28" y="28"/>
                </a:lnTo>
                <a:lnTo>
                  <a:pt x="42" y="16"/>
                </a:lnTo>
                <a:lnTo>
                  <a:pt x="58" y="8"/>
                </a:lnTo>
                <a:lnTo>
                  <a:pt x="76" y="2"/>
                </a:lnTo>
                <a:lnTo>
                  <a:pt x="96" y="0"/>
                </a:lnTo>
                <a:lnTo>
                  <a:pt x="116" y="2"/>
                </a:lnTo>
                <a:lnTo>
                  <a:pt x="132" y="8"/>
                </a:lnTo>
                <a:lnTo>
                  <a:pt x="150" y="16"/>
                </a:lnTo>
                <a:lnTo>
                  <a:pt x="164" y="28"/>
                </a:lnTo>
                <a:lnTo>
                  <a:pt x="174" y="42"/>
                </a:lnTo>
                <a:lnTo>
                  <a:pt x="184" y="58"/>
                </a:lnTo>
                <a:lnTo>
                  <a:pt x="190" y="76"/>
                </a:lnTo>
                <a:lnTo>
                  <a:pt x="192" y="94"/>
                </a:lnTo>
                <a:close/>
              </a:path>
            </a:pathLst>
          </a:custGeom>
          <a:blipFill>
            <a:blip r:embed="rId3"/>
            <a:stretch>
              <a:fillRect/>
            </a:stretch>
          </a:blipFill>
          <a:ln w="9525">
            <a:noFill/>
            <a:bevel/>
          </a:ln>
        </p:spPr>
        <p:txBody>
          <a:bodyPr bIns="60957" lIns="121914" rIns="121914" tIns="60957"/>
          <a:lstStyle/>
          <a:p>
            <a:endParaRPr altLang="en-US" lang="zh-CN"/>
          </a:p>
        </p:txBody>
      </p:sp>
      <p:sp>
        <p:nvSpPr>
          <p:cNvPr id="23" name="Freeform 124">
            <a:extLst>
              <a:ext uri="{FF2B5EF4-FFF2-40B4-BE49-F238E27FC236}">
                <a16:creationId xmlns:a16="http://schemas.microsoft.com/office/drawing/2014/main" id="{7BD53592-0289-4514-A920-7957B3FF8362}"/>
              </a:ext>
            </a:extLst>
          </p:cNvPr>
          <p:cNvSpPr>
            <a:spLocks noChangeArrowheads="1"/>
          </p:cNvSpPr>
          <p:nvPr/>
        </p:nvSpPr>
        <p:spPr bwMode="auto">
          <a:xfrm>
            <a:off x="6447517" y="3978834"/>
            <a:ext cx="285430" cy="283622"/>
          </a:xfrm>
          <a:custGeom>
            <a:gdLst>
              <a:gd fmla="*/ 2147483647 w 190" name="T0"/>
              <a:gd fmla="*/ 2147483647 h 190" name="T1"/>
              <a:gd fmla="*/ 2147483647 w 190" name="T2"/>
              <a:gd fmla="*/ 2147483647 h 190" name="T3"/>
              <a:gd fmla="*/ 2147483647 w 190" name="T4"/>
              <a:gd fmla="*/ 2147483647 h 190" name="T5"/>
              <a:gd fmla="*/ 2147483647 w 190" name="T6"/>
              <a:gd fmla="*/ 2147483647 h 190" name="T7"/>
              <a:gd fmla="*/ 2147483647 w 190" name="T8"/>
              <a:gd fmla="*/ 2147483647 h 190" name="T9"/>
              <a:gd fmla="*/ 2147483647 w 190" name="T10"/>
              <a:gd fmla="*/ 2147483647 h 190" name="T11"/>
              <a:gd fmla="*/ 2147483647 w 190" name="T12"/>
              <a:gd fmla="*/ 2147483647 h 190" name="T13"/>
              <a:gd fmla="*/ 2147483647 w 190" name="T14"/>
              <a:gd fmla="*/ 2147483647 h 190" name="T15"/>
              <a:gd fmla="*/ 2147483647 w 190" name="T16"/>
              <a:gd fmla="*/ 2147483647 h 190" name="T17"/>
              <a:gd fmla="*/ 2147483647 w 190" name="T18"/>
              <a:gd fmla="*/ 2147483647 h 190" name="T19"/>
              <a:gd fmla="*/ 2147483647 w 190" name="T20"/>
              <a:gd fmla="*/ 2147483647 h 190" name="T21"/>
              <a:gd fmla="*/ 2147483647 w 190" name="T22"/>
              <a:gd fmla="*/ 2147483647 h 190" name="T23"/>
              <a:gd fmla="*/ 2147483647 w 190" name="T24"/>
              <a:gd fmla="*/ 2147483647 h 190" name="T25"/>
              <a:gd fmla="*/ 2147483647 w 190" name="T26"/>
              <a:gd fmla="*/ 2147483647 h 190" name="T27"/>
              <a:gd fmla="*/ 2147483647 w 190" name="T28"/>
              <a:gd fmla="*/ 2147483647 h 190" name="T29"/>
              <a:gd fmla="*/ 2147483647 w 190" name="T30"/>
              <a:gd fmla="*/ 2147483647 h 190" name="T31"/>
              <a:gd fmla="*/ 2147483647 w 190" name="T32"/>
              <a:gd fmla="*/ 2147483647 h 190" name="T33"/>
              <a:gd fmla="*/ 2147483647 w 190" name="T34"/>
              <a:gd fmla="*/ 2147483647 h 190" name="T35"/>
              <a:gd fmla="*/ 0 w 190" name="T36"/>
              <a:gd fmla="*/ 2147483647 h 190" name="T37"/>
              <a:gd fmla="*/ 0 w 190" name="T38"/>
              <a:gd fmla="*/ 2147483647 h 190" name="T39"/>
              <a:gd fmla="*/ 2147483647 w 190" name="T40"/>
              <a:gd fmla="*/ 2147483647 h 190" name="T41"/>
              <a:gd fmla="*/ 2147483647 w 190" name="T42"/>
              <a:gd fmla="*/ 2147483647 h 190" name="T43"/>
              <a:gd fmla="*/ 2147483647 w 190" name="T44"/>
              <a:gd fmla="*/ 2147483647 h 190" name="T45"/>
              <a:gd fmla="*/ 2147483647 w 190" name="T46"/>
              <a:gd fmla="*/ 2147483647 h 190" name="T47"/>
              <a:gd fmla="*/ 2147483647 w 190" name="T48"/>
              <a:gd fmla="*/ 2147483647 h 190" name="T49"/>
              <a:gd fmla="*/ 2147483647 w 190" name="T50"/>
              <a:gd fmla="*/ 2147483647 h 190" name="T51"/>
              <a:gd fmla="*/ 2147483647 w 190" name="T52"/>
              <a:gd fmla="*/ 2147483647 h 190" name="T53"/>
              <a:gd fmla="*/ 2147483647 w 190" name="T54"/>
              <a:gd fmla="*/ 0 h 190" name="T55"/>
              <a:gd fmla="*/ 2147483647 w 190" name="T56"/>
              <a:gd fmla="*/ 0 h 190" name="T57"/>
              <a:gd fmla="*/ 2147483647 w 190" name="T58"/>
              <a:gd fmla="*/ 2147483647 h 190" name="T59"/>
              <a:gd fmla="*/ 2147483647 w 190" name="T60"/>
              <a:gd fmla="*/ 2147483647 h 190" name="T61"/>
              <a:gd fmla="*/ 2147483647 w 190" name="T62"/>
              <a:gd fmla="*/ 2147483647 h 190" name="T63"/>
              <a:gd fmla="*/ 2147483647 w 190" name="T64"/>
              <a:gd fmla="*/ 2147483647 h 190" name="T65"/>
              <a:gd fmla="*/ 2147483647 w 190" name="T66"/>
              <a:gd fmla="*/ 2147483647 h 190" name="T67"/>
              <a:gd fmla="*/ 2147483647 w 190" name="T68"/>
              <a:gd fmla="*/ 2147483647 h 190" name="T69"/>
              <a:gd fmla="*/ 2147483647 w 190" name="T70"/>
              <a:gd fmla="*/ 2147483647 h 190" name="T71"/>
              <a:gd fmla="*/ 2147483647 w 190" name="T72"/>
              <a:gd fmla="*/ 2147483647 h 190" name="T73"/>
              <a:gd fmla="*/ 2147483647 w 190" name="T74"/>
              <a:gd fmla="*/ 2147483647 h 190"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w 190" name="T114"/>
              <a:gd fmla="*/ 0 h 190" name="T115"/>
              <a:gd fmla="*/ 190 w 190" name="T116"/>
              <a:gd fmla="*/ 190 h 190" name="T117"/>
            </a:gd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b="T117" l="T114" r="T116" t="T115"/>
            <a:pathLst>
              <a:path h="190" w="190">
                <a:moveTo>
                  <a:pt x="190" y="94"/>
                </a:moveTo>
                <a:lnTo>
                  <a:pt x="190" y="94"/>
                </a:lnTo>
                <a:lnTo>
                  <a:pt x="188" y="114"/>
                </a:lnTo>
                <a:lnTo>
                  <a:pt x="182" y="132"/>
                </a:lnTo>
                <a:lnTo>
                  <a:pt x="174" y="148"/>
                </a:lnTo>
                <a:lnTo>
                  <a:pt x="162" y="162"/>
                </a:lnTo>
                <a:lnTo>
                  <a:pt x="148" y="174"/>
                </a:lnTo>
                <a:lnTo>
                  <a:pt x="132" y="182"/>
                </a:lnTo>
                <a:lnTo>
                  <a:pt x="114" y="188"/>
                </a:lnTo>
                <a:lnTo>
                  <a:pt x="94" y="190"/>
                </a:lnTo>
                <a:lnTo>
                  <a:pt x="76" y="188"/>
                </a:lnTo>
                <a:lnTo>
                  <a:pt x="58" y="182"/>
                </a:lnTo>
                <a:lnTo>
                  <a:pt x="42" y="174"/>
                </a:lnTo>
                <a:lnTo>
                  <a:pt x="28" y="162"/>
                </a:lnTo>
                <a:lnTo>
                  <a:pt x="16" y="148"/>
                </a:lnTo>
                <a:lnTo>
                  <a:pt x="8" y="132"/>
                </a:lnTo>
                <a:lnTo>
                  <a:pt x="2" y="114"/>
                </a:lnTo>
                <a:lnTo>
                  <a:pt x="0" y="94"/>
                </a:lnTo>
                <a:lnTo>
                  <a:pt x="2" y="76"/>
                </a:lnTo>
                <a:lnTo>
                  <a:pt x="8" y="58"/>
                </a:lnTo>
                <a:lnTo>
                  <a:pt x="16" y="42"/>
                </a:lnTo>
                <a:lnTo>
                  <a:pt x="28" y="28"/>
                </a:lnTo>
                <a:lnTo>
                  <a:pt x="42" y="16"/>
                </a:lnTo>
                <a:lnTo>
                  <a:pt x="58" y="8"/>
                </a:lnTo>
                <a:lnTo>
                  <a:pt x="76" y="2"/>
                </a:lnTo>
                <a:lnTo>
                  <a:pt x="94" y="0"/>
                </a:lnTo>
                <a:lnTo>
                  <a:pt x="114" y="2"/>
                </a:lnTo>
                <a:lnTo>
                  <a:pt x="132" y="8"/>
                </a:lnTo>
                <a:lnTo>
                  <a:pt x="148" y="16"/>
                </a:lnTo>
                <a:lnTo>
                  <a:pt x="162" y="28"/>
                </a:lnTo>
                <a:lnTo>
                  <a:pt x="174" y="42"/>
                </a:lnTo>
                <a:lnTo>
                  <a:pt x="182" y="58"/>
                </a:lnTo>
                <a:lnTo>
                  <a:pt x="188" y="76"/>
                </a:lnTo>
                <a:lnTo>
                  <a:pt x="190" y="94"/>
                </a:lnTo>
                <a:close/>
              </a:path>
            </a:pathLst>
          </a:custGeom>
          <a:blipFill>
            <a:blip r:embed="rId3"/>
            <a:stretch>
              <a:fillRect/>
            </a:stretch>
          </a:blipFill>
          <a:ln w="9525">
            <a:noFill/>
            <a:bevel/>
          </a:ln>
        </p:spPr>
        <p:txBody>
          <a:bodyPr bIns="60957" lIns="121914" rIns="121914" tIns="60957"/>
          <a:lstStyle/>
          <a:p>
            <a:endParaRPr altLang="en-US" lang="zh-CN"/>
          </a:p>
        </p:txBody>
      </p:sp>
      <p:sp>
        <p:nvSpPr>
          <p:cNvPr id="24" name="矩形 1">
            <a:extLst>
              <a:ext uri="{FF2B5EF4-FFF2-40B4-BE49-F238E27FC236}">
                <a16:creationId xmlns:a16="http://schemas.microsoft.com/office/drawing/2014/main" id="{22D79639-9E0B-4345-BB25-824C89647573}"/>
              </a:ext>
            </a:extLst>
          </p:cNvPr>
          <p:cNvSpPr>
            <a:spLocks noChangeArrowheads="1"/>
          </p:cNvSpPr>
          <p:nvPr/>
        </p:nvSpPr>
        <p:spPr bwMode="auto">
          <a:xfrm>
            <a:off x="9273838" y="1875643"/>
            <a:ext cx="2612226" cy="135635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headEnd/>
                <a:tailEnd/>
              </a14:hiddenLine>
            </a:ext>
          </a:extLst>
        </p:spPr>
        <p:txBody>
          <a:bodyPr bIns="60957" lIns="121914" rIns="121914" tIns="60957" wrap="square">
            <a:spAutoFit/>
          </a:bodyPr>
          <a:lstStyle/>
          <a:p>
            <a:pPr algn="just">
              <a:lnSpc>
                <a:spcPct val="150000"/>
              </a:lnSpc>
            </a:pPr>
            <a:r>
              <a:rPr altLang="en-US" b="1" lang="zh-CN">
                <a:solidFill>
                  <a:schemeClr val="bg1">
                    <a:lumMod val="50000"/>
                  </a:schemeClr>
                </a:solidFill>
                <a:latin charset="-122" panose="020b0503020204020204" pitchFamily="34" typeface="微软雅黑"/>
                <a:ea charset="-122" pitchFamily="34" typeface="微软雅黑"/>
                <a:sym charset="-122" panose="020b0503020204020204" pitchFamily="34" typeface="微软雅黑"/>
              </a:rPr>
              <a:t>此处添加标题内容</a:t>
            </a:r>
          </a:p>
          <a:p>
            <a:pPr algn="just">
              <a:lnSpc>
                <a:spcPct val="150000"/>
              </a:lnSpc>
            </a:pPr>
            <a:r>
              <a:rPr altLang="en-US" b="1" lang="zh-CN">
                <a:solidFill>
                  <a:schemeClr val="bg1">
                    <a:lumMod val="50000"/>
                  </a:schemeClr>
                </a:solidFill>
                <a:latin charset="-122" panose="020b0503020204020204" pitchFamily="34" typeface="微软雅黑"/>
                <a:ea charset="-122" pitchFamily="34" typeface="微软雅黑"/>
                <a:sym charset="-122" panose="020b0503020204020204" pitchFamily="34" typeface="微软雅黑"/>
              </a:rPr>
              <a:t>点击此处添加内容</a:t>
            </a:r>
          </a:p>
          <a:p>
            <a:pPr algn="just">
              <a:lnSpc>
                <a:spcPct val="150000"/>
              </a:lnSpc>
            </a:pPr>
            <a:r>
              <a:rPr altLang="en-US" b="1" lang="zh-CN">
                <a:solidFill>
                  <a:schemeClr val="bg1">
                    <a:lumMod val="50000"/>
                  </a:schemeClr>
                </a:solidFill>
                <a:latin charset="-122" panose="020b0503020204020204" pitchFamily="34" typeface="微软雅黑"/>
                <a:ea charset="-122" pitchFamily="34" typeface="微软雅黑"/>
                <a:sym charset="-122" panose="020b0503020204020204" pitchFamily="34" typeface="微软雅黑"/>
              </a:rPr>
              <a:t>点击此处添加内容</a:t>
            </a:r>
          </a:p>
        </p:txBody>
      </p:sp>
      <p:sp>
        <p:nvSpPr>
          <p:cNvPr id="25" name="任意多边形 51">
            <a:extLst>
              <a:ext uri="{FF2B5EF4-FFF2-40B4-BE49-F238E27FC236}">
                <a16:creationId xmlns:a16="http://schemas.microsoft.com/office/drawing/2014/main" id="{83C92AA9-9451-44DF-80A3-4771AE8954D9}"/>
              </a:ext>
            </a:extLst>
          </p:cNvPr>
          <p:cNvSpPr/>
          <p:nvPr/>
        </p:nvSpPr>
        <p:spPr bwMode="auto">
          <a:xfrm flipH="1">
            <a:off x="2328837" y="2417460"/>
            <a:ext cx="3596776" cy="937584"/>
          </a:xfrm>
          <a:custGeom>
            <a:gdLst>
              <a:gd fmla="*/ 0 w 2896333" name="T0"/>
              <a:gd fmla="*/ 3331403 h 581025" name="T1"/>
              <a:gd fmla="*/ 515960 w 2896333" name="T2"/>
              <a:gd fmla="*/ 0 h 581025" name="T3"/>
              <a:gd fmla="*/ 4482609 w 2896333" name="T4"/>
              <a:gd fmla="*/ 0 h 581025" name="T5"/>
              <a:gd fmla="*/ 0 60000 65536" name="T6"/>
              <a:gd fmla="*/ 0 60000 65536" name="T7"/>
              <a:gd fmla="*/ 0 60000 65536" name="T8"/>
              <a:gd fmla="*/ 0 w 2896333" name="T9"/>
              <a:gd fmla="*/ 0 h 581025" name="T10"/>
              <a:gd fmla="*/ 2896333 w 2896333" name="T11"/>
              <a:gd fmla="*/ 581025 h 581025" name="T12"/>
            </a:gdLst>
            <a:cxnLst>
              <a:cxn ang="T6">
                <a:pos x="T0" y="T1"/>
              </a:cxn>
              <a:cxn ang="T7">
                <a:pos x="T2" y="T3"/>
              </a:cxn>
              <a:cxn ang="T8">
                <a:pos x="T4" y="T5"/>
              </a:cxn>
            </a:cxnLst>
            <a:rect b="T12" l="T9" r="T11" t="T10"/>
            <a:pathLst>
              <a:path h="581025" w="2896333">
                <a:moveTo>
                  <a:pt x="0" y="581025"/>
                </a:moveTo>
                <a:lnTo>
                  <a:pt x="333375" y="0"/>
                </a:lnTo>
                <a:lnTo>
                  <a:pt x="2896333" y="0"/>
                </a:lnTo>
              </a:path>
            </a:pathLst>
          </a:custGeom>
          <a:noFill/>
          <a:ln w="12700">
            <a:solidFill>
              <a:schemeClr val="bg1">
                <a:lumMod val="50000"/>
              </a:schemeClr>
            </a:solidFill>
            <a:prstDash val="dash"/>
            <a:bevel/>
            <a:headEnd len="med" type="oval" w="med"/>
          </a:ln>
          <a:extLst>
            <a:ext uri="{909E8E84-426E-40DD-AFC4-6F175D3DCCD1}">
              <a14:hiddenFill>
                <a:solidFill>
                  <a:srgbClr val="FFFFFF"/>
                </a:solidFill>
              </a14:hiddenFill>
            </a:ext>
          </a:extLst>
        </p:spPr>
        <p:txBody>
          <a:bodyPr anchor="ctr" bIns="60957" lIns="121914" rIns="121914" tIns="60957"/>
          <a:lstStyle/>
          <a:p>
            <a:endParaRPr altLang="en-US" lang="zh-CN"/>
          </a:p>
        </p:txBody>
      </p:sp>
      <p:sp>
        <p:nvSpPr>
          <p:cNvPr id="26" name="矩形 1">
            <a:extLst>
              <a:ext uri="{FF2B5EF4-FFF2-40B4-BE49-F238E27FC236}">
                <a16:creationId xmlns:a16="http://schemas.microsoft.com/office/drawing/2014/main" id="{6DC1803B-92FE-4211-997A-50932B556A2E}"/>
              </a:ext>
            </a:extLst>
          </p:cNvPr>
          <p:cNvSpPr>
            <a:spLocks noChangeArrowheads="1"/>
          </p:cNvSpPr>
          <p:nvPr/>
        </p:nvSpPr>
        <p:spPr bwMode="auto">
          <a:xfrm>
            <a:off x="2227239" y="1950097"/>
            <a:ext cx="2915720" cy="135635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headEnd/>
                <a:tailEnd/>
              </a14:hiddenLine>
            </a:ext>
          </a:extLst>
        </p:spPr>
        <p:txBody>
          <a:bodyPr bIns="60957" lIns="121914" rIns="121914" tIns="60957" wrap="square">
            <a:spAutoFit/>
          </a:bodyPr>
          <a:lstStyle/>
          <a:p>
            <a:pPr algn="just">
              <a:lnSpc>
                <a:spcPct val="150000"/>
              </a:lnSpc>
            </a:pPr>
            <a:r>
              <a:rPr altLang="en-US" b="1" lang="zh-CN">
                <a:solidFill>
                  <a:schemeClr val="bg1">
                    <a:lumMod val="50000"/>
                  </a:schemeClr>
                </a:solidFill>
                <a:latin charset="-122" panose="020b0503020204020204" pitchFamily="34" typeface="微软雅黑"/>
                <a:ea charset="-122" pitchFamily="34" typeface="微软雅黑"/>
                <a:sym charset="-122" panose="020b0503020204020204" pitchFamily="34" typeface="微软雅黑"/>
              </a:rPr>
              <a:t>此处添加标题内容</a:t>
            </a:r>
          </a:p>
          <a:p>
            <a:pPr algn="just">
              <a:lnSpc>
                <a:spcPct val="150000"/>
              </a:lnSpc>
            </a:pPr>
            <a:r>
              <a:rPr altLang="en-US" b="1" lang="zh-CN">
                <a:solidFill>
                  <a:schemeClr val="bg1">
                    <a:lumMod val="50000"/>
                  </a:schemeClr>
                </a:solidFill>
                <a:latin charset="-122" panose="020b0503020204020204" pitchFamily="34" typeface="微软雅黑"/>
                <a:ea charset="-122" pitchFamily="34" typeface="微软雅黑"/>
                <a:sym charset="-122" panose="020b0503020204020204" pitchFamily="34" typeface="微软雅黑"/>
              </a:rPr>
              <a:t>点击此处添加内容</a:t>
            </a:r>
          </a:p>
          <a:p>
            <a:pPr algn="just">
              <a:lnSpc>
                <a:spcPct val="150000"/>
              </a:lnSpc>
            </a:pPr>
            <a:r>
              <a:rPr altLang="en-US" b="1" lang="zh-CN">
                <a:solidFill>
                  <a:schemeClr val="bg1">
                    <a:lumMod val="50000"/>
                  </a:schemeClr>
                </a:solidFill>
                <a:latin charset="-122" panose="020b0503020204020204" pitchFamily="34" typeface="微软雅黑"/>
                <a:ea charset="-122" pitchFamily="34" typeface="微软雅黑"/>
                <a:sym charset="-122" panose="020b0503020204020204" pitchFamily="34" typeface="微软雅黑"/>
              </a:rPr>
              <a:t>点击此处添加内容</a:t>
            </a:r>
          </a:p>
        </p:txBody>
      </p:sp>
      <p:sp>
        <p:nvSpPr>
          <p:cNvPr id="27" name="任意多边形 53">
            <a:extLst>
              <a:ext uri="{FF2B5EF4-FFF2-40B4-BE49-F238E27FC236}">
                <a16:creationId xmlns:a16="http://schemas.microsoft.com/office/drawing/2014/main" id="{1E84C965-5AAB-469F-AC8F-D353B182067C}"/>
              </a:ext>
            </a:extLst>
          </p:cNvPr>
          <p:cNvSpPr/>
          <p:nvPr/>
        </p:nvSpPr>
        <p:spPr bwMode="auto">
          <a:xfrm flipH="1">
            <a:off x="2353038" y="3974133"/>
            <a:ext cx="3197536" cy="944810"/>
          </a:xfrm>
          <a:custGeom>
            <a:gdLst>
              <a:gd fmla="*/ 0 w 2528430" name="T0"/>
              <a:gd fmla="*/ 3322353 h 587027" name="T1"/>
              <a:gd fmla="*/ 565084 w 2528430" name="T2"/>
              <a:gd fmla="*/ 33968 h 587027" name="T3"/>
              <a:gd fmla="*/ 4285790 w 2528430" name="T4"/>
              <a:gd fmla="*/ 0 h 587027" name="T5"/>
              <a:gd fmla="*/ 0 60000 65536" name="T6"/>
              <a:gd fmla="*/ 0 60000 65536" name="T7"/>
              <a:gd fmla="*/ 0 60000 65536" name="T8"/>
              <a:gd fmla="*/ 0 w 2528430" name="T9"/>
              <a:gd fmla="*/ 0 h 587027" name="T10"/>
              <a:gd fmla="*/ 2528430 w 2528430" name="T11"/>
              <a:gd fmla="*/ 587027 h 587027" name="T12"/>
            </a:gdLst>
            <a:cxnLst>
              <a:cxn ang="T6">
                <a:pos x="T0" y="T1"/>
              </a:cxn>
              <a:cxn ang="T7">
                <a:pos x="T2" y="T3"/>
              </a:cxn>
              <a:cxn ang="T8">
                <a:pos x="T4" y="T5"/>
              </a:cxn>
            </a:cxnLst>
            <a:rect b="T12" l="T9" r="T11" t="T10"/>
            <a:pathLst>
              <a:path h="587027" w="2528430">
                <a:moveTo>
                  <a:pt x="0" y="587027"/>
                </a:moveTo>
                <a:lnTo>
                  <a:pt x="333375" y="6002"/>
                </a:lnTo>
                <a:lnTo>
                  <a:pt x="2528430" y="0"/>
                </a:lnTo>
              </a:path>
            </a:pathLst>
          </a:custGeom>
          <a:noFill/>
          <a:ln w="12700">
            <a:solidFill>
              <a:schemeClr val="bg1">
                <a:lumMod val="50000"/>
              </a:schemeClr>
            </a:solidFill>
            <a:prstDash val="dash"/>
            <a:bevel/>
            <a:headEnd len="med" type="oval" w="med"/>
          </a:ln>
          <a:extLst>
            <a:ext uri="{909E8E84-426E-40DD-AFC4-6F175D3DCCD1}">
              <a14:hiddenFill>
                <a:solidFill>
                  <a:srgbClr val="FFFFFF"/>
                </a:solidFill>
              </a14:hiddenFill>
            </a:ext>
          </a:extLst>
        </p:spPr>
        <p:txBody>
          <a:bodyPr anchor="ctr" bIns="60957" lIns="121914" rIns="121914" tIns="60957"/>
          <a:lstStyle/>
          <a:p>
            <a:endParaRPr altLang="en-US" lang="zh-CN"/>
          </a:p>
        </p:txBody>
      </p:sp>
      <p:sp>
        <p:nvSpPr>
          <p:cNvPr id="28" name="矩形 1">
            <a:extLst>
              <a:ext uri="{FF2B5EF4-FFF2-40B4-BE49-F238E27FC236}">
                <a16:creationId xmlns:a16="http://schemas.microsoft.com/office/drawing/2014/main" id="{BD8A2771-C90A-4B00-B310-0BFD28DC419A}"/>
              </a:ext>
            </a:extLst>
          </p:cNvPr>
          <p:cNvSpPr>
            <a:spLocks noChangeArrowheads="1"/>
          </p:cNvSpPr>
          <p:nvPr/>
        </p:nvSpPr>
        <p:spPr bwMode="auto">
          <a:xfrm>
            <a:off x="2227670" y="3493260"/>
            <a:ext cx="2904880" cy="135635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headEnd/>
                <a:tailEnd/>
              </a14:hiddenLine>
            </a:ext>
          </a:extLst>
        </p:spPr>
        <p:txBody>
          <a:bodyPr bIns="60957" lIns="121914" rIns="121914" tIns="60957" wrap="square">
            <a:spAutoFit/>
          </a:bodyPr>
          <a:lstStyle/>
          <a:p>
            <a:pPr algn="just">
              <a:lnSpc>
                <a:spcPct val="150000"/>
              </a:lnSpc>
            </a:pPr>
            <a:r>
              <a:rPr altLang="en-US" b="1" lang="zh-CN">
                <a:solidFill>
                  <a:schemeClr val="bg1">
                    <a:lumMod val="50000"/>
                  </a:schemeClr>
                </a:solidFill>
                <a:latin charset="-122" panose="020b0503020204020204" pitchFamily="34" typeface="微软雅黑"/>
                <a:ea charset="-122" pitchFamily="34" typeface="微软雅黑"/>
                <a:sym charset="-122" panose="020b0503020204020204" pitchFamily="34" typeface="微软雅黑"/>
              </a:rPr>
              <a:t>此处添加标题内容</a:t>
            </a:r>
          </a:p>
          <a:p>
            <a:pPr algn="just">
              <a:lnSpc>
                <a:spcPct val="150000"/>
              </a:lnSpc>
            </a:pPr>
            <a:r>
              <a:rPr altLang="en-US" b="1" lang="zh-CN">
                <a:solidFill>
                  <a:schemeClr val="bg1">
                    <a:lumMod val="50000"/>
                  </a:schemeClr>
                </a:solidFill>
                <a:latin charset="-122" panose="020b0503020204020204" pitchFamily="34" typeface="微软雅黑"/>
                <a:ea charset="-122" pitchFamily="34" typeface="微软雅黑"/>
                <a:sym charset="-122" panose="020b0503020204020204" pitchFamily="34" typeface="微软雅黑"/>
              </a:rPr>
              <a:t>点击此处添加内容</a:t>
            </a:r>
          </a:p>
          <a:p>
            <a:pPr algn="just">
              <a:lnSpc>
                <a:spcPct val="150000"/>
              </a:lnSpc>
            </a:pPr>
            <a:r>
              <a:rPr altLang="en-US" b="1" lang="zh-CN">
                <a:solidFill>
                  <a:schemeClr val="bg1">
                    <a:lumMod val="50000"/>
                  </a:schemeClr>
                </a:solidFill>
                <a:latin charset="-122" panose="020b0503020204020204" pitchFamily="34" typeface="微软雅黑"/>
                <a:ea charset="-122" pitchFamily="34" typeface="微软雅黑"/>
                <a:sym charset="-122" panose="020b0503020204020204" pitchFamily="34" typeface="微软雅黑"/>
              </a:rPr>
              <a:t>点击此处添加内容</a:t>
            </a:r>
          </a:p>
        </p:txBody>
      </p:sp>
      <p:sp>
        <p:nvSpPr>
          <p:cNvPr id="29" name="矩形 1">
            <a:extLst>
              <a:ext uri="{FF2B5EF4-FFF2-40B4-BE49-F238E27FC236}">
                <a16:creationId xmlns:a16="http://schemas.microsoft.com/office/drawing/2014/main" id="{7078D590-01DA-4157-8F7A-50545065288E}"/>
              </a:ext>
            </a:extLst>
          </p:cNvPr>
          <p:cNvSpPr>
            <a:spLocks noChangeArrowheads="1"/>
          </p:cNvSpPr>
          <p:nvPr/>
        </p:nvSpPr>
        <p:spPr bwMode="auto">
          <a:xfrm>
            <a:off x="9280243" y="3691515"/>
            <a:ext cx="2162402" cy="135635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headEnd/>
                <a:tailEnd/>
              </a14:hiddenLine>
            </a:ext>
          </a:extLst>
        </p:spPr>
        <p:txBody>
          <a:bodyPr bIns="60957" lIns="121914" rIns="121914" tIns="60957" wrap="square">
            <a:spAutoFit/>
          </a:bodyPr>
          <a:lstStyle/>
          <a:p>
            <a:pPr algn="just">
              <a:lnSpc>
                <a:spcPct val="150000"/>
              </a:lnSpc>
            </a:pPr>
            <a:r>
              <a:rPr altLang="en-US" b="1" lang="zh-CN">
                <a:solidFill>
                  <a:schemeClr val="bg1">
                    <a:lumMod val="50000"/>
                  </a:schemeClr>
                </a:solidFill>
                <a:latin charset="-122" panose="020b0503020204020204" pitchFamily="34" typeface="微软雅黑"/>
                <a:ea charset="-122" pitchFamily="34" typeface="微软雅黑"/>
                <a:sym charset="-122" panose="020b0503020204020204" pitchFamily="34" typeface="微软雅黑"/>
              </a:rPr>
              <a:t>此处添加标题内容</a:t>
            </a:r>
          </a:p>
          <a:p>
            <a:pPr algn="just">
              <a:lnSpc>
                <a:spcPct val="150000"/>
              </a:lnSpc>
            </a:pPr>
            <a:r>
              <a:rPr altLang="en-US" b="1" lang="zh-CN">
                <a:solidFill>
                  <a:schemeClr val="bg1">
                    <a:lumMod val="50000"/>
                  </a:schemeClr>
                </a:solidFill>
                <a:latin charset="-122" panose="020b0503020204020204" pitchFamily="34" typeface="微软雅黑"/>
                <a:ea charset="-122" pitchFamily="34" typeface="微软雅黑"/>
                <a:sym charset="-122" panose="020b0503020204020204" pitchFamily="34" typeface="微软雅黑"/>
              </a:rPr>
              <a:t>点击此处添加内容</a:t>
            </a:r>
          </a:p>
          <a:p>
            <a:pPr algn="just">
              <a:lnSpc>
                <a:spcPct val="150000"/>
              </a:lnSpc>
            </a:pPr>
            <a:r>
              <a:rPr altLang="en-US" b="1" lang="zh-CN">
                <a:solidFill>
                  <a:schemeClr val="bg1">
                    <a:lumMod val="50000"/>
                  </a:schemeClr>
                </a:solidFill>
                <a:latin charset="-122" panose="020b0503020204020204" pitchFamily="34" typeface="微软雅黑"/>
                <a:ea charset="-122" pitchFamily="34" typeface="微软雅黑"/>
                <a:sym charset="-122" panose="020b0503020204020204" pitchFamily="34" typeface="微软雅黑"/>
              </a:rPr>
              <a:t>点击此处添加内容</a:t>
            </a:r>
          </a:p>
        </p:txBody>
      </p:sp>
      <p:sp>
        <p:nvSpPr>
          <p:cNvPr id="30" name="任意多边形 70">
            <a:extLst>
              <a:ext uri="{FF2B5EF4-FFF2-40B4-BE49-F238E27FC236}">
                <a16:creationId xmlns:a16="http://schemas.microsoft.com/office/drawing/2014/main" id="{51AC946A-4DF6-4096-BEED-4B429663F692}"/>
              </a:ext>
            </a:extLst>
          </p:cNvPr>
          <p:cNvSpPr/>
          <p:nvPr/>
        </p:nvSpPr>
        <p:spPr bwMode="auto">
          <a:xfrm>
            <a:off x="7541474" y="2336388"/>
            <a:ext cx="3638328" cy="939390"/>
          </a:xfrm>
          <a:custGeom>
            <a:gdLst>
              <a:gd fmla="*/ 0 w 2896333" name="T0"/>
              <a:gd fmla="*/ 3363613 h 581025" name="T1"/>
              <a:gd fmla="*/ 546459 w 2896333" name="T2"/>
              <a:gd fmla="*/ 0 h 581025" name="T3"/>
              <a:gd fmla="*/ 4747578 w 2896333" name="T4"/>
              <a:gd fmla="*/ 0 h 581025" name="T5"/>
              <a:gd fmla="*/ 0 60000 65536" name="T6"/>
              <a:gd fmla="*/ 0 60000 65536" name="T7"/>
              <a:gd fmla="*/ 0 60000 65536" name="T8"/>
              <a:gd fmla="*/ 0 w 2896333" name="T9"/>
              <a:gd fmla="*/ 0 h 581025" name="T10"/>
              <a:gd fmla="*/ 2896333 w 2896333" name="T11"/>
              <a:gd fmla="*/ 581025 h 581025" name="T12"/>
            </a:gdLst>
            <a:cxnLst>
              <a:cxn ang="T6">
                <a:pos x="T0" y="T1"/>
              </a:cxn>
              <a:cxn ang="T7">
                <a:pos x="T2" y="T3"/>
              </a:cxn>
              <a:cxn ang="T8">
                <a:pos x="T4" y="T5"/>
              </a:cxn>
            </a:cxnLst>
            <a:rect b="T12" l="T9" r="T11" t="T10"/>
            <a:pathLst>
              <a:path h="581025" w="2896333">
                <a:moveTo>
                  <a:pt x="0" y="581025"/>
                </a:moveTo>
                <a:lnTo>
                  <a:pt x="333375" y="0"/>
                </a:lnTo>
                <a:lnTo>
                  <a:pt x="2896333" y="0"/>
                </a:lnTo>
              </a:path>
            </a:pathLst>
          </a:custGeom>
          <a:noFill/>
          <a:ln w="12700">
            <a:solidFill>
              <a:schemeClr val="bg1">
                <a:lumMod val="50000"/>
              </a:schemeClr>
            </a:solidFill>
            <a:prstDash val="dash"/>
            <a:bevel/>
            <a:headEnd len="med" type="oval" w="med"/>
          </a:ln>
          <a:extLst>
            <a:ext uri="{909E8E84-426E-40DD-AFC4-6F175D3DCCD1}">
              <a14:hiddenFill>
                <a:solidFill>
                  <a:srgbClr val="FFFFFF"/>
                </a:solidFill>
              </a14:hiddenFill>
            </a:ext>
          </a:extLst>
        </p:spPr>
        <p:txBody>
          <a:bodyPr anchor="ctr" bIns="60957" lIns="121914" rIns="121914" tIns="60957"/>
          <a:lstStyle/>
          <a:p>
            <a:endParaRPr altLang="en-US" lang="zh-CN"/>
          </a:p>
        </p:txBody>
      </p:sp>
      <p:sp>
        <p:nvSpPr>
          <p:cNvPr id="31" name="任意多边形 71">
            <a:extLst>
              <a:ext uri="{FF2B5EF4-FFF2-40B4-BE49-F238E27FC236}">
                <a16:creationId xmlns:a16="http://schemas.microsoft.com/office/drawing/2014/main" id="{9EB0E186-8886-48A3-A14A-EBAA6DA4222C}"/>
              </a:ext>
            </a:extLst>
          </p:cNvPr>
          <p:cNvSpPr/>
          <p:nvPr/>
        </p:nvSpPr>
        <p:spPr bwMode="auto">
          <a:xfrm>
            <a:off x="7386108" y="4170983"/>
            <a:ext cx="3788268" cy="944810"/>
          </a:xfrm>
          <a:custGeom>
            <a:gdLst>
              <a:gd fmla="*/ 0 w 2528430" name="T0"/>
              <a:gd fmla="*/ 3322353 h 587027" name="T1"/>
              <a:gd fmla="*/ 1318983 w 2528430" name="T2"/>
              <a:gd fmla="*/ 33968 h 587027" name="T3"/>
              <a:gd fmla="*/ 10003623 w 2528430" name="T4"/>
              <a:gd fmla="*/ 0 h 587027" name="T5"/>
              <a:gd fmla="*/ 0 60000 65536" name="T6"/>
              <a:gd fmla="*/ 0 60000 65536" name="T7"/>
              <a:gd fmla="*/ 0 60000 65536" name="T8"/>
              <a:gd fmla="*/ 0 w 2528430" name="T9"/>
              <a:gd fmla="*/ 0 h 587027" name="T10"/>
              <a:gd fmla="*/ 2528430 w 2528430" name="T11"/>
              <a:gd fmla="*/ 587027 h 587027" name="T12"/>
            </a:gdLst>
            <a:cxnLst>
              <a:cxn ang="T6">
                <a:pos x="T0" y="T1"/>
              </a:cxn>
              <a:cxn ang="T7">
                <a:pos x="T2" y="T3"/>
              </a:cxn>
              <a:cxn ang="T8">
                <a:pos x="T4" y="T5"/>
              </a:cxn>
            </a:cxnLst>
            <a:rect b="T12" l="T9" r="T11" t="T10"/>
            <a:pathLst>
              <a:path h="587027" w="2528430">
                <a:moveTo>
                  <a:pt x="0" y="587027"/>
                </a:moveTo>
                <a:lnTo>
                  <a:pt x="333375" y="6002"/>
                </a:lnTo>
                <a:lnTo>
                  <a:pt x="2528430" y="0"/>
                </a:lnTo>
              </a:path>
            </a:pathLst>
          </a:custGeom>
          <a:noFill/>
          <a:ln w="12700">
            <a:solidFill>
              <a:schemeClr val="bg1">
                <a:lumMod val="50000"/>
              </a:schemeClr>
            </a:solidFill>
            <a:prstDash val="dash"/>
            <a:bevel/>
            <a:headEnd len="med" type="oval" w="med"/>
          </a:ln>
          <a:extLst>
            <a:ext uri="{909E8E84-426E-40DD-AFC4-6F175D3DCCD1}">
              <a14:hiddenFill>
                <a:solidFill>
                  <a:srgbClr val="FFFFFF"/>
                </a:solidFill>
              </a14:hiddenFill>
            </a:ext>
          </a:extLst>
        </p:spPr>
        <p:txBody>
          <a:bodyPr anchor="ctr" bIns="60957" lIns="121914" rIns="121914" tIns="60957"/>
          <a:lstStyle/>
          <a:p>
            <a:endParaRPr altLang="en-US" lang="zh-CN"/>
          </a:p>
        </p:txBody>
      </p:sp>
      <p:sp>
        <p:nvSpPr>
          <p:cNvPr id="32" name="Oval 54">
            <a:extLst>
              <a:ext uri="{FF2B5EF4-FFF2-40B4-BE49-F238E27FC236}">
                <a16:creationId xmlns:a16="http://schemas.microsoft.com/office/drawing/2014/main" id="{2DC56043-EA76-41D0-BDC6-C22F937C9FF9}"/>
              </a:ext>
            </a:extLst>
          </p:cNvPr>
          <p:cNvSpPr>
            <a:spLocks noChangeArrowheads="1"/>
          </p:cNvSpPr>
          <p:nvPr/>
        </p:nvSpPr>
        <p:spPr bwMode="auto">
          <a:xfrm>
            <a:off x="5865011" y="3299269"/>
            <a:ext cx="126458" cy="124650"/>
          </a:xfrm>
          <a:prstGeom prst="ellipse">
            <a:avLst/>
          </a:prstGeom>
          <a:gradFill rotWithShape="1">
            <a:gsLst>
              <a:gs pos="0">
                <a:srgbClr val="BBBBBB"/>
              </a:gs>
              <a:gs pos="34999">
                <a:srgbClr val="CFCFCF"/>
              </a:gs>
              <a:gs pos="100000">
                <a:srgbClr val="EDEDED"/>
              </a:gs>
            </a:gsLst>
            <a:lin ang="16200000" scaled="1"/>
          </a:gradFill>
          <a:ln>
            <a:noFill/>
          </a:ln>
          <a:extLst>
            <a:ext uri="{91240B29-F687-4F45-9708-019B960494DF}">
              <a14:hiddenLine w="9525">
                <a:solidFill>
                  <a:srgbClr val="000000"/>
                </a:solidFill>
                <a:bevel/>
                <a:headEnd/>
                <a:tailEnd/>
              </a14:hiddenLine>
            </a:ext>
          </a:extLst>
        </p:spPr>
        <p:txBody>
          <a:bodyPr bIns="60957" lIns="121914" rIns="121914" tIns="60957"/>
          <a:lstStyle/>
          <a:p>
            <a:endParaRPr altLang="zh-CN" lang="zh-CN" sz="2400">
              <a:solidFill>
                <a:srgbClr val="000000"/>
              </a:solidFill>
              <a:latin charset="-122" panose="02000000000000000000" pitchFamily="2" typeface="方正兰亭粗黑_GBK"/>
              <a:sym charset="-122" panose="02010600030101010101" pitchFamily="2" typeface="宋体"/>
            </a:endParaRPr>
          </a:p>
        </p:txBody>
      </p:sp>
      <p:sp>
        <p:nvSpPr>
          <p:cNvPr id="33" name="Oval 54">
            <a:extLst>
              <a:ext uri="{FF2B5EF4-FFF2-40B4-BE49-F238E27FC236}">
                <a16:creationId xmlns:a16="http://schemas.microsoft.com/office/drawing/2014/main" id="{375DB02D-0B82-4A8C-9C41-9A3559830C53}"/>
              </a:ext>
            </a:extLst>
          </p:cNvPr>
          <p:cNvSpPr>
            <a:spLocks noChangeArrowheads="1"/>
          </p:cNvSpPr>
          <p:nvPr/>
        </p:nvSpPr>
        <p:spPr bwMode="auto">
          <a:xfrm>
            <a:off x="7457047" y="3229419"/>
            <a:ext cx="126458" cy="124650"/>
          </a:xfrm>
          <a:prstGeom prst="ellipse">
            <a:avLst/>
          </a:prstGeom>
          <a:gradFill rotWithShape="1">
            <a:gsLst>
              <a:gs pos="0">
                <a:srgbClr val="BBBBBB"/>
              </a:gs>
              <a:gs pos="34999">
                <a:srgbClr val="CFCFCF"/>
              </a:gs>
              <a:gs pos="100000">
                <a:srgbClr val="EDEDED"/>
              </a:gs>
            </a:gsLst>
            <a:lin ang="16200000" scaled="1"/>
          </a:gradFill>
          <a:ln>
            <a:noFill/>
          </a:ln>
          <a:extLst>
            <a:ext uri="{91240B29-F687-4F45-9708-019B960494DF}">
              <a14:hiddenLine w="9525">
                <a:solidFill>
                  <a:srgbClr val="000000"/>
                </a:solidFill>
                <a:bevel/>
                <a:headEnd/>
                <a:tailEnd/>
              </a14:hiddenLine>
            </a:ext>
          </a:extLst>
        </p:spPr>
        <p:txBody>
          <a:bodyPr bIns="60957" lIns="121914" rIns="121914" tIns="60957"/>
          <a:lstStyle/>
          <a:p>
            <a:endParaRPr altLang="zh-CN" lang="zh-CN" sz="2400">
              <a:solidFill>
                <a:srgbClr val="000000"/>
              </a:solidFill>
              <a:latin charset="-122" panose="02000000000000000000" pitchFamily="2" typeface="方正兰亭粗黑_GBK"/>
              <a:sym charset="-122" panose="02010600030101010101" pitchFamily="2" typeface="宋体"/>
            </a:endParaRPr>
          </a:p>
        </p:txBody>
      </p:sp>
      <p:sp>
        <p:nvSpPr>
          <p:cNvPr id="34" name="Oval 54">
            <a:extLst>
              <a:ext uri="{FF2B5EF4-FFF2-40B4-BE49-F238E27FC236}">
                <a16:creationId xmlns:a16="http://schemas.microsoft.com/office/drawing/2014/main" id="{478C804F-D50F-4510-BDFE-0028E24AD810}"/>
              </a:ext>
            </a:extLst>
          </p:cNvPr>
          <p:cNvSpPr>
            <a:spLocks noChangeArrowheads="1"/>
          </p:cNvSpPr>
          <p:nvPr/>
        </p:nvSpPr>
        <p:spPr bwMode="auto">
          <a:xfrm>
            <a:off x="7314282" y="5059696"/>
            <a:ext cx="124650" cy="126458"/>
          </a:xfrm>
          <a:prstGeom prst="ellipse">
            <a:avLst/>
          </a:prstGeom>
          <a:gradFill rotWithShape="1">
            <a:gsLst>
              <a:gs pos="0">
                <a:srgbClr val="BBBBBB"/>
              </a:gs>
              <a:gs pos="34999">
                <a:srgbClr val="CFCFCF"/>
              </a:gs>
              <a:gs pos="100000">
                <a:srgbClr val="EDEDED"/>
              </a:gs>
            </a:gsLst>
            <a:lin ang="16200000" scaled="1"/>
          </a:gradFill>
          <a:ln>
            <a:noFill/>
          </a:ln>
          <a:extLst>
            <a:ext uri="{91240B29-F687-4F45-9708-019B960494DF}">
              <a14:hiddenLine w="9525">
                <a:solidFill>
                  <a:srgbClr val="000000"/>
                </a:solidFill>
                <a:bevel/>
                <a:headEnd/>
                <a:tailEnd/>
              </a14:hiddenLine>
            </a:ext>
          </a:extLst>
        </p:spPr>
        <p:txBody>
          <a:bodyPr bIns="60957" lIns="121914" rIns="121914" tIns="60957"/>
          <a:lstStyle/>
          <a:p>
            <a:endParaRPr altLang="zh-CN" lang="zh-CN" sz="2400">
              <a:solidFill>
                <a:srgbClr val="000000"/>
              </a:solidFill>
              <a:latin charset="-122" panose="02000000000000000000" pitchFamily="2" typeface="方正兰亭粗黑_GBK"/>
              <a:sym charset="-122" panose="02010600030101010101" pitchFamily="2" typeface="宋体"/>
            </a:endParaRPr>
          </a:p>
        </p:txBody>
      </p:sp>
      <p:sp>
        <p:nvSpPr>
          <p:cNvPr id="35" name="Oval 54">
            <a:extLst>
              <a:ext uri="{FF2B5EF4-FFF2-40B4-BE49-F238E27FC236}">
                <a16:creationId xmlns:a16="http://schemas.microsoft.com/office/drawing/2014/main" id="{FFF4369B-DA8F-46F1-A800-3C7B971F4D30}"/>
              </a:ext>
            </a:extLst>
          </p:cNvPr>
          <p:cNvSpPr>
            <a:spLocks noChangeArrowheads="1"/>
          </p:cNvSpPr>
          <p:nvPr/>
        </p:nvSpPr>
        <p:spPr bwMode="auto">
          <a:xfrm>
            <a:off x="5493536" y="4864544"/>
            <a:ext cx="126458" cy="124650"/>
          </a:xfrm>
          <a:prstGeom prst="ellipse">
            <a:avLst/>
          </a:prstGeom>
          <a:gradFill rotWithShape="1">
            <a:gsLst>
              <a:gs pos="0">
                <a:srgbClr val="BBBBBB"/>
              </a:gs>
              <a:gs pos="34999">
                <a:srgbClr val="CFCFCF"/>
              </a:gs>
              <a:gs pos="100000">
                <a:srgbClr val="EDEDED"/>
              </a:gs>
            </a:gsLst>
            <a:lin ang="16200000" scaled="1"/>
          </a:gradFill>
          <a:ln>
            <a:noFill/>
          </a:ln>
          <a:extLst>
            <a:ext uri="{91240B29-F687-4F45-9708-019B960494DF}">
              <a14:hiddenLine w="9525">
                <a:solidFill>
                  <a:srgbClr val="000000"/>
                </a:solidFill>
                <a:bevel/>
                <a:headEnd/>
                <a:tailEnd/>
              </a14:hiddenLine>
            </a:ext>
          </a:extLst>
        </p:spPr>
        <p:txBody>
          <a:bodyPr bIns="60957" lIns="121914" rIns="121914" tIns="60957"/>
          <a:lstStyle/>
          <a:p>
            <a:endParaRPr altLang="zh-CN" lang="zh-CN" sz="2400">
              <a:solidFill>
                <a:srgbClr val="000000"/>
              </a:solidFill>
              <a:latin charset="-122" panose="02000000000000000000" pitchFamily="2" typeface="方正兰亭粗黑_GBK"/>
              <a:sym charset="-122" panose="02010600030101010101" pitchFamily="2" typeface="宋体"/>
            </a:endParaRPr>
          </a:p>
        </p:txBody>
      </p:sp>
    </p:spTree>
    <p:extLst>
      <p:ext uri="{BB962C8B-B14F-4D97-AF65-F5344CB8AC3E}">
        <p14:creationId val="3591691364"/>
      </p:ext>
    </p:extLst>
  </p:cSld>
  <p:clrMapOvr>
    <a:masterClrMapping/>
  </p:clrMapOvr>
  <mc:AlternateContent>
    <mc:Choice Requires="p14">
      <p:transition p14:dur="900" spd="slow">
        <p14:warp dir="in"/>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7" presetSubtype="0">
                                  <p:stCondLst>
                                    <p:cond delay="0"/>
                                  </p:stCondLst>
                                  <p:childTnLst>
                                    <p:set>
                                      <p:cBhvr>
                                        <p:cTn dur="1" fill="hold" id="6">
                                          <p:stCondLst>
                                            <p:cond delay="0"/>
                                          </p:stCondLst>
                                        </p:cTn>
                                        <p:tgtEl>
                                          <p:spTgt spid="7"/>
                                        </p:tgtEl>
                                        <p:attrNameLst>
                                          <p:attrName>style.visibility</p:attrName>
                                        </p:attrNameLst>
                                      </p:cBhvr>
                                      <p:to>
                                        <p:strVal val="visible"/>
                                      </p:to>
                                    </p:set>
                                    <p:animEffect filter="fade" transition="in">
                                      <p:cBhvr>
                                        <p:cTn dur="750" id="7"/>
                                        <p:tgtEl>
                                          <p:spTgt spid="7"/>
                                        </p:tgtEl>
                                      </p:cBhvr>
                                    </p:animEffect>
                                    <p:anim calcmode="lin" valueType="num">
                                      <p:cBhvr>
                                        <p:cTn dur="750" fill="hold" id="8"/>
                                        <p:tgtEl>
                                          <p:spTgt spid="7"/>
                                        </p:tgtEl>
                                        <p:attrNameLst>
                                          <p:attrName>ppt_x</p:attrName>
                                        </p:attrNameLst>
                                      </p:cBhvr>
                                      <p:tavLst>
                                        <p:tav tm="0">
                                          <p:val>
                                            <p:strVal val="#ppt_x"/>
                                          </p:val>
                                        </p:tav>
                                        <p:tav tm="100000">
                                          <p:val>
                                            <p:strVal val="#ppt_x"/>
                                          </p:val>
                                        </p:tav>
                                      </p:tavLst>
                                    </p:anim>
                                    <p:anim calcmode="lin" valueType="num">
                                      <p:cBhvr>
                                        <p:cTn dur="750" fill="hold" id="9"/>
                                        <p:tgtEl>
                                          <p:spTgt spid="7"/>
                                        </p:tgtEl>
                                        <p:attrNameLst>
                                          <p:attrName>ppt_y</p:attrName>
                                        </p:attrNameLst>
                                      </p:cBhvr>
                                      <p:tavLst>
                                        <p:tav tm="0">
                                          <p:val>
                                            <p:strVal val="#ppt_y-.1"/>
                                          </p:val>
                                        </p:tav>
                                        <p:tav tm="100000">
                                          <p:val>
                                            <p:strVal val="#ppt_y"/>
                                          </p:val>
                                        </p:tav>
                                      </p:tavLst>
                                    </p:anim>
                                  </p:childTnLst>
                                </p:cTn>
                              </p:par>
                              <p:par>
                                <p:cTn fill="hold" id="10" nodeType="withEffect" presetClass="entr" presetID="42" presetSubtype="0">
                                  <p:stCondLst>
                                    <p:cond delay="0"/>
                                  </p:stCondLst>
                                  <p:childTnLst>
                                    <p:set>
                                      <p:cBhvr>
                                        <p:cTn dur="1" fill="hold" id="11">
                                          <p:stCondLst>
                                            <p:cond delay="0"/>
                                          </p:stCondLst>
                                        </p:cTn>
                                        <p:tgtEl>
                                          <p:spTgt spid="11"/>
                                        </p:tgtEl>
                                        <p:attrNameLst>
                                          <p:attrName>style.visibility</p:attrName>
                                        </p:attrNameLst>
                                      </p:cBhvr>
                                      <p:to>
                                        <p:strVal val="visible"/>
                                      </p:to>
                                    </p:set>
                                    <p:animEffect filter="fade" transition="in">
                                      <p:cBhvr>
                                        <p:cTn dur="750" id="12"/>
                                        <p:tgtEl>
                                          <p:spTgt spid="11"/>
                                        </p:tgtEl>
                                      </p:cBhvr>
                                    </p:animEffect>
                                    <p:anim calcmode="lin" valueType="num">
                                      <p:cBhvr>
                                        <p:cTn dur="750" fill="hold" id="13"/>
                                        <p:tgtEl>
                                          <p:spTgt spid="11"/>
                                        </p:tgtEl>
                                        <p:attrNameLst>
                                          <p:attrName>ppt_x</p:attrName>
                                        </p:attrNameLst>
                                      </p:cBhvr>
                                      <p:tavLst>
                                        <p:tav tm="0">
                                          <p:val>
                                            <p:strVal val="#ppt_x"/>
                                          </p:val>
                                        </p:tav>
                                        <p:tav tm="100000">
                                          <p:val>
                                            <p:strVal val="#ppt_x"/>
                                          </p:val>
                                        </p:tav>
                                      </p:tavLst>
                                    </p:anim>
                                    <p:anim calcmode="lin" valueType="num">
                                      <p:cBhvr>
                                        <p:cTn dur="750" fill="hold" id="14"/>
                                        <p:tgtEl>
                                          <p:spTgt spid="11"/>
                                        </p:tgtEl>
                                        <p:attrNameLst>
                                          <p:attrName>ppt_y</p:attrName>
                                        </p:attrNameLst>
                                      </p:cBhvr>
                                      <p:tavLst>
                                        <p:tav tm="0">
                                          <p:val>
                                            <p:strVal val="#ppt_y+.1"/>
                                          </p:val>
                                        </p:tav>
                                        <p:tav tm="100000">
                                          <p:val>
                                            <p:strVal val="#ppt_y"/>
                                          </p:val>
                                        </p:tav>
                                      </p:tavLst>
                                    </p:anim>
                                  </p:childTnLst>
                                </p:cTn>
                              </p:par>
                              <p:par>
                                <p:cTn fill="hold" grpId="0" id="15" nodeType="withEffect" presetClass="entr" presetID="16" presetSubtype="26">
                                  <p:stCondLst>
                                    <p:cond delay="250"/>
                                  </p:stCondLst>
                                  <p:childTnLst>
                                    <p:set>
                                      <p:cBhvr>
                                        <p:cTn dur="1" fill="hold" id="16">
                                          <p:stCondLst>
                                            <p:cond delay="0"/>
                                          </p:stCondLst>
                                        </p:cTn>
                                        <p:tgtEl>
                                          <p:spTgt spid="18"/>
                                        </p:tgtEl>
                                        <p:attrNameLst>
                                          <p:attrName>style.visibility</p:attrName>
                                        </p:attrNameLst>
                                      </p:cBhvr>
                                      <p:to>
                                        <p:strVal val="visible"/>
                                      </p:to>
                                    </p:set>
                                    <p:animEffect filter="barn(inHorizontal)" transition="in">
                                      <p:cBhvr>
                                        <p:cTn dur="750" id="17"/>
                                        <p:tgtEl>
                                          <p:spTgt spid="18"/>
                                        </p:tgtEl>
                                      </p:cBhvr>
                                    </p:animEffect>
                                  </p:childTnLst>
                                </p:cTn>
                              </p:par>
                            </p:childTnLst>
                          </p:cTn>
                        </p:par>
                        <p:par>
                          <p:cTn fill="hold" id="18" nodeType="afterGroup">
                            <p:stCondLst>
                              <p:cond delay="1000"/>
                            </p:stCondLst>
                            <p:childTnLst>
                              <p:par>
                                <p:cTn fill="hold" grpId="0" id="19" nodeType="afterEffect" presetClass="entr" presetID="2" presetSubtype="9">
                                  <p:stCondLst>
                                    <p:cond delay="0"/>
                                  </p:stCondLst>
                                  <p:childTnLst>
                                    <p:set>
                                      <p:cBhvr>
                                        <p:cTn dur="1" fill="hold" id="20">
                                          <p:stCondLst>
                                            <p:cond delay="0"/>
                                          </p:stCondLst>
                                        </p:cTn>
                                        <p:tgtEl>
                                          <p:spTgt spid="19"/>
                                        </p:tgtEl>
                                        <p:attrNameLst>
                                          <p:attrName>style.visibility</p:attrName>
                                        </p:attrNameLst>
                                      </p:cBhvr>
                                      <p:to>
                                        <p:strVal val="visible"/>
                                      </p:to>
                                    </p:set>
                                    <p:anim calcmode="lin" valueType="num">
                                      <p:cBhvr>
                                        <p:cTn dur="500" fill="hold" id="21"/>
                                        <p:tgtEl>
                                          <p:spTgt spid="19"/>
                                        </p:tgtEl>
                                        <p:attrNameLst>
                                          <p:attrName>ppt_x</p:attrName>
                                        </p:attrNameLst>
                                      </p:cBhvr>
                                      <p:tavLst>
                                        <p:tav tm="0">
                                          <p:val>
                                            <p:strVal val="0-#ppt_w/2"/>
                                          </p:val>
                                        </p:tav>
                                        <p:tav tm="100000">
                                          <p:val>
                                            <p:strVal val="#ppt_x"/>
                                          </p:val>
                                        </p:tav>
                                      </p:tavLst>
                                    </p:anim>
                                    <p:anim calcmode="lin" valueType="num">
                                      <p:cBhvr>
                                        <p:cTn dur="500" fill="hold" id="22"/>
                                        <p:tgtEl>
                                          <p:spTgt spid="19"/>
                                        </p:tgtEl>
                                        <p:attrNameLst>
                                          <p:attrName>ppt_y</p:attrName>
                                        </p:attrNameLst>
                                      </p:cBhvr>
                                      <p:tavLst>
                                        <p:tav tm="0">
                                          <p:val>
                                            <p:strVal val="0-#ppt_h/2"/>
                                          </p:val>
                                        </p:tav>
                                        <p:tav tm="100000">
                                          <p:val>
                                            <p:strVal val="#ppt_y"/>
                                          </p:val>
                                        </p:tav>
                                      </p:tavLst>
                                    </p:anim>
                                  </p:childTnLst>
                                </p:cTn>
                              </p:par>
                              <p:par>
                                <p:cTn fill="hold" grpId="0" id="23" nodeType="withEffect" presetClass="entr" presetID="2" presetSubtype="3">
                                  <p:stCondLst>
                                    <p:cond delay="0"/>
                                  </p:stCondLst>
                                  <p:childTnLst>
                                    <p:set>
                                      <p:cBhvr>
                                        <p:cTn dur="1" fill="hold" id="24">
                                          <p:stCondLst>
                                            <p:cond delay="0"/>
                                          </p:stCondLst>
                                        </p:cTn>
                                        <p:tgtEl>
                                          <p:spTgt spid="17"/>
                                        </p:tgtEl>
                                        <p:attrNameLst>
                                          <p:attrName>style.visibility</p:attrName>
                                        </p:attrNameLst>
                                      </p:cBhvr>
                                      <p:to>
                                        <p:strVal val="visible"/>
                                      </p:to>
                                    </p:set>
                                    <p:anim calcmode="lin" valueType="num">
                                      <p:cBhvr>
                                        <p:cTn dur="500" fill="hold" id="25"/>
                                        <p:tgtEl>
                                          <p:spTgt spid="17"/>
                                        </p:tgtEl>
                                        <p:attrNameLst>
                                          <p:attrName>ppt_x</p:attrName>
                                        </p:attrNameLst>
                                      </p:cBhvr>
                                      <p:tavLst>
                                        <p:tav tm="0">
                                          <p:val>
                                            <p:strVal val="1+#ppt_w/2"/>
                                          </p:val>
                                        </p:tav>
                                        <p:tav tm="100000">
                                          <p:val>
                                            <p:strVal val="#ppt_x"/>
                                          </p:val>
                                        </p:tav>
                                      </p:tavLst>
                                    </p:anim>
                                    <p:anim calcmode="lin" valueType="num">
                                      <p:cBhvr>
                                        <p:cTn dur="500" fill="hold" id="26"/>
                                        <p:tgtEl>
                                          <p:spTgt spid="17"/>
                                        </p:tgtEl>
                                        <p:attrNameLst>
                                          <p:attrName>ppt_y</p:attrName>
                                        </p:attrNameLst>
                                      </p:cBhvr>
                                      <p:tavLst>
                                        <p:tav tm="0">
                                          <p:val>
                                            <p:strVal val="0-#ppt_h/2"/>
                                          </p:val>
                                        </p:tav>
                                        <p:tav tm="100000">
                                          <p:val>
                                            <p:strVal val="#ppt_y"/>
                                          </p:val>
                                        </p:tav>
                                      </p:tavLst>
                                    </p:anim>
                                  </p:childTnLst>
                                </p:cTn>
                              </p:par>
                              <p:par>
                                <p:cTn fill="hold" grpId="0" id="27" nodeType="withEffect" presetClass="entr" presetID="2" presetSubtype="12">
                                  <p:stCondLst>
                                    <p:cond delay="0"/>
                                  </p:stCondLst>
                                  <p:childTnLst>
                                    <p:set>
                                      <p:cBhvr>
                                        <p:cTn dur="1" fill="hold" id="28">
                                          <p:stCondLst>
                                            <p:cond delay="0"/>
                                          </p:stCondLst>
                                        </p:cTn>
                                        <p:tgtEl>
                                          <p:spTgt spid="16"/>
                                        </p:tgtEl>
                                        <p:attrNameLst>
                                          <p:attrName>style.visibility</p:attrName>
                                        </p:attrNameLst>
                                      </p:cBhvr>
                                      <p:to>
                                        <p:strVal val="visible"/>
                                      </p:to>
                                    </p:set>
                                    <p:anim calcmode="lin" valueType="num">
                                      <p:cBhvr>
                                        <p:cTn dur="500" fill="hold" id="29"/>
                                        <p:tgtEl>
                                          <p:spTgt spid="16"/>
                                        </p:tgtEl>
                                        <p:attrNameLst>
                                          <p:attrName>ppt_x</p:attrName>
                                        </p:attrNameLst>
                                      </p:cBhvr>
                                      <p:tavLst>
                                        <p:tav tm="0">
                                          <p:val>
                                            <p:strVal val="0-#ppt_w/2"/>
                                          </p:val>
                                        </p:tav>
                                        <p:tav tm="100000">
                                          <p:val>
                                            <p:strVal val="#ppt_x"/>
                                          </p:val>
                                        </p:tav>
                                      </p:tavLst>
                                    </p:anim>
                                    <p:anim calcmode="lin" valueType="num">
                                      <p:cBhvr>
                                        <p:cTn dur="500" fill="hold" id="30"/>
                                        <p:tgtEl>
                                          <p:spTgt spid="16"/>
                                        </p:tgtEl>
                                        <p:attrNameLst>
                                          <p:attrName>ppt_y</p:attrName>
                                        </p:attrNameLst>
                                      </p:cBhvr>
                                      <p:tavLst>
                                        <p:tav tm="0">
                                          <p:val>
                                            <p:strVal val="1+#ppt_h/2"/>
                                          </p:val>
                                        </p:tav>
                                        <p:tav tm="100000">
                                          <p:val>
                                            <p:strVal val="#ppt_y"/>
                                          </p:val>
                                        </p:tav>
                                      </p:tavLst>
                                    </p:anim>
                                  </p:childTnLst>
                                </p:cTn>
                              </p:par>
                              <p:par>
                                <p:cTn fill="hold" grpId="0" id="31" nodeType="withEffect" presetClass="entr" presetID="2" presetSubtype="6">
                                  <p:stCondLst>
                                    <p:cond delay="0"/>
                                  </p:stCondLst>
                                  <p:childTnLst>
                                    <p:set>
                                      <p:cBhvr>
                                        <p:cTn dur="1" fill="hold" id="32">
                                          <p:stCondLst>
                                            <p:cond delay="0"/>
                                          </p:stCondLst>
                                        </p:cTn>
                                        <p:tgtEl>
                                          <p:spTgt spid="15"/>
                                        </p:tgtEl>
                                        <p:attrNameLst>
                                          <p:attrName>style.visibility</p:attrName>
                                        </p:attrNameLst>
                                      </p:cBhvr>
                                      <p:to>
                                        <p:strVal val="visible"/>
                                      </p:to>
                                    </p:set>
                                    <p:anim calcmode="lin" valueType="num">
                                      <p:cBhvr>
                                        <p:cTn dur="500" fill="hold" id="33"/>
                                        <p:tgtEl>
                                          <p:spTgt spid="15"/>
                                        </p:tgtEl>
                                        <p:attrNameLst>
                                          <p:attrName>ppt_x</p:attrName>
                                        </p:attrNameLst>
                                      </p:cBhvr>
                                      <p:tavLst>
                                        <p:tav tm="0">
                                          <p:val>
                                            <p:strVal val="1+#ppt_w/2"/>
                                          </p:val>
                                        </p:tav>
                                        <p:tav tm="100000">
                                          <p:val>
                                            <p:strVal val="#ppt_x"/>
                                          </p:val>
                                        </p:tav>
                                      </p:tavLst>
                                    </p:anim>
                                    <p:anim calcmode="lin" valueType="num">
                                      <p:cBhvr>
                                        <p:cTn dur="500" fill="hold" id="34"/>
                                        <p:tgtEl>
                                          <p:spTgt spid="15"/>
                                        </p:tgtEl>
                                        <p:attrNameLst>
                                          <p:attrName>ppt_y</p:attrName>
                                        </p:attrNameLst>
                                      </p:cBhvr>
                                      <p:tavLst>
                                        <p:tav tm="0">
                                          <p:val>
                                            <p:strVal val="1+#ppt_h/2"/>
                                          </p:val>
                                        </p:tav>
                                        <p:tav tm="100000">
                                          <p:val>
                                            <p:strVal val="#ppt_y"/>
                                          </p:val>
                                        </p:tav>
                                      </p:tavLst>
                                    </p:anim>
                                  </p:childTnLst>
                                </p:cTn>
                              </p:par>
                            </p:childTnLst>
                          </p:cTn>
                        </p:par>
                        <p:par>
                          <p:cTn fill="hold" id="35" nodeType="afterGroup">
                            <p:stCondLst>
                              <p:cond delay="1500"/>
                            </p:stCondLst>
                            <p:childTnLst>
                              <p:par>
                                <p:cTn fill="hold" grpId="0" id="36" nodeType="afterEffect" presetClass="entr" presetID="23" presetSubtype="32">
                                  <p:stCondLst>
                                    <p:cond delay="0"/>
                                  </p:stCondLst>
                                  <p:childTnLst>
                                    <p:set>
                                      <p:cBhvr>
                                        <p:cTn dur="1" fill="hold" id="37">
                                          <p:stCondLst>
                                            <p:cond delay="0"/>
                                          </p:stCondLst>
                                        </p:cTn>
                                        <p:tgtEl>
                                          <p:spTgt spid="20"/>
                                        </p:tgtEl>
                                        <p:attrNameLst>
                                          <p:attrName>style.visibility</p:attrName>
                                        </p:attrNameLst>
                                      </p:cBhvr>
                                      <p:to>
                                        <p:strVal val="visible"/>
                                      </p:to>
                                    </p:set>
                                    <p:anim calcmode="lin" valueType="num">
                                      <p:cBhvr>
                                        <p:cTn dur="500" fill="hold" id="38"/>
                                        <p:tgtEl>
                                          <p:spTgt spid="20"/>
                                        </p:tgtEl>
                                        <p:attrNameLst>
                                          <p:attrName>ppt_w</p:attrName>
                                        </p:attrNameLst>
                                      </p:cBhvr>
                                      <p:tavLst>
                                        <p:tav tm="0">
                                          <p:val>
                                            <p:strVal val="4*#ppt_w"/>
                                          </p:val>
                                        </p:tav>
                                        <p:tav tm="100000">
                                          <p:val>
                                            <p:strVal val="#ppt_w"/>
                                          </p:val>
                                        </p:tav>
                                      </p:tavLst>
                                    </p:anim>
                                    <p:anim calcmode="lin" valueType="num">
                                      <p:cBhvr>
                                        <p:cTn dur="500" fill="hold" id="39"/>
                                        <p:tgtEl>
                                          <p:spTgt spid="20"/>
                                        </p:tgtEl>
                                        <p:attrNameLst>
                                          <p:attrName>ppt_h</p:attrName>
                                        </p:attrNameLst>
                                      </p:cBhvr>
                                      <p:tavLst>
                                        <p:tav tm="0">
                                          <p:val>
                                            <p:strVal val="4*#ppt_h"/>
                                          </p:val>
                                        </p:tav>
                                        <p:tav tm="100000">
                                          <p:val>
                                            <p:strVal val="#ppt_h"/>
                                          </p:val>
                                        </p:tav>
                                      </p:tavLst>
                                    </p:anim>
                                  </p:childTnLst>
                                </p:cTn>
                              </p:par>
                            </p:childTnLst>
                          </p:cTn>
                        </p:par>
                        <p:par>
                          <p:cTn fill="hold" id="40" nodeType="afterGroup">
                            <p:stCondLst>
                              <p:cond delay="2000"/>
                            </p:stCondLst>
                            <p:childTnLst>
                              <p:par>
                                <p:cTn fill="hold" grpId="0" id="41" nodeType="afterEffect" presetClass="entr" presetID="23" presetSubtype="32">
                                  <p:stCondLst>
                                    <p:cond delay="0"/>
                                  </p:stCondLst>
                                  <p:childTnLst>
                                    <p:set>
                                      <p:cBhvr>
                                        <p:cTn dur="1" fill="hold" id="42">
                                          <p:stCondLst>
                                            <p:cond delay="0"/>
                                          </p:stCondLst>
                                        </p:cTn>
                                        <p:tgtEl>
                                          <p:spTgt spid="21"/>
                                        </p:tgtEl>
                                        <p:attrNameLst>
                                          <p:attrName>style.visibility</p:attrName>
                                        </p:attrNameLst>
                                      </p:cBhvr>
                                      <p:to>
                                        <p:strVal val="visible"/>
                                      </p:to>
                                    </p:set>
                                    <p:anim calcmode="lin" valueType="num">
                                      <p:cBhvr>
                                        <p:cTn dur="500" fill="hold" id="43"/>
                                        <p:tgtEl>
                                          <p:spTgt spid="21"/>
                                        </p:tgtEl>
                                        <p:attrNameLst>
                                          <p:attrName>ppt_w</p:attrName>
                                        </p:attrNameLst>
                                      </p:cBhvr>
                                      <p:tavLst>
                                        <p:tav tm="0">
                                          <p:val>
                                            <p:strVal val="4*#ppt_w"/>
                                          </p:val>
                                        </p:tav>
                                        <p:tav tm="100000">
                                          <p:val>
                                            <p:strVal val="#ppt_w"/>
                                          </p:val>
                                        </p:tav>
                                      </p:tavLst>
                                    </p:anim>
                                    <p:anim calcmode="lin" valueType="num">
                                      <p:cBhvr>
                                        <p:cTn dur="500" fill="hold" id="44"/>
                                        <p:tgtEl>
                                          <p:spTgt spid="21"/>
                                        </p:tgtEl>
                                        <p:attrNameLst>
                                          <p:attrName>ppt_h</p:attrName>
                                        </p:attrNameLst>
                                      </p:cBhvr>
                                      <p:tavLst>
                                        <p:tav tm="0">
                                          <p:val>
                                            <p:strVal val="4*#ppt_h"/>
                                          </p:val>
                                        </p:tav>
                                        <p:tav tm="100000">
                                          <p:val>
                                            <p:strVal val="#ppt_h"/>
                                          </p:val>
                                        </p:tav>
                                      </p:tavLst>
                                    </p:anim>
                                  </p:childTnLst>
                                </p:cTn>
                              </p:par>
                            </p:childTnLst>
                          </p:cTn>
                        </p:par>
                        <p:par>
                          <p:cTn fill="hold" id="45" nodeType="afterGroup">
                            <p:stCondLst>
                              <p:cond delay="2500"/>
                            </p:stCondLst>
                            <p:childTnLst>
                              <p:par>
                                <p:cTn fill="hold" grpId="0" id="46" nodeType="afterEffect" presetClass="entr" presetID="23" presetSubtype="32">
                                  <p:stCondLst>
                                    <p:cond delay="0"/>
                                  </p:stCondLst>
                                  <p:childTnLst>
                                    <p:set>
                                      <p:cBhvr>
                                        <p:cTn dur="1" fill="hold" id="47">
                                          <p:stCondLst>
                                            <p:cond delay="0"/>
                                          </p:stCondLst>
                                        </p:cTn>
                                        <p:tgtEl>
                                          <p:spTgt spid="23"/>
                                        </p:tgtEl>
                                        <p:attrNameLst>
                                          <p:attrName>style.visibility</p:attrName>
                                        </p:attrNameLst>
                                      </p:cBhvr>
                                      <p:to>
                                        <p:strVal val="visible"/>
                                      </p:to>
                                    </p:set>
                                    <p:anim calcmode="lin" valueType="num">
                                      <p:cBhvr>
                                        <p:cTn dur="500" fill="hold" id="48"/>
                                        <p:tgtEl>
                                          <p:spTgt spid="23"/>
                                        </p:tgtEl>
                                        <p:attrNameLst>
                                          <p:attrName>ppt_w</p:attrName>
                                        </p:attrNameLst>
                                      </p:cBhvr>
                                      <p:tavLst>
                                        <p:tav tm="0">
                                          <p:val>
                                            <p:strVal val="4*#ppt_w"/>
                                          </p:val>
                                        </p:tav>
                                        <p:tav tm="100000">
                                          <p:val>
                                            <p:strVal val="#ppt_w"/>
                                          </p:val>
                                        </p:tav>
                                      </p:tavLst>
                                    </p:anim>
                                    <p:anim calcmode="lin" valueType="num">
                                      <p:cBhvr>
                                        <p:cTn dur="500" fill="hold" id="49"/>
                                        <p:tgtEl>
                                          <p:spTgt spid="23"/>
                                        </p:tgtEl>
                                        <p:attrNameLst>
                                          <p:attrName>ppt_h</p:attrName>
                                        </p:attrNameLst>
                                      </p:cBhvr>
                                      <p:tavLst>
                                        <p:tav tm="0">
                                          <p:val>
                                            <p:strVal val="4*#ppt_h"/>
                                          </p:val>
                                        </p:tav>
                                        <p:tav tm="100000">
                                          <p:val>
                                            <p:strVal val="#ppt_h"/>
                                          </p:val>
                                        </p:tav>
                                      </p:tavLst>
                                    </p:anim>
                                  </p:childTnLst>
                                </p:cTn>
                              </p:par>
                            </p:childTnLst>
                          </p:cTn>
                        </p:par>
                        <p:par>
                          <p:cTn fill="hold" id="50" nodeType="afterGroup">
                            <p:stCondLst>
                              <p:cond delay="3000"/>
                            </p:stCondLst>
                            <p:childTnLst>
                              <p:par>
                                <p:cTn fill="hold" grpId="0" id="51" nodeType="afterEffect" presetClass="entr" presetID="23" presetSubtype="32">
                                  <p:stCondLst>
                                    <p:cond delay="0"/>
                                  </p:stCondLst>
                                  <p:childTnLst>
                                    <p:set>
                                      <p:cBhvr>
                                        <p:cTn dur="1" fill="hold" id="52">
                                          <p:stCondLst>
                                            <p:cond delay="0"/>
                                          </p:stCondLst>
                                        </p:cTn>
                                        <p:tgtEl>
                                          <p:spTgt spid="22"/>
                                        </p:tgtEl>
                                        <p:attrNameLst>
                                          <p:attrName>style.visibility</p:attrName>
                                        </p:attrNameLst>
                                      </p:cBhvr>
                                      <p:to>
                                        <p:strVal val="visible"/>
                                      </p:to>
                                    </p:set>
                                    <p:anim calcmode="lin" valueType="num">
                                      <p:cBhvr>
                                        <p:cTn dur="500" fill="hold" id="53"/>
                                        <p:tgtEl>
                                          <p:spTgt spid="22"/>
                                        </p:tgtEl>
                                        <p:attrNameLst>
                                          <p:attrName>ppt_w</p:attrName>
                                        </p:attrNameLst>
                                      </p:cBhvr>
                                      <p:tavLst>
                                        <p:tav tm="0">
                                          <p:val>
                                            <p:strVal val="4*#ppt_w"/>
                                          </p:val>
                                        </p:tav>
                                        <p:tav tm="100000">
                                          <p:val>
                                            <p:strVal val="#ppt_w"/>
                                          </p:val>
                                        </p:tav>
                                      </p:tavLst>
                                    </p:anim>
                                    <p:anim calcmode="lin" valueType="num">
                                      <p:cBhvr>
                                        <p:cTn dur="500" fill="hold" id="54"/>
                                        <p:tgtEl>
                                          <p:spTgt spid="22"/>
                                        </p:tgtEl>
                                        <p:attrNameLst>
                                          <p:attrName>ppt_h</p:attrName>
                                        </p:attrNameLst>
                                      </p:cBhvr>
                                      <p:tavLst>
                                        <p:tav tm="0">
                                          <p:val>
                                            <p:strVal val="4*#ppt_h"/>
                                          </p:val>
                                        </p:tav>
                                        <p:tav tm="100000">
                                          <p:val>
                                            <p:strVal val="#ppt_h"/>
                                          </p:val>
                                        </p:tav>
                                      </p:tavLst>
                                    </p:anim>
                                  </p:childTnLst>
                                </p:cTn>
                              </p:par>
                            </p:childTnLst>
                          </p:cTn>
                        </p:par>
                        <p:par>
                          <p:cTn fill="hold" id="55" nodeType="afterGroup">
                            <p:stCondLst>
                              <p:cond delay="3500"/>
                            </p:stCondLst>
                            <p:childTnLst>
                              <p:par>
                                <p:cTn fill="hold" grpId="0" id="56" nodeType="afterEffect" presetClass="entr" presetID="22" presetSubtype="4">
                                  <p:stCondLst>
                                    <p:cond delay="0"/>
                                  </p:stCondLst>
                                  <p:childTnLst>
                                    <p:set>
                                      <p:cBhvr>
                                        <p:cTn dur="1" fill="hold" id="57">
                                          <p:stCondLst>
                                            <p:cond delay="0"/>
                                          </p:stCondLst>
                                        </p:cTn>
                                        <p:tgtEl>
                                          <p:spTgt spid="32"/>
                                        </p:tgtEl>
                                        <p:attrNameLst>
                                          <p:attrName>style.visibility</p:attrName>
                                        </p:attrNameLst>
                                      </p:cBhvr>
                                      <p:to>
                                        <p:strVal val="visible"/>
                                      </p:to>
                                    </p:set>
                                    <p:animEffect filter="">
                                      <p:cBhvr>
                                        <p:cTn dur="500" id="58"/>
                                        <p:tgtEl>
                                          <p:spTgt spid="32"/>
                                        </p:tgtEl>
                                      </p:cBhvr>
                                    </p:animEffect>
                                  </p:childTnLst>
                                </p:cTn>
                              </p:par>
                              <p:par>
                                <p:cTn fill="hold" grpId="0" id="59" nodeType="withEffect" presetClass="entr" presetID="22" presetSubtype="4">
                                  <p:stCondLst>
                                    <p:cond delay="0"/>
                                  </p:stCondLst>
                                  <p:childTnLst>
                                    <p:set>
                                      <p:cBhvr>
                                        <p:cTn dur="1" fill="hold" id="60">
                                          <p:stCondLst>
                                            <p:cond delay="0"/>
                                          </p:stCondLst>
                                        </p:cTn>
                                        <p:tgtEl>
                                          <p:spTgt spid="25"/>
                                        </p:tgtEl>
                                        <p:attrNameLst>
                                          <p:attrName>style.visibility</p:attrName>
                                        </p:attrNameLst>
                                      </p:cBhvr>
                                      <p:to>
                                        <p:strVal val="visible"/>
                                      </p:to>
                                    </p:set>
                                    <p:animEffect filter="">
                                      <p:cBhvr>
                                        <p:cTn dur="500" id="61"/>
                                        <p:tgtEl>
                                          <p:spTgt spid="25"/>
                                        </p:tgtEl>
                                      </p:cBhvr>
                                    </p:animEffect>
                                  </p:childTnLst>
                                </p:cTn>
                              </p:par>
                              <p:par>
                                <p:cTn fill="hold" grpId="0" id="62" nodeType="withEffect" presetClass="entr" presetID="22" presetSubtype="4">
                                  <p:stCondLst>
                                    <p:cond delay="0"/>
                                  </p:stCondLst>
                                  <p:childTnLst>
                                    <p:set>
                                      <p:cBhvr>
                                        <p:cTn dur="1" fill="hold" id="63">
                                          <p:stCondLst>
                                            <p:cond delay="0"/>
                                          </p:stCondLst>
                                        </p:cTn>
                                        <p:tgtEl>
                                          <p:spTgt spid="27"/>
                                        </p:tgtEl>
                                        <p:attrNameLst>
                                          <p:attrName>style.visibility</p:attrName>
                                        </p:attrNameLst>
                                      </p:cBhvr>
                                      <p:to>
                                        <p:strVal val="visible"/>
                                      </p:to>
                                    </p:set>
                                    <p:animEffect filter="">
                                      <p:cBhvr>
                                        <p:cTn dur="500" id="64"/>
                                        <p:tgtEl>
                                          <p:spTgt spid="27"/>
                                        </p:tgtEl>
                                      </p:cBhvr>
                                    </p:animEffect>
                                  </p:childTnLst>
                                </p:cTn>
                              </p:par>
                              <p:par>
                                <p:cTn fill="hold" grpId="0" id="65" nodeType="withEffect" presetClass="entr" presetID="22" presetSubtype="4">
                                  <p:stCondLst>
                                    <p:cond delay="0"/>
                                  </p:stCondLst>
                                  <p:childTnLst>
                                    <p:set>
                                      <p:cBhvr>
                                        <p:cTn dur="1" fill="hold" id="66">
                                          <p:stCondLst>
                                            <p:cond delay="0"/>
                                          </p:stCondLst>
                                        </p:cTn>
                                        <p:tgtEl>
                                          <p:spTgt spid="35"/>
                                        </p:tgtEl>
                                        <p:attrNameLst>
                                          <p:attrName>style.visibility</p:attrName>
                                        </p:attrNameLst>
                                      </p:cBhvr>
                                      <p:to>
                                        <p:strVal val="visible"/>
                                      </p:to>
                                    </p:set>
                                    <p:animEffect filter="">
                                      <p:cBhvr>
                                        <p:cTn dur="500" id="67"/>
                                        <p:tgtEl>
                                          <p:spTgt spid="35"/>
                                        </p:tgtEl>
                                      </p:cBhvr>
                                    </p:animEffect>
                                  </p:childTnLst>
                                </p:cTn>
                              </p:par>
                            </p:childTnLst>
                          </p:cTn>
                        </p:par>
                        <p:par>
                          <p:cTn fill="hold" id="68" nodeType="afterGroup">
                            <p:stCondLst>
                              <p:cond delay="4000"/>
                            </p:stCondLst>
                            <p:childTnLst>
                              <p:par>
                                <p:cTn fill="hold" grpId="0" id="69" nodeType="afterEffect" presetClass="entr" presetID="2" presetSubtype="4">
                                  <p:stCondLst>
                                    <p:cond delay="0"/>
                                  </p:stCondLst>
                                  <p:childTnLst>
                                    <p:set>
                                      <p:cBhvr>
                                        <p:cTn dur="1" fill="hold" id="70">
                                          <p:stCondLst>
                                            <p:cond delay="0"/>
                                          </p:stCondLst>
                                        </p:cTn>
                                        <p:tgtEl>
                                          <p:spTgt spid="26"/>
                                        </p:tgtEl>
                                        <p:attrNameLst>
                                          <p:attrName>style.visibility</p:attrName>
                                        </p:attrNameLst>
                                      </p:cBhvr>
                                      <p:to>
                                        <p:strVal val="visible"/>
                                      </p:to>
                                    </p:set>
                                    <p:anim calcmode="lin" valueType="num">
                                      <p:cBhvr>
                                        <p:cTn dur="500" fill="hold" id="71"/>
                                        <p:tgtEl>
                                          <p:spTgt spid="26"/>
                                        </p:tgtEl>
                                        <p:attrNameLst>
                                          <p:attrName>ppt_x</p:attrName>
                                        </p:attrNameLst>
                                      </p:cBhvr>
                                      <p:tavLst>
                                        <p:tav tm="0">
                                          <p:val>
                                            <p:strVal val="#ppt_x"/>
                                          </p:val>
                                        </p:tav>
                                        <p:tav tm="100000">
                                          <p:val>
                                            <p:strVal val="#ppt_x"/>
                                          </p:val>
                                        </p:tav>
                                      </p:tavLst>
                                    </p:anim>
                                    <p:anim calcmode="lin" valueType="num">
                                      <p:cBhvr>
                                        <p:cTn dur="500" fill="hold" id="72"/>
                                        <p:tgtEl>
                                          <p:spTgt spid="26"/>
                                        </p:tgtEl>
                                        <p:attrNameLst>
                                          <p:attrName>ppt_y</p:attrName>
                                        </p:attrNameLst>
                                      </p:cBhvr>
                                      <p:tavLst>
                                        <p:tav tm="0">
                                          <p:val>
                                            <p:strVal val="1+#ppt_h/2"/>
                                          </p:val>
                                        </p:tav>
                                        <p:tav tm="100000">
                                          <p:val>
                                            <p:strVal val="#ppt_y"/>
                                          </p:val>
                                        </p:tav>
                                      </p:tavLst>
                                    </p:anim>
                                  </p:childTnLst>
                                </p:cTn>
                              </p:par>
                              <p:par>
                                <p:cTn fill="hold" grpId="0" id="73" nodeType="withEffect" presetClass="entr" presetID="2" presetSubtype="4">
                                  <p:stCondLst>
                                    <p:cond delay="0"/>
                                  </p:stCondLst>
                                  <p:childTnLst>
                                    <p:set>
                                      <p:cBhvr>
                                        <p:cTn dur="1" fill="hold" id="74">
                                          <p:stCondLst>
                                            <p:cond delay="0"/>
                                          </p:stCondLst>
                                        </p:cTn>
                                        <p:tgtEl>
                                          <p:spTgt spid="28"/>
                                        </p:tgtEl>
                                        <p:attrNameLst>
                                          <p:attrName>style.visibility</p:attrName>
                                        </p:attrNameLst>
                                      </p:cBhvr>
                                      <p:to>
                                        <p:strVal val="visible"/>
                                      </p:to>
                                    </p:set>
                                    <p:anim calcmode="lin" valueType="num">
                                      <p:cBhvr>
                                        <p:cTn dur="500" fill="hold" id="75"/>
                                        <p:tgtEl>
                                          <p:spTgt spid="28"/>
                                        </p:tgtEl>
                                        <p:attrNameLst>
                                          <p:attrName>ppt_x</p:attrName>
                                        </p:attrNameLst>
                                      </p:cBhvr>
                                      <p:tavLst>
                                        <p:tav tm="0">
                                          <p:val>
                                            <p:strVal val="#ppt_x"/>
                                          </p:val>
                                        </p:tav>
                                        <p:tav tm="100000">
                                          <p:val>
                                            <p:strVal val="#ppt_x"/>
                                          </p:val>
                                        </p:tav>
                                      </p:tavLst>
                                    </p:anim>
                                    <p:anim calcmode="lin" valueType="num">
                                      <p:cBhvr>
                                        <p:cTn dur="500" fill="hold" id="76"/>
                                        <p:tgtEl>
                                          <p:spTgt spid="28"/>
                                        </p:tgtEl>
                                        <p:attrNameLst>
                                          <p:attrName>ppt_y</p:attrName>
                                        </p:attrNameLst>
                                      </p:cBhvr>
                                      <p:tavLst>
                                        <p:tav tm="0">
                                          <p:val>
                                            <p:strVal val="1+#ppt_h/2"/>
                                          </p:val>
                                        </p:tav>
                                        <p:tav tm="100000">
                                          <p:val>
                                            <p:strVal val="#ppt_y"/>
                                          </p:val>
                                        </p:tav>
                                      </p:tavLst>
                                    </p:anim>
                                  </p:childTnLst>
                                </p:cTn>
                              </p:par>
                            </p:childTnLst>
                          </p:cTn>
                        </p:par>
                        <p:par>
                          <p:cTn fill="hold" id="77" nodeType="afterGroup">
                            <p:stCondLst>
                              <p:cond delay="4500"/>
                            </p:stCondLst>
                            <p:childTnLst>
                              <p:par>
                                <p:cTn fill="hold" grpId="0" id="78" nodeType="afterEffect" presetClass="entr" presetID="22" presetSubtype="8">
                                  <p:stCondLst>
                                    <p:cond delay="0"/>
                                  </p:stCondLst>
                                  <p:childTnLst>
                                    <p:set>
                                      <p:cBhvr>
                                        <p:cTn dur="1" fill="hold" id="79">
                                          <p:stCondLst>
                                            <p:cond delay="0"/>
                                          </p:stCondLst>
                                        </p:cTn>
                                        <p:tgtEl>
                                          <p:spTgt spid="30"/>
                                        </p:tgtEl>
                                        <p:attrNameLst>
                                          <p:attrName>style.visibility</p:attrName>
                                        </p:attrNameLst>
                                      </p:cBhvr>
                                      <p:to>
                                        <p:strVal val="visible"/>
                                      </p:to>
                                    </p:set>
                                    <p:animEffect filter="">
                                      <p:cBhvr>
                                        <p:cTn dur="500" id="80"/>
                                        <p:tgtEl>
                                          <p:spTgt spid="30"/>
                                        </p:tgtEl>
                                      </p:cBhvr>
                                    </p:animEffect>
                                  </p:childTnLst>
                                </p:cTn>
                              </p:par>
                              <p:par>
                                <p:cTn fill="hold" grpId="0" id="81" nodeType="withEffect" presetClass="entr" presetID="22" presetSubtype="8">
                                  <p:stCondLst>
                                    <p:cond delay="0"/>
                                  </p:stCondLst>
                                  <p:childTnLst>
                                    <p:set>
                                      <p:cBhvr>
                                        <p:cTn dur="1" fill="hold" id="82">
                                          <p:stCondLst>
                                            <p:cond delay="0"/>
                                          </p:stCondLst>
                                        </p:cTn>
                                        <p:tgtEl>
                                          <p:spTgt spid="33"/>
                                        </p:tgtEl>
                                        <p:attrNameLst>
                                          <p:attrName>style.visibility</p:attrName>
                                        </p:attrNameLst>
                                      </p:cBhvr>
                                      <p:to>
                                        <p:strVal val="visible"/>
                                      </p:to>
                                    </p:set>
                                    <p:animEffect filter="">
                                      <p:cBhvr>
                                        <p:cTn dur="500" id="83"/>
                                        <p:tgtEl>
                                          <p:spTgt spid="33"/>
                                        </p:tgtEl>
                                      </p:cBhvr>
                                    </p:animEffect>
                                  </p:childTnLst>
                                </p:cTn>
                              </p:par>
                              <p:par>
                                <p:cTn fill="hold" grpId="0" id="84" nodeType="withEffect" presetClass="entr" presetID="22" presetSubtype="8">
                                  <p:stCondLst>
                                    <p:cond delay="0"/>
                                  </p:stCondLst>
                                  <p:childTnLst>
                                    <p:set>
                                      <p:cBhvr>
                                        <p:cTn dur="1" fill="hold" id="85">
                                          <p:stCondLst>
                                            <p:cond delay="0"/>
                                          </p:stCondLst>
                                        </p:cTn>
                                        <p:tgtEl>
                                          <p:spTgt spid="34"/>
                                        </p:tgtEl>
                                        <p:attrNameLst>
                                          <p:attrName>style.visibility</p:attrName>
                                        </p:attrNameLst>
                                      </p:cBhvr>
                                      <p:to>
                                        <p:strVal val="visible"/>
                                      </p:to>
                                    </p:set>
                                    <p:animEffect filter="">
                                      <p:cBhvr>
                                        <p:cTn dur="500" id="86"/>
                                        <p:tgtEl>
                                          <p:spTgt spid="34"/>
                                        </p:tgtEl>
                                      </p:cBhvr>
                                    </p:animEffect>
                                  </p:childTnLst>
                                </p:cTn>
                              </p:par>
                              <p:par>
                                <p:cTn fill="hold" grpId="0" id="87" nodeType="withEffect" presetClass="entr" presetID="22" presetSubtype="8">
                                  <p:stCondLst>
                                    <p:cond delay="0"/>
                                  </p:stCondLst>
                                  <p:childTnLst>
                                    <p:set>
                                      <p:cBhvr>
                                        <p:cTn dur="1" fill="hold" id="88">
                                          <p:stCondLst>
                                            <p:cond delay="0"/>
                                          </p:stCondLst>
                                        </p:cTn>
                                        <p:tgtEl>
                                          <p:spTgt spid="31"/>
                                        </p:tgtEl>
                                        <p:attrNameLst>
                                          <p:attrName>style.visibility</p:attrName>
                                        </p:attrNameLst>
                                      </p:cBhvr>
                                      <p:to>
                                        <p:strVal val="visible"/>
                                      </p:to>
                                    </p:set>
                                    <p:animEffect filter="">
                                      <p:cBhvr>
                                        <p:cTn dur="500" id="89"/>
                                        <p:tgtEl>
                                          <p:spTgt spid="31"/>
                                        </p:tgtEl>
                                      </p:cBhvr>
                                    </p:animEffect>
                                  </p:childTnLst>
                                </p:cTn>
                              </p:par>
                            </p:childTnLst>
                          </p:cTn>
                        </p:par>
                        <p:par>
                          <p:cTn fill="hold" id="90" nodeType="afterGroup">
                            <p:stCondLst>
                              <p:cond delay="5000"/>
                            </p:stCondLst>
                            <p:childTnLst>
                              <p:par>
                                <p:cTn fill="hold" grpId="0" id="91" nodeType="afterEffect" presetClass="entr" presetID="2" presetSubtype="4">
                                  <p:stCondLst>
                                    <p:cond delay="0"/>
                                  </p:stCondLst>
                                  <p:childTnLst>
                                    <p:set>
                                      <p:cBhvr>
                                        <p:cTn dur="1" fill="hold" id="92">
                                          <p:stCondLst>
                                            <p:cond delay="0"/>
                                          </p:stCondLst>
                                        </p:cTn>
                                        <p:tgtEl>
                                          <p:spTgt spid="24"/>
                                        </p:tgtEl>
                                        <p:attrNameLst>
                                          <p:attrName>style.visibility</p:attrName>
                                        </p:attrNameLst>
                                      </p:cBhvr>
                                      <p:to>
                                        <p:strVal val="visible"/>
                                      </p:to>
                                    </p:set>
                                    <p:anim calcmode="lin" valueType="num">
                                      <p:cBhvr>
                                        <p:cTn dur="500" fill="hold" id="93"/>
                                        <p:tgtEl>
                                          <p:spTgt spid="24"/>
                                        </p:tgtEl>
                                        <p:attrNameLst>
                                          <p:attrName>ppt_x</p:attrName>
                                        </p:attrNameLst>
                                      </p:cBhvr>
                                      <p:tavLst>
                                        <p:tav tm="0">
                                          <p:val>
                                            <p:strVal val="#ppt_x"/>
                                          </p:val>
                                        </p:tav>
                                        <p:tav tm="100000">
                                          <p:val>
                                            <p:strVal val="#ppt_x"/>
                                          </p:val>
                                        </p:tav>
                                      </p:tavLst>
                                    </p:anim>
                                    <p:anim calcmode="lin" valueType="num">
                                      <p:cBhvr>
                                        <p:cTn dur="500" fill="hold" id="94"/>
                                        <p:tgtEl>
                                          <p:spTgt spid="24"/>
                                        </p:tgtEl>
                                        <p:attrNameLst>
                                          <p:attrName>ppt_y</p:attrName>
                                        </p:attrNameLst>
                                      </p:cBhvr>
                                      <p:tavLst>
                                        <p:tav tm="0">
                                          <p:val>
                                            <p:strVal val="1+#ppt_h/2"/>
                                          </p:val>
                                        </p:tav>
                                        <p:tav tm="100000">
                                          <p:val>
                                            <p:strVal val="#ppt_y"/>
                                          </p:val>
                                        </p:tav>
                                      </p:tavLst>
                                    </p:anim>
                                  </p:childTnLst>
                                </p:cTn>
                              </p:par>
                              <p:par>
                                <p:cTn fill="hold" grpId="0" id="95" nodeType="withEffect" presetClass="entr" presetID="2" presetSubtype="4">
                                  <p:stCondLst>
                                    <p:cond delay="0"/>
                                  </p:stCondLst>
                                  <p:childTnLst>
                                    <p:set>
                                      <p:cBhvr>
                                        <p:cTn dur="1" fill="hold" id="96">
                                          <p:stCondLst>
                                            <p:cond delay="0"/>
                                          </p:stCondLst>
                                        </p:cTn>
                                        <p:tgtEl>
                                          <p:spTgt spid="29"/>
                                        </p:tgtEl>
                                        <p:attrNameLst>
                                          <p:attrName>style.visibility</p:attrName>
                                        </p:attrNameLst>
                                      </p:cBhvr>
                                      <p:to>
                                        <p:strVal val="visible"/>
                                      </p:to>
                                    </p:set>
                                    <p:anim calcmode="lin" valueType="num">
                                      <p:cBhvr>
                                        <p:cTn dur="500" fill="hold" id="97"/>
                                        <p:tgtEl>
                                          <p:spTgt spid="29"/>
                                        </p:tgtEl>
                                        <p:attrNameLst>
                                          <p:attrName>ppt_x</p:attrName>
                                        </p:attrNameLst>
                                      </p:cBhvr>
                                      <p:tavLst>
                                        <p:tav tm="0">
                                          <p:val>
                                            <p:strVal val="#ppt_x"/>
                                          </p:val>
                                        </p:tav>
                                        <p:tav tm="100000">
                                          <p:val>
                                            <p:strVal val="#ppt_x"/>
                                          </p:val>
                                        </p:tav>
                                      </p:tavLst>
                                    </p:anim>
                                    <p:anim calcmode="lin" valueType="num">
                                      <p:cBhvr>
                                        <p:cTn dur="500" fill="hold" id="98"/>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8"/>
      <p:bldP grpId="0" spid="15"/>
      <p:bldP grpId="0" spid="16"/>
      <p:bldP grpId="0" spid="17"/>
      <p:bldP grpId="0" spid="19"/>
      <p:bldP grpId="0" spid="20"/>
      <p:bldP grpId="0" spid="21"/>
      <p:bldP grpId="0" spid="22"/>
      <p:bldP grpId="0" spid="23"/>
      <p:bldP grpId="0" spid="24"/>
      <p:bldP grpId="0" spid="25"/>
      <p:bldP grpId="0" spid="26"/>
      <p:bldP grpId="0" spid="27"/>
      <p:bldP grpId="0" spid="28"/>
      <p:bldP grpId="0" spid="29"/>
      <p:bldP grpId="0" spid="30"/>
      <p:bldP grpId="0" spid="31"/>
      <p:bldP grpId="0" spid="32"/>
      <p:bldP grpId="0" spid="33"/>
      <p:bldP grpId="0" spid="34"/>
      <p:bldP grpId="0" spid="35"/>
    </p:bldLst>
  </p:timing>
</p:sld>
</file>

<file path=ppt/slides/slide2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7" name="组合 6">
            <a:extLst>
              <a:ext uri="{FF2B5EF4-FFF2-40B4-BE49-F238E27FC236}">
                <a16:creationId xmlns:a16="http://schemas.microsoft.com/office/drawing/2014/main" id="{4FD04B19-BC3C-4B7C-8F52-D679B851101F}"/>
              </a:ext>
            </a:extLst>
          </p:cNvPr>
          <p:cNvGrpSpPr/>
          <p:nvPr/>
        </p:nvGrpSpPr>
        <p:grpSpPr>
          <a:xfrm>
            <a:off x="207971" y="1520059"/>
            <a:ext cx="1314820" cy="1077233"/>
            <a:chOff x="5591515" y="1114424"/>
            <a:chExt cx="2276928" cy="1077233"/>
          </a:xfrm>
          <a:blipFill>
            <a:blip r:embed="rId3"/>
            <a:stretch>
              <a:fillRect/>
            </a:stretch>
          </a:blipFill>
        </p:grpSpPr>
        <p:sp>
          <p:nvSpPr>
            <p:cNvPr id="8" name="矩形 7">
              <a:extLst>
                <a:ext uri="{FF2B5EF4-FFF2-40B4-BE49-F238E27FC236}">
                  <a16:creationId xmlns:a16="http://schemas.microsoft.com/office/drawing/2014/main" id="{1CF9018A-0B53-42A0-B154-0250979FB8E9}"/>
                </a:ext>
              </a:extLst>
            </p:cNvPr>
            <p:cNvSpPr/>
            <p:nvPr/>
          </p:nvSpPr>
          <p:spPr>
            <a:xfrm>
              <a:off x="5591515" y="1114425"/>
              <a:ext cx="45719" cy="107723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E65E64"/>
                </a:solidFill>
              </a:endParaRPr>
            </a:p>
          </p:txBody>
        </p:sp>
        <p:sp>
          <p:nvSpPr>
            <p:cNvPr id="9" name="矩形 8">
              <a:extLst>
                <a:ext uri="{FF2B5EF4-FFF2-40B4-BE49-F238E27FC236}">
                  <a16:creationId xmlns:a16="http://schemas.microsoft.com/office/drawing/2014/main" id="{32016FC0-98C3-4D70-BD1E-8A01B99470EA}"/>
                </a:ext>
              </a:extLst>
            </p:cNvPr>
            <p:cNvSpPr/>
            <p:nvPr/>
          </p:nvSpPr>
          <p:spPr>
            <a:xfrm>
              <a:off x="7822724" y="1114425"/>
              <a:ext cx="45719" cy="107723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E65E64"/>
                </a:solidFill>
              </a:endParaRPr>
            </a:p>
          </p:txBody>
        </p:sp>
        <p:sp>
          <p:nvSpPr>
            <p:cNvPr id="10" name="矩形 9">
              <a:extLst>
                <a:ext uri="{FF2B5EF4-FFF2-40B4-BE49-F238E27FC236}">
                  <a16:creationId xmlns:a16="http://schemas.microsoft.com/office/drawing/2014/main" id="{155CCD77-56B0-40FD-8124-4FB936635EAB}"/>
                </a:ext>
              </a:extLst>
            </p:cNvPr>
            <p:cNvSpPr/>
            <p:nvPr/>
          </p:nvSpPr>
          <p:spPr>
            <a:xfrm rot="16200000">
              <a:off x="6703945" y="1994"/>
              <a:ext cx="45719" cy="22705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E65E64"/>
                </a:solidFill>
              </a:endParaRPr>
            </a:p>
          </p:txBody>
        </p:sp>
      </p:grpSp>
      <p:grpSp>
        <p:nvGrpSpPr>
          <p:cNvPr id="11" name="组合 10">
            <a:extLst>
              <a:ext uri="{FF2B5EF4-FFF2-40B4-BE49-F238E27FC236}">
                <a16:creationId xmlns:a16="http://schemas.microsoft.com/office/drawing/2014/main" id="{9F39A0EA-E0DC-4111-9A59-3B06232B0C7A}"/>
              </a:ext>
            </a:extLst>
          </p:cNvPr>
          <p:cNvGrpSpPr/>
          <p:nvPr/>
        </p:nvGrpSpPr>
        <p:grpSpPr>
          <a:xfrm flipV="1">
            <a:off x="208165" y="4022303"/>
            <a:ext cx="1311716" cy="1300753"/>
            <a:chOff x="5591515" y="1106804"/>
            <a:chExt cx="2271552" cy="1300753"/>
          </a:xfrm>
          <a:blipFill>
            <a:blip r:embed="rId3"/>
            <a:stretch>
              <a:fillRect/>
            </a:stretch>
          </a:blipFill>
        </p:grpSpPr>
        <p:sp>
          <p:nvSpPr>
            <p:cNvPr id="12" name="矩形 11">
              <a:extLst>
                <a:ext uri="{FF2B5EF4-FFF2-40B4-BE49-F238E27FC236}">
                  <a16:creationId xmlns:a16="http://schemas.microsoft.com/office/drawing/2014/main" id="{4FA326D0-4E7B-483D-B01C-68BA635B3B15}"/>
                </a:ext>
              </a:extLst>
            </p:cNvPr>
            <p:cNvSpPr/>
            <p:nvPr/>
          </p:nvSpPr>
          <p:spPr>
            <a:xfrm>
              <a:off x="5591515" y="1114426"/>
              <a:ext cx="45719" cy="129313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E65E64"/>
                </a:solidFill>
              </a:endParaRPr>
            </a:p>
          </p:txBody>
        </p:sp>
        <p:sp>
          <p:nvSpPr>
            <p:cNvPr id="13" name="矩形 12">
              <a:extLst>
                <a:ext uri="{FF2B5EF4-FFF2-40B4-BE49-F238E27FC236}">
                  <a16:creationId xmlns:a16="http://schemas.microsoft.com/office/drawing/2014/main" id="{2F5D3EA8-012A-4678-8777-02E2995D8F84}"/>
                </a:ext>
              </a:extLst>
            </p:cNvPr>
            <p:cNvSpPr/>
            <p:nvPr/>
          </p:nvSpPr>
          <p:spPr>
            <a:xfrm>
              <a:off x="7817348" y="1114425"/>
              <a:ext cx="45719" cy="129313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E65E64"/>
                </a:solidFill>
              </a:endParaRPr>
            </a:p>
          </p:txBody>
        </p:sp>
        <p:sp>
          <p:nvSpPr>
            <p:cNvPr id="14" name="矩形 13">
              <a:extLst>
                <a:ext uri="{FF2B5EF4-FFF2-40B4-BE49-F238E27FC236}">
                  <a16:creationId xmlns:a16="http://schemas.microsoft.com/office/drawing/2014/main" id="{B973268B-BDD0-41FE-8189-F8F7AAC0DD1C}"/>
                </a:ext>
              </a:extLst>
            </p:cNvPr>
            <p:cNvSpPr/>
            <p:nvPr/>
          </p:nvSpPr>
          <p:spPr>
            <a:xfrm rot="16200000">
              <a:off x="6703945" y="-5626"/>
              <a:ext cx="45719" cy="22705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E65E64"/>
                </a:solidFill>
              </a:endParaRPr>
            </a:p>
          </p:txBody>
        </p:sp>
      </p:grpSp>
      <p:sp>
        <p:nvSpPr>
          <p:cNvPr id="18" name="矩形 12">
            <a:extLst>
              <a:ext uri="{FF2B5EF4-FFF2-40B4-BE49-F238E27FC236}">
                <a16:creationId xmlns:a16="http://schemas.microsoft.com/office/drawing/2014/main" id="{D5E2AC93-4FA4-42B6-A6F3-D23A4115FDC9}"/>
              </a:ext>
            </a:extLst>
          </p:cNvPr>
          <p:cNvSpPr>
            <a:spLocks noChangeArrowheads="1"/>
          </p:cNvSpPr>
          <p:nvPr/>
        </p:nvSpPr>
        <p:spPr bwMode="auto">
          <a:xfrm>
            <a:off x="588040" y="2100096"/>
            <a:ext cx="609600" cy="228560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eaVert" wrap="none">
            <a:spAutoFit/>
          </a:bodyPr>
          <a:lstStyle/>
          <a:p>
            <a:pPr algn="ctr"/>
            <a:r>
              <a:rPr altLang="en-US" b="1" lang="zh-CN" spc="600" sz="2800">
                <a:solidFill>
                  <a:srgbClr val="64ABE2"/>
                </a:solidFill>
                <a:latin charset="-122" panose="020b0503020204020204" pitchFamily="34" typeface="微软雅黑"/>
                <a:ea charset="-122" pitchFamily="34" typeface="微软雅黑"/>
              </a:rPr>
              <a:t>加入标题描述</a:t>
            </a:r>
          </a:p>
        </p:txBody>
      </p:sp>
      <p:grpSp>
        <p:nvGrpSpPr>
          <p:cNvPr id="15" name="Group 74">
            <a:extLst>
              <a:ext uri="{FF2B5EF4-FFF2-40B4-BE49-F238E27FC236}">
                <a16:creationId xmlns:a16="http://schemas.microsoft.com/office/drawing/2014/main" id="{24FD1CA8-8DCA-42CE-821F-2B68532CAE74}"/>
              </a:ext>
            </a:extLst>
          </p:cNvPr>
          <p:cNvGrpSpPr/>
          <p:nvPr/>
        </p:nvGrpSpPr>
        <p:grpSpPr>
          <a:xfrm>
            <a:off x="4076087" y="4363516"/>
            <a:ext cx="874713" cy="788987"/>
            <a:chOff x="3294063" y="4620138"/>
            <a:chExt cx="874713" cy="788987"/>
          </a:xfrm>
          <a:solidFill>
            <a:schemeClr val="bg1">
              <a:lumMod val="50000"/>
            </a:schemeClr>
          </a:solidFill>
        </p:grpSpPr>
        <p:sp>
          <p:nvSpPr>
            <p:cNvPr id="16" name="Freeform 26">
              <a:extLst>
                <a:ext uri="{FF2B5EF4-FFF2-40B4-BE49-F238E27FC236}">
                  <a16:creationId xmlns:a16="http://schemas.microsoft.com/office/drawing/2014/main" id="{D26C18AE-C5AA-401D-A207-6E525711082C}"/>
                </a:ext>
              </a:extLst>
            </p:cNvPr>
            <p:cNvSpPr/>
            <p:nvPr/>
          </p:nvSpPr>
          <p:spPr bwMode="auto">
            <a:xfrm>
              <a:off x="3392488" y="4620138"/>
              <a:ext cx="776288" cy="657225"/>
            </a:xfrm>
            <a:custGeom>
              <a:gdLst>
                <a:gd fmla="*/ 21 w 489" name="T0"/>
                <a:gd fmla="*/ 414 h 414" name="T1"/>
                <a:gd fmla="*/ 0 w 489" name="T2"/>
                <a:gd fmla="*/ 414 h 414" name="T3"/>
                <a:gd fmla="*/ 0 w 489" name="T4"/>
                <a:gd fmla="*/ 41 h 414" name="T5"/>
                <a:gd fmla="*/ 481 w 489" name="T6"/>
                <a:gd fmla="*/ 0 h 414" name="T7"/>
                <a:gd fmla="*/ 489 w 489" name="T8"/>
                <a:gd fmla="*/ 19 h 414" name="T9"/>
                <a:gd fmla="*/ 21 w 489" name="T10"/>
                <a:gd fmla="*/ 56 h 414" name="T11"/>
                <a:gd fmla="*/ 21 w 489" name="T12"/>
                <a:gd fmla="*/ 414 h 414" name="T13"/>
              </a:gdLst>
              <a:cxnLst>
                <a:cxn ang="0">
                  <a:pos x="T0" y="T1"/>
                </a:cxn>
                <a:cxn ang="0">
                  <a:pos x="T2" y="T3"/>
                </a:cxn>
                <a:cxn ang="0">
                  <a:pos x="T4" y="T5"/>
                </a:cxn>
                <a:cxn ang="0">
                  <a:pos x="T6" y="T7"/>
                </a:cxn>
                <a:cxn ang="0">
                  <a:pos x="T8" y="T9"/>
                </a:cxn>
                <a:cxn ang="0">
                  <a:pos x="T10" y="T11"/>
                </a:cxn>
                <a:cxn ang="0">
                  <a:pos x="T12" y="T13"/>
                </a:cxn>
              </a:cxnLst>
              <a:rect b="b" l="0" r="r" t="0"/>
              <a:pathLst>
                <a:path h="412" w="489">
                  <a:moveTo>
                    <a:pt x="21" y="414"/>
                  </a:moveTo>
                  <a:lnTo>
                    <a:pt x="0" y="414"/>
                  </a:lnTo>
                  <a:lnTo>
                    <a:pt x="0" y="41"/>
                  </a:lnTo>
                  <a:lnTo>
                    <a:pt x="481" y="0"/>
                  </a:lnTo>
                  <a:lnTo>
                    <a:pt x="489" y="19"/>
                  </a:lnTo>
                  <a:lnTo>
                    <a:pt x="21" y="56"/>
                  </a:lnTo>
                  <a:lnTo>
                    <a:pt x="21" y="414"/>
                  </a:lnTo>
                  <a:close/>
                </a:path>
              </a:pathLst>
            </a:custGeom>
            <a:grpFill/>
            <a:ln w="9525">
              <a:solidFill>
                <a:schemeClr val="bg1">
                  <a:lumMod val="50000"/>
                </a:schemeClr>
              </a:solidFill>
              <a:round/>
            </a:ln>
            <a:extLst/>
          </p:spPr>
          <p:txBody>
            <a:bodyPr anchor="t" anchorCtr="0" bIns="45720" compatLnSpc="1" lIns="91440" numCol="1" rIns="91440" tIns="45720" vert="horz" wrap="square">
              <a:prstTxWarp prst="textNoShape">
                <a:avLst/>
              </a:prstTxWarp>
            </a:bodyPr>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lang="en-US">
                <a:solidFill>
                  <a:schemeClr val="bg1">
                    <a:lumMod val="50000"/>
                  </a:schemeClr>
                </a:solidFill>
                <a:latin charset="0" panose="020b0503030403020204" pitchFamily="34" typeface="Myriad Pro"/>
              </a:endParaRPr>
            </a:p>
          </p:txBody>
        </p:sp>
        <p:sp>
          <p:nvSpPr>
            <p:cNvPr id="17" name="Freeform 27">
              <a:extLst>
                <a:ext uri="{FF2B5EF4-FFF2-40B4-BE49-F238E27FC236}">
                  <a16:creationId xmlns:a16="http://schemas.microsoft.com/office/drawing/2014/main" id="{C9AD759D-EA0E-4A89-A635-FC81B17559DD}"/>
                </a:ext>
              </a:extLst>
            </p:cNvPr>
            <p:cNvSpPr/>
            <p:nvPr/>
          </p:nvSpPr>
          <p:spPr bwMode="auto">
            <a:xfrm>
              <a:off x="3294063" y="5221800"/>
              <a:ext cx="230188" cy="187325"/>
            </a:xfrm>
            <a:custGeom>
              <a:gdLst>
                <a:gd fmla="*/ 0 w 145" name="T0"/>
                <a:gd fmla="*/ 0 h 118" name="T1"/>
                <a:gd fmla="*/ 145 w 145" name="T2"/>
                <a:gd fmla="*/ 0 h 118" name="T3"/>
                <a:gd fmla="*/ 73 w 145" name="T4"/>
                <a:gd fmla="*/ 118 h 118" name="T5"/>
                <a:gd fmla="*/ 0 w 145" name="T6"/>
                <a:gd fmla="*/ 0 h 118" name="T7"/>
              </a:gdLst>
              <a:cxnLst>
                <a:cxn ang="0">
                  <a:pos x="T0" y="T1"/>
                </a:cxn>
                <a:cxn ang="0">
                  <a:pos x="T2" y="T3"/>
                </a:cxn>
                <a:cxn ang="0">
                  <a:pos x="T4" y="T5"/>
                </a:cxn>
                <a:cxn ang="0">
                  <a:pos x="T6" y="T7"/>
                </a:cxn>
              </a:cxnLst>
              <a:rect b="b" l="0" r="r" t="0"/>
              <a:pathLst>
                <a:path h="118" w="145">
                  <a:moveTo>
                    <a:pt x="0" y="0"/>
                  </a:moveTo>
                  <a:lnTo>
                    <a:pt x="145" y="0"/>
                  </a:lnTo>
                  <a:lnTo>
                    <a:pt x="73" y="118"/>
                  </a:lnTo>
                  <a:lnTo>
                    <a:pt x="0" y="0"/>
                  </a:lnTo>
                  <a:close/>
                </a:path>
              </a:pathLst>
            </a:custGeom>
            <a:grpFill/>
            <a:ln w="9525">
              <a:solidFill>
                <a:schemeClr val="bg1">
                  <a:lumMod val="50000"/>
                </a:schemeClr>
              </a:solidFill>
              <a:round/>
            </a:ln>
            <a:extLst/>
          </p:spPr>
          <p:txBody>
            <a:bodyPr anchor="t" anchorCtr="0" bIns="45720" compatLnSpc="1" lIns="91440" numCol="1" rIns="91440" tIns="45720" vert="horz" wrap="square">
              <a:prstTxWarp prst="textNoShape">
                <a:avLst/>
              </a:prstTxWarp>
            </a:bodyPr>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lang="en-US">
                <a:solidFill>
                  <a:schemeClr val="bg1">
                    <a:lumMod val="50000"/>
                  </a:schemeClr>
                </a:solidFill>
                <a:latin charset="0" panose="020b0503030403020204" pitchFamily="34" typeface="Myriad Pro"/>
              </a:endParaRPr>
            </a:p>
          </p:txBody>
        </p:sp>
      </p:grpSp>
      <p:grpSp>
        <p:nvGrpSpPr>
          <p:cNvPr id="19" name="Group 72">
            <a:extLst>
              <a:ext uri="{FF2B5EF4-FFF2-40B4-BE49-F238E27FC236}">
                <a16:creationId xmlns:a16="http://schemas.microsoft.com/office/drawing/2014/main" id="{0201A0C7-1730-4F77-8DE8-18AF413D86DA}"/>
              </a:ext>
            </a:extLst>
          </p:cNvPr>
          <p:cNvGrpSpPr/>
          <p:nvPr/>
        </p:nvGrpSpPr>
        <p:grpSpPr>
          <a:xfrm>
            <a:off x="8810012" y="2250553"/>
            <a:ext cx="892176" cy="625475"/>
            <a:chOff x="8027988" y="2507175"/>
            <a:chExt cx="892176" cy="625475"/>
          </a:xfrm>
          <a:solidFill>
            <a:schemeClr val="bg1">
              <a:lumMod val="50000"/>
            </a:schemeClr>
          </a:solidFill>
        </p:grpSpPr>
        <p:sp>
          <p:nvSpPr>
            <p:cNvPr id="20" name="Freeform 34">
              <a:extLst>
                <a:ext uri="{FF2B5EF4-FFF2-40B4-BE49-F238E27FC236}">
                  <a16:creationId xmlns:a16="http://schemas.microsoft.com/office/drawing/2014/main" id="{2BA6BD4B-8437-4EF6-B64E-B19C5C6C3BE8}"/>
                </a:ext>
              </a:extLst>
            </p:cNvPr>
            <p:cNvSpPr/>
            <p:nvPr/>
          </p:nvSpPr>
          <p:spPr bwMode="auto">
            <a:xfrm>
              <a:off x="8027988" y="2507175"/>
              <a:ext cx="798513" cy="506412"/>
            </a:xfrm>
            <a:custGeom>
              <a:gdLst>
                <a:gd fmla="*/ 0 w 503" name="T0"/>
                <a:gd fmla="*/ 159 h 319" name="T1"/>
                <a:gd fmla="*/ 0 w 503" name="T2"/>
                <a:gd fmla="*/ 177 h 319" name="T3"/>
                <a:gd fmla="*/ 484 w 503" name="T4"/>
                <a:gd fmla="*/ 22 h 319" name="T5"/>
                <a:gd fmla="*/ 484 w 503" name="T6"/>
                <a:gd fmla="*/ 319 h 319" name="T7"/>
                <a:gd fmla="*/ 503 w 503" name="T8"/>
                <a:gd fmla="*/ 319 h 319" name="T9"/>
                <a:gd fmla="*/ 503 w 503" name="T10"/>
                <a:gd fmla="*/ 0 h 319" name="T11"/>
                <a:gd fmla="*/ 0 w 503" name="T12"/>
                <a:gd fmla="*/ 159 h 319" name="T13"/>
              </a:gdLst>
              <a:cxnLst>
                <a:cxn ang="0">
                  <a:pos x="T0" y="T1"/>
                </a:cxn>
                <a:cxn ang="0">
                  <a:pos x="T2" y="T3"/>
                </a:cxn>
                <a:cxn ang="0">
                  <a:pos x="T4" y="T5"/>
                </a:cxn>
                <a:cxn ang="0">
                  <a:pos x="T6" y="T7"/>
                </a:cxn>
                <a:cxn ang="0">
                  <a:pos x="T8" y="T9"/>
                </a:cxn>
                <a:cxn ang="0">
                  <a:pos x="T10" y="T11"/>
                </a:cxn>
                <a:cxn ang="0">
                  <a:pos x="T12" y="T13"/>
                </a:cxn>
              </a:cxnLst>
              <a:rect b="b" l="0" r="r" t="0"/>
              <a:pathLst>
                <a:path h="319" w="502">
                  <a:moveTo>
                    <a:pt x="0" y="159"/>
                  </a:moveTo>
                  <a:lnTo>
                    <a:pt x="0" y="177"/>
                  </a:lnTo>
                  <a:lnTo>
                    <a:pt x="484" y="22"/>
                  </a:lnTo>
                  <a:lnTo>
                    <a:pt x="484" y="319"/>
                  </a:lnTo>
                  <a:lnTo>
                    <a:pt x="503" y="319"/>
                  </a:lnTo>
                  <a:lnTo>
                    <a:pt x="503" y="0"/>
                  </a:lnTo>
                  <a:lnTo>
                    <a:pt x="0" y="159"/>
                  </a:lnTo>
                  <a:close/>
                </a:path>
              </a:pathLst>
            </a:custGeom>
            <a:grpFill/>
            <a:ln w="9525">
              <a:solidFill>
                <a:schemeClr val="bg1">
                  <a:lumMod val="50000"/>
                </a:schemeClr>
              </a:solidFill>
              <a:round/>
            </a:ln>
            <a:extLst/>
          </p:spPr>
          <p:txBody>
            <a:bodyPr anchor="t" anchorCtr="0" bIns="45720" compatLnSpc="1" lIns="91440" numCol="1" rIns="91440" tIns="45720" vert="horz" wrap="square">
              <a:prstTxWarp prst="textNoShape">
                <a:avLst/>
              </a:prstTxWarp>
            </a:bodyPr>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lang="en-US">
                <a:solidFill>
                  <a:schemeClr val="bg1">
                    <a:lumMod val="50000"/>
                  </a:schemeClr>
                </a:solidFill>
                <a:latin charset="0" panose="020b0503030403020204" pitchFamily="34" typeface="Myriad Pro"/>
              </a:endParaRPr>
            </a:p>
          </p:txBody>
        </p:sp>
        <p:sp>
          <p:nvSpPr>
            <p:cNvPr id="21" name="Freeform 35">
              <a:extLst>
                <a:ext uri="{FF2B5EF4-FFF2-40B4-BE49-F238E27FC236}">
                  <a16:creationId xmlns:a16="http://schemas.microsoft.com/office/drawing/2014/main" id="{6A0E2B33-FF3E-49AD-B2B0-B5669A44A6A0}"/>
                </a:ext>
              </a:extLst>
            </p:cNvPr>
            <p:cNvSpPr/>
            <p:nvPr/>
          </p:nvSpPr>
          <p:spPr bwMode="auto">
            <a:xfrm>
              <a:off x="8705851" y="2958025"/>
              <a:ext cx="214313" cy="174625"/>
            </a:xfrm>
            <a:custGeom>
              <a:gdLst>
                <a:gd fmla="*/ 135 w 135" name="T0"/>
                <a:gd fmla="*/ 0 h 110" name="T1"/>
                <a:gd fmla="*/ 0 w 135" name="T2"/>
                <a:gd fmla="*/ 0 h 110" name="T3"/>
                <a:gd fmla="*/ 67 w 135" name="T4"/>
                <a:gd fmla="*/ 110 h 110" name="T5"/>
                <a:gd fmla="*/ 135 w 135" name="T6"/>
                <a:gd fmla="*/ 0 h 110" name="T7"/>
              </a:gdLst>
              <a:cxnLst>
                <a:cxn ang="0">
                  <a:pos x="T0" y="T1"/>
                </a:cxn>
                <a:cxn ang="0">
                  <a:pos x="T2" y="T3"/>
                </a:cxn>
                <a:cxn ang="0">
                  <a:pos x="T4" y="T5"/>
                </a:cxn>
                <a:cxn ang="0">
                  <a:pos x="T6" y="T7"/>
                </a:cxn>
              </a:cxnLst>
              <a:rect b="b" l="0" r="r" t="0"/>
              <a:pathLst>
                <a:path h="110" w="135">
                  <a:moveTo>
                    <a:pt x="135" y="0"/>
                  </a:moveTo>
                  <a:lnTo>
                    <a:pt x="0" y="0"/>
                  </a:lnTo>
                  <a:lnTo>
                    <a:pt x="67" y="110"/>
                  </a:lnTo>
                  <a:lnTo>
                    <a:pt x="135" y="0"/>
                  </a:lnTo>
                  <a:close/>
                </a:path>
              </a:pathLst>
            </a:custGeom>
            <a:grpFill/>
            <a:ln w="9525">
              <a:solidFill>
                <a:schemeClr val="bg1">
                  <a:lumMod val="50000"/>
                </a:schemeClr>
              </a:solidFill>
              <a:round/>
            </a:ln>
            <a:extLst/>
          </p:spPr>
          <p:txBody>
            <a:bodyPr anchor="t" anchorCtr="0" bIns="45720" compatLnSpc="1" lIns="91440" numCol="1" rIns="91440" tIns="45720" vert="horz" wrap="square">
              <a:prstTxWarp prst="textNoShape">
                <a:avLst/>
              </a:prstTxWarp>
            </a:bodyPr>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lang="en-US">
                <a:solidFill>
                  <a:schemeClr val="bg1">
                    <a:lumMod val="50000"/>
                  </a:schemeClr>
                </a:solidFill>
                <a:latin charset="0" panose="020b0503030403020204" pitchFamily="34" typeface="Myriad Pro"/>
              </a:endParaRPr>
            </a:p>
          </p:txBody>
        </p:sp>
      </p:grpSp>
      <p:grpSp>
        <p:nvGrpSpPr>
          <p:cNvPr id="22" name="Group 71">
            <a:extLst>
              <a:ext uri="{FF2B5EF4-FFF2-40B4-BE49-F238E27FC236}">
                <a16:creationId xmlns:a16="http://schemas.microsoft.com/office/drawing/2014/main" id="{5036C9CD-77E5-45BB-B4F3-FEBF167C3892}"/>
              </a:ext>
            </a:extLst>
          </p:cNvPr>
          <p:cNvGrpSpPr/>
          <p:nvPr/>
        </p:nvGrpSpPr>
        <p:grpSpPr>
          <a:xfrm>
            <a:off x="4066562" y="2260078"/>
            <a:ext cx="893763" cy="625475"/>
            <a:chOff x="3284538" y="2516700"/>
            <a:chExt cx="893763" cy="625475"/>
          </a:xfrm>
          <a:solidFill>
            <a:schemeClr val="bg1">
              <a:lumMod val="50000"/>
            </a:schemeClr>
          </a:solidFill>
        </p:grpSpPr>
        <p:sp>
          <p:nvSpPr>
            <p:cNvPr id="23" name="Freeform 36">
              <a:extLst>
                <a:ext uri="{FF2B5EF4-FFF2-40B4-BE49-F238E27FC236}">
                  <a16:creationId xmlns:a16="http://schemas.microsoft.com/office/drawing/2014/main" id="{EA439A24-9267-45B2-B55D-20E6F82F09DD}"/>
                </a:ext>
              </a:extLst>
            </p:cNvPr>
            <p:cNvSpPr/>
            <p:nvPr/>
          </p:nvSpPr>
          <p:spPr bwMode="auto">
            <a:xfrm>
              <a:off x="3376613" y="2516700"/>
              <a:ext cx="801688" cy="506412"/>
            </a:xfrm>
            <a:custGeom>
              <a:gdLst>
                <a:gd fmla="*/ 505 w 505" name="T0"/>
                <a:gd fmla="*/ 96 h 319" name="T1"/>
                <a:gd fmla="*/ 505 w 505" name="T2"/>
                <a:gd fmla="*/ 113 h 319" name="T3"/>
                <a:gd fmla="*/ 20 w 505" name="T4"/>
                <a:gd fmla="*/ 22 h 319" name="T5"/>
                <a:gd fmla="*/ 20 w 505" name="T6"/>
                <a:gd fmla="*/ 319 h 319" name="T7"/>
                <a:gd fmla="*/ 0 w 505" name="T8"/>
                <a:gd fmla="*/ 319 h 319" name="T9"/>
                <a:gd fmla="*/ 0 w 505" name="T10"/>
                <a:gd fmla="*/ 0 h 319" name="T11"/>
                <a:gd fmla="*/ 505 w 505" name="T12"/>
                <a:gd fmla="*/ 96 h 319" name="T13"/>
              </a:gdLst>
              <a:cxnLst>
                <a:cxn ang="0">
                  <a:pos x="T0" y="T1"/>
                </a:cxn>
                <a:cxn ang="0">
                  <a:pos x="T2" y="T3"/>
                </a:cxn>
                <a:cxn ang="0">
                  <a:pos x="T4" y="T5"/>
                </a:cxn>
                <a:cxn ang="0">
                  <a:pos x="T6" y="T7"/>
                </a:cxn>
                <a:cxn ang="0">
                  <a:pos x="T8" y="T9"/>
                </a:cxn>
                <a:cxn ang="0">
                  <a:pos x="T10" y="T11"/>
                </a:cxn>
                <a:cxn ang="0">
                  <a:pos x="T12" y="T13"/>
                </a:cxn>
              </a:cxnLst>
              <a:rect b="b" l="0" r="r" t="0"/>
              <a:pathLst>
                <a:path h="319" w="505">
                  <a:moveTo>
                    <a:pt x="505" y="96"/>
                  </a:moveTo>
                  <a:lnTo>
                    <a:pt x="505" y="113"/>
                  </a:lnTo>
                  <a:lnTo>
                    <a:pt x="20" y="22"/>
                  </a:lnTo>
                  <a:lnTo>
                    <a:pt x="20" y="319"/>
                  </a:lnTo>
                  <a:lnTo>
                    <a:pt x="0" y="319"/>
                  </a:lnTo>
                  <a:lnTo>
                    <a:pt x="0" y="0"/>
                  </a:lnTo>
                  <a:lnTo>
                    <a:pt x="505" y="96"/>
                  </a:lnTo>
                  <a:close/>
                </a:path>
              </a:pathLst>
            </a:custGeom>
            <a:grpFill/>
            <a:ln>
              <a:solidFill>
                <a:schemeClr val="bg1">
                  <a:lumMod val="50000"/>
                </a:schemeClr>
              </a:solidFill>
            </a:ln>
            <a:extLst/>
          </p:spPr>
          <p:txBody>
            <a:bodyPr anchor="t" anchorCtr="0" bIns="45720" compatLnSpc="1" lIns="91440" numCol="1" rIns="91440" tIns="45720" vert="horz" wrap="square">
              <a:prstTxWarp prst="textNoShape">
                <a:avLst/>
              </a:prstTxWarp>
            </a:bodyPr>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lang="en-US">
                <a:solidFill>
                  <a:schemeClr val="bg1">
                    <a:lumMod val="50000"/>
                  </a:schemeClr>
                </a:solidFill>
                <a:latin charset="0" panose="020b0503030403020204" pitchFamily="34" typeface="Myriad Pro"/>
              </a:endParaRPr>
            </a:p>
          </p:txBody>
        </p:sp>
        <p:sp>
          <p:nvSpPr>
            <p:cNvPr id="24" name="Freeform 37">
              <a:extLst>
                <a:ext uri="{FF2B5EF4-FFF2-40B4-BE49-F238E27FC236}">
                  <a16:creationId xmlns:a16="http://schemas.microsoft.com/office/drawing/2014/main" id="{313504D2-5DF2-47A2-851E-D8C98A8E6223}"/>
                </a:ext>
              </a:extLst>
            </p:cNvPr>
            <p:cNvSpPr/>
            <p:nvPr/>
          </p:nvSpPr>
          <p:spPr bwMode="auto">
            <a:xfrm>
              <a:off x="3284538" y="2967550"/>
              <a:ext cx="217488" cy="174625"/>
            </a:xfrm>
            <a:custGeom>
              <a:gdLst>
                <a:gd fmla="*/ 0 w 137" name="T0"/>
                <a:gd fmla="*/ 0 h 110" name="T1"/>
                <a:gd fmla="*/ 137 w 137" name="T2"/>
                <a:gd fmla="*/ 0 h 110" name="T3"/>
                <a:gd fmla="*/ 68 w 137" name="T4"/>
                <a:gd fmla="*/ 110 h 110" name="T5"/>
                <a:gd fmla="*/ 0 w 137" name="T6"/>
                <a:gd fmla="*/ 0 h 110" name="T7"/>
              </a:gdLst>
              <a:cxnLst>
                <a:cxn ang="0">
                  <a:pos x="T0" y="T1"/>
                </a:cxn>
                <a:cxn ang="0">
                  <a:pos x="T2" y="T3"/>
                </a:cxn>
                <a:cxn ang="0">
                  <a:pos x="T4" y="T5"/>
                </a:cxn>
                <a:cxn ang="0">
                  <a:pos x="T6" y="T7"/>
                </a:cxn>
              </a:cxnLst>
              <a:rect b="b" l="0" r="r" t="0"/>
              <a:pathLst>
                <a:path h="110" w="137">
                  <a:moveTo>
                    <a:pt x="0" y="0"/>
                  </a:moveTo>
                  <a:lnTo>
                    <a:pt x="137" y="0"/>
                  </a:lnTo>
                  <a:lnTo>
                    <a:pt x="68" y="110"/>
                  </a:lnTo>
                  <a:lnTo>
                    <a:pt x="0" y="0"/>
                  </a:lnTo>
                  <a:close/>
                </a:path>
              </a:pathLst>
            </a:custGeom>
            <a:grpFill/>
            <a:ln>
              <a:solidFill>
                <a:schemeClr val="bg1">
                  <a:lumMod val="50000"/>
                </a:schemeClr>
              </a:solidFill>
            </a:ln>
            <a:extLst/>
          </p:spPr>
          <p:txBody>
            <a:bodyPr anchor="t" anchorCtr="0" bIns="45720" compatLnSpc="1" lIns="91440" numCol="1" rIns="91440" tIns="45720" vert="horz" wrap="square">
              <a:prstTxWarp prst="textNoShape">
                <a:avLst/>
              </a:prstTxWarp>
            </a:bodyPr>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lang="en-US">
                <a:solidFill>
                  <a:schemeClr val="bg1">
                    <a:lumMod val="50000"/>
                  </a:schemeClr>
                </a:solidFill>
                <a:latin charset="0" panose="020b0503030403020204" pitchFamily="34" typeface="Myriad Pro"/>
              </a:endParaRPr>
            </a:p>
          </p:txBody>
        </p:sp>
      </p:grpSp>
      <p:grpSp>
        <p:nvGrpSpPr>
          <p:cNvPr id="25" name="Group 73">
            <a:extLst>
              <a:ext uri="{FF2B5EF4-FFF2-40B4-BE49-F238E27FC236}">
                <a16:creationId xmlns:a16="http://schemas.microsoft.com/office/drawing/2014/main" id="{2D60C486-A906-4240-B402-5E930D269C18}"/>
              </a:ext>
            </a:extLst>
          </p:cNvPr>
          <p:cNvGrpSpPr/>
          <p:nvPr/>
        </p:nvGrpSpPr>
        <p:grpSpPr>
          <a:xfrm>
            <a:off x="8771912" y="4411141"/>
            <a:ext cx="652463" cy="688975"/>
            <a:chOff x="7989888" y="4667763"/>
            <a:chExt cx="652463" cy="688975"/>
          </a:xfrm>
          <a:solidFill>
            <a:schemeClr val="bg1">
              <a:lumMod val="50000"/>
            </a:schemeClr>
          </a:solidFill>
        </p:grpSpPr>
        <p:sp>
          <p:nvSpPr>
            <p:cNvPr id="26" name="Freeform 41">
              <a:extLst>
                <a:ext uri="{FF2B5EF4-FFF2-40B4-BE49-F238E27FC236}">
                  <a16:creationId xmlns:a16="http://schemas.microsoft.com/office/drawing/2014/main" id="{4A4489C0-704E-41BA-B47C-3B516BD834FB}"/>
                </a:ext>
              </a:extLst>
            </p:cNvPr>
            <p:cNvSpPr/>
            <p:nvPr/>
          </p:nvSpPr>
          <p:spPr bwMode="auto">
            <a:xfrm>
              <a:off x="7989888" y="4667763"/>
              <a:ext cx="558800" cy="569912"/>
            </a:xfrm>
            <a:custGeom>
              <a:gdLst>
                <a:gd fmla="*/ 0 w 352" name="T0"/>
                <a:gd fmla="*/ 0 h 359" name="T1"/>
                <a:gd fmla="*/ 0 w 352" name="T2"/>
                <a:gd fmla="*/ 19 h 359" name="T3"/>
                <a:gd fmla="*/ 333 w 352" name="T4"/>
                <a:gd fmla="*/ 56 h 359" name="T5"/>
                <a:gd fmla="*/ 333 w 352" name="T6"/>
                <a:gd fmla="*/ 359 h 359" name="T7"/>
                <a:gd fmla="*/ 352 w 352" name="T8"/>
                <a:gd fmla="*/ 359 h 359" name="T9"/>
                <a:gd fmla="*/ 352 w 352" name="T10"/>
                <a:gd fmla="*/ 40 h 359" name="T11"/>
                <a:gd fmla="*/ 0 w 352" name="T12"/>
                <a:gd fmla="*/ 0 h 359" name="T13"/>
              </a:gdLst>
              <a:cxnLst>
                <a:cxn ang="0">
                  <a:pos x="T0" y="T1"/>
                </a:cxn>
                <a:cxn ang="0">
                  <a:pos x="T2" y="T3"/>
                </a:cxn>
                <a:cxn ang="0">
                  <a:pos x="T4" y="T5"/>
                </a:cxn>
                <a:cxn ang="0">
                  <a:pos x="T6" y="T7"/>
                </a:cxn>
                <a:cxn ang="0">
                  <a:pos x="T8" y="T9"/>
                </a:cxn>
                <a:cxn ang="0">
                  <a:pos x="T10" y="T11"/>
                </a:cxn>
                <a:cxn ang="0">
                  <a:pos x="T12" y="T13"/>
                </a:cxn>
              </a:cxnLst>
              <a:rect b="b" l="0" r="r" t="0"/>
              <a:pathLst>
                <a:path h="359" w="352">
                  <a:moveTo>
                    <a:pt x="0" y="0"/>
                  </a:moveTo>
                  <a:lnTo>
                    <a:pt x="0" y="19"/>
                  </a:lnTo>
                  <a:lnTo>
                    <a:pt x="333" y="56"/>
                  </a:lnTo>
                  <a:lnTo>
                    <a:pt x="333" y="359"/>
                  </a:lnTo>
                  <a:lnTo>
                    <a:pt x="352" y="359"/>
                  </a:lnTo>
                  <a:lnTo>
                    <a:pt x="352" y="40"/>
                  </a:lnTo>
                  <a:lnTo>
                    <a:pt x="0" y="0"/>
                  </a:lnTo>
                  <a:close/>
                </a:path>
              </a:pathLst>
            </a:custGeom>
            <a:grpFill/>
            <a:ln w="9525">
              <a:solidFill>
                <a:schemeClr val="bg1">
                  <a:lumMod val="50000"/>
                </a:schemeClr>
              </a:solidFill>
              <a:round/>
            </a:ln>
            <a:extLst/>
          </p:spPr>
          <p:txBody>
            <a:bodyPr anchor="t" anchorCtr="0" bIns="45720" compatLnSpc="1" lIns="91440" numCol="1" rIns="91440" tIns="45720" vert="horz" wrap="square">
              <a:prstTxWarp prst="textNoShape">
                <a:avLst/>
              </a:prstTxWarp>
            </a:bodyPr>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lang="en-US">
                <a:solidFill>
                  <a:schemeClr val="bg1">
                    <a:lumMod val="50000"/>
                  </a:schemeClr>
                </a:solidFill>
                <a:latin charset="0" panose="020b0503030403020204" pitchFamily="34" typeface="Myriad Pro"/>
              </a:endParaRPr>
            </a:p>
          </p:txBody>
        </p:sp>
        <p:sp>
          <p:nvSpPr>
            <p:cNvPr id="27" name="Freeform 42">
              <a:extLst>
                <a:ext uri="{FF2B5EF4-FFF2-40B4-BE49-F238E27FC236}">
                  <a16:creationId xmlns:a16="http://schemas.microsoft.com/office/drawing/2014/main" id="{E63A5BB6-DC17-4CA8-B841-52BD3F685284}"/>
                </a:ext>
              </a:extLst>
            </p:cNvPr>
            <p:cNvSpPr/>
            <p:nvPr/>
          </p:nvSpPr>
          <p:spPr bwMode="auto">
            <a:xfrm>
              <a:off x="8424863" y="5182113"/>
              <a:ext cx="217488" cy="174625"/>
            </a:xfrm>
            <a:custGeom>
              <a:gdLst>
                <a:gd fmla="*/ 137 w 137" name="T0"/>
                <a:gd fmla="*/ 0 h 110" name="T1"/>
                <a:gd fmla="*/ 0 w 137" name="T2"/>
                <a:gd fmla="*/ 0 h 110" name="T3"/>
                <a:gd fmla="*/ 69 w 137" name="T4"/>
                <a:gd fmla="*/ 110 h 110" name="T5"/>
                <a:gd fmla="*/ 137 w 137" name="T6"/>
                <a:gd fmla="*/ 0 h 110" name="T7"/>
              </a:gdLst>
              <a:cxnLst>
                <a:cxn ang="0">
                  <a:pos x="T0" y="T1"/>
                </a:cxn>
                <a:cxn ang="0">
                  <a:pos x="T2" y="T3"/>
                </a:cxn>
                <a:cxn ang="0">
                  <a:pos x="T4" y="T5"/>
                </a:cxn>
                <a:cxn ang="0">
                  <a:pos x="T6" y="T7"/>
                </a:cxn>
              </a:cxnLst>
              <a:rect b="b" l="0" r="r" t="0"/>
              <a:pathLst>
                <a:path h="110" w="137">
                  <a:moveTo>
                    <a:pt x="137" y="0"/>
                  </a:moveTo>
                  <a:lnTo>
                    <a:pt x="0" y="0"/>
                  </a:lnTo>
                  <a:lnTo>
                    <a:pt x="69" y="110"/>
                  </a:lnTo>
                  <a:lnTo>
                    <a:pt x="137" y="0"/>
                  </a:lnTo>
                  <a:close/>
                </a:path>
              </a:pathLst>
            </a:custGeom>
            <a:grpFill/>
            <a:ln w="9525">
              <a:solidFill>
                <a:schemeClr val="bg1">
                  <a:lumMod val="50000"/>
                </a:schemeClr>
              </a:solidFill>
              <a:round/>
            </a:ln>
            <a:extLst/>
          </p:spPr>
          <p:txBody>
            <a:bodyPr anchor="t" anchorCtr="0" bIns="45720" compatLnSpc="1" lIns="91440" numCol="1" rIns="91440" tIns="45720" vert="horz" wrap="square">
              <a:prstTxWarp prst="textNoShape">
                <a:avLst/>
              </a:prstTxWarp>
            </a:bodyPr>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lang="en-US">
                <a:solidFill>
                  <a:schemeClr val="bg1">
                    <a:lumMod val="50000"/>
                  </a:schemeClr>
                </a:solidFill>
                <a:latin charset="0" panose="020b0503030403020204" pitchFamily="34" typeface="Myriad Pro"/>
              </a:endParaRPr>
            </a:p>
          </p:txBody>
        </p:sp>
      </p:grpSp>
      <p:grpSp>
        <p:nvGrpSpPr>
          <p:cNvPr id="28" name="Group 87">
            <a:extLst>
              <a:ext uri="{FF2B5EF4-FFF2-40B4-BE49-F238E27FC236}">
                <a16:creationId xmlns:a16="http://schemas.microsoft.com/office/drawing/2014/main" id="{EEB90F5C-60E1-4D1C-B0D8-311642FB3481}"/>
              </a:ext>
            </a:extLst>
          </p:cNvPr>
          <p:cNvGrpSpPr/>
          <p:nvPr/>
        </p:nvGrpSpPr>
        <p:grpSpPr>
          <a:xfrm>
            <a:off x="9424373" y="2896406"/>
            <a:ext cx="2577125" cy="1129382"/>
            <a:chOff x="9720775" y="2761849"/>
            <a:chExt cx="1983569" cy="1129382"/>
          </a:xfrm>
        </p:grpSpPr>
        <p:sp>
          <p:nvSpPr>
            <p:cNvPr id="29" name="TextBox 21">
              <a:extLst>
                <a:ext uri="{FF2B5EF4-FFF2-40B4-BE49-F238E27FC236}">
                  <a16:creationId xmlns:a16="http://schemas.microsoft.com/office/drawing/2014/main" id="{8CA253B8-2FD0-4002-B8BA-832BF86700E2}"/>
                </a:ext>
              </a:extLst>
            </p:cNvPr>
            <p:cNvSpPr txBox="1"/>
            <p:nvPr/>
          </p:nvSpPr>
          <p:spPr>
            <a:xfrm>
              <a:off x="10355558" y="2761849"/>
              <a:ext cx="844558" cy="365760"/>
            </a:xfrm>
            <a:prstGeom prst="rect">
              <a:avLst/>
            </a:prstGeom>
            <a:noFill/>
          </p:spPr>
          <p:txBody>
            <a:bodyPr rtlCol="0" wrap="none">
              <a:spAutoFit/>
            </a:bodyPr>
            <a:lstStyle/>
            <a:p>
              <a:r>
                <a:rPr altLang="en-US" b="1" lang="zh-CN">
                  <a:solidFill>
                    <a:schemeClr val="bg1">
                      <a:lumMod val="50000"/>
                    </a:schemeClr>
                  </a:solidFill>
                </a:rPr>
                <a:t>加入标题</a:t>
              </a:r>
            </a:p>
          </p:txBody>
        </p:sp>
        <p:sp>
          <p:nvSpPr>
            <p:cNvPr id="30" name="Rectangle 89">
              <a:extLst>
                <a:ext uri="{FF2B5EF4-FFF2-40B4-BE49-F238E27FC236}">
                  <a16:creationId xmlns:a16="http://schemas.microsoft.com/office/drawing/2014/main" id="{D57E6242-C03C-49E9-B360-39C9415414B8}"/>
                </a:ext>
              </a:extLst>
            </p:cNvPr>
            <p:cNvSpPr/>
            <p:nvPr/>
          </p:nvSpPr>
          <p:spPr>
            <a:xfrm>
              <a:off x="9720776" y="3060234"/>
              <a:ext cx="1983569" cy="822960"/>
            </a:xfrm>
            <a:prstGeom prst="rect">
              <a:avLst/>
            </a:prstGeom>
          </p:spPr>
          <p:txBody>
            <a:bodyPr wrap="square">
              <a:spAutoFit/>
            </a:bodyPr>
            <a:lstStyle/>
            <a:p>
              <a:pPr defTabSz="1216817" lvl="0">
                <a:spcBef>
                  <a:spcPct val="20000"/>
                </a:spcBef>
                <a:defRPr/>
              </a:pPr>
              <a:r>
                <a:rPr altLang="en-US" lang="zh-CN" sz="1200">
                  <a:solidFill>
                    <a:srgbClr val="FFFFFF">
                      <a:lumMod val="50000"/>
                    </a:srgbClr>
                  </a:solidFill>
                  <a:latin charset="0" panose="020b0604020202020204" pitchFamily="34" typeface="Arial"/>
                  <a:ea charset="-122" pitchFamily="34" typeface="微软雅黑"/>
                  <a:cs typeface="+mn-ea"/>
                  <a:sym charset="0" panose="020b0604020202020204" pitchFamily="34" typeface="Arial"/>
                </a:rPr>
                <a:t>单击此处可编辑内容，根据您的需要自由拉伸文本框大小单击此处可编辑内容，根据您的需要自由拉伸文</a:t>
              </a:r>
            </a:p>
          </p:txBody>
        </p:sp>
      </p:grpSp>
      <p:grpSp>
        <p:nvGrpSpPr>
          <p:cNvPr id="31" name="Group 90">
            <a:extLst>
              <a:ext uri="{FF2B5EF4-FFF2-40B4-BE49-F238E27FC236}">
                <a16:creationId xmlns:a16="http://schemas.microsoft.com/office/drawing/2014/main" id="{1FF1279E-C2FA-46B1-8D33-24CBA4666DA5}"/>
              </a:ext>
            </a:extLst>
          </p:cNvPr>
          <p:cNvGrpSpPr/>
          <p:nvPr/>
        </p:nvGrpSpPr>
        <p:grpSpPr>
          <a:xfrm>
            <a:off x="9479941" y="4411141"/>
            <a:ext cx="2521563" cy="1129382"/>
            <a:chOff x="9720776" y="2761849"/>
            <a:chExt cx="1940803" cy="1129382"/>
          </a:xfrm>
        </p:grpSpPr>
        <p:sp>
          <p:nvSpPr>
            <p:cNvPr id="32" name="TextBox 24">
              <a:extLst>
                <a:ext uri="{FF2B5EF4-FFF2-40B4-BE49-F238E27FC236}">
                  <a16:creationId xmlns:a16="http://schemas.microsoft.com/office/drawing/2014/main" id="{AB84FBAE-1A75-4443-95F5-A6E10909AE75}"/>
                </a:ext>
              </a:extLst>
            </p:cNvPr>
            <p:cNvSpPr txBox="1"/>
            <p:nvPr/>
          </p:nvSpPr>
          <p:spPr>
            <a:xfrm>
              <a:off x="9993024" y="2761850"/>
              <a:ext cx="844557" cy="365760"/>
            </a:xfrm>
            <a:prstGeom prst="rect">
              <a:avLst/>
            </a:prstGeom>
            <a:noFill/>
          </p:spPr>
          <p:txBody>
            <a:bodyPr rtlCol="0" wrap="none">
              <a:spAutoFit/>
            </a:bodyPr>
            <a:lstStyle/>
            <a:p>
              <a:r>
                <a:rPr altLang="en-US" b="1" lang="zh-CN">
                  <a:solidFill>
                    <a:schemeClr val="bg1">
                      <a:lumMod val="50000"/>
                    </a:schemeClr>
                  </a:solidFill>
                </a:rPr>
                <a:t>加入标题</a:t>
              </a:r>
            </a:p>
          </p:txBody>
        </p:sp>
        <p:sp>
          <p:nvSpPr>
            <p:cNvPr id="33" name="Rectangle 92">
              <a:extLst>
                <a:ext uri="{FF2B5EF4-FFF2-40B4-BE49-F238E27FC236}">
                  <a16:creationId xmlns:a16="http://schemas.microsoft.com/office/drawing/2014/main" id="{71C6E2C2-A89C-483B-A5C2-1A0639821D39}"/>
                </a:ext>
              </a:extLst>
            </p:cNvPr>
            <p:cNvSpPr/>
            <p:nvPr/>
          </p:nvSpPr>
          <p:spPr>
            <a:xfrm>
              <a:off x="9720774" y="3060233"/>
              <a:ext cx="1940803" cy="822960"/>
            </a:xfrm>
            <a:prstGeom prst="rect">
              <a:avLst/>
            </a:prstGeom>
          </p:spPr>
          <p:txBody>
            <a:bodyPr wrap="square">
              <a:spAutoFit/>
            </a:bodyPr>
            <a:lstStyle/>
            <a:p>
              <a:pPr defTabSz="1216817" lvl="0">
                <a:spcBef>
                  <a:spcPct val="20000"/>
                </a:spcBef>
                <a:defRPr/>
              </a:pPr>
              <a:r>
                <a:rPr altLang="en-US" lang="zh-CN" sz="1200">
                  <a:solidFill>
                    <a:srgbClr val="FFFFFF">
                      <a:lumMod val="50000"/>
                    </a:srgbClr>
                  </a:solidFill>
                  <a:latin charset="0" panose="020b0604020202020204" pitchFamily="34" typeface="Arial"/>
                  <a:ea charset="-122" pitchFamily="34" typeface="微软雅黑"/>
                  <a:cs typeface="+mn-ea"/>
                  <a:sym charset="0" panose="020b0604020202020204" pitchFamily="34" typeface="Arial"/>
                </a:rPr>
                <a:t>单击此处可编辑内容，根据您的需要自由拉伸文本框大小单击此处可编辑内容，根据您的需要自由拉伸文</a:t>
              </a:r>
            </a:p>
          </p:txBody>
        </p:sp>
      </p:grpSp>
      <p:grpSp>
        <p:nvGrpSpPr>
          <p:cNvPr id="34" name="Group 93">
            <a:extLst>
              <a:ext uri="{FF2B5EF4-FFF2-40B4-BE49-F238E27FC236}">
                <a16:creationId xmlns:a16="http://schemas.microsoft.com/office/drawing/2014/main" id="{0D76C611-C340-4981-9963-9EDA0C153D70}"/>
              </a:ext>
            </a:extLst>
          </p:cNvPr>
          <p:cNvGrpSpPr/>
          <p:nvPr/>
        </p:nvGrpSpPr>
        <p:grpSpPr>
          <a:xfrm flipH="1">
            <a:off x="1729253" y="2856902"/>
            <a:ext cx="2674944" cy="944716"/>
            <a:chOff x="9720775" y="2761849"/>
            <a:chExt cx="2058858" cy="944716"/>
          </a:xfrm>
        </p:grpSpPr>
        <p:sp>
          <p:nvSpPr>
            <p:cNvPr id="35" name="TextBox 27">
              <a:extLst>
                <a:ext uri="{FF2B5EF4-FFF2-40B4-BE49-F238E27FC236}">
                  <a16:creationId xmlns:a16="http://schemas.microsoft.com/office/drawing/2014/main" id="{9FF2AD23-15F5-4DC9-90BD-A306579DA2C8}"/>
                </a:ext>
              </a:extLst>
            </p:cNvPr>
            <p:cNvSpPr txBox="1"/>
            <p:nvPr/>
          </p:nvSpPr>
          <p:spPr>
            <a:xfrm>
              <a:off x="9707591" y="2761849"/>
              <a:ext cx="844557" cy="365760"/>
            </a:xfrm>
            <a:prstGeom prst="rect">
              <a:avLst/>
            </a:prstGeom>
            <a:noFill/>
          </p:spPr>
          <p:txBody>
            <a:bodyPr rtlCol="0" wrap="none">
              <a:spAutoFit/>
            </a:bodyPr>
            <a:lstStyle/>
            <a:p>
              <a:pPr algn="r"/>
              <a:r>
                <a:rPr altLang="en-US" b="1" lang="zh-CN">
                  <a:solidFill>
                    <a:schemeClr val="bg1">
                      <a:lumMod val="50000"/>
                    </a:schemeClr>
                  </a:solidFill>
                </a:rPr>
                <a:t>加入标题</a:t>
              </a:r>
            </a:p>
          </p:txBody>
        </p:sp>
        <p:sp>
          <p:nvSpPr>
            <p:cNvPr id="36" name="Rectangle 95">
              <a:extLst>
                <a:ext uri="{FF2B5EF4-FFF2-40B4-BE49-F238E27FC236}">
                  <a16:creationId xmlns:a16="http://schemas.microsoft.com/office/drawing/2014/main" id="{CFBF2C8C-E4CA-4C44-9B44-8CCD1A27DA42}"/>
                </a:ext>
              </a:extLst>
            </p:cNvPr>
            <p:cNvSpPr/>
            <p:nvPr/>
          </p:nvSpPr>
          <p:spPr>
            <a:xfrm>
              <a:off x="9720776" y="3060234"/>
              <a:ext cx="2058857" cy="640080"/>
            </a:xfrm>
            <a:prstGeom prst="rect">
              <a:avLst/>
            </a:prstGeom>
          </p:spPr>
          <p:txBody>
            <a:bodyPr wrap="square">
              <a:spAutoFit/>
            </a:bodyPr>
            <a:lstStyle/>
            <a:p>
              <a:pPr algn="r" defTabSz="1216817" lvl="0">
                <a:spcBef>
                  <a:spcPct val="20000"/>
                </a:spcBef>
                <a:defRPr/>
              </a:pPr>
              <a:r>
                <a:rPr altLang="en-US" lang="zh-CN" sz="1200">
                  <a:solidFill>
                    <a:srgbClr val="FFFFFF">
                      <a:lumMod val="50000"/>
                    </a:srgbClr>
                  </a:solidFill>
                  <a:latin charset="0" panose="020b0604020202020204" pitchFamily="34" typeface="Arial"/>
                  <a:ea charset="-122" pitchFamily="34" typeface="微软雅黑"/>
                  <a:cs typeface="+mn-ea"/>
                  <a:sym charset="0" panose="020b0604020202020204" pitchFamily="34" typeface="Arial"/>
                </a:rPr>
                <a:t>单击此处可编辑内容，根据您的需要自由拉伸文本框大小单击此处可编辑内容，根据您的需要自由拉伸文</a:t>
              </a:r>
            </a:p>
          </p:txBody>
        </p:sp>
      </p:grpSp>
      <p:grpSp>
        <p:nvGrpSpPr>
          <p:cNvPr id="37" name="Group 96">
            <a:extLst>
              <a:ext uri="{FF2B5EF4-FFF2-40B4-BE49-F238E27FC236}">
                <a16:creationId xmlns:a16="http://schemas.microsoft.com/office/drawing/2014/main" id="{3F50D65C-87AA-4CC7-84E1-CD2CAE2BBEBE}"/>
              </a:ext>
            </a:extLst>
          </p:cNvPr>
          <p:cNvGrpSpPr/>
          <p:nvPr/>
        </p:nvGrpSpPr>
        <p:grpSpPr>
          <a:xfrm flipH="1">
            <a:off x="1574882" y="4470942"/>
            <a:ext cx="2460086" cy="1129382"/>
            <a:chOff x="9720775" y="2761849"/>
            <a:chExt cx="1893486" cy="1129382"/>
          </a:xfrm>
        </p:grpSpPr>
        <p:sp>
          <p:nvSpPr>
            <p:cNvPr id="38" name="TextBox 30">
              <a:extLst>
                <a:ext uri="{FF2B5EF4-FFF2-40B4-BE49-F238E27FC236}">
                  <a16:creationId xmlns:a16="http://schemas.microsoft.com/office/drawing/2014/main" id="{4A7407B8-D0DB-4869-9264-F0E58EBA30AD}"/>
                </a:ext>
              </a:extLst>
            </p:cNvPr>
            <p:cNvSpPr txBox="1"/>
            <p:nvPr/>
          </p:nvSpPr>
          <p:spPr>
            <a:xfrm>
              <a:off x="9707591" y="2761850"/>
              <a:ext cx="844558" cy="365760"/>
            </a:xfrm>
            <a:prstGeom prst="rect">
              <a:avLst/>
            </a:prstGeom>
            <a:noFill/>
          </p:spPr>
          <p:txBody>
            <a:bodyPr rtlCol="0" wrap="none">
              <a:spAutoFit/>
            </a:bodyPr>
            <a:lstStyle/>
            <a:p>
              <a:pPr algn="r"/>
              <a:r>
                <a:rPr altLang="en-US" b="1" lang="zh-CN">
                  <a:solidFill>
                    <a:schemeClr val="bg1">
                      <a:lumMod val="50000"/>
                    </a:schemeClr>
                  </a:solidFill>
                </a:rPr>
                <a:t>加入标题</a:t>
              </a:r>
            </a:p>
          </p:txBody>
        </p:sp>
        <p:sp>
          <p:nvSpPr>
            <p:cNvPr id="39" name="Rectangle 98">
              <a:extLst>
                <a:ext uri="{FF2B5EF4-FFF2-40B4-BE49-F238E27FC236}">
                  <a16:creationId xmlns:a16="http://schemas.microsoft.com/office/drawing/2014/main" id="{FD320085-13DD-4608-9C94-47E43AD456DD}"/>
                </a:ext>
              </a:extLst>
            </p:cNvPr>
            <p:cNvSpPr/>
            <p:nvPr/>
          </p:nvSpPr>
          <p:spPr>
            <a:xfrm>
              <a:off x="9720776" y="3060233"/>
              <a:ext cx="1893485" cy="822960"/>
            </a:xfrm>
            <a:prstGeom prst="rect">
              <a:avLst/>
            </a:prstGeom>
          </p:spPr>
          <p:txBody>
            <a:bodyPr wrap="square">
              <a:spAutoFit/>
            </a:bodyPr>
            <a:lstStyle/>
            <a:p>
              <a:pPr algn="r" defTabSz="1216817" lvl="0">
                <a:spcBef>
                  <a:spcPct val="20000"/>
                </a:spcBef>
                <a:defRPr/>
              </a:pPr>
              <a:r>
                <a:rPr altLang="en-US" lang="zh-CN" sz="1200">
                  <a:solidFill>
                    <a:srgbClr val="FFFFFF">
                      <a:lumMod val="50000"/>
                    </a:srgbClr>
                  </a:solidFill>
                  <a:latin charset="0" panose="020b0604020202020204" pitchFamily="34" typeface="Arial"/>
                  <a:ea charset="-122" pitchFamily="34" typeface="微软雅黑"/>
                  <a:cs typeface="+mn-ea"/>
                  <a:sym charset="0" panose="020b0604020202020204" pitchFamily="34" typeface="Arial"/>
                </a:rPr>
                <a:t>单击此处可编辑内容，根据您的需要自由拉伸文本框大小单击此处可编辑内容，根据您的需要自由拉伸文</a:t>
              </a:r>
            </a:p>
          </p:txBody>
        </p:sp>
      </p:grpSp>
      <p:grpSp>
        <p:nvGrpSpPr>
          <p:cNvPr id="40" name="Group 3">
            <a:extLst>
              <a:ext uri="{FF2B5EF4-FFF2-40B4-BE49-F238E27FC236}">
                <a16:creationId xmlns:a16="http://schemas.microsoft.com/office/drawing/2014/main" id="{012CE824-677F-4341-B283-0527C0003DA4}"/>
              </a:ext>
            </a:extLst>
          </p:cNvPr>
          <p:cNvGrpSpPr/>
          <p:nvPr/>
        </p:nvGrpSpPr>
        <p:grpSpPr>
          <a:xfrm>
            <a:off x="5107962" y="1604441"/>
            <a:ext cx="3514726" cy="3233737"/>
            <a:chOff x="4325938" y="1790725"/>
            <a:chExt cx="3514726" cy="3233737"/>
          </a:xfrm>
        </p:grpSpPr>
        <p:sp>
          <p:nvSpPr>
            <p:cNvPr id="41" name="Freeform 47">
              <a:extLst>
                <a:ext uri="{FF2B5EF4-FFF2-40B4-BE49-F238E27FC236}">
                  <a16:creationId xmlns:a16="http://schemas.microsoft.com/office/drawing/2014/main" id="{28CF2131-081E-42DB-802F-B4AA4D1F4B65}"/>
                </a:ext>
              </a:extLst>
            </p:cNvPr>
            <p:cNvSpPr>
              <a:spLocks noEditPoints="1"/>
            </p:cNvSpPr>
            <p:nvPr/>
          </p:nvSpPr>
          <p:spPr bwMode="auto">
            <a:xfrm>
              <a:off x="5173663" y="1790725"/>
              <a:ext cx="1819275" cy="1144587"/>
            </a:xfrm>
            <a:custGeom>
              <a:gdLst>
                <a:gd fmla="*/ 612 w 720" name="T0"/>
                <a:gd fmla="*/ 0 h 452" name="T1"/>
                <a:gd fmla="*/ 108 w 720" name="T2"/>
                <a:gd fmla="*/ 0 h 452" name="T3"/>
                <a:gd fmla="*/ 0 w 720" name="T4"/>
                <a:gd fmla="*/ 111 h 452" name="T5"/>
                <a:gd fmla="*/ 0 w 720" name="T6"/>
                <a:gd fmla="*/ 340 h 452" name="T7"/>
                <a:gd fmla="*/ 108 w 720" name="T8"/>
                <a:gd fmla="*/ 452 h 452" name="T9"/>
                <a:gd fmla="*/ 612 w 720" name="T10"/>
                <a:gd fmla="*/ 452 h 452" name="T11"/>
                <a:gd fmla="*/ 720 w 720" name="T12"/>
                <a:gd fmla="*/ 340 h 452" name="T13"/>
                <a:gd fmla="*/ 720 w 720" name="T14"/>
                <a:gd fmla="*/ 111 h 452" name="T15"/>
                <a:gd fmla="*/ 612 w 720" name="T16"/>
                <a:gd fmla="*/ 0 h 452" name="T17"/>
                <a:gd fmla="*/ 623 w 720" name="T18"/>
                <a:gd fmla="*/ 356 h 452" name="T19"/>
                <a:gd fmla="*/ 544 w 720" name="T20"/>
                <a:gd fmla="*/ 438 h 452" name="T21"/>
                <a:gd fmla="*/ 176 w 720" name="T22"/>
                <a:gd fmla="*/ 438 h 452" name="T23"/>
                <a:gd fmla="*/ 97 w 720" name="T24"/>
                <a:gd fmla="*/ 356 h 452" name="T25"/>
                <a:gd fmla="*/ 97 w 720" name="T26"/>
                <a:gd fmla="*/ 189 h 452" name="T27"/>
                <a:gd fmla="*/ 176 w 720" name="T28"/>
                <a:gd fmla="*/ 107 h 452" name="T29"/>
                <a:gd fmla="*/ 544 w 720" name="T30"/>
                <a:gd fmla="*/ 107 h 452" name="T31"/>
                <a:gd fmla="*/ 623 w 720" name="T32"/>
                <a:gd fmla="*/ 189 h 452" name="T33"/>
                <a:gd fmla="*/ 623 w 720" name="T34"/>
                <a:gd fmla="*/ 356 h 452"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452" w="720">
                  <a:moveTo>
                    <a:pt x="612" y="0"/>
                  </a:moveTo>
                  <a:cubicBezTo>
                    <a:pt x="108" y="0"/>
                    <a:pt x="108" y="0"/>
                    <a:pt x="108" y="0"/>
                  </a:cubicBezTo>
                  <a:cubicBezTo>
                    <a:pt x="49" y="0"/>
                    <a:pt x="0" y="50"/>
                    <a:pt x="0" y="111"/>
                  </a:cubicBezTo>
                  <a:cubicBezTo>
                    <a:pt x="0" y="340"/>
                    <a:pt x="0" y="340"/>
                    <a:pt x="0" y="340"/>
                  </a:cubicBezTo>
                  <a:cubicBezTo>
                    <a:pt x="0" y="402"/>
                    <a:pt x="49" y="452"/>
                    <a:pt x="108" y="452"/>
                  </a:cubicBezTo>
                  <a:cubicBezTo>
                    <a:pt x="612" y="452"/>
                    <a:pt x="612" y="452"/>
                    <a:pt x="612" y="452"/>
                  </a:cubicBezTo>
                  <a:cubicBezTo>
                    <a:pt x="671" y="452"/>
                    <a:pt x="720" y="402"/>
                    <a:pt x="720" y="340"/>
                  </a:cubicBezTo>
                  <a:cubicBezTo>
                    <a:pt x="720" y="111"/>
                    <a:pt x="720" y="111"/>
                    <a:pt x="720" y="111"/>
                  </a:cubicBezTo>
                  <a:cubicBezTo>
                    <a:pt x="720" y="50"/>
                    <a:pt x="671" y="0"/>
                    <a:pt x="612" y="0"/>
                  </a:cubicBezTo>
                  <a:close/>
                  <a:moveTo>
                    <a:pt x="623" y="356"/>
                  </a:moveTo>
                  <a:cubicBezTo>
                    <a:pt x="623" y="401"/>
                    <a:pt x="588" y="438"/>
                    <a:pt x="544" y="438"/>
                  </a:cubicBezTo>
                  <a:cubicBezTo>
                    <a:pt x="176" y="438"/>
                    <a:pt x="176" y="438"/>
                    <a:pt x="176" y="438"/>
                  </a:cubicBezTo>
                  <a:cubicBezTo>
                    <a:pt x="132" y="438"/>
                    <a:pt x="97" y="401"/>
                    <a:pt x="97" y="356"/>
                  </a:cubicBezTo>
                  <a:cubicBezTo>
                    <a:pt x="97" y="189"/>
                    <a:pt x="97" y="189"/>
                    <a:pt x="97" y="189"/>
                  </a:cubicBezTo>
                  <a:cubicBezTo>
                    <a:pt x="97" y="144"/>
                    <a:pt x="132" y="107"/>
                    <a:pt x="176" y="107"/>
                  </a:cubicBezTo>
                  <a:cubicBezTo>
                    <a:pt x="544" y="107"/>
                    <a:pt x="544" y="107"/>
                    <a:pt x="544" y="107"/>
                  </a:cubicBezTo>
                  <a:cubicBezTo>
                    <a:pt x="588" y="107"/>
                    <a:pt x="623" y="144"/>
                    <a:pt x="623" y="189"/>
                  </a:cubicBezTo>
                  <a:lnTo>
                    <a:pt x="623" y="356"/>
                  </a:lnTo>
                  <a:close/>
                </a:path>
              </a:pathLst>
            </a:custGeom>
            <a:solidFill>
              <a:schemeClr val="bg1">
                <a:lumMod val="65000"/>
              </a:schemeClr>
            </a:solidFill>
            <a:ln>
              <a:noFill/>
            </a:ln>
            <a:extLst/>
          </p:spPr>
          <p:txBody>
            <a:bodyPr anchor="t" anchorCtr="0" bIns="45720" compatLnSpc="1" lIns="91440" numCol="1" rIns="91440" tIns="45720" vert="horz" wrap="square">
              <a:prstTxWarp prst="textNoShape">
                <a:avLst/>
              </a:prstTxWarp>
            </a:bodyPr>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lang="en-US">
                <a:solidFill>
                  <a:schemeClr val="bg1">
                    <a:lumMod val="50000"/>
                  </a:schemeClr>
                </a:solidFill>
                <a:latin charset="0" panose="020b0503030403020204" pitchFamily="34" typeface="Myriad Pro"/>
              </a:endParaRPr>
            </a:p>
          </p:txBody>
        </p:sp>
        <p:sp>
          <p:nvSpPr>
            <p:cNvPr id="42" name="Freeform 48">
              <a:extLst>
                <a:ext uri="{FF2B5EF4-FFF2-40B4-BE49-F238E27FC236}">
                  <a16:creationId xmlns:a16="http://schemas.microsoft.com/office/drawing/2014/main" id="{6B8DA027-3775-454E-AD41-DFF6ABFCFCD9}"/>
                </a:ext>
              </a:extLst>
            </p:cNvPr>
            <p:cNvSpPr/>
            <p:nvPr/>
          </p:nvSpPr>
          <p:spPr bwMode="auto">
            <a:xfrm>
              <a:off x="6083301" y="2481287"/>
              <a:ext cx="1757363" cy="1238250"/>
            </a:xfrm>
            <a:custGeom>
              <a:gdLst>
                <a:gd fmla="*/ 1107 w 1107" name="T0"/>
                <a:gd fmla="*/ 780 h 780" name="T1"/>
                <a:gd fmla="*/ 0 w 1107" name="T2"/>
                <a:gd fmla="*/ 0 h 780" name="T3"/>
                <a:gd fmla="*/ 0 w 1107" name="T4"/>
                <a:gd fmla="*/ 780 h 780" name="T5"/>
                <a:gd fmla="*/ 1107 w 1107" name="T6"/>
                <a:gd fmla="*/ 780 h 780" name="T7"/>
              </a:gdLst>
              <a:cxnLst>
                <a:cxn ang="0">
                  <a:pos x="T0" y="T1"/>
                </a:cxn>
                <a:cxn ang="0">
                  <a:pos x="T2" y="T3"/>
                </a:cxn>
                <a:cxn ang="0">
                  <a:pos x="T4" y="T5"/>
                </a:cxn>
                <a:cxn ang="0">
                  <a:pos x="T6" y="T7"/>
                </a:cxn>
              </a:cxnLst>
              <a:rect b="b" l="0" r="r" t="0"/>
              <a:pathLst>
                <a:path h="780" w="1107">
                  <a:moveTo>
                    <a:pt x="1107" y="780"/>
                  </a:moveTo>
                  <a:lnTo>
                    <a:pt x="0" y="0"/>
                  </a:lnTo>
                  <a:lnTo>
                    <a:pt x="0" y="780"/>
                  </a:lnTo>
                  <a:lnTo>
                    <a:pt x="1107" y="780"/>
                  </a:lnTo>
                  <a:close/>
                </a:path>
              </a:pathLst>
            </a:custGeom>
            <a:solidFill>
              <a:srgbClr val="72A002"/>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lang="en-US">
                <a:solidFill>
                  <a:schemeClr val="bg1">
                    <a:lumMod val="50000"/>
                  </a:schemeClr>
                </a:solidFill>
                <a:latin charset="0" panose="020b0503030403020204" pitchFamily="34" typeface="Myriad Pro"/>
              </a:endParaRPr>
            </a:p>
          </p:txBody>
        </p:sp>
        <p:sp>
          <p:nvSpPr>
            <p:cNvPr id="43" name="Freeform 49">
              <a:extLst>
                <a:ext uri="{FF2B5EF4-FFF2-40B4-BE49-F238E27FC236}">
                  <a16:creationId xmlns:a16="http://schemas.microsoft.com/office/drawing/2014/main" id="{796868BE-BB04-48B5-96B5-69B6237FB33F}"/>
                </a:ext>
              </a:extLst>
            </p:cNvPr>
            <p:cNvSpPr/>
            <p:nvPr/>
          </p:nvSpPr>
          <p:spPr bwMode="auto">
            <a:xfrm>
              <a:off x="6083301" y="2481287"/>
              <a:ext cx="1757363" cy="1238250"/>
            </a:xfrm>
            <a:custGeom>
              <a:gdLst>
                <a:gd fmla="*/ 695 w 695" name="T0"/>
                <a:gd fmla="*/ 489 h 489" name="T1"/>
                <a:gd fmla="*/ 695 w 695" name="T2"/>
                <a:gd fmla="*/ 93 h 489" name="T3"/>
                <a:gd fmla="*/ 605 w 695" name="T4"/>
                <a:gd fmla="*/ 0 h 489" name="T5"/>
                <a:gd fmla="*/ 0 w 695" name="T6"/>
                <a:gd fmla="*/ 0 h 489" name="T7"/>
                <a:gd fmla="*/ 0 w 695" name="T8"/>
                <a:gd fmla="*/ 489 h 489" name="T9"/>
                <a:gd fmla="*/ 695 w 695" name="T10"/>
                <a:gd fmla="*/ 489 h 489" name="T11"/>
              </a:gdLst>
              <a:cxnLst>
                <a:cxn ang="0">
                  <a:pos x="T0" y="T1"/>
                </a:cxn>
                <a:cxn ang="0">
                  <a:pos x="T2" y="T3"/>
                </a:cxn>
                <a:cxn ang="0">
                  <a:pos x="T4" y="T5"/>
                </a:cxn>
                <a:cxn ang="0">
                  <a:pos x="T6" y="T7"/>
                </a:cxn>
                <a:cxn ang="0">
                  <a:pos x="T8" y="T9"/>
                </a:cxn>
                <a:cxn ang="0">
                  <a:pos x="T10" y="T11"/>
                </a:cxn>
              </a:cxnLst>
              <a:rect b="b" l="0" r="r" t="0"/>
              <a:pathLst>
                <a:path h="489" w="695">
                  <a:moveTo>
                    <a:pt x="695" y="489"/>
                  </a:moveTo>
                  <a:cubicBezTo>
                    <a:pt x="695" y="93"/>
                    <a:pt x="695" y="93"/>
                    <a:pt x="695" y="93"/>
                  </a:cubicBezTo>
                  <a:cubicBezTo>
                    <a:pt x="695" y="42"/>
                    <a:pt x="655" y="0"/>
                    <a:pt x="605" y="0"/>
                  </a:cubicBezTo>
                  <a:cubicBezTo>
                    <a:pt x="0" y="0"/>
                    <a:pt x="0" y="0"/>
                    <a:pt x="0" y="0"/>
                  </a:cubicBezTo>
                  <a:cubicBezTo>
                    <a:pt x="0" y="489"/>
                    <a:pt x="0" y="489"/>
                    <a:pt x="0" y="489"/>
                  </a:cubicBezTo>
                  <a:lnTo>
                    <a:pt x="695" y="489"/>
                  </a:lnTo>
                  <a:close/>
                </a:path>
              </a:pathLst>
            </a:custGeom>
            <a:blipFill>
              <a:blip r:embed="rId3"/>
              <a:stretch>
                <a:fillRect/>
              </a:stretch>
            </a:blipFill>
            <a:ln>
              <a:noFill/>
            </a:ln>
            <a:extLst/>
          </p:spPr>
          <p:txBody>
            <a:bodyPr anchor="t" anchorCtr="0" bIns="45720" compatLnSpc="1" lIns="91440" numCol="1" rIns="91440" tIns="45720" vert="horz" wrap="square">
              <a:prstTxWarp prst="textNoShape">
                <a:avLst/>
              </a:prstTxWarp>
            </a:bodyPr>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lang="en-US">
                <a:solidFill>
                  <a:schemeClr val="bg1">
                    <a:lumMod val="50000"/>
                  </a:schemeClr>
                </a:solidFill>
                <a:latin charset="0" panose="020b0503030403020204" pitchFamily="34" typeface="Myriad Pro"/>
              </a:endParaRPr>
            </a:p>
          </p:txBody>
        </p:sp>
        <p:sp>
          <p:nvSpPr>
            <p:cNvPr id="44" name="Freeform 50">
              <a:extLst>
                <a:ext uri="{FF2B5EF4-FFF2-40B4-BE49-F238E27FC236}">
                  <a16:creationId xmlns:a16="http://schemas.microsoft.com/office/drawing/2014/main" id="{4ABB2A53-6BF2-43E5-8CC7-C7D7F445463A}"/>
                </a:ext>
              </a:extLst>
            </p:cNvPr>
            <p:cNvSpPr/>
            <p:nvPr/>
          </p:nvSpPr>
          <p:spPr bwMode="auto">
            <a:xfrm>
              <a:off x="4325938" y="2481287"/>
              <a:ext cx="1757363" cy="1238250"/>
            </a:xfrm>
            <a:custGeom>
              <a:gdLst>
                <a:gd fmla="*/ 695 w 695" name="T0"/>
                <a:gd fmla="*/ 0 h 489" name="T1"/>
                <a:gd fmla="*/ 90 w 695" name="T2"/>
                <a:gd fmla="*/ 0 h 489" name="T3"/>
                <a:gd fmla="*/ 0 w 695" name="T4"/>
                <a:gd fmla="*/ 93 h 489" name="T5"/>
                <a:gd fmla="*/ 0 w 695" name="T6"/>
                <a:gd fmla="*/ 489 h 489" name="T7"/>
                <a:gd fmla="*/ 695 w 695" name="T8"/>
                <a:gd fmla="*/ 489 h 489" name="T9"/>
                <a:gd fmla="*/ 695 w 695" name="T10"/>
                <a:gd fmla="*/ 0 h 489" name="T11"/>
              </a:gdLst>
              <a:cxnLst>
                <a:cxn ang="0">
                  <a:pos x="T0" y="T1"/>
                </a:cxn>
                <a:cxn ang="0">
                  <a:pos x="T2" y="T3"/>
                </a:cxn>
                <a:cxn ang="0">
                  <a:pos x="T4" y="T5"/>
                </a:cxn>
                <a:cxn ang="0">
                  <a:pos x="T6" y="T7"/>
                </a:cxn>
                <a:cxn ang="0">
                  <a:pos x="T8" y="T9"/>
                </a:cxn>
                <a:cxn ang="0">
                  <a:pos x="T10" y="T11"/>
                </a:cxn>
              </a:cxnLst>
              <a:rect b="b" l="0" r="r" t="0"/>
              <a:pathLst>
                <a:path h="489" w="695">
                  <a:moveTo>
                    <a:pt x="695" y="0"/>
                  </a:moveTo>
                  <a:cubicBezTo>
                    <a:pt x="90" y="0"/>
                    <a:pt x="90" y="0"/>
                    <a:pt x="90" y="0"/>
                  </a:cubicBezTo>
                  <a:cubicBezTo>
                    <a:pt x="40" y="0"/>
                    <a:pt x="0" y="42"/>
                    <a:pt x="0" y="93"/>
                  </a:cubicBezTo>
                  <a:cubicBezTo>
                    <a:pt x="0" y="489"/>
                    <a:pt x="0" y="489"/>
                    <a:pt x="0" y="489"/>
                  </a:cubicBezTo>
                  <a:cubicBezTo>
                    <a:pt x="695" y="489"/>
                    <a:pt x="695" y="489"/>
                    <a:pt x="695" y="489"/>
                  </a:cubicBezTo>
                  <a:lnTo>
                    <a:pt x="695" y="0"/>
                  </a:lnTo>
                  <a:close/>
                </a:path>
              </a:pathLst>
            </a:custGeom>
            <a:blipFill>
              <a:blip r:embed="rId3"/>
              <a:stretch>
                <a:fillRect/>
              </a:stretch>
            </a:blipFill>
            <a:ln>
              <a:noFill/>
            </a:ln>
            <a:extLst/>
          </p:spPr>
          <p:txBody>
            <a:bodyPr anchor="t" anchorCtr="0" bIns="45720" compatLnSpc="1" lIns="91440" numCol="1" rIns="91440" tIns="45720" vert="horz" wrap="square">
              <a:prstTxWarp prst="textNoShape">
                <a:avLst/>
              </a:prstTxWarp>
            </a:bodyPr>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lang="en-US">
                <a:solidFill>
                  <a:schemeClr val="bg1">
                    <a:lumMod val="50000"/>
                  </a:schemeClr>
                </a:solidFill>
                <a:latin charset="0" panose="020b0503030403020204" pitchFamily="34" typeface="Myriad Pro"/>
              </a:endParaRPr>
            </a:p>
          </p:txBody>
        </p:sp>
        <p:sp>
          <p:nvSpPr>
            <p:cNvPr id="45" name="Freeform 52">
              <a:extLst>
                <a:ext uri="{FF2B5EF4-FFF2-40B4-BE49-F238E27FC236}">
                  <a16:creationId xmlns:a16="http://schemas.microsoft.com/office/drawing/2014/main" id="{F3FF28B5-964A-482E-A3FB-27BAF6CC6224}"/>
                </a:ext>
              </a:extLst>
            </p:cNvPr>
            <p:cNvSpPr/>
            <p:nvPr/>
          </p:nvSpPr>
          <p:spPr bwMode="auto">
            <a:xfrm>
              <a:off x="6083301" y="3719537"/>
              <a:ext cx="1757363" cy="1304925"/>
            </a:xfrm>
            <a:custGeom>
              <a:gdLst>
                <a:gd fmla="*/ 0 w 695" name="T0"/>
                <a:gd fmla="*/ 0 h 516" name="T1"/>
                <a:gd fmla="*/ 0 w 695" name="T2"/>
                <a:gd fmla="*/ 516 h 516" name="T3"/>
                <a:gd fmla="*/ 605 w 695" name="T4"/>
                <a:gd fmla="*/ 516 h 516" name="T5"/>
                <a:gd fmla="*/ 695 w 695" name="T6"/>
                <a:gd fmla="*/ 423 h 516" name="T7"/>
                <a:gd fmla="*/ 695 w 695" name="T8"/>
                <a:gd fmla="*/ 0 h 516" name="T9"/>
                <a:gd fmla="*/ 0 w 695" name="T10"/>
                <a:gd fmla="*/ 0 h 516" name="T11"/>
              </a:gdLst>
              <a:cxnLst>
                <a:cxn ang="0">
                  <a:pos x="T0" y="T1"/>
                </a:cxn>
                <a:cxn ang="0">
                  <a:pos x="T2" y="T3"/>
                </a:cxn>
                <a:cxn ang="0">
                  <a:pos x="T4" y="T5"/>
                </a:cxn>
                <a:cxn ang="0">
                  <a:pos x="T6" y="T7"/>
                </a:cxn>
                <a:cxn ang="0">
                  <a:pos x="T8" y="T9"/>
                </a:cxn>
                <a:cxn ang="0">
                  <a:pos x="T10" y="T11"/>
                </a:cxn>
              </a:cxnLst>
              <a:rect b="b" l="0" r="r" t="0"/>
              <a:pathLst>
                <a:path h="516" w="695">
                  <a:moveTo>
                    <a:pt x="0" y="0"/>
                  </a:moveTo>
                  <a:cubicBezTo>
                    <a:pt x="0" y="516"/>
                    <a:pt x="0" y="516"/>
                    <a:pt x="0" y="516"/>
                  </a:cubicBezTo>
                  <a:cubicBezTo>
                    <a:pt x="605" y="516"/>
                    <a:pt x="605" y="516"/>
                    <a:pt x="605" y="516"/>
                  </a:cubicBezTo>
                  <a:cubicBezTo>
                    <a:pt x="655" y="516"/>
                    <a:pt x="695" y="474"/>
                    <a:pt x="695" y="423"/>
                  </a:cubicBezTo>
                  <a:cubicBezTo>
                    <a:pt x="695" y="0"/>
                    <a:pt x="695" y="0"/>
                    <a:pt x="695" y="0"/>
                  </a:cubicBezTo>
                  <a:lnTo>
                    <a:pt x="0" y="0"/>
                  </a:lnTo>
                  <a:close/>
                </a:path>
              </a:pathLst>
            </a:custGeom>
            <a:blipFill>
              <a:blip r:embed="rId3"/>
              <a:stretch>
                <a:fillRect/>
              </a:stretch>
            </a:blipFill>
            <a:ln>
              <a:noFill/>
            </a:ln>
            <a:extLst/>
          </p:spPr>
          <p:txBody>
            <a:bodyPr anchor="t" anchorCtr="0" bIns="45720" compatLnSpc="1" lIns="91440" numCol="1" rIns="91440" tIns="45720" vert="horz" wrap="square">
              <a:prstTxWarp prst="textNoShape">
                <a:avLst/>
              </a:prstTxWarp>
            </a:bodyPr>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lang="en-US">
                <a:solidFill>
                  <a:schemeClr val="bg1">
                    <a:lumMod val="50000"/>
                  </a:schemeClr>
                </a:solidFill>
                <a:latin charset="0" panose="020b0503030403020204" pitchFamily="34" typeface="Myriad Pro"/>
              </a:endParaRPr>
            </a:p>
          </p:txBody>
        </p:sp>
        <p:sp>
          <p:nvSpPr>
            <p:cNvPr id="46" name="Freeform 54">
              <a:extLst>
                <a:ext uri="{FF2B5EF4-FFF2-40B4-BE49-F238E27FC236}">
                  <a16:creationId xmlns:a16="http://schemas.microsoft.com/office/drawing/2014/main" id="{75ADB2E0-BD19-43B7-9FCA-A98A8A310556}"/>
                </a:ext>
              </a:extLst>
            </p:cNvPr>
            <p:cNvSpPr/>
            <p:nvPr/>
          </p:nvSpPr>
          <p:spPr bwMode="auto">
            <a:xfrm>
              <a:off x="4325938" y="3719537"/>
              <a:ext cx="1757363" cy="1304925"/>
            </a:xfrm>
            <a:custGeom>
              <a:gdLst>
                <a:gd fmla="*/ 0 w 695" name="T0"/>
                <a:gd fmla="*/ 0 h 516" name="T1"/>
                <a:gd fmla="*/ 0 w 695" name="T2"/>
                <a:gd fmla="*/ 423 h 516" name="T3"/>
                <a:gd fmla="*/ 90 w 695" name="T4"/>
                <a:gd fmla="*/ 516 h 516" name="T5"/>
                <a:gd fmla="*/ 695 w 695" name="T6"/>
                <a:gd fmla="*/ 516 h 516" name="T7"/>
                <a:gd fmla="*/ 695 w 695" name="T8"/>
                <a:gd fmla="*/ 0 h 516" name="T9"/>
                <a:gd fmla="*/ 0 w 695" name="T10"/>
                <a:gd fmla="*/ 0 h 516" name="T11"/>
              </a:gdLst>
              <a:cxnLst>
                <a:cxn ang="0">
                  <a:pos x="T0" y="T1"/>
                </a:cxn>
                <a:cxn ang="0">
                  <a:pos x="T2" y="T3"/>
                </a:cxn>
                <a:cxn ang="0">
                  <a:pos x="T4" y="T5"/>
                </a:cxn>
                <a:cxn ang="0">
                  <a:pos x="T6" y="T7"/>
                </a:cxn>
                <a:cxn ang="0">
                  <a:pos x="T8" y="T9"/>
                </a:cxn>
                <a:cxn ang="0">
                  <a:pos x="T10" y="T11"/>
                </a:cxn>
              </a:cxnLst>
              <a:rect b="b" l="0" r="r" t="0"/>
              <a:pathLst>
                <a:path h="516" w="695">
                  <a:moveTo>
                    <a:pt x="0" y="0"/>
                  </a:moveTo>
                  <a:cubicBezTo>
                    <a:pt x="0" y="423"/>
                    <a:pt x="0" y="423"/>
                    <a:pt x="0" y="423"/>
                  </a:cubicBezTo>
                  <a:cubicBezTo>
                    <a:pt x="0" y="474"/>
                    <a:pt x="40" y="516"/>
                    <a:pt x="90" y="516"/>
                  </a:cubicBezTo>
                  <a:cubicBezTo>
                    <a:pt x="695" y="516"/>
                    <a:pt x="695" y="516"/>
                    <a:pt x="695" y="516"/>
                  </a:cubicBezTo>
                  <a:cubicBezTo>
                    <a:pt x="695" y="0"/>
                    <a:pt x="695" y="0"/>
                    <a:pt x="695" y="0"/>
                  </a:cubicBezTo>
                  <a:lnTo>
                    <a:pt x="0" y="0"/>
                  </a:lnTo>
                  <a:close/>
                </a:path>
              </a:pathLst>
            </a:custGeom>
            <a:blipFill>
              <a:blip r:embed="rId3"/>
              <a:stretch>
                <a:fillRect/>
              </a:stretch>
            </a:blipFill>
            <a:ln>
              <a:noFill/>
            </a:ln>
            <a:extLst/>
          </p:spPr>
          <p:txBody>
            <a:bodyPr anchor="t" anchorCtr="0" bIns="45720" compatLnSpc="1" lIns="91440" numCol="1" rIns="91440" tIns="45720" vert="horz" wrap="square">
              <a:prstTxWarp prst="textNoShape">
                <a:avLst/>
              </a:prstTxWarp>
            </a:bodyPr>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lang="en-US">
                <a:solidFill>
                  <a:schemeClr val="bg1">
                    <a:lumMod val="50000"/>
                  </a:schemeClr>
                </a:solidFill>
                <a:latin charset="0" panose="020b0503030403020204" pitchFamily="34" typeface="Myriad Pro"/>
              </a:endParaRPr>
            </a:p>
          </p:txBody>
        </p:sp>
        <p:sp>
          <p:nvSpPr>
            <p:cNvPr id="47" name="Oval 56">
              <a:extLst>
                <a:ext uri="{FF2B5EF4-FFF2-40B4-BE49-F238E27FC236}">
                  <a16:creationId xmlns:a16="http://schemas.microsoft.com/office/drawing/2014/main" id="{D29867BF-C747-434F-8C34-28916471EAFF}"/>
                </a:ext>
              </a:extLst>
            </p:cNvPr>
            <p:cNvSpPr>
              <a:spLocks noChangeArrowheads="1"/>
            </p:cNvSpPr>
            <p:nvPr/>
          </p:nvSpPr>
          <p:spPr bwMode="auto">
            <a:xfrm>
              <a:off x="5737226" y="4129112"/>
              <a:ext cx="469900" cy="488950"/>
            </a:xfrm>
            <a:prstGeom prst="ellipse">
              <a:avLst/>
            </a:prstGeom>
            <a:solidFill>
              <a:srgbClr val="E4F3F6"/>
            </a:solidFill>
            <a:ln>
              <a:noFill/>
            </a:ln>
            <a:extLst/>
          </p:spPr>
          <p:txBody>
            <a:bodyPr anchor="t" anchorCtr="0" bIns="45720" compatLnSpc="1" lIns="91440" numCol="1" rIns="91440" tIns="45720" vert="horz" wrap="square">
              <a:prstTxWarp prst="textNoShape">
                <a:avLst/>
              </a:prstTxWarp>
            </a:bodyPr>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lang="en-US">
                <a:solidFill>
                  <a:schemeClr val="bg1">
                    <a:lumMod val="50000"/>
                  </a:schemeClr>
                </a:solidFill>
                <a:latin charset="0" panose="020b0503030403020204" pitchFamily="34" typeface="Myriad Pro"/>
              </a:endParaRPr>
            </a:p>
          </p:txBody>
        </p:sp>
        <p:sp>
          <p:nvSpPr>
            <p:cNvPr id="48" name="Oval 57">
              <a:extLst>
                <a:ext uri="{FF2B5EF4-FFF2-40B4-BE49-F238E27FC236}">
                  <a16:creationId xmlns:a16="http://schemas.microsoft.com/office/drawing/2014/main" id="{6D9DAE0E-AC4C-41D3-9F3A-F23836146D3A}"/>
                </a:ext>
              </a:extLst>
            </p:cNvPr>
            <p:cNvSpPr>
              <a:spLocks noChangeArrowheads="1"/>
            </p:cNvSpPr>
            <p:nvPr/>
          </p:nvSpPr>
          <p:spPr bwMode="auto">
            <a:xfrm>
              <a:off x="5956301" y="2867050"/>
              <a:ext cx="471488" cy="487362"/>
            </a:xfrm>
            <a:prstGeom prst="ellipse">
              <a:avLst/>
            </a:prstGeom>
            <a:solidFill>
              <a:srgbClr val="E4F3F6"/>
            </a:solidFill>
            <a:ln>
              <a:noFill/>
            </a:ln>
            <a:extLst/>
          </p:spPr>
          <p:txBody>
            <a:bodyPr anchor="t" anchorCtr="0" bIns="45720" compatLnSpc="1" lIns="91440" numCol="1" rIns="91440" tIns="45720" vert="horz" wrap="square">
              <a:prstTxWarp prst="textNoShape">
                <a:avLst/>
              </a:prstTxWarp>
            </a:bodyPr>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lang="en-US">
                <a:solidFill>
                  <a:schemeClr val="bg1">
                    <a:lumMod val="50000"/>
                  </a:schemeClr>
                </a:solidFill>
                <a:latin charset="0" panose="020b0503030403020204" pitchFamily="34" typeface="Myriad Pro"/>
              </a:endParaRPr>
            </a:p>
          </p:txBody>
        </p:sp>
        <p:sp>
          <p:nvSpPr>
            <p:cNvPr id="49" name="Oval 58">
              <a:extLst>
                <a:ext uri="{FF2B5EF4-FFF2-40B4-BE49-F238E27FC236}">
                  <a16:creationId xmlns:a16="http://schemas.microsoft.com/office/drawing/2014/main" id="{30F4A388-DAAC-46F4-8478-A246C3C4ACFD}"/>
                </a:ext>
              </a:extLst>
            </p:cNvPr>
            <p:cNvSpPr>
              <a:spLocks noChangeArrowheads="1"/>
            </p:cNvSpPr>
            <p:nvPr/>
          </p:nvSpPr>
          <p:spPr bwMode="auto">
            <a:xfrm>
              <a:off x="6738938" y="3610000"/>
              <a:ext cx="469900" cy="485775"/>
            </a:xfrm>
            <a:prstGeom prst="ellipse">
              <a:avLst/>
            </a:prstGeom>
            <a:solidFill>
              <a:srgbClr val="E4F3F6"/>
            </a:solidFill>
            <a:ln>
              <a:noFill/>
            </a:ln>
            <a:extLst/>
          </p:spPr>
          <p:txBody>
            <a:bodyPr anchor="t" anchorCtr="0" bIns="45720" compatLnSpc="1" lIns="91440" numCol="1" rIns="91440" tIns="45720" vert="horz" wrap="square">
              <a:prstTxWarp prst="textNoShape">
                <a:avLst/>
              </a:prstTxWarp>
            </a:bodyPr>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lang="en-US">
                <a:solidFill>
                  <a:schemeClr val="bg1">
                    <a:lumMod val="50000"/>
                  </a:schemeClr>
                </a:solidFill>
                <a:latin charset="0" panose="020b0503030403020204" pitchFamily="34" typeface="Myriad Pro"/>
              </a:endParaRPr>
            </a:p>
          </p:txBody>
        </p:sp>
        <p:sp>
          <p:nvSpPr>
            <p:cNvPr id="50" name="Oval 59">
              <a:extLst>
                <a:ext uri="{FF2B5EF4-FFF2-40B4-BE49-F238E27FC236}">
                  <a16:creationId xmlns:a16="http://schemas.microsoft.com/office/drawing/2014/main" id="{3C1A6261-0716-41AB-8DD1-98EE7C821334}"/>
                </a:ext>
              </a:extLst>
            </p:cNvPr>
            <p:cNvSpPr>
              <a:spLocks noChangeArrowheads="1"/>
            </p:cNvSpPr>
            <p:nvPr/>
          </p:nvSpPr>
          <p:spPr bwMode="auto">
            <a:xfrm>
              <a:off x="4957763" y="3348062"/>
              <a:ext cx="469900" cy="487362"/>
            </a:xfrm>
            <a:prstGeom prst="ellipse">
              <a:avLst/>
            </a:prstGeom>
            <a:solidFill>
              <a:srgbClr val="E4F3F6"/>
            </a:solidFill>
            <a:ln>
              <a:noFill/>
            </a:ln>
            <a:extLst/>
          </p:spPr>
          <p:txBody>
            <a:bodyPr anchor="t" anchorCtr="0" bIns="45720" compatLnSpc="1" lIns="91440" numCol="1" rIns="91440" tIns="45720" vert="horz" wrap="square">
              <a:prstTxWarp prst="textNoShape">
                <a:avLst/>
              </a:prstTxWarp>
            </a:bodyPr>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lang="en-US">
                <a:solidFill>
                  <a:schemeClr val="bg1">
                    <a:lumMod val="50000"/>
                  </a:schemeClr>
                </a:solidFill>
                <a:latin charset="0" panose="020b0503030403020204" pitchFamily="34" typeface="Myriad Pro"/>
              </a:endParaRPr>
            </a:p>
          </p:txBody>
        </p:sp>
        <p:sp>
          <p:nvSpPr>
            <p:cNvPr id="51" name="Freeform 99">
              <a:extLst>
                <a:ext uri="{FF2B5EF4-FFF2-40B4-BE49-F238E27FC236}">
                  <a16:creationId xmlns:a16="http://schemas.microsoft.com/office/drawing/2014/main" id="{03A351AA-348E-4C92-985B-964804404B4C}"/>
                </a:ext>
              </a:extLst>
            </p:cNvPr>
            <p:cNvSpPr>
              <a:spLocks noEditPoints="1"/>
            </p:cNvSpPr>
            <p:nvPr/>
          </p:nvSpPr>
          <p:spPr bwMode="auto">
            <a:xfrm>
              <a:off x="6796347" y="4394225"/>
              <a:ext cx="426121" cy="277085"/>
            </a:xfrm>
            <a:custGeom>
              <a:gdLst>
                <a:gd fmla="*/ 13 w 94" name="T0"/>
                <a:gd fmla="*/ 0 h 61" name="T1"/>
                <a:gd fmla="*/ 82 w 94" name="T2"/>
                <a:gd fmla="*/ 0 h 61" name="T3"/>
                <a:gd fmla="*/ 89 w 94" name="T4"/>
                <a:gd fmla="*/ 2 h 61" name="T5"/>
                <a:gd fmla="*/ 47 w 94" name="T6"/>
                <a:gd fmla="*/ 33 h 61" name="T7"/>
                <a:gd fmla="*/ 6 w 94" name="T8"/>
                <a:gd fmla="*/ 2 h 61" name="T9"/>
                <a:gd fmla="*/ 13 w 94" name="T10"/>
                <a:gd fmla="*/ 0 h 61" name="T11"/>
                <a:gd fmla="*/ 94 w 94" name="T12"/>
                <a:gd fmla="*/ 9 h 61" name="T13"/>
                <a:gd fmla="*/ 67 w 94" name="T14"/>
                <a:gd fmla="*/ 29 h 61" name="T15"/>
                <a:gd fmla="*/ 93 w 94" name="T16"/>
                <a:gd fmla="*/ 53 h 61" name="T17"/>
                <a:gd fmla="*/ 94 w 94" name="T18"/>
                <a:gd fmla="*/ 48 h 61" name="T19"/>
                <a:gd fmla="*/ 94 w 94" name="T20"/>
                <a:gd fmla="*/ 12 h 61" name="T21"/>
                <a:gd fmla="*/ 94 w 94" name="T22"/>
                <a:gd fmla="*/ 9 h 61" name="T23"/>
                <a:gd fmla="*/ 87 w 94" name="T24"/>
                <a:gd fmla="*/ 60 h 61" name="T25"/>
                <a:gd fmla="*/ 82 w 94" name="T26"/>
                <a:gd fmla="*/ 61 h 61" name="T27"/>
                <a:gd fmla="*/ 13 w 94" name="T28"/>
                <a:gd fmla="*/ 61 h 61" name="T29"/>
                <a:gd fmla="*/ 6 w 94" name="T30"/>
                <a:gd fmla="*/ 59 h 61" name="T31"/>
                <a:gd fmla="*/ 34 w 94" name="T32"/>
                <a:gd fmla="*/ 34 h 61" name="T33"/>
                <a:gd fmla="*/ 44 w 94" name="T34"/>
                <a:gd fmla="*/ 42 h 61" name="T35"/>
                <a:gd fmla="*/ 47 w 94" name="T36"/>
                <a:gd fmla="*/ 44 h 61" name="T37"/>
                <a:gd fmla="*/ 50 w 94" name="T38"/>
                <a:gd fmla="*/ 42 h 61" name="T39"/>
                <a:gd fmla="*/ 60 w 94" name="T40"/>
                <a:gd fmla="*/ 35 h 61" name="T41"/>
                <a:gd fmla="*/ 87 w 94" name="T42"/>
                <a:gd fmla="*/ 60 h 61" name="T43"/>
                <a:gd fmla="*/ 1 w 94" name="T44"/>
                <a:gd fmla="*/ 52 h 61" name="T45"/>
                <a:gd fmla="*/ 27 w 94" name="T46"/>
                <a:gd fmla="*/ 29 h 61" name="T47"/>
                <a:gd fmla="*/ 1 w 94" name="T48"/>
                <a:gd fmla="*/ 9 h 61" name="T49"/>
                <a:gd fmla="*/ 0 w 94" name="T50"/>
                <a:gd fmla="*/ 12 h 61" name="T51"/>
                <a:gd fmla="*/ 0 w 94" name="T52"/>
                <a:gd fmla="*/ 48 h 61" name="T53"/>
                <a:gd fmla="*/ 1 w 94" name="T54"/>
                <a:gd fmla="*/ 52 h 61" name="T5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b="b" l="0" r="r" t="0"/>
              <a:pathLst>
                <a:path h="61" w="94">
                  <a:moveTo>
                    <a:pt x="13" y="0"/>
                  </a:moveTo>
                  <a:cubicBezTo>
                    <a:pt x="82" y="0"/>
                    <a:pt x="82" y="0"/>
                    <a:pt x="82" y="0"/>
                  </a:cubicBezTo>
                  <a:cubicBezTo>
                    <a:pt x="84" y="0"/>
                    <a:pt x="87" y="1"/>
                    <a:pt x="89" y="2"/>
                  </a:cubicBezTo>
                  <a:cubicBezTo>
                    <a:pt x="47" y="33"/>
                    <a:pt x="47" y="33"/>
                    <a:pt x="47" y="33"/>
                  </a:cubicBezTo>
                  <a:cubicBezTo>
                    <a:pt x="6" y="2"/>
                    <a:pt x="6" y="2"/>
                    <a:pt x="6" y="2"/>
                  </a:cubicBezTo>
                  <a:cubicBezTo>
                    <a:pt x="8" y="1"/>
                    <a:pt x="10" y="0"/>
                    <a:pt x="13" y="0"/>
                  </a:cubicBezTo>
                  <a:close/>
                  <a:moveTo>
                    <a:pt x="94" y="9"/>
                  </a:moveTo>
                  <a:cubicBezTo>
                    <a:pt x="67" y="29"/>
                    <a:pt x="67" y="29"/>
                    <a:pt x="67" y="29"/>
                  </a:cubicBezTo>
                  <a:cubicBezTo>
                    <a:pt x="93" y="53"/>
                    <a:pt x="93" y="53"/>
                    <a:pt x="93" y="53"/>
                  </a:cubicBezTo>
                  <a:cubicBezTo>
                    <a:pt x="94" y="52"/>
                    <a:pt x="94" y="50"/>
                    <a:pt x="94" y="48"/>
                  </a:cubicBezTo>
                  <a:cubicBezTo>
                    <a:pt x="94" y="12"/>
                    <a:pt x="94" y="12"/>
                    <a:pt x="94" y="12"/>
                  </a:cubicBezTo>
                  <a:cubicBezTo>
                    <a:pt x="94" y="11"/>
                    <a:pt x="94" y="10"/>
                    <a:pt x="94" y="9"/>
                  </a:cubicBezTo>
                  <a:close/>
                  <a:moveTo>
                    <a:pt x="87" y="60"/>
                  </a:moveTo>
                  <a:cubicBezTo>
                    <a:pt x="85" y="60"/>
                    <a:pt x="84" y="61"/>
                    <a:pt x="82" y="61"/>
                  </a:cubicBezTo>
                  <a:cubicBezTo>
                    <a:pt x="13" y="61"/>
                    <a:pt x="13" y="61"/>
                    <a:pt x="13" y="61"/>
                  </a:cubicBezTo>
                  <a:cubicBezTo>
                    <a:pt x="10" y="61"/>
                    <a:pt x="8" y="60"/>
                    <a:pt x="6" y="59"/>
                  </a:cubicBezTo>
                  <a:cubicBezTo>
                    <a:pt x="34" y="34"/>
                    <a:pt x="34" y="34"/>
                    <a:pt x="34" y="34"/>
                  </a:cubicBezTo>
                  <a:cubicBezTo>
                    <a:pt x="44" y="42"/>
                    <a:pt x="44" y="42"/>
                    <a:pt x="44" y="42"/>
                  </a:cubicBezTo>
                  <a:cubicBezTo>
                    <a:pt x="47" y="44"/>
                    <a:pt x="47" y="44"/>
                    <a:pt x="47" y="44"/>
                  </a:cubicBezTo>
                  <a:cubicBezTo>
                    <a:pt x="50" y="42"/>
                    <a:pt x="50" y="42"/>
                    <a:pt x="50" y="42"/>
                  </a:cubicBezTo>
                  <a:cubicBezTo>
                    <a:pt x="60" y="35"/>
                    <a:pt x="60" y="35"/>
                    <a:pt x="60" y="35"/>
                  </a:cubicBezTo>
                  <a:cubicBezTo>
                    <a:pt x="87" y="60"/>
                    <a:pt x="87" y="60"/>
                    <a:pt x="87" y="60"/>
                  </a:cubicBezTo>
                  <a:close/>
                  <a:moveTo>
                    <a:pt x="1" y="52"/>
                  </a:moveTo>
                  <a:cubicBezTo>
                    <a:pt x="27" y="29"/>
                    <a:pt x="27" y="29"/>
                    <a:pt x="27" y="29"/>
                  </a:cubicBezTo>
                  <a:cubicBezTo>
                    <a:pt x="1" y="9"/>
                    <a:pt x="1" y="9"/>
                    <a:pt x="1" y="9"/>
                  </a:cubicBezTo>
                  <a:cubicBezTo>
                    <a:pt x="0" y="10"/>
                    <a:pt x="0" y="11"/>
                    <a:pt x="0" y="12"/>
                  </a:cubicBezTo>
                  <a:cubicBezTo>
                    <a:pt x="0" y="48"/>
                    <a:pt x="0" y="48"/>
                    <a:pt x="0" y="48"/>
                  </a:cubicBezTo>
                  <a:cubicBezTo>
                    <a:pt x="0" y="49"/>
                    <a:pt x="0" y="51"/>
                    <a:pt x="1" y="52"/>
                  </a:cubicBezTo>
                  <a:close/>
                </a:path>
              </a:pathLst>
            </a:custGeom>
            <a:solidFill>
              <a:schemeClr val="bg2"/>
            </a:solidFill>
            <a:ln>
              <a:noFill/>
            </a:ln>
            <a:extLst/>
          </p:spPr>
          <p:txBody>
            <a:bodyPr anchor="t" anchorCtr="0" bIns="45720" compatLnSpc="1" lIns="91440" numCol="1" rIns="91440" tIns="45720" vert="horz" wrap="square">
              <a:prstTxWarp prst="textNoShape">
                <a:avLst/>
              </a:prstTxWarp>
            </a:bodyPr>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a:solidFill>
                  <a:schemeClr val="bg1">
                    <a:lumMod val="50000"/>
                  </a:schemeClr>
                </a:solidFill>
              </a:endParaRPr>
            </a:p>
          </p:txBody>
        </p:sp>
        <p:sp>
          <p:nvSpPr>
            <p:cNvPr id="52" name="Freeform 100">
              <a:extLst>
                <a:ext uri="{FF2B5EF4-FFF2-40B4-BE49-F238E27FC236}">
                  <a16:creationId xmlns:a16="http://schemas.microsoft.com/office/drawing/2014/main" id="{8F1807A0-6FBA-451D-89E8-FEE5D0D1D379}"/>
                </a:ext>
              </a:extLst>
            </p:cNvPr>
            <p:cNvSpPr>
              <a:spLocks noEditPoints="1"/>
            </p:cNvSpPr>
            <p:nvPr/>
          </p:nvSpPr>
          <p:spPr bwMode="auto">
            <a:xfrm>
              <a:off x="4957763" y="4247047"/>
              <a:ext cx="413527" cy="421925"/>
            </a:xfrm>
            <a:custGeom>
              <a:gdLst>
                <a:gd fmla="*/ 87 w 91" name="T0"/>
                <a:gd fmla="*/ 39 h 93" name="T1"/>
                <a:gd fmla="*/ 91 w 91" name="T2"/>
                <a:gd fmla="*/ 46 h 93" name="T3"/>
                <a:gd fmla="*/ 91 w 91" name="T4"/>
                <a:gd fmla="*/ 83 h 93" name="T5"/>
                <a:gd fmla="*/ 81 w 91" name="T6"/>
                <a:gd fmla="*/ 93 h 93" name="T7"/>
                <a:gd fmla="*/ 10 w 91" name="T8"/>
                <a:gd fmla="*/ 93 h 93" name="T9"/>
                <a:gd fmla="*/ 0 w 91" name="T10"/>
                <a:gd fmla="*/ 83 h 93" name="T11"/>
                <a:gd fmla="*/ 0 w 91" name="T12"/>
                <a:gd fmla="*/ 46 h 93" name="T13"/>
                <a:gd fmla="*/ 3 w 91" name="T14"/>
                <a:gd fmla="*/ 40 h 93" name="T15"/>
                <a:gd fmla="*/ 3 w 91" name="T16"/>
                <a:gd fmla="*/ 40 h 93" name="T17"/>
                <a:gd fmla="*/ 3 w 91" name="T18"/>
                <a:gd fmla="*/ 40 h 93" name="T19"/>
                <a:gd fmla="*/ 3 w 91" name="T20"/>
                <a:gd fmla="*/ 39 h 93" name="T21"/>
                <a:gd fmla="*/ 40 w 91" name="T22"/>
                <a:gd fmla="*/ 3 h 93" name="T23"/>
                <a:gd fmla="*/ 51 w 91" name="T24"/>
                <a:gd fmla="*/ 3 h 93" name="T25"/>
                <a:gd fmla="*/ 87 w 91" name="T26"/>
                <a:gd fmla="*/ 39 h 93" name="T27"/>
                <a:gd fmla="*/ 16 w 91" name="T28"/>
                <a:gd fmla="*/ 30 h 93" name="T29"/>
                <a:gd fmla="*/ 16 w 91" name="T30"/>
                <a:gd fmla="*/ 52 h 93" name="T31"/>
                <a:gd fmla="*/ 46 w 91" name="T32"/>
                <a:gd fmla="*/ 75 h 93" name="T33"/>
                <a:gd fmla="*/ 73 w 91" name="T34"/>
                <a:gd fmla="*/ 54 h 93" name="T35"/>
                <a:gd fmla="*/ 73 w 91" name="T36"/>
                <a:gd fmla="*/ 30 h 93" name="T37"/>
                <a:gd fmla="*/ 16 w 91" name="T38"/>
                <a:gd fmla="*/ 30 h 93" name="T39"/>
                <a:gd fmla="*/ 26 w 91" name="T40"/>
                <a:gd fmla="*/ 35 h 93" name="T41"/>
                <a:gd fmla="*/ 26 w 91" name="T42"/>
                <a:gd fmla="*/ 39 h 93" name="T43"/>
                <a:gd fmla="*/ 64 w 91" name="T44"/>
                <a:gd fmla="*/ 39 h 93" name="T45"/>
                <a:gd fmla="*/ 64 w 91" name="T46"/>
                <a:gd fmla="*/ 35 h 93" name="T47"/>
                <a:gd fmla="*/ 26 w 91" name="T48"/>
                <a:gd fmla="*/ 35 h 93" name="T49"/>
                <a:gd fmla="*/ 26 w 91" name="T50"/>
                <a:gd fmla="*/ 51 h 93" name="T51"/>
                <a:gd fmla="*/ 26 w 91" name="T52"/>
                <a:gd fmla="*/ 55 h 93" name="T53"/>
                <a:gd fmla="*/ 64 w 91" name="T54"/>
                <a:gd fmla="*/ 55 h 93" name="T55"/>
                <a:gd fmla="*/ 64 w 91" name="T56"/>
                <a:gd fmla="*/ 51 h 93" name="T57"/>
                <a:gd fmla="*/ 26 w 91" name="T58"/>
                <a:gd fmla="*/ 51 h 93" name="T59"/>
                <a:gd fmla="*/ 26 w 91" name="T60"/>
                <a:gd fmla="*/ 43 h 93" name="T61"/>
                <a:gd fmla="*/ 26 w 91" name="T62"/>
                <a:gd fmla="*/ 47 h 93" name="T63"/>
                <a:gd fmla="*/ 64 w 91" name="T64"/>
                <a:gd fmla="*/ 47 h 93" name="T65"/>
                <a:gd fmla="*/ 64 w 91" name="T66"/>
                <a:gd fmla="*/ 43 h 93" name="T67"/>
                <a:gd fmla="*/ 26 w 91" name="T68"/>
                <a:gd fmla="*/ 43 h 93" name="T69"/>
                <a:gd fmla="*/ 10 w 91" name="T70"/>
                <a:gd fmla="*/ 87 h 93" name="T71"/>
                <a:gd fmla="*/ 28 w 91" name="T72"/>
                <a:gd fmla="*/ 70 h 93" name="T73"/>
                <a:gd fmla="*/ 28 w 91" name="T74"/>
                <a:gd fmla="*/ 67 h 93" name="T75"/>
                <a:gd fmla="*/ 26 w 91" name="T76"/>
                <a:gd fmla="*/ 67 h 93" name="T77"/>
                <a:gd fmla="*/ 8 w 91" name="T78"/>
                <a:gd fmla="*/ 84 h 93" name="T79"/>
                <a:gd fmla="*/ 8 w 91" name="T80"/>
                <a:gd fmla="*/ 87 h 93" name="T81"/>
                <a:gd fmla="*/ 10 w 91" name="T82"/>
                <a:gd fmla="*/ 87 h 93" name="T83"/>
                <a:gd fmla="*/ 85 w 91" name="T84"/>
                <a:gd fmla="*/ 84 h 93" name="T85"/>
                <a:gd fmla="*/ 67 w 91" name="T86"/>
                <a:gd fmla="*/ 67 h 93" name="T87"/>
                <a:gd fmla="*/ 64 w 91" name="T88"/>
                <a:gd fmla="*/ 67 h 93" name="T89"/>
                <a:gd fmla="*/ 64 w 91" name="T90"/>
                <a:gd fmla="*/ 70 h 93" name="T91"/>
                <a:gd fmla="*/ 82 w 91" name="T92"/>
                <a:gd fmla="*/ 87 h 93" name="T93"/>
                <a:gd fmla="*/ 85 w 91" name="T94"/>
                <a:gd fmla="*/ 87 h 93" name="T95"/>
                <a:gd fmla="*/ 85 w 91" name="T96"/>
                <a:gd fmla="*/ 84 h 93" name="T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b="b" l="0" r="r" t="0"/>
              <a:pathLst>
                <a:path h="93" w="91">
                  <a:moveTo>
                    <a:pt x="87" y="39"/>
                  </a:moveTo>
                  <a:cubicBezTo>
                    <a:pt x="89" y="40"/>
                    <a:pt x="91" y="43"/>
                    <a:pt x="91" y="46"/>
                  </a:cubicBezTo>
                  <a:cubicBezTo>
                    <a:pt x="91" y="83"/>
                    <a:pt x="91" y="83"/>
                    <a:pt x="91" y="83"/>
                  </a:cubicBezTo>
                  <a:cubicBezTo>
                    <a:pt x="91" y="89"/>
                    <a:pt x="86" y="93"/>
                    <a:pt x="81" y="93"/>
                  </a:cubicBezTo>
                  <a:cubicBezTo>
                    <a:pt x="10" y="93"/>
                    <a:pt x="10" y="93"/>
                    <a:pt x="10" y="93"/>
                  </a:cubicBezTo>
                  <a:cubicBezTo>
                    <a:pt x="5" y="93"/>
                    <a:pt x="0" y="89"/>
                    <a:pt x="0" y="83"/>
                  </a:cubicBezTo>
                  <a:cubicBezTo>
                    <a:pt x="0" y="46"/>
                    <a:pt x="0" y="46"/>
                    <a:pt x="0" y="46"/>
                  </a:cubicBezTo>
                  <a:cubicBezTo>
                    <a:pt x="0" y="44"/>
                    <a:pt x="1" y="41"/>
                    <a:pt x="3" y="40"/>
                  </a:cubicBezTo>
                  <a:cubicBezTo>
                    <a:pt x="3" y="40"/>
                    <a:pt x="3" y="40"/>
                    <a:pt x="3" y="40"/>
                  </a:cubicBezTo>
                  <a:cubicBezTo>
                    <a:pt x="3" y="40"/>
                    <a:pt x="3" y="40"/>
                    <a:pt x="3" y="40"/>
                  </a:cubicBezTo>
                  <a:cubicBezTo>
                    <a:pt x="3" y="40"/>
                    <a:pt x="3" y="40"/>
                    <a:pt x="3" y="39"/>
                  </a:cubicBezTo>
                  <a:cubicBezTo>
                    <a:pt x="40" y="3"/>
                    <a:pt x="40" y="3"/>
                    <a:pt x="40" y="3"/>
                  </a:cubicBezTo>
                  <a:cubicBezTo>
                    <a:pt x="43" y="0"/>
                    <a:pt x="47" y="0"/>
                    <a:pt x="51" y="3"/>
                  </a:cubicBezTo>
                  <a:cubicBezTo>
                    <a:pt x="87" y="39"/>
                    <a:pt x="87" y="39"/>
                    <a:pt x="87" y="39"/>
                  </a:cubicBezTo>
                  <a:close/>
                  <a:moveTo>
                    <a:pt x="16" y="30"/>
                  </a:moveTo>
                  <a:cubicBezTo>
                    <a:pt x="16" y="52"/>
                    <a:pt x="16" y="52"/>
                    <a:pt x="16" y="52"/>
                  </a:cubicBezTo>
                  <a:cubicBezTo>
                    <a:pt x="46" y="75"/>
                    <a:pt x="46" y="75"/>
                    <a:pt x="46" y="75"/>
                  </a:cubicBezTo>
                  <a:cubicBezTo>
                    <a:pt x="73" y="54"/>
                    <a:pt x="73" y="54"/>
                    <a:pt x="73" y="54"/>
                  </a:cubicBezTo>
                  <a:cubicBezTo>
                    <a:pt x="73" y="30"/>
                    <a:pt x="73" y="30"/>
                    <a:pt x="73" y="30"/>
                  </a:cubicBezTo>
                  <a:cubicBezTo>
                    <a:pt x="16" y="30"/>
                    <a:pt x="16" y="30"/>
                    <a:pt x="16" y="30"/>
                  </a:cubicBezTo>
                  <a:close/>
                  <a:moveTo>
                    <a:pt x="26" y="35"/>
                  </a:moveTo>
                  <a:cubicBezTo>
                    <a:pt x="26" y="39"/>
                    <a:pt x="26" y="39"/>
                    <a:pt x="26" y="39"/>
                  </a:cubicBezTo>
                  <a:cubicBezTo>
                    <a:pt x="64" y="39"/>
                    <a:pt x="64" y="39"/>
                    <a:pt x="64" y="39"/>
                  </a:cubicBezTo>
                  <a:cubicBezTo>
                    <a:pt x="64" y="35"/>
                    <a:pt x="64" y="35"/>
                    <a:pt x="64" y="35"/>
                  </a:cubicBezTo>
                  <a:cubicBezTo>
                    <a:pt x="26" y="35"/>
                    <a:pt x="26" y="35"/>
                    <a:pt x="26" y="35"/>
                  </a:cubicBezTo>
                  <a:close/>
                  <a:moveTo>
                    <a:pt x="26" y="51"/>
                  </a:moveTo>
                  <a:cubicBezTo>
                    <a:pt x="26" y="55"/>
                    <a:pt x="26" y="55"/>
                    <a:pt x="26" y="55"/>
                  </a:cubicBezTo>
                  <a:cubicBezTo>
                    <a:pt x="64" y="55"/>
                    <a:pt x="64" y="55"/>
                    <a:pt x="64" y="55"/>
                  </a:cubicBezTo>
                  <a:cubicBezTo>
                    <a:pt x="64" y="51"/>
                    <a:pt x="64" y="51"/>
                    <a:pt x="64" y="51"/>
                  </a:cubicBezTo>
                  <a:cubicBezTo>
                    <a:pt x="26" y="51"/>
                    <a:pt x="26" y="51"/>
                    <a:pt x="26" y="51"/>
                  </a:cubicBezTo>
                  <a:close/>
                  <a:moveTo>
                    <a:pt x="26" y="43"/>
                  </a:moveTo>
                  <a:cubicBezTo>
                    <a:pt x="26" y="47"/>
                    <a:pt x="26" y="47"/>
                    <a:pt x="26" y="47"/>
                  </a:cubicBezTo>
                  <a:cubicBezTo>
                    <a:pt x="64" y="47"/>
                    <a:pt x="64" y="47"/>
                    <a:pt x="64" y="47"/>
                  </a:cubicBezTo>
                  <a:cubicBezTo>
                    <a:pt x="64" y="43"/>
                    <a:pt x="64" y="43"/>
                    <a:pt x="64" y="43"/>
                  </a:cubicBezTo>
                  <a:cubicBezTo>
                    <a:pt x="26" y="43"/>
                    <a:pt x="26" y="43"/>
                    <a:pt x="26" y="43"/>
                  </a:cubicBezTo>
                  <a:close/>
                  <a:moveTo>
                    <a:pt x="10" y="87"/>
                  </a:moveTo>
                  <a:cubicBezTo>
                    <a:pt x="28" y="70"/>
                    <a:pt x="28" y="70"/>
                    <a:pt x="28" y="70"/>
                  </a:cubicBezTo>
                  <a:cubicBezTo>
                    <a:pt x="29" y="69"/>
                    <a:pt x="29" y="68"/>
                    <a:pt x="28" y="67"/>
                  </a:cubicBezTo>
                  <a:cubicBezTo>
                    <a:pt x="28" y="66"/>
                    <a:pt x="27" y="66"/>
                    <a:pt x="26" y="67"/>
                  </a:cubicBezTo>
                  <a:cubicBezTo>
                    <a:pt x="8" y="84"/>
                    <a:pt x="8" y="84"/>
                    <a:pt x="8" y="84"/>
                  </a:cubicBezTo>
                  <a:cubicBezTo>
                    <a:pt x="7" y="85"/>
                    <a:pt x="7" y="86"/>
                    <a:pt x="8" y="87"/>
                  </a:cubicBezTo>
                  <a:cubicBezTo>
                    <a:pt x="8" y="88"/>
                    <a:pt x="10" y="88"/>
                    <a:pt x="10" y="87"/>
                  </a:cubicBezTo>
                  <a:close/>
                  <a:moveTo>
                    <a:pt x="85" y="84"/>
                  </a:moveTo>
                  <a:cubicBezTo>
                    <a:pt x="67" y="67"/>
                    <a:pt x="67" y="67"/>
                    <a:pt x="67" y="67"/>
                  </a:cubicBezTo>
                  <a:cubicBezTo>
                    <a:pt x="66" y="66"/>
                    <a:pt x="65" y="66"/>
                    <a:pt x="64" y="67"/>
                  </a:cubicBezTo>
                  <a:cubicBezTo>
                    <a:pt x="63" y="68"/>
                    <a:pt x="63" y="69"/>
                    <a:pt x="64" y="70"/>
                  </a:cubicBezTo>
                  <a:cubicBezTo>
                    <a:pt x="82" y="87"/>
                    <a:pt x="82" y="87"/>
                    <a:pt x="82" y="87"/>
                  </a:cubicBezTo>
                  <a:cubicBezTo>
                    <a:pt x="83" y="88"/>
                    <a:pt x="84" y="88"/>
                    <a:pt x="85" y="87"/>
                  </a:cubicBezTo>
                  <a:cubicBezTo>
                    <a:pt x="85" y="86"/>
                    <a:pt x="85" y="85"/>
                    <a:pt x="85" y="84"/>
                  </a:cubicBezTo>
                  <a:close/>
                </a:path>
              </a:pathLst>
            </a:custGeom>
            <a:solidFill>
              <a:schemeClr val="bg2"/>
            </a:solidFill>
            <a:ln>
              <a:noFill/>
            </a:ln>
          </p:spPr>
          <p:txBody>
            <a:bodyPr anchor="t" anchorCtr="0" bIns="45720" compatLnSpc="1" lIns="91440" numCol="1" rIns="91440" tIns="45720" vert="horz" wrap="square">
              <a:prstTxWarp prst="textNoShape">
                <a:avLst/>
              </a:prstTxWarp>
            </a:bodyPr>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a:solidFill>
                  <a:schemeClr val="bg1">
                    <a:lumMod val="50000"/>
                  </a:schemeClr>
                </a:solidFill>
              </a:endParaRPr>
            </a:p>
          </p:txBody>
        </p:sp>
        <p:sp>
          <p:nvSpPr>
            <p:cNvPr id="53" name="Freeform 101">
              <a:extLst>
                <a:ext uri="{FF2B5EF4-FFF2-40B4-BE49-F238E27FC236}">
                  <a16:creationId xmlns:a16="http://schemas.microsoft.com/office/drawing/2014/main" id="{67DA3783-EFFA-4C15-8411-7B714143D135}"/>
                </a:ext>
              </a:extLst>
            </p:cNvPr>
            <p:cNvSpPr>
              <a:spLocks noEditPoints="1"/>
            </p:cNvSpPr>
            <p:nvPr/>
          </p:nvSpPr>
          <p:spPr bwMode="auto">
            <a:xfrm>
              <a:off x="5002213" y="2806135"/>
              <a:ext cx="371545" cy="363150"/>
            </a:xfrm>
            <a:custGeom>
              <a:gdLst>
                <a:gd fmla="*/ 74 w 82" name="T0"/>
                <a:gd fmla="*/ 6 h 80" name="T1"/>
                <a:gd fmla="*/ 67 w 82" name="T2"/>
                <a:gd fmla="*/ 27 h 80" name="T3"/>
                <a:gd fmla="*/ 65 w 82" name="T4"/>
                <a:gd fmla="*/ 30 h 80" name="T5"/>
                <a:gd fmla="*/ 75 w 82" name="T6"/>
                <a:gd fmla="*/ 71 h 80" name="T7"/>
                <a:gd fmla="*/ 66 w 82" name="T8"/>
                <a:gd fmla="*/ 80 h 80" name="T9"/>
                <a:gd fmla="*/ 44 w 82" name="T10"/>
                <a:gd fmla="*/ 50 h 80" name="T11"/>
                <a:gd fmla="*/ 36 w 82" name="T12"/>
                <a:gd fmla="*/ 57 h 80" name="T13"/>
                <a:gd fmla="*/ 39 w 82" name="T14"/>
                <a:gd fmla="*/ 70 h 80" name="T15"/>
                <a:gd fmla="*/ 34 w 82" name="T16"/>
                <a:gd fmla="*/ 75 h 80" name="T17"/>
                <a:gd fmla="*/ 26 w 82" name="T18"/>
                <a:gd fmla="*/ 61 h 80" name="T19"/>
                <a:gd fmla="*/ 21 w 82" name="T20"/>
                <a:gd fmla="*/ 67 h 80" name="T21"/>
                <a:gd fmla="*/ 16 w 82" name="T22"/>
                <a:gd fmla="*/ 62 h 80" name="T23"/>
                <a:gd fmla="*/ 21 w 82" name="T24"/>
                <a:gd fmla="*/ 57 h 80" name="T25"/>
                <a:gd fmla="*/ 7 w 82" name="T26"/>
                <a:gd fmla="*/ 50 h 80" name="T27"/>
                <a:gd fmla="*/ 12 w 82" name="T28"/>
                <a:gd fmla="*/ 44 h 80" name="T29"/>
                <a:gd fmla="*/ 25 w 82" name="T30"/>
                <a:gd fmla="*/ 47 h 80" name="T31"/>
                <a:gd fmla="*/ 32 w 82" name="T32"/>
                <a:gd fmla="*/ 39 h 80" name="T33"/>
                <a:gd fmla="*/ 0 w 82" name="T34"/>
                <a:gd fmla="*/ 18 h 80" name="T35"/>
                <a:gd fmla="*/ 9 w 82" name="T36"/>
                <a:gd fmla="*/ 8 h 80" name="T37"/>
                <a:gd fmla="*/ 51 w 82" name="T38"/>
                <a:gd fmla="*/ 16 h 80" name="T39"/>
                <a:gd fmla="*/ 53 w 82" name="T40"/>
                <a:gd fmla="*/ 13 h 80" name="T41"/>
                <a:gd fmla="*/ 74 w 82" name="T42"/>
                <a:gd fmla="*/ 6 h 80" name="T43"/>
                <a:gd fmla="*/ 82 w 82" name="T44"/>
                <a:gd fmla="*/ 50 h 80" name="T45"/>
                <a:gd fmla="*/ 74 w 82" name="T46"/>
                <a:gd fmla="*/ 42 h 80" name="T47"/>
                <a:gd fmla="*/ 72 w 82" name="T48"/>
                <a:gd fmla="*/ 44 h 80" name="T49"/>
                <a:gd fmla="*/ 76 w 82" name="T50"/>
                <a:gd fmla="*/ 57 h 80" name="T51"/>
                <a:gd fmla="*/ 82 w 82" name="T52"/>
                <a:gd fmla="*/ 50 h 80" name="T53"/>
                <a:gd fmla="*/ 29 w 82" name="T54"/>
                <a:gd fmla="*/ 0 h 80" name="T55"/>
                <a:gd fmla="*/ 23 w 82" name="T56"/>
                <a:gd fmla="*/ 7 h 80" name="T57"/>
                <a:gd fmla="*/ 36 w 82" name="T58"/>
                <a:gd fmla="*/ 10 h 80" name="T59"/>
                <a:gd fmla="*/ 37 w 82" name="T60"/>
                <a:gd fmla="*/ 8 h 80" name="T61"/>
                <a:gd fmla="*/ 29 w 82" name="T62"/>
                <a:gd fmla="*/ 0 h 80"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80" w="82">
                  <a:moveTo>
                    <a:pt x="74" y="6"/>
                  </a:moveTo>
                  <a:cubicBezTo>
                    <a:pt x="76" y="15"/>
                    <a:pt x="74" y="21"/>
                    <a:pt x="67" y="27"/>
                  </a:cubicBezTo>
                  <a:cubicBezTo>
                    <a:pt x="65" y="30"/>
                    <a:pt x="65" y="30"/>
                    <a:pt x="65" y="30"/>
                  </a:cubicBezTo>
                  <a:cubicBezTo>
                    <a:pt x="75" y="71"/>
                    <a:pt x="75" y="71"/>
                    <a:pt x="75" y="71"/>
                  </a:cubicBezTo>
                  <a:cubicBezTo>
                    <a:pt x="66" y="80"/>
                    <a:pt x="66" y="80"/>
                    <a:pt x="66" y="80"/>
                  </a:cubicBezTo>
                  <a:cubicBezTo>
                    <a:pt x="44" y="50"/>
                    <a:pt x="44" y="50"/>
                    <a:pt x="44" y="50"/>
                  </a:cubicBezTo>
                  <a:cubicBezTo>
                    <a:pt x="36" y="57"/>
                    <a:pt x="36" y="57"/>
                    <a:pt x="36" y="57"/>
                  </a:cubicBezTo>
                  <a:cubicBezTo>
                    <a:pt x="39" y="70"/>
                    <a:pt x="39" y="70"/>
                    <a:pt x="39" y="70"/>
                  </a:cubicBezTo>
                  <a:cubicBezTo>
                    <a:pt x="34" y="75"/>
                    <a:pt x="34" y="75"/>
                    <a:pt x="34" y="75"/>
                  </a:cubicBezTo>
                  <a:cubicBezTo>
                    <a:pt x="26" y="61"/>
                    <a:pt x="26" y="61"/>
                    <a:pt x="26" y="61"/>
                  </a:cubicBezTo>
                  <a:cubicBezTo>
                    <a:pt x="21" y="67"/>
                    <a:pt x="21" y="67"/>
                    <a:pt x="21" y="67"/>
                  </a:cubicBezTo>
                  <a:cubicBezTo>
                    <a:pt x="16" y="62"/>
                    <a:pt x="16" y="62"/>
                    <a:pt x="16" y="62"/>
                  </a:cubicBezTo>
                  <a:cubicBezTo>
                    <a:pt x="21" y="57"/>
                    <a:pt x="21" y="57"/>
                    <a:pt x="21" y="57"/>
                  </a:cubicBezTo>
                  <a:cubicBezTo>
                    <a:pt x="7" y="50"/>
                    <a:pt x="7" y="50"/>
                    <a:pt x="7" y="50"/>
                  </a:cubicBezTo>
                  <a:cubicBezTo>
                    <a:pt x="12" y="44"/>
                    <a:pt x="12" y="44"/>
                    <a:pt x="12" y="44"/>
                  </a:cubicBezTo>
                  <a:cubicBezTo>
                    <a:pt x="25" y="47"/>
                    <a:pt x="25" y="47"/>
                    <a:pt x="25" y="47"/>
                  </a:cubicBezTo>
                  <a:cubicBezTo>
                    <a:pt x="32" y="39"/>
                    <a:pt x="32" y="39"/>
                    <a:pt x="32" y="39"/>
                  </a:cubicBezTo>
                  <a:cubicBezTo>
                    <a:pt x="0" y="18"/>
                    <a:pt x="0" y="18"/>
                    <a:pt x="0" y="18"/>
                  </a:cubicBezTo>
                  <a:cubicBezTo>
                    <a:pt x="9" y="8"/>
                    <a:pt x="9" y="8"/>
                    <a:pt x="9" y="8"/>
                  </a:cubicBezTo>
                  <a:cubicBezTo>
                    <a:pt x="51" y="16"/>
                    <a:pt x="51" y="16"/>
                    <a:pt x="51" y="16"/>
                  </a:cubicBezTo>
                  <a:cubicBezTo>
                    <a:pt x="53" y="13"/>
                    <a:pt x="53" y="13"/>
                    <a:pt x="53" y="13"/>
                  </a:cubicBezTo>
                  <a:cubicBezTo>
                    <a:pt x="60" y="5"/>
                    <a:pt x="67" y="4"/>
                    <a:pt x="74" y="6"/>
                  </a:cubicBezTo>
                  <a:close/>
                  <a:moveTo>
                    <a:pt x="82" y="50"/>
                  </a:moveTo>
                  <a:cubicBezTo>
                    <a:pt x="74" y="42"/>
                    <a:pt x="74" y="42"/>
                    <a:pt x="74" y="42"/>
                  </a:cubicBezTo>
                  <a:cubicBezTo>
                    <a:pt x="72" y="44"/>
                    <a:pt x="72" y="44"/>
                    <a:pt x="72" y="44"/>
                  </a:cubicBezTo>
                  <a:cubicBezTo>
                    <a:pt x="76" y="57"/>
                    <a:pt x="76" y="57"/>
                    <a:pt x="76" y="57"/>
                  </a:cubicBezTo>
                  <a:cubicBezTo>
                    <a:pt x="82" y="50"/>
                    <a:pt x="82" y="50"/>
                    <a:pt x="82" y="50"/>
                  </a:cubicBezTo>
                  <a:close/>
                  <a:moveTo>
                    <a:pt x="29" y="0"/>
                  </a:moveTo>
                  <a:cubicBezTo>
                    <a:pt x="23" y="7"/>
                    <a:pt x="23" y="7"/>
                    <a:pt x="23" y="7"/>
                  </a:cubicBezTo>
                  <a:cubicBezTo>
                    <a:pt x="36" y="10"/>
                    <a:pt x="36" y="10"/>
                    <a:pt x="36" y="10"/>
                  </a:cubicBezTo>
                  <a:cubicBezTo>
                    <a:pt x="37" y="8"/>
                    <a:pt x="37" y="8"/>
                    <a:pt x="37" y="8"/>
                  </a:cubicBezTo>
                  <a:lnTo>
                    <a:pt x="29" y="0"/>
                  </a:lnTo>
                  <a:close/>
                </a:path>
              </a:pathLst>
            </a:custGeom>
            <a:solidFill>
              <a:schemeClr val="bg2"/>
            </a:solidFill>
            <a:ln>
              <a:noFill/>
            </a:ln>
            <a:extLst/>
          </p:spPr>
          <p:txBody>
            <a:bodyPr anchor="t" anchorCtr="0" bIns="45720" compatLnSpc="1" lIns="91440" numCol="1" rIns="91440" tIns="45720" vert="horz" wrap="square">
              <a:prstTxWarp prst="textNoShape">
                <a:avLst/>
              </a:prstTxWarp>
            </a:bodyPr>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a:solidFill>
                  <a:schemeClr val="bg1">
                    <a:lumMod val="50000"/>
                  </a:schemeClr>
                </a:solidFill>
              </a:endParaRPr>
            </a:p>
          </p:txBody>
        </p:sp>
        <p:sp>
          <p:nvSpPr>
            <p:cNvPr id="54" name="Freeform 102">
              <a:extLst>
                <a:ext uri="{FF2B5EF4-FFF2-40B4-BE49-F238E27FC236}">
                  <a16:creationId xmlns:a16="http://schemas.microsoft.com/office/drawing/2014/main" id="{08A798A0-0177-40FE-8EBD-5779A99AF8F3}"/>
                </a:ext>
              </a:extLst>
            </p:cNvPr>
            <p:cNvSpPr>
              <a:spLocks noEditPoints="1"/>
            </p:cNvSpPr>
            <p:nvPr/>
          </p:nvSpPr>
          <p:spPr bwMode="auto">
            <a:xfrm>
              <a:off x="6835181" y="2747360"/>
              <a:ext cx="348455" cy="421925"/>
            </a:xfrm>
            <a:custGeom>
              <a:gdLst>
                <a:gd fmla="*/ 0 w 77" name="T0"/>
                <a:gd fmla="*/ 85 h 93" name="T1"/>
                <a:gd fmla="*/ 30 w 77" name="T2"/>
                <a:gd fmla="*/ 20 h 93" name="T3"/>
                <a:gd fmla="*/ 38 w 77" name="T4"/>
                <a:gd fmla="*/ 26 h 93" name="T5"/>
                <a:gd fmla="*/ 39 w 77" name="T6"/>
                <a:gd fmla="*/ 27 h 93" name="T7"/>
                <a:gd fmla="*/ 39 w 77" name="T8"/>
                <a:gd fmla="*/ 27 h 93" name="T9"/>
                <a:gd fmla="*/ 40 w 77" name="T10"/>
                <a:gd fmla="*/ 27 h 93" name="T11"/>
                <a:gd fmla="*/ 40 w 77" name="T12"/>
                <a:gd fmla="*/ 28 h 93" name="T13"/>
                <a:gd fmla="*/ 40 w 77" name="T14"/>
                <a:gd fmla="*/ 28 h 93" name="T15"/>
                <a:gd fmla="*/ 41 w 77" name="T16"/>
                <a:gd fmla="*/ 28 h 93" name="T17"/>
                <a:gd fmla="*/ 41 w 77" name="T18"/>
                <a:gd fmla="*/ 29 h 93" name="T19"/>
                <a:gd fmla="*/ 42 w 77" name="T20"/>
                <a:gd fmla="*/ 29 h 93" name="T21"/>
                <a:gd fmla="*/ 42 w 77" name="T22"/>
                <a:gd fmla="*/ 29 h 93" name="T23"/>
                <a:gd fmla="*/ 43 w 77" name="T24"/>
                <a:gd fmla="*/ 29 h 93" name="T25"/>
                <a:gd fmla="*/ 43 w 77" name="T26"/>
                <a:gd fmla="*/ 30 h 93" name="T27"/>
                <a:gd fmla="*/ 43 w 77" name="T28"/>
                <a:gd fmla="*/ 30 h 93" name="T29"/>
                <a:gd fmla="*/ 48 w 77" name="T30"/>
                <a:gd fmla="*/ 33 h 93" name="T31"/>
                <a:gd fmla="*/ 48 w 77" name="T32"/>
                <a:gd fmla="*/ 33 h 93" name="T33"/>
                <a:gd fmla="*/ 49 w 77" name="T34"/>
                <a:gd fmla="*/ 34 h 93" name="T35"/>
                <a:gd fmla="*/ 49 w 77" name="T36"/>
                <a:gd fmla="*/ 34 h 93" name="T37"/>
                <a:gd fmla="*/ 50 w 77" name="T38"/>
                <a:gd fmla="*/ 34 h 93" name="T39"/>
                <a:gd fmla="*/ 50 w 77" name="T40"/>
                <a:gd fmla="*/ 35 h 93" name="T41"/>
                <a:gd fmla="*/ 50 w 77" name="T42"/>
                <a:gd fmla="*/ 35 h 93" name="T43"/>
                <a:gd fmla="*/ 51 w 77" name="T44"/>
                <a:gd fmla="*/ 35 h 93" name="T45"/>
                <a:gd fmla="*/ 51 w 77" name="T46"/>
                <a:gd fmla="*/ 36 h 93" name="T47"/>
                <a:gd fmla="*/ 52 w 77" name="T48"/>
                <a:gd fmla="*/ 36 h 93" name="T49"/>
                <a:gd fmla="*/ 52 w 77" name="T50"/>
                <a:gd fmla="*/ 36 h 93" name="T51"/>
                <a:gd fmla="*/ 53 w 77" name="T52"/>
                <a:gd fmla="*/ 37 h 93" name="T53"/>
                <a:gd fmla="*/ 53 w 77" name="T54"/>
                <a:gd fmla="*/ 37 h 93" name="T55"/>
                <a:gd fmla="*/ 48 w 77" name="T56"/>
                <a:gd fmla="*/ 79 h 93" name="T57"/>
                <a:gd fmla="*/ 7 w 77" name="T58"/>
                <a:gd fmla="*/ 91 h 93" name="T59"/>
                <a:gd fmla="*/ 35 w 77" name="T60"/>
                <a:gd fmla="*/ 64 h 93" name="T61"/>
                <a:gd fmla="*/ 19 w 77" name="T62"/>
                <a:gd fmla="*/ 53 h 93" name="T63"/>
                <a:gd fmla="*/ 3 w 77" name="T64"/>
                <a:gd fmla="*/ 88 h 93" name="T65"/>
                <a:gd fmla="*/ 73 w 77" name="T66"/>
                <a:gd fmla="*/ 93 h 93" name="T67"/>
                <a:gd fmla="*/ 54 w 77" name="T68"/>
                <a:gd fmla="*/ 83 h 93" name="T69"/>
                <a:gd fmla="*/ 69 w 77" name="T70"/>
                <a:gd fmla="*/ 42 h 93" name="T71"/>
                <a:gd fmla="*/ 34 w 77" name="T72"/>
                <a:gd fmla="*/ 0 h 93" name="T73"/>
                <a:gd fmla="*/ 69 w 77" name="T74"/>
                <a:gd fmla="*/ 42 h 93"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93" w="77">
                  <a:moveTo>
                    <a:pt x="3" y="88"/>
                  </a:moveTo>
                  <a:cubicBezTo>
                    <a:pt x="2" y="87"/>
                    <a:pt x="1" y="86"/>
                    <a:pt x="0" y="85"/>
                  </a:cubicBezTo>
                  <a:cubicBezTo>
                    <a:pt x="0" y="72"/>
                    <a:pt x="0" y="58"/>
                    <a:pt x="0" y="45"/>
                  </a:cubicBezTo>
                  <a:cubicBezTo>
                    <a:pt x="12" y="40"/>
                    <a:pt x="21" y="32"/>
                    <a:pt x="30" y="20"/>
                  </a:cubicBezTo>
                  <a:cubicBezTo>
                    <a:pt x="38" y="26"/>
                    <a:pt x="38" y="26"/>
                    <a:pt x="38" y="26"/>
                  </a:cubicBezTo>
                  <a:cubicBezTo>
                    <a:pt x="38" y="26"/>
                    <a:pt x="38" y="26"/>
                    <a:pt x="38" y="26"/>
                  </a:cubicBezTo>
                  <a:cubicBezTo>
                    <a:pt x="38" y="27"/>
                    <a:pt x="38" y="27"/>
                    <a:pt x="38" y="27"/>
                  </a:cubicBezTo>
                  <a:cubicBezTo>
                    <a:pt x="39" y="27"/>
                    <a:pt x="39" y="27"/>
                    <a:pt x="39" y="27"/>
                  </a:cubicBezTo>
                  <a:cubicBezTo>
                    <a:pt x="39" y="27"/>
                    <a:pt x="39" y="27"/>
                    <a:pt x="39" y="27"/>
                  </a:cubicBezTo>
                  <a:cubicBezTo>
                    <a:pt x="39" y="27"/>
                    <a:pt x="39" y="27"/>
                    <a:pt x="39" y="27"/>
                  </a:cubicBezTo>
                  <a:cubicBezTo>
                    <a:pt x="39" y="27"/>
                    <a:pt x="39" y="27"/>
                    <a:pt x="39" y="27"/>
                  </a:cubicBezTo>
                  <a:cubicBezTo>
                    <a:pt x="40" y="27"/>
                    <a:pt x="40" y="27"/>
                    <a:pt x="40" y="27"/>
                  </a:cubicBezTo>
                  <a:cubicBezTo>
                    <a:pt x="40" y="27"/>
                    <a:pt x="40" y="27"/>
                    <a:pt x="40" y="27"/>
                  </a:cubicBezTo>
                  <a:cubicBezTo>
                    <a:pt x="40" y="28"/>
                    <a:pt x="40" y="28"/>
                    <a:pt x="40" y="28"/>
                  </a:cubicBezTo>
                  <a:cubicBezTo>
                    <a:pt x="40" y="28"/>
                    <a:pt x="40" y="28"/>
                    <a:pt x="40" y="28"/>
                  </a:cubicBezTo>
                  <a:cubicBezTo>
                    <a:pt x="40" y="28"/>
                    <a:pt x="40" y="28"/>
                    <a:pt x="40" y="28"/>
                  </a:cubicBezTo>
                  <a:cubicBezTo>
                    <a:pt x="41" y="28"/>
                    <a:pt x="41" y="28"/>
                    <a:pt x="41" y="28"/>
                  </a:cubicBezTo>
                  <a:cubicBezTo>
                    <a:pt x="41" y="28"/>
                    <a:pt x="41" y="28"/>
                    <a:pt x="41" y="28"/>
                  </a:cubicBezTo>
                  <a:cubicBezTo>
                    <a:pt x="41" y="28"/>
                    <a:pt x="41" y="28"/>
                    <a:pt x="41" y="28"/>
                  </a:cubicBezTo>
                  <a:cubicBezTo>
                    <a:pt x="41" y="29"/>
                    <a:pt x="41" y="29"/>
                    <a:pt x="41" y="29"/>
                  </a:cubicBezTo>
                  <a:cubicBezTo>
                    <a:pt x="42" y="29"/>
                    <a:pt x="42" y="29"/>
                    <a:pt x="42" y="29"/>
                  </a:cubicBezTo>
                  <a:cubicBezTo>
                    <a:pt x="42" y="29"/>
                    <a:pt x="42" y="29"/>
                    <a:pt x="42" y="29"/>
                  </a:cubicBezTo>
                  <a:cubicBezTo>
                    <a:pt x="42" y="29"/>
                    <a:pt x="42" y="29"/>
                    <a:pt x="42" y="29"/>
                  </a:cubicBezTo>
                  <a:cubicBezTo>
                    <a:pt x="42" y="29"/>
                    <a:pt x="42" y="29"/>
                    <a:pt x="42" y="29"/>
                  </a:cubicBezTo>
                  <a:cubicBezTo>
                    <a:pt x="42" y="29"/>
                    <a:pt x="42" y="29"/>
                    <a:pt x="42" y="29"/>
                  </a:cubicBezTo>
                  <a:cubicBezTo>
                    <a:pt x="43" y="29"/>
                    <a:pt x="43" y="29"/>
                    <a:pt x="43" y="29"/>
                  </a:cubicBezTo>
                  <a:cubicBezTo>
                    <a:pt x="43" y="30"/>
                    <a:pt x="43" y="30"/>
                    <a:pt x="43" y="30"/>
                  </a:cubicBezTo>
                  <a:cubicBezTo>
                    <a:pt x="43" y="30"/>
                    <a:pt x="43" y="30"/>
                    <a:pt x="43" y="30"/>
                  </a:cubicBezTo>
                  <a:cubicBezTo>
                    <a:pt x="43" y="30"/>
                    <a:pt x="43" y="30"/>
                    <a:pt x="43" y="30"/>
                  </a:cubicBezTo>
                  <a:cubicBezTo>
                    <a:pt x="43" y="30"/>
                    <a:pt x="43" y="30"/>
                    <a:pt x="43" y="30"/>
                  </a:cubicBezTo>
                  <a:cubicBezTo>
                    <a:pt x="44" y="30"/>
                    <a:pt x="44" y="30"/>
                    <a:pt x="44" y="30"/>
                  </a:cubicBezTo>
                  <a:cubicBezTo>
                    <a:pt x="48" y="33"/>
                    <a:pt x="48" y="33"/>
                    <a:pt x="48" y="33"/>
                  </a:cubicBezTo>
                  <a:cubicBezTo>
                    <a:pt x="48" y="33"/>
                    <a:pt x="48" y="33"/>
                    <a:pt x="48" y="33"/>
                  </a:cubicBezTo>
                  <a:cubicBezTo>
                    <a:pt x="48" y="33"/>
                    <a:pt x="48" y="33"/>
                    <a:pt x="48" y="33"/>
                  </a:cubicBezTo>
                  <a:cubicBezTo>
                    <a:pt x="48" y="34"/>
                    <a:pt x="48" y="34"/>
                    <a:pt x="48" y="34"/>
                  </a:cubicBezTo>
                  <a:cubicBezTo>
                    <a:pt x="49" y="34"/>
                    <a:pt x="49" y="34"/>
                    <a:pt x="49" y="34"/>
                  </a:cubicBezTo>
                  <a:cubicBezTo>
                    <a:pt x="49" y="34"/>
                    <a:pt x="49" y="34"/>
                    <a:pt x="49" y="34"/>
                  </a:cubicBezTo>
                  <a:cubicBezTo>
                    <a:pt x="49" y="34"/>
                    <a:pt x="49" y="34"/>
                    <a:pt x="49" y="34"/>
                  </a:cubicBezTo>
                  <a:cubicBezTo>
                    <a:pt x="49" y="34"/>
                    <a:pt x="49" y="34"/>
                    <a:pt x="49" y="34"/>
                  </a:cubicBezTo>
                  <a:cubicBezTo>
                    <a:pt x="50" y="34"/>
                    <a:pt x="50" y="34"/>
                    <a:pt x="50" y="34"/>
                  </a:cubicBezTo>
                  <a:cubicBezTo>
                    <a:pt x="50" y="35"/>
                    <a:pt x="50" y="35"/>
                    <a:pt x="50" y="35"/>
                  </a:cubicBezTo>
                  <a:cubicBezTo>
                    <a:pt x="50" y="35"/>
                    <a:pt x="50" y="35"/>
                    <a:pt x="50" y="35"/>
                  </a:cubicBezTo>
                  <a:cubicBezTo>
                    <a:pt x="50" y="35"/>
                    <a:pt x="50" y="35"/>
                    <a:pt x="50" y="35"/>
                  </a:cubicBezTo>
                  <a:cubicBezTo>
                    <a:pt x="50" y="35"/>
                    <a:pt x="50" y="35"/>
                    <a:pt x="50" y="35"/>
                  </a:cubicBezTo>
                  <a:cubicBezTo>
                    <a:pt x="51" y="35"/>
                    <a:pt x="51" y="35"/>
                    <a:pt x="51" y="35"/>
                  </a:cubicBezTo>
                  <a:cubicBezTo>
                    <a:pt x="51" y="35"/>
                    <a:pt x="51" y="35"/>
                    <a:pt x="51" y="35"/>
                  </a:cubicBezTo>
                  <a:cubicBezTo>
                    <a:pt x="51" y="35"/>
                    <a:pt x="51" y="35"/>
                    <a:pt x="51" y="35"/>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7"/>
                    <a:pt x="53" y="37"/>
                    <a:pt x="53" y="37"/>
                  </a:cubicBezTo>
                  <a:cubicBezTo>
                    <a:pt x="53" y="37"/>
                    <a:pt x="53" y="37"/>
                    <a:pt x="53" y="37"/>
                  </a:cubicBezTo>
                  <a:cubicBezTo>
                    <a:pt x="53" y="37"/>
                    <a:pt x="53" y="37"/>
                    <a:pt x="53" y="37"/>
                  </a:cubicBezTo>
                  <a:cubicBezTo>
                    <a:pt x="62" y="43"/>
                    <a:pt x="62" y="43"/>
                    <a:pt x="62" y="43"/>
                  </a:cubicBezTo>
                  <a:cubicBezTo>
                    <a:pt x="53" y="55"/>
                    <a:pt x="49" y="67"/>
                    <a:pt x="48" y="79"/>
                  </a:cubicBezTo>
                  <a:cubicBezTo>
                    <a:pt x="36" y="84"/>
                    <a:pt x="23" y="88"/>
                    <a:pt x="11" y="93"/>
                  </a:cubicBezTo>
                  <a:cubicBezTo>
                    <a:pt x="9" y="92"/>
                    <a:pt x="8" y="91"/>
                    <a:pt x="7" y="91"/>
                  </a:cubicBezTo>
                  <a:cubicBezTo>
                    <a:pt x="23" y="68"/>
                    <a:pt x="23" y="68"/>
                    <a:pt x="23" y="68"/>
                  </a:cubicBezTo>
                  <a:cubicBezTo>
                    <a:pt x="27" y="69"/>
                    <a:pt x="32" y="68"/>
                    <a:pt x="35" y="64"/>
                  </a:cubicBezTo>
                  <a:cubicBezTo>
                    <a:pt x="38" y="60"/>
                    <a:pt x="37" y="54"/>
                    <a:pt x="32" y="51"/>
                  </a:cubicBezTo>
                  <a:cubicBezTo>
                    <a:pt x="28" y="47"/>
                    <a:pt x="22" y="49"/>
                    <a:pt x="19" y="53"/>
                  </a:cubicBezTo>
                  <a:cubicBezTo>
                    <a:pt x="16" y="57"/>
                    <a:pt x="16" y="62"/>
                    <a:pt x="19" y="65"/>
                  </a:cubicBezTo>
                  <a:cubicBezTo>
                    <a:pt x="3" y="88"/>
                    <a:pt x="3" y="88"/>
                    <a:pt x="3" y="88"/>
                  </a:cubicBezTo>
                  <a:close/>
                  <a:moveTo>
                    <a:pt x="27" y="93"/>
                  </a:moveTo>
                  <a:cubicBezTo>
                    <a:pt x="73" y="93"/>
                    <a:pt x="73" y="93"/>
                    <a:pt x="73" y="93"/>
                  </a:cubicBezTo>
                  <a:cubicBezTo>
                    <a:pt x="73" y="83"/>
                    <a:pt x="73" y="83"/>
                    <a:pt x="73" y="83"/>
                  </a:cubicBezTo>
                  <a:cubicBezTo>
                    <a:pt x="54" y="83"/>
                    <a:pt x="54" y="83"/>
                    <a:pt x="54" y="83"/>
                  </a:cubicBezTo>
                  <a:cubicBezTo>
                    <a:pt x="27" y="93"/>
                    <a:pt x="27" y="93"/>
                    <a:pt x="27" y="93"/>
                  </a:cubicBezTo>
                  <a:close/>
                  <a:moveTo>
                    <a:pt x="69" y="42"/>
                  </a:moveTo>
                  <a:cubicBezTo>
                    <a:pt x="77" y="31"/>
                    <a:pt x="77" y="31"/>
                    <a:pt x="77" y="31"/>
                  </a:cubicBezTo>
                  <a:cubicBezTo>
                    <a:pt x="34" y="0"/>
                    <a:pt x="34" y="0"/>
                    <a:pt x="34" y="0"/>
                  </a:cubicBezTo>
                  <a:cubicBezTo>
                    <a:pt x="26" y="12"/>
                    <a:pt x="26" y="12"/>
                    <a:pt x="26" y="12"/>
                  </a:cubicBezTo>
                  <a:lnTo>
                    <a:pt x="69" y="42"/>
                  </a:lnTo>
                  <a:close/>
                </a:path>
              </a:pathLst>
            </a:custGeom>
            <a:solidFill>
              <a:schemeClr val="bg2"/>
            </a:solidFill>
            <a:ln>
              <a:noFill/>
            </a:ln>
            <a:extLst/>
          </p:spPr>
          <p:txBody>
            <a:bodyPr anchor="t" anchorCtr="0" bIns="45720" compatLnSpc="1" lIns="91440" numCol="1" rIns="91440" tIns="45720" vert="horz" wrap="square">
              <a:prstTxWarp prst="textNoShape">
                <a:avLst/>
              </a:prstTxWarp>
            </a:bodyPr>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a:solidFill>
                  <a:schemeClr val="bg1">
                    <a:lumMod val="50000"/>
                  </a:schemeClr>
                </a:solidFill>
              </a:endParaRPr>
            </a:p>
          </p:txBody>
        </p:sp>
      </p:grpSp>
    </p:spTree>
    <p:extLst>
      <p:ext uri="{BB962C8B-B14F-4D97-AF65-F5344CB8AC3E}">
        <p14:creationId val="2633423108"/>
      </p:ext>
    </p:extLst>
  </p:cSld>
  <p:clrMapOvr>
    <a:masterClrMapping/>
  </p:clrMapOvr>
  <mc:AlternateContent>
    <mc:Choice Requires="p14">
      <p:transition p14:dur="900" spd="slow">
        <p14:warp dir="in"/>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7" presetSubtype="0">
                                  <p:stCondLst>
                                    <p:cond delay="0"/>
                                  </p:stCondLst>
                                  <p:childTnLst>
                                    <p:set>
                                      <p:cBhvr>
                                        <p:cTn dur="1" fill="hold" id="6">
                                          <p:stCondLst>
                                            <p:cond delay="0"/>
                                          </p:stCondLst>
                                        </p:cTn>
                                        <p:tgtEl>
                                          <p:spTgt spid="7"/>
                                        </p:tgtEl>
                                        <p:attrNameLst>
                                          <p:attrName>style.visibility</p:attrName>
                                        </p:attrNameLst>
                                      </p:cBhvr>
                                      <p:to>
                                        <p:strVal val="visible"/>
                                      </p:to>
                                    </p:set>
                                    <p:animEffect filter="fade" transition="in">
                                      <p:cBhvr>
                                        <p:cTn dur="750" id="7"/>
                                        <p:tgtEl>
                                          <p:spTgt spid="7"/>
                                        </p:tgtEl>
                                      </p:cBhvr>
                                    </p:animEffect>
                                    <p:anim calcmode="lin" valueType="num">
                                      <p:cBhvr>
                                        <p:cTn dur="750" fill="hold" id="8"/>
                                        <p:tgtEl>
                                          <p:spTgt spid="7"/>
                                        </p:tgtEl>
                                        <p:attrNameLst>
                                          <p:attrName>ppt_x</p:attrName>
                                        </p:attrNameLst>
                                      </p:cBhvr>
                                      <p:tavLst>
                                        <p:tav tm="0">
                                          <p:val>
                                            <p:strVal val="#ppt_x"/>
                                          </p:val>
                                        </p:tav>
                                        <p:tav tm="100000">
                                          <p:val>
                                            <p:strVal val="#ppt_x"/>
                                          </p:val>
                                        </p:tav>
                                      </p:tavLst>
                                    </p:anim>
                                    <p:anim calcmode="lin" valueType="num">
                                      <p:cBhvr>
                                        <p:cTn dur="750" fill="hold" id="9"/>
                                        <p:tgtEl>
                                          <p:spTgt spid="7"/>
                                        </p:tgtEl>
                                        <p:attrNameLst>
                                          <p:attrName>ppt_y</p:attrName>
                                        </p:attrNameLst>
                                      </p:cBhvr>
                                      <p:tavLst>
                                        <p:tav tm="0">
                                          <p:val>
                                            <p:strVal val="#ppt_y-.1"/>
                                          </p:val>
                                        </p:tav>
                                        <p:tav tm="100000">
                                          <p:val>
                                            <p:strVal val="#ppt_y"/>
                                          </p:val>
                                        </p:tav>
                                      </p:tavLst>
                                    </p:anim>
                                  </p:childTnLst>
                                </p:cTn>
                              </p:par>
                              <p:par>
                                <p:cTn fill="hold" id="10" nodeType="withEffect" presetClass="entr" presetID="42" presetSubtype="0">
                                  <p:stCondLst>
                                    <p:cond delay="0"/>
                                  </p:stCondLst>
                                  <p:childTnLst>
                                    <p:set>
                                      <p:cBhvr>
                                        <p:cTn dur="1" fill="hold" id="11">
                                          <p:stCondLst>
                                            <p:cond delay="0"/>
                                          </p:stCondLst>
                                        </p:cTn>
                                        <p:tgtEl>
                                          <p:spTgt spid="11"/>
                                        </p:tgtEl>
                                        <p:attrNameLst>
                                          <p:attrName>style.visibility</p:attrName>
                                        </p:attrNameLst>
                                      </p:cBhvr>
                                      <p:to>
                                        <p:strVal val="visible"/>
                                      </p:to>
                                    </p:set>
                                    <p:animEffect filter="fade" transition="in">
                                      <p:cBhvr>
                                        <p:cTn dur="750" id="12"/>
                                        <p:tgtEl>
                                          <p:spTgt spid="11"/>
                                        </p:tgtEl>
                                      </p:cBhvr>
                                    </p:animEffect>
                                    <p:anim calcmode="lin" valueType="num">
                                      <p:cBhvr>
                                        <p:cTn dur="750" fill="hold" id="13"/>
                                        <p:tgtEl>
                                          <p:spTgt spid="11"/>
                                        </p:tgtEl>
                                        <p:attrNameLst>
                                          <p:attrName>ppt_x</p:attrName>
                                        </p:attrNameLst>
                                      </p:cBhvr>
                                      <p:tavLst>
                                        <p:tav tm="0">
                                          <p:val>
                                            <p:strVal val="#ppt_x"/>
                                          </p:val>
                                        </p:tav>
                                        <p:tav tm="100000">
                                          <p:val>
                                            <p:strVal val="#ppt_x"/>
                                          </p:val>
                                        </p:tav>
                                      </p:tavLst>
                                    </p:anim>
                                    <p:anim calcmode="lin" valueType="num">
                                      <p:cBhvr>
                                        <p:cTn dur="750" fill="hold" id="14"/>
                                        <p:tgtEl>
                                          <p:spTgt spid="11"/>
                                        </p:tgtEl>
                                        <p:attrNameLst>
                                          <p:attrName>ppt_y</p:attrName>
                                        </p:attrNameLst>
                                      </p:cBhvr>
                                      <p:tavLst>
                                        <p:tav tm="0">
                                          <p:val>
                                            <p:strVal val="#ppt_y+.1"/>
                                          </p:val>
                                        </p:tav>
                                        <p:tav tm="100000">
                                          <p:val>
                                            <p:strVal val="#ppt_y"/>
                                          </p:val>
                                        </p:tav>
                                      </p:tavLst>
                                    </p:anim>
                                  </p:childTnLst>
                                </p:cTn>
                              </p:par>
                              <p:par>
                                <p:cTn fill="hold" grpId="0" id="15" nodeType="withEffect" presetClass="entr" presetID="16" presetSubtype="26">
                                  <p:stCondLst>
                                    <p:cond delay="250"/>
                                  </p:stCondLst>
                                  <p:childTnLst>
                                    <p:set>
                                      <p:cBhvr>
                                        <p:cTn dur="1" fill="hold" id="16">
                                          <p:stCondLst>
                                            <p:cond delay="0"/>
                                          </p:stCondLst>
                                        </p:cTn>
                                        <p:tgtEl>
                                          <p:spTgt spid="18"/>
                                        </p:tgtEl>
                                        <p:attrNameLst>
                                          <p:attrName>style.visibility</p:attrName>
                                        </p:attrNameLst>
                                      </p:cBhvr>
                                      <p:to>
                                        <p:strVal val="visible"/>
                                      </p:to>
                                    </p:set>
                                    <p:animEffect filter="barn(inHorizontal)" transition="in">
                                      <p:cBhvr>
                                        <p:cTn dur="750" id="17"/>
                                        <p:tgtEl>
                                          <p:spTgt spid="18"/>
                                        </p:tgtEl>
                                      </p:cBhvr>
                                    </p:animEffect>
                                  </p:childTnLst>
                                </p:cTn>
                              </p:par>
                            </p:childTnLst>
                          </p:cTn>
                        </p:par>
                        <p:par>
                          <p:cTn fill="hold" id="18" nodeType="afterGroup">
                            <p:stCondLst>
                              <p:cond delay="1000"/>
                            </p:stCondLst>
                            <p:childTnLst>
                              <p:par>
                                <p:cTn fill="hold" id="19" nodeType="afterEffect" presetClass="entr" presetID="42" presetSubtype="0">
                                  <p:stCondLst>
                                    <p:cond delay="0"/>
                                  </p:stCondLst>
                                  <p:childTnLst>
                                    <p:set>
                                      <p:cBhvr>
                                        <p:cTn dur="1" fill="hold" id="20">
                                          <p:stCondLst>
                                            <p:cond delay="0"/>
                                          </p:stCondLst>
                                        </p:cTn>
                                        <p:tgtEl>
                                          <p:spTgt spid="40"/>
                                        </p:tgtEl>
                                        <p:attrNameLst>
                                          <p:attrName>style.visibility</p:attrName>
                                        </p:attrNameLst>
                                      </p:cBhvr>
                                      <p:to>
                                        <p:strVal val="visible"/>
                                      </p:to>
                                    </p:set>
                                    <p:animEffect filter="fade" transition="in">
                                      <p:cBhvr>
                                        <p:cTn dur="1000" id="21"/>
                                        <p:tgtEl>
                                          <p:spTgt spid="40"/>
                                        </p:tgtEl>
                                      </p:cBhvr>
                                    </p:animEffect>
                                    <p:anim calcmode="lin" valueType="num">
                                      <p:cBhvr>
                                        <p:cTn dur="1000" fill="hold" id="22"/>
                                        <p:tgtEl>
                                          <p:spTgt spid="40"/>
                                        </p:tgtEl>
                                        <p:attrNameLst>
                                          <p:attrName>ppt_x</p:attrName>
                                        </p:attrNameLst>
                                      </p:cBhvr>
                                      <p:tavLst>
                                        <p:tav tm="0">
                                          <p:val>
                                            <p:strVal val="#ppt_x"/>
                                          </p:val>
                                        </p:tav>
                                        <p:tav tm="100000">
                                          <p:val>
                                            <p:strVal val="#ppt_x"/>
                                          </p:val>
                                        </p:tav>
                                      </p:tavLst>
                                    </p:anim>
                                    <p:anim calcmode="lin" valueType="num">
                                      <p:cBhvr>
                                        <p:cTn dur="1000" fill="hold" id="23"/>
                                        <p:tgtEl>
                                          <p:spTgt spid="40"/>
                                        </p:tgtEl>
                                        <p:attrNameLst>
                                          <p:attrName>ppt_y</p:attrName>
                                        </p:attrNameLst>
                                      </p:cBhvr>
                                      <p:tavLst>
                                        <p:tav tm="0">
                                          <p:val>
                                            <p:strVal val="#ppt_y+.1"/>
                                          </p:val>
                                        </p:tav>
                                        <p:tav tm="100000">
                                          <p:val>
                                            <p:strVal val="#ppt_y"/>
                                          </p:val>
                                        </p:tav>
                                      </p:tavLst>
                                    </p:anim>
                                  </p:childTnLst>
                                </p:cTn>
                              </p:par>
                            </p:childTnLst>
                          </p:cTn>
                        </p:par>
                        <p:par>
                          <p:cTn fill="hold" id="24" nodeType="afterGroup">
                            <p:stCondLst>
                              <p:cond delay="2000"/>
                            </p:stCondLst>
                            <p:childTnLst>
                              <p:par>
                                <p:cTn fill="hold" id="25" nodeType="afterEffect" presetClass="entr" presetID="22" presetSubtype="1">
                                  <p:stCondLst>
                                    <p:cond delay="0"/>
                                  </p:stCondLst>
                                  <p:childTnLst>
                                    <p:set>
                                      <p:cBhvr>
                                        <p:cTn dur="1" fill="hold" id="26">
                                          <p:stCondLst>
                                            <p:cond delay="0"/>
                                          </p:stCondLst>
                                        </p:cTn>
                                        <p:tgtEl>
                                          <p:spTgt spid="22"/>
                                        </p:tgtEl>
                                        <p:attrNameLst>
                                          <p:attrName>style.visibility</p:attrName>
                                        </p:attrNameLst>
                                      </p:cBhvr>
                                      <p:to>
                                        <p:strVal val="visible"/>
                                      </p:to>
                                    </p:set>
                                    <p:animEffect filter="wipe(up)" transition="in">
                                      <p:cBhvr>
                                        <p:cTn dur="500" id="27"/>
                                        <p:tgtEl>
                                          <p:spTgt spid="22"/>
                                        </p:tgtEl>
                                      </p:cBhvr>
                                    </p:animEffect>
                                  </p:childTnLst>
                                </p:cTn>
                              </p:par>
                              <p:par>
                                <p:cTn fill="hold" id="28" nodeType="withEffect" presetClass="entr" presetID="10" presetSubtype="0">
                                  <p:stCondLst>
                                    <p:cond delay="0"/>
                                  </p:stCondLst>
                                  <p:childTnLst>
                                    <p:set>
                                      <p:cBhvr>
                                        <p:cTn dur="1" fill="hold" id="29">
                                          <p:stCondLst>
                                            <p:cond delay="0"/>
                                          </p:stCondLst>
                                        </p:cTn>
                                        <p:tgtEl>
                                          <p:spTgt spid="34"/>
                                        </p:tgtEl>
                                        <p:attrNameLst>
                                          <p:attrName>style.visibility</p:attrName>
                                        </p:attrNameLst>
                                      </p:cBhvr>
                                      <p:to>
                                        <p:strVal val="visible"/>
                                      </p:to>
                                    </p:set>
                                    <p:animEffect filter="fade" transition="in">
                                      <p:cBhvr>
                                        <p:cTn dur="500" id="30"/>
                                        <p:tgtEl>
                                          <p:spTgt spid="34"/>
                                        </p:tgtEl>
                                      </p:cBhvr>
                                    </p:animEffect>
                                  </p:childTnLst>
                                </p:cTn>
                              </p:par>
                            </p:childTnLst>
                          </p:cTn>
                        </p:par>
                        <p:par>
                          <p:cTn fill="hold" id="31" nodeType="afterGroup">
                            <p:stCondLst>
                              <p:cond delay="2500"/>
                            </p:stCondLst>
                            <p:childTnLst>
                              <p:par>
                                <p:cTn fill="hold" id="32" nodeType="afterEffect" presetClass="entr" presetID="22" presetSubtype="1">
                                  <p:stCondLst>
                                    <p:cond delay="0"/>
                                  </p:stCondLst>
                                  <p:childTnLst>
                                    <p:set>
                                      <p:cBhvr>
                                        <p:cTn dur="1" fill="hold" id="33">
                                          <p:stCondLst>
                                            <p:cond delay="0"/>
                                          </p:stCondLst>
                                        </p:cTn>
                                        <p:tgtEl>
                                          <p:spTgt spid="19"/>
                                        </p:tgtEl>
                                        <p:attrNameLst>
                                          <p:attrName>style.visibility</p:attrName>
                                        </p:attrNameLst>
                                      </p:cBhvr>
                                      <p:to>
                                        <p:strVal val="visible"/>
                                      </p:to>
                                    </p:set>
                                    <p:animEffect filter="wipe(up)" transition="in">
                                      <p:cBhvr>
                                        <p:cTn dur="500" id="34"/>
                                        <p:tgtEl>
                                          <p:spTgt spid="19"/>
                                        </p:tgtEl>
                                      </p:cBhvr>
                                    </p:animEffect>
                                  </p:childTnLst>
                                </p:cTn>
                              </p:par>
                              <p:par>
                                <p:cTn fill="hold" id="35" nodeType="withEffect" presetClass="entr" presetID="10" presetSubtype="0">
                                  <p:stCondLst>
                                    <p:cond delay="0"/>
                                  </p:stCondLst>
                                  <p:childTnLst>
                                    <p:set>
                                      <p:cBhvr>
                                        <p:cTn dur="1" fill="hold" id="36">
                                          <p:stCondLst>
                                            <p:cond delay="0"/>
                                          </p:stCondLst>
                                        </p:cTn>
                                        <p:tgtEl>
                                          <p:spTgt spid="28"/>
                                        </p:tgtEl>
                                        <p:attrNameLst>
                                          <p:attrName>style.visibility</p:attrName>
                                        </p:attrNameLst>
                                      </p:cBhvr>
                                      <p:to>
                                        <p:strVal val="visible"/>
                                      </p:to>
                                    </p:set>
                                    <p:animEffect filter="fade" transition="in">
                                      <p:cBhvr>
                                        <p:cTn dur="500" id="37"/>
                                        <p:tgtEl>
                                          <p:spTgt spid="28"/>
                                        </p:tgtEl>
                                      </p:cBhvr>
                                    </p:animEffect>
                                  </p:childTnLst>
                                </p:cTn>
                              </p:par>
                            </p:childTnLst>
                          </p:cTn>
                        </p:par>
                        <p:par>
                          <p:cTn fill="hold" id="38" nodeType="afterGroup">
                            <p:stCondLst>
                              <p:cond delay="3000"/>
                            </p:stCondLst>
                            <p:childTnLst>
                              <p:par>
                                <p:cTn fill="hold" id="39" nodeType="afterEffect" presetClass="entr" presetID="22" presetSubtype="1">
                                  <p:stCondLst>
                                    <p:cond delay="0"/>
                                  </p:stCondLst>
                                  <p:childTnLst>
                                    <p:set>
                                      <p:cBhvr>
                                        <p:cTn dur="1" fill="hold" id="40">
                                          <p:stCondLst>
                                            <p:cond delay="0"/>
                                          </p:stCondLst>
                                        </p:cTn>
                                        <p:tgtEl>
                                          <p:spTgt spid="15"/>
                                        </p:tgtEl>
                                        <p:attrNameLst>
                                          <p:attrName>style.visibility</p:attrName>
                                        </p:attrNameLst>
                                      </p:cBhvr>
                                      <p:to>
                                        <p:strVal val="visible"/>
                                      </p:to>
                                    </p:set>
                                    <p:animEffect filter="wipe(up)" transition="in">
                                      <p:cBhvr>
                                        <p:cTn dur="500" id="41"/>
                                        <p:tgtEl>
                                          <p:spTgt spid="15"/>
                                        </p:tgtEl>
                                      </p:cBhvr>
                                    </p:animEffect>
                                  </p:childTnLst>
                                </p:cTn>
                              </p:par>
                              <p:par>
                                <p:cTn fill="hold" id="42" nodeType="withEffect" presetClass="entr" presetID="10" presetSubtype="0">
                                  <p:stCondLst>
                                    <p:cond delay="0"/>
                                  </p:stCondLst>
                                  <p:childTnLst>
                                    <p:set>
                                      <p:cBhvr>
                                        <p:cTn dur="1" fill="hold" id="43">
                                          <p:stCondLst>
                                            <p:cond delay="0"/>
                                          </p:stCondLst>
                                        </p:cTn>
                                        <p:tgtEl>
                                          <p:spTgt spid="37"/>
                                        </p:tgtEl>
                                        <p:attrNameLst>
                                          <p:attrName>style.visibility</p:attrName>
                                        </p:attrNameLst>
                                      </p:cBhvr>
                                      <p:to>
                                        <p:strVal val="visible"/>
                                      </p:to>
                                    </p:set>
                                    <p:animEffect filter="fade" transition="in">
                                      <p:cBhvr>
                                        <p:cTn dur="500" id="44"/>
                                        <p:tgtEl>
                                          <p:spTgt spid="37"/>
                                        </p:tgtEl>
                                      </p:cBhvr>
                                    </p:animEffect>
                                  </p:childTnLst>
                                </p:cTn>
                              </p:par>
                            </p:childTnLst>
                          </p:cTn>
                        </p:par>
                        <p:par>
                          <p:cTn fill="hold" id="45" nodeType="afterGroup">
                            <p:stCondLst>
                              <p:cond delay="3500"/>
                            </p:stCondLst>
                            <p:childTnLst>
                              <p:par>
                                <p:cTn fill="hold" id="46" nodeType="afterEffect" presetClass="entr" presetID="22" presetSubtype="1">
                                  <p:stCondLst>
                                    <p:cond delay="0"/>
                                  </p:stCondLst>
                                  <p:childTnLst>
                                    <p:set>
                                      <p:cBhvr>
                                        <p:cTn dur="1" fill="hold" id="47">
                                          <p:stCondLst>
                                            <p:cond delay="0"/>
                                          </p:stCondLst>
                                        </p:cTn>
                                        <p:tgtEl>
                                          <p:spTgt spid="25"/>
                                        </p:tgtEl>
                                        <p:attrNameLst>
                                          <p:attrName>style.visibility</p:attrName>
                                        </p:attrNameLst>
                                      </p:cBhvr>
                                      <p:to>
                                        <p:strVal val="visible"/>
                                      </p:to>
                                    </p:set>
                                    <p:animEffect filter="wipe(up)" transition="in">
                                      <p:cBhvr>
                                        <p:cTn dur="500" id="48"/>
                                        <p:tgtEl>
                                          <p:spTgt spid="25"/>
                                        </p:tgtEl>
                                      </p:cBhvr>
                                    </p:animEffect>
                                  </p:childTnLst>
                                </p:cTn>
                              </p:par>
                              <p:par>
                                <p:cTn fill="hold" id="49" nodeType="withEffect" presetClass="entr" presetID="10" presetSubtype="0">
                                  <p:stCondLst>
                                    <p:cond delay="0"/>
                                  </p:stCondLst>
                                  <p:childTnLst>
                                    <p:set>
                                      <p:cBhvr>
                                        <p:cTn dur="1" fill="hold" id="50">
                                          <p:stCondLst>
                                            <p:cond delay="0"/>
                                          </p:stCondLst>
                                        </p:cTn>
                                        <p:tgtEl>
                                          <p:spTgt spid="31"/>
                                        </p:tgtEl>
                                        <p:attrNameLst>
                                          <p:attrName>style.visibility</p:attrName>
                                        </p:attrNameLst>
                                      </p:cBhvr>
                                      <p:to>
                                        <p:strVal val="visible"/>
                                      </p:to>
                                    </p:set>
                                    <p:animEffect filter="fade" transition="in">
                                      <p:cBhvr>
                                        <p:cTn dur="500" id="51"/>
                                        <p:tgtEl>
                                          <p:spTgt spid="3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8"/>
    </p:bldLst>
  </p:timing>
</p:sld>
</file>

<file path=ppt/slides/slide2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7" name="组合 6">
            <a:extLst>
              <a:ext uri="{FF2B5EF4-FFF2-40B4-BE49-F238E27FC236}">
                <a16:creationId xmlns:a16="http://schemas.microsoft.com/office/drawing/2014/main" id="{4FD04B19-BC3C-4B7C-8F52-D679B851101F}"/>
              </a:ext>
            </a:extLst>
          </p:cNvPr>
          <p:cNvGrpSpPr/>
          <p:nvPr/>
        </p:nvGrpSpPr>
        <p:grpSpPr>
          <a:xfrm>
            <a:off x="207971" y="1520059"/>
            <a:ext cx="1314820" cy="1077233"/>
            <a:chOff x="5591515" y="1114424"/>
            <a:chExt cx="2276928" cy="1077233"/>
          </a:xfrm>
          <a:blipFill>
            <a:blip r:embed="rId3"/>
            <a:stretch>
              <a:fillRect/>
            </a:stretch>
          </a:blipFill>
        </p:grpSpPr>
        <p:sp>
          <p:nvSpPr>
            <p:cNvPr id="8" name="矩形 7">
              <a:extLst>
                <a:ext uri="{FF2B5EF4-FFF2-40B4-BE49-F238E27FC236}">
                  <a16:creationId xmlns:a16="http://schemas.microsoft.com/office/drawing/2014/main" id="{1CF9018A-0B53-42A0-B154-0250979FB8E9}"/>
                </a:ext>
              </a:extLst>
            </p:cNvPr>
            <p:cNvSpPr/>
            <p:nvPr/>
          </p:nvSpPr>
          <p:spPr>
            <a:xfrm>
              <a:off x="5591515" y="1114425"/>
              <a:ext cx="45719" cy="107723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E65E64"/>
                </a:solidFill>
              </a:endParaRPr>
            </a:p>
          </p:txBody>
        </p:sp>
        <p:sp>
          <p:nvSpPr>
            <p:cNvPr id="9" name="矩形 8">
              <a:extLst>
                <a:ext uri="{FF2B5EF4-FFF2-40B4-BE49-F238E27FC236}">
                  <a16:creationId xmlns:a16="http://schemas.microsoft.com/office/drawing/2014/main" id="{32016FC0-98C3-4D70-BD1E-8A01B99470EA}"/>
                </a:ext>
              </a:extLst>
            </p:cNvPr>
            <p:cNvSpPr/>
            <p:nvPr/>
          </p:nvSpPr>
          <p:spPr>
            <a:xfrm>
              <a:off x="7822724" y="1114425"/>
              <a:ext cx="45719" cy="107723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E65E64"/>
                </a:solidFill>
              </a:endParaRPr>
            </a:p>
          </p:txBody>
        </p:sp>
        <p:sp>
          <p:nvSpPr>
            <p:cNvPr id="10" name="矩形 9">
              <a:extLst>
                <a:ext uri="{FF2B5EF4-FFF2-40B4-BE49-F238E27FC236}">
                  <a16:creationId xmlns:a16="http://schemas.microsoft.com/office/drawing/2014/main" id="{155CCD77-56B0-40FD-8124-4FB936635EAB}"/>
                </a:ext>
              </a:extLst>
            </p:cNvPr>
            <p:cNvSpPr/>
            <p:nvPr/>
          </p:nvSpPr>
          <p:spPr>
            <a:xfrm rot="16200000">
              <a:off x="6703945" y="1994"/>
              <a:ext cx="45719" cy="22705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E65E64"/>
                </a:solidFill>
              </a:endParaRPr>
            </a:p>
          </p:txBody>
        </p:sp>
      </p:grpSp>
      <p:grpSp>
        <p:nvGrpSpPr>
          <p:cNvPr id="11" name="组合 10">
            <a:extLst>
              <a:ext uri="{FF2B5EF4-FFF2-40B4-BE49-F238E27FC236}">
                <a16:creationId xmlns:a16="http://schemas.microsoft.com/office/drawing/2014/main" id="{9F39A0EA-E0DC-4111-9A59-3B06232B0C7A}"/>
              </a:ext>
            </a:extLst>
          </p:cNvPr>
          <p:cNvGrpSpPr/>
          <p:nvPr/>
        </p:nvGrpSpPr>
        <p:grpSpPr>
          <a:xfrm flipV="1">
            <a:off x="208165" y="4022303"/>
            <a:ext cx="1311716" cy="1300753"/>
            <a:chOff x="5591515" y="1106804"/>
            <a:chExt cx="2271552" cy="1300753"/>
          </a:xfrm>
          <a:blipFill>
            <a:blip r:embed="rId3"/>
            <a:stretch>
              <a:fillRect/>
            </a:stretch>
          </a:blipFill>
        </p:grpSpPr>
        <p:sp>
          <p:nvSpPr>
            <p:cNvPr id="12" name="矩形 11">
              <a:extLst>
                <a:ext uri="{FF2B5EF4-FFF2-40B4-BE49-F238E27FC236}">
                  <a16:creationId xmlns:a16="http://schemas.microsoft.com/office/drawing/2014/main" id="{4FA326D0-4E7B-483D-B01C-68BA635B3B15}"/>
                </a:ext>
              </a:extLst>
            </p:cNvPr>
            <p:cNvSpPr/>
            <p:nvPr/>
          </p:nvSpPr>
          <p:spPr>
            <a:xfrm>
              <a:off x="5591515" y="1114426"/>
              <a:ext cx="45719" cy="129313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E65E64"/>
                </a:solidFill>
              </a:endParaRPr>
            </a:p>
          </p:txBody>
        </p:sp>
        <p:sp>
          <p:nvSpPr>
            <p:cNvPr id="13" name="矩形 12">
              <a:extLst>
                <a:ext uri="{FF2B5EF4-FFF2-40B4-BE49-F238E27FC236}">
                  <a16:creationId xmlns:a16="http://schemas.microsoft.com/office/drawing/2014/main" id="{2F5D3EA8-012A-4678-8777-02E2995D8F84}"/>
                </a:ext>
              </a:extLst>
            </p:cNvPr>
            <p:cNvSpPr/>
            <p:nvPr/>
          </p:nvSpPr>
          <p:spPr>
            <a:xfrm>
              <a:off x="7817348" y="1114425"/>
              <a:ext cx="45719" cy="129313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E65E64"/>
                </a:solidFill>
              </a:endParaRPr>
            </a:p>
          </p:txBody>
        </p:sp>
        <p:sp>
          <p:nvSpPr>
            <p:cNvPr id="14" name="矩形 13">
              <a:extLst>
                <a:ext uri="{FF2B5EF4-FFF2-40B4-BE49-F238E27FC236}">
                  <a16:creationId xmlns:a16="http://schemas.microsoft.com/office/drawing/2014/main" id="{B973268B-BDD0-41FE-8189-F8F7AAC0DD1C}"/>
                </a:ext>
              </a:extLst>
            </p:cNvPr>
            <p:cNvSpPr/>
            <p:nvPr/>
          </p:nvSpPr>
          <p:spPr>
            <a:xfrm rot="16200000">
              <a:off x="6703945" y="-5626"/>
              <a:ext cx="45719" cy="22705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E65E64"/>
                </a:solidFill>
              </a:endParaRPr>
            </a:p>
          </p:txBody>
        </p:sp>
      </p:grpSp>
      <p:sp>
        <p:nvSpPr>
          <p:cNvPr id="18" name="矩形 12">
            <a:extLst>
              <a:ext uri="{FF2B5EF4-FFF2-40B4-BE49-F238E27FC236}">
                <a16:creationId xmlns:a16="http://schemas.microsoft.com/office/drawing/2014/main" id="{D5E2AC93-4FA4-42B6-A6F3-D23A4115FDC9}"/>
              </a:ext>
            </a:extLst>
          </p:cNvPr>
          <p:cNvSpPr>
            <a:spLocks noChangeArrowheads="1"/>
          </p:cNvSpPr>
          <p:nvPr/>
        </p:nvSpPr>
        <p:spPr bwMode="auto">
          <a:xfrm>
            <a:off x="588040" y="2100096"/>
            <a:ext cx="609600" cy="228560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eaVert" wrap="none">
            <a:spAutoFit/>
          </a:bodyPr>
          <a:lstStyle/>
          <a:p>
            <a:pPr algn="ctr"/>
            <a:r>
              <a:rPr altLang="en-US" b="1" lang="zh-CN" spc="600" sz="2800">
                <a:solidFill>
                  <a:srgbClr val="64ABE2"/>
                </a:solidFill>
                <a:latin charset="-122" panose="020b0503020204020204" pitchFamily="34" typeface="微软雅黑"/>
                <a:ea charset="-122" pitchFamily="34" typeface="微软雅黑"/>
              </a:rPr>
              <a:t>加入标题描述</a:t>
            </a:r>
          </a:p>
        </p:txBody>
      </p:sp>
      <p:cxnSp>
        <p:nvCxnSpPr>
          <p:cNvPr id="15" name="直接连接符 14">
            <a:extLst>
              <a:ext uri="{FF2B5EF4-FFF2-40B4-BE49-F238E27FC236}">
                <a16:creationId xmlns:a16="http://schemas.microsoft.com/office/drawing/2014/main" id="{9FC2A6C2-AD80-48D7-BBE8-EBC9AD9394F8}"/>
              </a:ext>
            </a:extLst>
          </p:cNvPr>
          <p:cNvCxnSpPr/>
          <p:nvPr/>
        </p:nvCxnSpPr>
        <p:spPr>
          <a:xfrm>
            <a:off x="3742749" y="2963722"/>
            <a:ext cx="540000" cy="0"/>
          </a:xfrm>
          <a:prstGeom prst="line">
            <a:avLst/>
          </a:prstGeom>
          <a:ln w="12700">
            <a:solidFill>
              <a:srgbClr val="64ABE2"/>
            </a:solidFill>
            <a:prstDash val="dash"/>
          </a:ln>
        </p:spPr>
        <p:style>
          <a:lnRef idx="1">
            <a:schemeClr val="accent1"/>
          </a:lnRef>
          <a:fillRef idx="0">
            <a:schemeClr val="accent1"/>
          </a:fillRef>
          <a:effectRef idx="0">
            <a:schemeClr val="accent1"/>
          </a:effectRef>
          <a:fontRef idx="minor">
            <a:schemeClr val="tx1"/>
          </a:fontRef>
        </p:style>
      </p:cxnSp>
      <p:cxnSp>
        <p:nvCxnSpPr>
          <p:cNvPr id="16" name="直接连接符 15">
            <a:extLst>
              <a:ext uri="{FF2B5EF4-FFF2-40B4-BE49-F238E27FC236}">
                <a16:creationId xmlns:a16="http://schemas.microsoft.com/office/drawing/2014/main" id="{0B5C6D74-647B-47F7-98F7-06F6B59D9794}"/>
              </a:ext>
            </a:extLst>
          </p:cNvPr>
          <p:cNvCxnSpPr/>
          <p:nvPr/>
        </p:nvCxnSpPr>
        <p:spPr>
          <a:xfrm>
            <a:off x="4285428" y="3977172"/>
            <a:ext cx="540000" cy="0"/>
          </a:xfrm>
          <a:prstGeom prst="line">
            <a:avLst/>
          </a:prstGeom>
          <a:ln w="12700">
            <a:solidFill>
              <a:srgbClr val="64ABE2"/>
            </a:solidFill>
            <a:prstDash val="dash"/>
          </a:ln>
        </p:spPr>
        <p:style>
          <a:lnRef idx="1">
            <a:schemeClr val="accent1"/>
          </a:lnRef>
          <a:fillRef idx="0">
            <a:schemeClr val="accent1"/>
          </a:fillRef>
          <a:effectRef idx="0">
            <a:schemeClr val="accent1"/>
          </a:effectRef>
          <a:fontRef idx="minor">
            <a:schemeClr val="tx1"/>
          </a:fontRef>
        </p:style>
      </p:cxnSp>
      <p:grpSp>
        <p:nvGrpSpPr>
          <p:cNvPr id="17" name="组合 16">
            <a:extLst>
              <a:ext uri="{FF2B5EF4-FFF2-40B4-BE49-F238E27FC236}">
                <a16:creationId xmlns:a16="http://schemas.microsoft.com/office/drawing/2014/main" id="{3DA7BF6A-E3D0-43DE-B753-42E307029F1A}"/>
              </a:ext>
            </a:extLst>
          </p:cNvPr>
          <p:cNvGrpSpPr/>
          <p:nvPr/>
        </p:nvGrpSpPr>
        <p:grpSpPr>
          <a:xfrm flipH="1">
            <a:off x="6311096" y="2960997"/>
            <a:ext cx="1082679" cy="1013450"/>
            <a:chOff x="3127992" y="3312226"/>
            <a:chExt cx="1082679" cy="1013450"/>
          </a:xfrm>
        </p:grpSpPr>
        <p:cxnSp>
          <p:nvCxnSpPr>
            <p:cNvPr id="19" name="直接连接符 18">
              <a:extLst>
                <a:ext uri="{FF2B5EF4-FFF2-40B4-BE49-F238E27FC236}">
                  <a16:creationId xmlns:a16="http://schemas.microsoft.com/office/drawing/2014/main" id="{6EEA2D50-BFF5-4360-A42F-6734B52F8BC1}"/>
                </a:ext>
              </a:extLst>
            </p:cNvPr>
            <p:cNvCxnSpPr/>
            <p:nvPr/>
          </p:nvCxnSpPr>
          <p:spPr>
            <a:xfrm>
              <a:off x="3127992" y="3312226"/>
              <a:ext cx="540000" cy="0"/>
            </a:xfrm>
            <a:prstGeom prst="line">
              <a:avLst/>
            </a:prstGeom>
            <a:ln w="12700">
              <a:solidFill>
                <a:srgbClr val="64ABE2"/>
              </a:solidFill>
              <a:prstDash val="dash"/>
            </a:ln>
          </p:spPr>
          <p:style>
            <a:lnRef idx="1">
              <a:schemeClr val="accent1"/>
            </a:lnRef>
            <a:fillRef idx="0">
              <a:schemeClr val="accent1"/>
            </a:fillRef>
            <a:effectRef idx="0">
              <a:schemeClr val="accent1"/>
            </a:effectRef>
            <a:fontRef idx="minor">
              <a:schemeClr val="tx1"/>
            </a:fontRef>
          </p:style>
        </p:cxnSp>
        <p:cxnSp>
          <p:nvCxnSpPr>
            <p:cNvPr id="20" name="直接连接符 19">
              <a:extLst>
                <a:ext uri="{FF2B5EF4-FFF2-40B4-BE49-F238E27FC236}">
                  <a16:creationId xmlns:a16="http://schemas.microsoft.com/office/drawing/2014/main" id="{834EFC39-EF7B-4E04-912E-BFBF0CD65AB3}"/>
                </a:ext>
              </a:extLst>
            </p:cNvPr>
            <p:cNvCxnSpPr/>
            <p:nvPr/>
          </p:nvCxnSpPr>
          <p:spPr>
            <a:xfrm rot="5400000">
              <a:off x="3163992" y="3816226"/>
              <a:ext cx="1008000" cy="0"/>
            </a:xfrm>
            <a:prstGeom prst="line">
              <a:avLst/>
            </a:prstGeom>
            <a:ln w="12700">
              <a:solidFill>
                <a:srgbClr val="64ABE2"/>
              </a:solidFill>
              <a:prstDash val="dash"/>
            </a:ln>
          </p:spPr>
          <p:style>
            <a:lnRef idx="1">
              <a:schemeClr val="accent1"/>
            </a:lnRef>
            <a:fillRef idx="0">
              <a:schemeClr val="accent1"/>
            </a:fillRef>
            <a:effectRef idx="0">
              <a:schemeClr val="accent1"/>
            </a:effectRef>
            <a:fontRef idx="minor">
              <a:schemeClr val="tx1"/>
            </a:fontRef>
          </p:style>
        </p:cxnSp>
        <p:cxnSp>
          <p:nvCxnSpPr>
            <p:cNvPr id="21" name="直接连接符 20">
              <a:extLst>
                <a:ext uri="{FF2B5EF4-FFF2-40B4-BE49-F238E27FC236}">
                  <a16:creationId xmlns:a16="http://schemas.microsoft.com/office/drawing/2014/main" id="{BDCBEC9C-C804-49A4-A105-22FA1D6F47C1}"/>
                </a:ext>
              </a:extLst>
            </p:cNvPr>
            <p:cNvCxnSpPr/>
            <p:nvPr/>
          </p:nvCxnSpPr>
          <p:spPr>
            <a:xfrm>
              <a:off x="3670671" y="4325676"/>
              <a:ext cx="540000" cy="0"/>
            </a:xfrm>
            <a:prstGeom prst="line">
              <a:avLst/>
            </a:prstGeom>
            <a:ln w="12700">
              <a:solidFill>
                <a:srgbClr val="64ABE2"/>
              </a:solidFill>
              <a:prstDash val="dash"/>
            </a:ln>
          </p:spPr>
          <p:style>
            <a:lnRef idx="1">
              <a:schemeClr val="accent1"/>
            </a:lnRef>
            <a:fillRef idx="0">
              <a:schemeClr val="accent1"/>
            </a:fillRef>
            <a:effectRef idx="0">
              <a:schemeClr val="accent1"/>
            </a:effectRef>
            <a:fontRef idx="minor">
              <a:schemeClr val="tx1"/>
            </a:fontRef>
          </p:style>
        </p:cxnSp>
      </p:grpSp>
      <p:grpSp>
        <p:nvGrpSpPr>
          <p:cNvPr id="22" name="组合 21">
            <a:extLst>
              <a:ext uri="{FF2B5EF4-FFF2-40B4-BE49-F238E27FC236}">
                <a16:creationId xmlns:a16="http://schemas.microsoft.com/office/drawing/2014/main" id="{9A2EBBF4-5623-42BA-AF4A-D96BCADB5577}"/>
              </a:ext>
            </a:extLst>
          </p:cNvPr>
          <p:cNvGrpSpPr/>
          <p:nvPr/>
        </p:nvGrpSpPr>
        <p:grpSpPr>
          <a:xfrm>
            <a:off x="8891180" y="2958271"/>
            <a:ext cx="1082679" cy="1013450"/>
            <a:chOff x="3127992" y="3312226"/>
            <a:chExt cx="1082679" cy="1013450"/>
          </a:xfrm>
        </p:grpSpPr>
        <p:cxnSp>
          <p:nvCxnSpPr>
            <p:cNvPr id="23" name="直接连接符 22">
              <a:extLst>
                <a:ext uri="{FF2B5EF4-FFF2-40B4-BE49-F238E27FC236}">
                  <a16:creationId xmlns:a16="http://schemas.microsoft.com/office/drawing/2014/main" id="{F29C1479-13B2-4B19-8405-88F29A608C87}"/>
                </a:ext>
              </a:extLst>
            </p:cNvPr>
            <p:cNvCxnSpPr/>
            <p:nvPr/>
          </p:nvCxnSpPr>
          <p:spPr>
            <a:xfrm>
              <a:off x="3127992" y="3312226"/>
              <a:ext cx="540000" cy="0"/>
            </a:xfrm>
            <a:prstGeom prst="line">
              <a:avLst/>
            </a:prstGeom>
            <a:ln w="12700">
              <a:solidFill>
                <a:srgbClr val="64ABE2"/>
              </a:solidFill>
              <a:prstDash val="dash"/>
            </a:ln>
          </p:spPr>
          <p:style>
            <a:lnRef idx="1">
              <a:schemeClr val="accent1"/>
            </a:lnRef>
            <a:fillRef idx="0">
              <a:schemeClr val="accent1"/>
            </a:fillRef>
            <a:effectRef idx="0">
              <a:schemeClr val="accent1"/>
            </a:effectRef>
            <a:fontRef idx="minor">
              <a:schemeClr val="tx1"/>
            </a:fontRef>
          </p:style>
        </p:cxnSp>
        <p:cxnSp>
          <p:nvCxnSpPr>
            <p:cNvPr id="24" name="直接连接符 23">
              <a:extLst>
                <a:ext uri="{FF2B5EF4-FFF2-40B4-BE49-F238E27FC236}">
                  <a16:creationId xmlns:a16="http://schemas.microsoft.com/office/drawing/2014/main" id="{526CE532-5988-4C8F-ACBA-5FF625E303FA}"/>
                </a:ext>
              </a:extLst>
            </p:cNvPr>
            <p:cNvCxnSpPr/>
            <p:nvPr/>
          </p:nvCxnSpPr>
          <p:spPr>
            <a:xfrm rot="5400000">
              <a:off x="3163992" y="3816226"/>
              <a:ext cx="1008000" cy="0"/>
            </a:xfrm>
            <a:prstGeom prst="line">
              <a:avLst/>
            </a:prstGeom>
            <a:ln w="12700">
              <a:solidFill>
                <a:srgbClr val="64ABE2"/>
              </a:solidFill>
              <a:prstDash val="dash"/>
            </a:ln>
          </p:spPr>
          <p:style>
            <a:lnRef idx="1">
              <a:schemeClr val="accent1"/>
            </a:lnRef>
            <a:fillRef idx="0">
              <a:schemeClr val="accent1"/>
            </a:fillRef>
            <a:effectRef idx="0">
              <a:schemeClr val="accent1"/>
            </a:effectRef>
            <a:fontRef idx="minor">
              <a:schemeClr val="tx1"/>
            </a:fontRef>
          </p:style>
        </p:cxnSp>
        <p:cxnSp>
          <p:nvCxnSpPr>
            <p:cNvPr id="25" name="直接连接符 24">
              <a:extLst>
                <a:ext uri="{FF2B5EF4-FFF2-40B4-BE49-F238E27FC236}">
                  <a16:creationId xmlns:a16="http://schemas.microsoft.com/office/drawing/2014/main" id="{1CEAC7C1-2622-4C0C-80F0-464053A932F3}"/>
                </a:ext>
              </a:extLst>
            </p:cNvPr>
            <p:cNvCxnSpPr/>
            <p:nvPr/>
          </p:nvCxnSpPr>
          <p:spPr>
            <a:xfrm>
              <a:off x="3670671" y="4325676"/>
              <a:ext cx="540000" cy="0"/>
            </a:xfrm>
            <a:prstGeom prst="line">
              <a:avLst/>
            </a:prstGeom>
            <a:ln w="12700">
              <a:solidFill>
                <a:srgbClr val="64ABE2"/>
              </a:solidFill>
              <a:prstDash val="dash"/>
            </a:ln>
          </p:spPr>
          <p:style>
            <a:lnRef idx="1">
              <a:schemeClr val="accent1"/>
            </a:lnRef>
            <a:fillRef idx="0">
              <a:schemeClr val="accent1"/>
            </a:fillRef>
            <a:effectRef idx="0">
              <a:schemeClr val="accent1"/>
            </a:effectRef>
            <a:fontRef idx="minor">
              <a:schemeClr val="tx1"/>
            </a:fontRef>
          </p:style>
        </p:cxnSp>
      </p:grpSp>
      <p:sp>
        <p:nvSpPr>
          <p:cNvPr id="26" name="圆角矩形 13">
            <a:extLst>
              <a:ext uri="{FF2B5EF4-FFF2-40B4-BE49-F238E27FC236}">
                <a16:creationId xmlns:a16="http://schemas.microsoft.com/office/drawing/2014/main" id="{790BF9D7-CAB2-48B7-BA75-9F367250641D}"/>
              </a:ext>
            </a:extLst>
          </p:cNvPr>
          <p:cNvSpPr/>
          <p:nvPr/>
        </p:nvSpPr>
        <p:spPr>
          <a:xfrm>
            <a:off x="1928924" y="2650592"/>
            <a:ext cx="2043164" cy="620716"/>
          </a:xfrm>
          <a:prstGeom prst="roundRect">
            <a:avLst>
              <a:gd fmla="val 9533" name="adj"/>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7" name="圆角矩形 14">
            <a:extLst>
              <a:ext uri="{FF2B5EF4-FFF2-40B4-BE49-F238E27FC236}">
                <a16:creationId xmlns:a16="http://schemas.microsoft.com/office/drawing/2014/main" id="{963A0349-EE73-4477-9057-344330096049}"/>
              </a:ext>
            </a:extLst>
          </p:cNvPr>
          <p:cNvSpPr/>
          <p:nvPr/>
        </p:nvSpPr>
        <p:spPr>
          <a:xfrm>
            <a:off x="4521737" y="3665198"/>
            <a:ext cx="2043164" cy="620716"/>
          </a:xfrm>
          <a:prstGeom prst="roundRect">
            <a:avLst>
              <a:gd fmla="val 9533" name="adj"/>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8" name="圆角矩形 15">
            <a:extLst>
              <a:ext uri="{FF2B5EF4-FFF2-40B4-BE49-F238E27FC236}">
                <a16:creationId xmlns:a16="http://schemas.microsoft.com/office/drawing/2014/main" id="{10F94B16-E70D-43E4-982E-A9F3D2302743}"/>
              </a:ext>
            </a:extLst>
          </p:cNvPr>
          <p:cNvSpPr/>
          <p:nvPr/>
        </p:nvSpPr>
        <p:spPr>
          <a:xfrm>
            <a:off x="7114551" y="2650592"/>
            <a:ext cx="2043164" cy="620716"/>
          </a:xfrm>
          <a:prstGeom prst="roundRect">
            <a:avLst>
              <a:gd fmla="val 9533" name="adj"/>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9" name="圆角矩形 16">
            <a:extLst>
              <a:ext uri="{FF2B5EF4-FFF2-40B4-BE49-F238E27FC236}">
                <a16:creationId xmlns:a16="http://schemas.microsoft.com/office/drawing/2014/main" id="{9AD6C414-F0FA-420A-B42F-3F9610EFCF0C}"/>
              </a:ext>
            </a:extLst>
          </p:cNvPr>
          <p:cNvSpPr/>
          <p:nvPr/>
        </p:nvSpPr>
        <p:spPr>
          <a:xfrm>
            <a:off x="9707365" y="3665198"/>
            <a:ext cx="2043164" cy="620716"/>
          </a:xfrm>
          <a:prstGeom prst="roundRect">
            <a:avLst>
              <a:gd fmla="val 9533" name="adj"/>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30" name="直接连接符 29">
            <a:extLst>
              <a:ext uri="{FF2B5EF4-FFF2-40B4-BE49-F238E27FC236}">
                <a16:creationId xmlns:a16="http://schemas.microsoft.com/office/drawing/2014/main" id="{026EC753-3AD1-410D-9195-A817467C3204}"/>
              </a:ext>
            </a:extLst>
          </p:cNvPr>
          <p:cNvCxnSpPr/>
          <p:nvPr/>
        </p:nvCxnSpPr>
        <p:spPr>
          <a:xfrm rot="5400000">
            <a:off x="3778749" y="3467722"/>
            <a:ext cx="1008000" cy="0"/>
          </a:xfrm>
          <a:prstGeom prst="line">
            <a:avLst/>
          </a:prstGeom>
          <a:ln w="12700">
            <a:solidFill>
              <a:srgbClr val="64ABE2"/>
            </a:solidFill>
            <a:prstDash val="dash"/>
          </a:ln>
        </p:spPr>
        <p:style>
          <a:lnRef idx="1">
            <a:schemeClr val="accent1"/>
          </a:lnRef>
          <a:fillRef idx="0">
            <a:schemeClr val="accent1"/>
          </a:fillRef>
          <a:effectRef idx="0">
            <a:schemeClr val="accent1"/>
          </a:effectRef>
          <a:fontRef idx="minor">
            <a:schemeClr val="tx1"/>
          </a:fontRef>
        </p:style>
      </p:cxnSp>
      <p:sp>
        <p:nvSpPr>
          <p:cNvPr id="31" name="文本框 39">
            <a:extLst>
              <a:ext uri="{FF2B5EF4-FFF2-40B4-BE49-F238E27FC236}">
                <a16:creationId xmlns:a16="http://schemas.microsoft.com/office/drawing/2014/main" id="{0CB5AFF3-E96C-4C55-81E1-E3C1AB4E9F7D}"/>
              </a:ext>
            </a:extLst>
          </p:cNvPr>
          <p:cNvSpPr txBox="1"/>
          <p:nvPr/>
        </p:nvSpPr>
        <p:spPr>
          <a:xfrm>
            <a:off x="2669820" y="2665883"/>
            <a:ext cx="555943" cy="579120"/>
          </a:xfrm>
          <a:prstGeom prst="rect">
            <a:avLst/>
          </a:prstGeom>
          <a:noFill/>
          <a:effectLst/>
        </p:spPr>
        <p:txBody>
          <a:bodyPr rtlCol="0" wrap="none">
            <a:spAutoFit/>
          </a:bodyPr>
          <a:lstStyle/>
          <a:p>
            <a:r>
              <a:rPr altLang="zh-CN" lang="en-US" sz="3200">
                <a:solidFill>
                  <a:srgbClr val="FFFFFF"/>
                </a:solidFill>
                <a:latin charset="0" panose="020b0806030902050204" pitchFamily="34" typeface="Impact"/>
                <a:ea charset="-122" panose="02010601030101010101" pitchFamily="2" typeface="方正姚体"/>
                <a:cs charset="0" panose="02020503030404060203" pitchFamily="18" typeface="Kartika"/>
              </a:rPr>
              <a:t>01</a:t>
            </a:r>
          </a:p>
        </p:txBody>
      </p:sp>
      <p:sp>
        <p:nvSpPr>
          <p:cNvPr id="32" name="文本框 40">
            <a:extLst>
              <a:ext uri="{FF2B5EF4-FFF2-40B4-BE49-F238E27FC236}">
                <a16:creationId xmlns:a16="http://schemas.microsoft.com/office/drawing/2014/main" id="{4301F106-CD53-4EBE-966A-06BBF00AD6D5}"/>
              </a:ext>
            </a:extLst>
          </p:cNvPr>
          <p:cNvSpPr txBox="1"/>
          <p:nvPr/>
        </p:nvSpPr>
        <p:spPr>
          <a:xfrm>
            <a:off x="5262633" y="3682059"/>
            <a:ext cx="603568" cy="579120"/>
          </a:xfrm>
          <a:prstGeom prst="rect">
            <a:avLst/>
          </a:prstGeom>
          <a:noFill/>
          <a:effectLst/>
        </p:spPr>
        <p:txBody>
          <a:bodyPr rtlCol="0" wrap="none">
            <a:spAutoFit/>
          </a:bodyPr>
          <a:lstStyle/>
          <a:p>
            <a:r>
              <a:rPr altLang="zh-CN" lang="en-US" sz="3200">
                <a:solidFill>
                  <a:srgbClr val="FFFFFF"/>
                </a:solidFill>
                <a:latin charset="0" panose="020b0806030902050204" pitchFamily="34" typeface="Impact"/>
                <a:ea charset="-122" panose="02010601030101010101" pitchFamily="2" typeface="方正姚体"/>
                <a:cs charset="0" panose="02020503030404060203" pitchFamily="18" typeface="Kartika"/>
              </a:rPr>
              <a:t>02</a:t>
            </a:r>
          </a:p>
        </p:txBody>
      </p:sp>
      <p:sp>
        <p:nvSpPr>
          <p:cNvPr id="33" name="文本框 41">
            <a:extLst>
              <a:ext uri="{FF2B5EF4-FFF2-40B4-BE49-F238E27FC236}">
                <a16:creationId xmlns:a16="http://schemas.microsoft.com/office/drawing/2014/main" id="{134EEB69-49D9-45CD-961C-EFC44E5F5A0A}"/>
              </a:ext>
            </a:extLst>
          </p:cNvPr>
          <p:cNvSpPr txBox="1"/>
          <p:nvPr/>
        </p:nvSpPr>
        <p:spPr>
          <a:xfrm>
            <a:off x="7855448" y="2665883"/>
            <a:ext cx="616268" cy="579120"/>
          </a:xfrm>
          <a:prstGeom prst="rect">
            <a:avLst/>
          </a:prstGeom>
          <a:noFill/>
          <a:effectLst/>
        </p:spPr>
        <p:txBody>
          <a:bodyPr rtlCol="0" wrap="none">
            <a:spAutoFit/>
          </a:bodyPr>
          <a:lstStyle/>
          <a:p>
            <a:r>
              <a:rPr altLang="zh-CN" lang="en-US" sz="3200">
                <a:solidFill>
                  <a:srgbClr val="FFFFFF"/>
                </a:solidFill>
                <a:latin charset="0" panose="020b0806030902050204" pitchFamily="34" typeface="Impact"/>
                <a:ea charset="-122" panose="02010601030101010101" pitchFamily="2" typeface="方正姚体"/>
                <a:cs charset="0" panose="02020503030404060203" pitchFamily="18" typeface="Kartika"/>
              </a:rPr>
              <a:t>03</a:t>
            </a:r>
          </a:p>
        </p:txBody>
      </p:sp>
      <p:sp>
        <p:nvSpPr>
          <p:cNvPr id="34" name="文本框 42">
            <a:extLst>
              <a:ext uri="{FF2B5EF4-FFF2-40B4-BE49-F238E27FC236}">
                <a16:creationId xmlns:a16="http://schemas.microsoft.com/office/drawing/2014/main" id="{25D8FE3E-6C96-4B9D-9A90-8D1EC7812244}"/>
              </a:ext>
            </a:extLst>
          </p:cNvPr>
          <p:cNvSpPr txBox="1"/>
          <p:nvPr/>
        </p:nvSpPr>
        <p:spPr>
          <a:xfrm>
            <a:off x="10448261" y="3673884"/>
            <a:ext cx="603568" cy="579120"/>
          </a:xfrm>
          <a:prstGeom prst="rect">
            <a:avLst/>
          </a:prstGeom>
          <a:noFill/>
          <a:effectLst/>
        </p:spPr>
        <p:txBody>
          <a:bodyPr rtlCol="0" wrap="none">
            <a:spAutoFit/>
          </a:bodyPr>
          <a:lstStyle/>
          <a:p>
            <a:r>
              <a:rPr altLang="zh-CN" lang="en-US" sz="3200">
                <a:solidFill>
                  <a:srgbClr val="FFFFFF"/>
                </a:solidFill>
                <a:latin charset="0" panose="020b0806030902050204" pitchFamily="34" typeface="Impact"/>
                <a:ea charset="-122" panose="02010601030101010101" pitchFamily="2" typeface="方正姚体"/>
                <a:cs charset="0" panose="02020503030404060203" pitchFamily="18" typeface="Kartika"/>
              </a:rPr>
              <a:t>04</a:t>
            </a:r>
          </a:p>
        </p:txBody>
      </p:sp>
      <p:sp>
        <p:nvSpPr>
          <p:cNvPr id="35" name="文本框 43">
            <a:extLst>
              <a:ext uri="{FF2B5EF4-FFF2-40B4-BE49-F238E27FC236}">
                <a16:creationId xmlns:a16="http://schemas.microsoft.com/office/drawing/2014/main" id="{652C0328-9353-472E-8D57-231E66954A3B}"/>
              </a:ext>
            </a:extLst>
          </p:cNvPr>
          <p:cNvSpPr txBox="1"/>
          <p:nvPr/>
        </p:nvSpPr>
        <p:spPr>
          <a:xfrm>
            <a:off x="2041601" y="3682059"/>
            <a:ext cx="2074028" cy="1200912"/>
          </a:xfrm>
          <a:prstGeom prst="rect">
            <a:avLst/>
          </a:prstGeom>
          <a:noFill/>
          <a:effectLst/>
        </p:spPr>
        <p:txBody>
          <a:bodyPr rtlCol="0" wrap="square">
            <a:spAutoFit/>
          </a:bodyPr>
          <a:lstStyle/>
          <a:p>
            <a:pPr algn="ctr" defTabSz="1216817" lvl="0">
              <a:spcBef>
                <a:spcPct val="20000"/>
              </a:spcBef>
              <a:defRPr/>
            </a:pPr>
            <a:r>
              <a:rPr altLang="en-US" lang="zh-CN" sz="1400">
                <a:solidFill>
                  <a:srgbClr val="FFFFFF">
                    <a:lumMod val="50000"/>
                  </a:srgbClr>
                </a:solidFill>
                <a:latin charset="0" panose="020b0604020202020204" pitchFamily="34" typeface="Arial"/>
                <a:ea charset="-122" pitchFamily="34" typeface="微软雅黑"/>
                <a:cs typeface="+mn-ea"/>
                <a:sym charset="0" panose="020b0604020202020204" pitchFamily="34" typeface="Arial"/>
              </a:rPr>
              <a:t>单击此处可编辑内容，根据您的需要自由拉</a:t>
            </a:r>
          </a:p>
          <a:p>
            <a:pPr algn="ctr" defTabSz="1216817" lvl="0">
              <a:spcBef>
                <a:spcPct val="20000"/>
              </a:spcBef>
              <a:defRPr/>
            </a:pPr>
            <a:r>
              <a:rPr altLang="en-US" lang="zh-CN" sz="1400">
                <a:solidFill>
                  <a:srgbClr val="FFFFFF">
                    <a:lumMod val="50000"/>
                  </a:srgbClr>
                </a:solidFill>
                <a:latin charset="0" panose="020b0604020202020204" pitchFamily="34" typeface="Arial"/>
                <a:ea charset="-122" pitchFamily="34" typeface="微软雅黑"/>
                <a:cs typeface="+mn-ea"/>
                <a:sym charset="0" panose="020b0604020202020204" pitchFamily="34" typeface="Arial"/>
              </a:rPr>
              <a:t>伸文本框大小单击此处可编辑内容，根据您的需要自由拉伸文</a:t>
            </a:r>
          </a:p>
        </p:txBody>
      </p:sp>
      <p:sp>
        <p:nvSpPr>
          <p:cNvPr id="36" name="文本框 44">
            <a:extLst>
              <a:ext uri="{FF2B5EF4-FFF2-40B4-BE49-F238E27FC236}">
                <a16:creationId xmlns:a16="http://schemas.microsoft.com/office/drawing/2014/main" id="{8373F854-D903-4212-8562-2AA66A3CB292}"/>
              </a:ext>
            </a:extLst>
          </p:cNvPr>
          <p:cNvSpPr txBox="1"/>
          <p:nvPr/>
        </p:nvSpPr>
        <p:spPr>
          <a:xfrm>
            <a:off x="7211084" y="3595889"/>
            <a:ext cx="2015132" cy="1200912"/>
          </a:xfrm>
          <a:prstGeom prst="rect">
            <a:avLst/>
          </a:prstGeom>
          <a:noFill/>
          <a:effectLst/>
        </p:spPr>
        <p:txBody>
          <a:bodyPr rtlCol="0" wrap="square">
            <a:spAutoFit/>
          </a:bodyPr>
          <a:lstStyle/>
          <a:p>
            <a:pPr algn="ctr" defTabSz="1216817" lvl="0">
              <a:spcBef>
                <a:spcPct val="20000"/>
              </a:spcBef>
              <a:defRPr/>
            </a:pPr>
            <a:r>
              <a:rPr altLang="en-US" lang="zh-CN" sz="1400">
                <a:solidFill>
                  <a:srgbClr val="FFFFFF">
                    <a:lumMod val="50000"/>
                  </a:srgbClr>
                </a:solidFill>
                <a:latin charset="0" panose="020b0604020202020204" pitchFamily="34" typeface="Arial"/>
                <a:ea charset="-122" pitchFamily="34" typeface="微软雅黑"/>
                <a:cs typeface="+mn-ea"/>
                <a:sym charset="0" panose="020b0604020202020204" pitchFamily="34" typeface="Arial"/>
              </a:rPr>
              <a:t>单击此处可编辑内容，根据您的需要自由拉</a:t>
            </a:r>
          </a:p>
          <a:p>
            <a:pPr algn="ctr" defTabSz="1216817" lvl="0">
              <a:spcBef>
                <a:spcPct val="20000"/>
              </a:spcBef>
              <a:defRPr/>
            </a:pPr>
            <a:r>
              <a:rPr altLang="en-US" lang="zh-CN" sz="1400">
                <a:solidFill>
                  <a:srgbClr val="FFFFFF">
                    <a:lumMod val="50000"/>
                  </a:srgbClr>
                </a:solidFill>
                <a:latin charset="0" panose="020b0604020202020204" pitchFamily="34" typeface="Arial"/>
                <a:ea charset="-122" pitchFamily="34" typeface="微软雅黑"/>
                <a:cs typeface="+mn-ea"/>
                <a:sym charset="0" panose="020b0604020202020204" pitchFamily="34" typeface="Arial"/>
              </a:rPr>
              <a:t>伸文本框大小单击此处可编辑内容，根据您的需要自由拉伸文</a:t>
            </a:r>
          </a:p>
        </p:txBody>
      </p:sp>
      <p:sp>
        <p:nvSpPr>
          <p:cNvPr id="37" name="文本框 45">
            <a:extLst>
              <a:ext uri="{FF2B5EF4-FFF2-40B4-BE49-F238E27FC236}">
                <a16:creationId xmlns:a16="http://schemas.microsoft.com/office/drawing/2014/main" id="{EFFFA2F9-A99B-4D45-9C55-478B61B1DE3C}"/>
              </a:ext>
            </a:extLst>
          </p:cNvPr>
          <p:cNvSpPr txBox="1"/>
          <p:nvPr/>
        </p:nvSpPr>
        <p:spPr>
          <a:xfrm>
            <a:off x="4573843" y="2187244"/>
            <a:ext cx="2091727" cy="1200912"/>
          </a:xfrm>
          <a:prstGeom prst="rect">
            <a:avLst/>
          </a:prstGeom>
          <a:noFill/>
          <a:effectLst/>
        </p:spPr>
        <p:txBody>
          <a:bodyPr rtlCol="0" wrap="square">
            <a:spAutoFit/>
          </a:bodyPr>
          <a:lstStyle/>
          <a:p>
            <a:pPr algn="ctr" defTabSz="1216817" lvl="0">
              <a:spcBef>
                <a:spcPct val="20000"/>
              </a:spcBef>
              <a:defRPr/>
            </a:pPr>
            <a:r>
              <a:rPr altLang="en-US" lang="zh-CN" sz="1400">
                <a:solidFill>
                  <a:srgbClr val="FFFFFF">
                    <a:lumMod val="50000"/>
                  </a:srgbClr>
                </a:solidFill>
                <a:latin charset="0" panose="020b0604020202020204" pitchFamily="34" typeface="Arial"/>
                <a:ea charset="-122" pitchFamily="34" typeface="微软雅黑"/>
                <a:cs typeface="+mn-ea"/>
                <a:sym charset="0" panose="020b0604020202020204" pitchFamily="34" typeface="Arial"/>
              </a:rPr>
              <a:t>单击此处可编辑内容，根据您的需要自由拉</a:t>
            </a:r>
          </a:p>
          <a:p>
            <a:pPr algn="ctr" defTabSz="1216817" lvl="0">
              <a:spcBef>
                <a:spcPct val="20000"/>
              </a:spcBef>
              <a:defRPr/>
            </a:pPr>
            <a:r>
              <a:rPr altLang="en-US" lang="zh-CN" sz="1400">
                <a:solidFill>
                  <a:srgbClr val="FFFFFF">
                    <a:lumMod val="50000"/>
                  </a:srgbClr>
                </a:solidFill>
                <a:latin charset="0" panose="020b0604020202020204" pitchFamily="34" typeface="Arial"/>
                <a:ea charset="-122" pitchFamily="34" typeface="微软雅黑"/>
                <a:cs typeface="+mn-ea"/>
                <a:sym charset="0" panose="020b0604020202020204" pitchFamily="34" typeface="Arial"/>
              </a:rPr>
              <a:t>伸文本框大小单击此处可编辑内容，根据您的需要自由拉伸文</a:t>
            </a:r>
          </a:p>
        </p:txBody>
      </p:sp>
      <p:sp>
        <p:nvSpPr>
          <p:cNvPr id="39" name="文本框 44">
            <a:extLst>
              <a:ext uri="{FF2B5EF4-FFF2-40B4-BE49-F238E27FC236}">
                <a16:creationId xmlns:a16="http://schemas.microsoft.com/office/drawing/2014/main" id="{389D0E3C-DA65-4A66-9CF2-2071987873A3}"/>
              </a:ext>
            </a:extLst>
          </p:cNvPr>
          <p:cNvSpPr txBox="1"/>
          <p:nvPr/>
        </p:nvSpPr>
        <p:spPr>
          <a:xfrm>
            <a:off x="9748189" y="2249631"/>
            <a:ext cx="2015132" cy="1200912"/>
          </a:xfrm>
          <a:prstGeom prst="rect">
            <a:avLst/>
          </a:prstGeom>
          <a:noFill/>
          <a:effectLst/>
        </p:spPr>
        <p:txBody>
          <a:bodyPr rtlCol="0" wrap="square">
            <a:spAutoFit/>
          </a:bodyPr>
          <a:lstStyle/>
          <a:p>
            <a:pPr algn="ctr" defTabSz="1216817" lvl="0">
              <a:spcBef>
                <a:spcPct val="20000"/>
              </a:spcBef>
              <a:defRPr/>
            </a:pPr>
            <a:r>
              <a:rPr altLang="en-US" lang="zh-CN" sz="1400">
                <a:solidFill>
                  <a:srgbClr val="FFFFFF">
                    <a:lumMod val="50000"/>
                  </a:srgbClr>
                </a:solidFill>
                <a:latin charset="0" panose="020b0604020202020204" pitchFamily="34" typeface="Arial"/>
                <a:ea charset="-122" pitchFamily="34" typeface="微软雅黑"/>
                <a:cs typeface="+mn-ea"/>
                <a:sym charset="0" panose="020b0604020202020204" pitchFamily="34" typeface="Arial"/>
              </a:rPr>
              <a:t>单击此处可编辑内容，根据您的需要自由拉</a:t>
            </a:r>
          </a:p>
          <a:p>
            <a:pPr algn="ctr" defTabSz="1216817" lvl="0">
              <a:spcBef>
                <a:spcPct val="20000"/>
              </a:spcBef>
              <a:defRPr/>
            </a:pPr>
            <a:r>
              <a:rPr altLang="en-US" lang="zh-CN" sz="1400">
                <a:solidFill>
                  <a:srgbClr val="FFFFFF">
                    <a:lumMod val="50000"/>
                  </a:srgbClr>
                </a:solidFill>
                <a:latin charset="0" panose="020b0604020202020204" pitchFamily="34" typeface="Arial"/>
                <a:ea charset="-122" pitchFamily="34" typeface="微软雅黑"/>
                <a:cs typeface="+mn-ea"/>
                <a:sym charset="0" panose="020b0604020202020204" pitchFamily="34" typeface="Arial"/>
              </a:rPr>
              <a:t>伸文本框大小单击此处可编辑内容，根据您的需要自由拉伸文</a:t>
            </a:r>
          </a:p>
        </p:txBody>
      </p:sp>
    </p:spTree>
    <p:extLst>
      <p:ext uri="{BB962C8B-B14F-4D97-AF65-F5344CB8AC3E}">
        <p14:creationId val="4010337260"/>
      </p:ext>
    </p:extLst>
  </p:cSld>
  <p:clrMapOvr>
    <a:masterClrMapping/>
  </p:clrMapOvr>
  <mc:AlternateContent>
    <mc:Choice Requires="p14">
      <p:transition p14:dur="900" spd="slow">
        <p14:warp dir="in"/>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7" presetSubtype="0">
                                  <p:stCondLst>
                                    <p:cond delay="0"/>
                                  </p:stCondLst>
                                  <p:childTnLst>
                                    <p:set>
                                      <p:cBhvr>
                                        <p:cTn dur="1" fill="hold" id="6">
                                          <p:stCondLst>
                                            <p:cond delay="0"/>
                                          </p:stCondLst>
                                        </p:cTn>
                                        <p:tgtEl>
                                          <p:spTgt spid="7"/>
                                        </p:tgtEl>
                                        <p:attrNameLst>
                                          <p:attrName>style.visibility</p:attrName>
                                        </p:attrNameLst>
                                      </p:cBhvr>
                                      <p:to>
                                        <p:strVal val="visible"/>
                                      </p:to>
                                    </p:set>
                                    <p:animEffect filter="fade" transition="in">
                                      <p:cBhvr>
                                        <p:cTn dur="750" id="7"/>
                                        <p:tgtEl>
                                          <p:spTgt spid="7"/>
                                        </p:tgtEl>
                                      </p:cBhvr>
                                    </p:animEffect>
                                    <p:anim calcmode="lin" valueType="num">
                                      <p:cBhvr>
                                        <p:cTn dur="750" fill="hold" id="8"/>
                                        <p:tgtEl>
                                          <p:spTgt spid="7"/>
                                        </p:tgtEl>
                                        <p:attrNameLst>
                                          <p:attrName>ppt_x</p:attrName>
                                        </p:attrNameLst>
                                      </p:cBhvr>
                                      <p:tavLst>
                                        <p:tav tm="0">
                                          <p:val>
                                            <p:strVal val="#ppt_x"/>
                                          </p:val>
                                        </p:tav>
                                        <p:tav tm="100000">
                                          <p:val>
                                            <p:strVal val="#ppt_x"/>
                                          </p:val>
                                        </p:tav>
                                      </p:tavLst>
                                    </p:anim>
                                    <p:anim calcmode="lin" valueType="num">
                                      <p:cBhvr>
                                        <p:cTn dur="750" fill="hold" id="9"/>
                                        <p:tgtEl>
                                          <p:spTgt spid="7"/>
                                        </p:tgtEl>
                                        <p:attrNameLst>
                                          <p:attrName>ppt_y</p:attrName>
                                        </p:attrNameLst>
                                      </p:cBhvr>
                                      <p:tavLst>
                                        <p:tav tm="0">
                                          <p:val>
                                            <p:strVal val="#ppt_y-.1"/>
                                          </p:val>
                                        </p:tav>
                                        <p:tav tm="100000">
                                          <p:val>
                                            <p:strVal val="#ppt_y"/>
                                          </p:val>
                                        </p:tav>
                                      </p:tavLst>
                                    </p:anim>
                                  </p:childTnLst>
                                </p:cTn>
                              </p:par>
                              <p:par>
                                <p:cTn fill="hold" id="10" nodeType="withEffect" presetClass="entr" presetID="42" presetSubtype="0">
                                  <p:stCondLst>
                                    <p:cond delay="0"/>
                                  </p:stCondLst>
                                  <p:childTnLst>
                                    <p:set>
                                      <p:cBhvr>
                                        <p:cTn dur="1" fill="hold" id="11">
                                          <p:stCondLst>
                                            <p:cond delay="0"/>
                                          </p:stCondLst>
                                        </p:cTn>
                                        <p:tgtEl>
                                          <p:spTgt spid="11"/>
                                        </p:tgtEl>
                                        <p:attrNameLst>
                                          <p:attrName>style.visibility</p:attrName>
                                        </p:attrNameLst>
                                      </p:cBhvr>
                                      <p:to>
                                        <p:strVal val="visible"/>
                                      </p:to>
                                    </p:set>
                                    <p:animEffect filter="fade" transition="in">
                                      <p:cBhvr>
                                        <p:cTn dur="750" id="12"/>
                                        <p:tgtEl>
                                          <p:spTgt spid="11"/>
                                        </p:tgtEl>
                                      </p:cBhvr>
                                    </p:animEffect>
                                    <p:anim calcmode="lin" valueType="num">
                                      <p:cBhvr>
                                        <p:cTn dur="750" fill="hold" id="13"/>
                                        <p:tgtEl>
                                          <p:spTgt spid="11"/>
                                        </p:tgtEl>
                                        <p:attrNameLst>
                                          <p:attrName>ppt_x</p:attrName>
                                        </p:attrNameLst>
                                      </p:cBhvr>
                                      <p:tavLst>
                                        <p:tav tm="0">
                                          <p:val>
                                            <p:strVal val="#ppt_x"/>
                                          </p:val>
                                        </p:tav>
                                        <p:tav tm="100000">
                                          <p:val>
                                            <p:strVal val="#ppt_x"/>
                                          </p:val>
                                        </p:tav>
                                      </p:tavLst>
                                    </p:anim>
                                    <p:anim calcmode="lin" valueType="num">
                                      <p:cBhvr>
                                        <p:cTn dur="750" fill="hold" id="14"/>
                                        <p:tgtEl>
                                          <p:spTgt spid="11"/>
                                        </p:tgtEl>
                                        <p:attrNameLst>
                                          <p:attrName>ppt_y</p:attrName>
                                        </p:attrNameLst>
                                      </p:cBhvr>
                                      <p:tavLst>
                                        <p:tav tm="0">
                                          <p:val>
                                            <p:strVal val="#ppt_y+.1"/>
                                          </p:val>
                                        </p:tav>
                                        <p:tav tm="100000">
                                          <p:val>
                                            <p:strVal val="#ppt_y"/>
                                          </p:val>
                                        </p:tav>
                                      </p:tavLst>
                                    </p:anim>
                                  </p:childTnLst>
                                </p:cTn>
                              </p:par>
                              <p:par>
                                <p:cTn fill="hold" grpId="0" id="15" nodeType="withEffect" presetClass="entr" presetID="16" presetSubtype="26">
                                  <p:stCondLst>
                                    <p:cond delay="250"/>
                                  </p:stCondLst>
                                  <p:childTnLst>
                                    <p:set>
                                      <p:cBhvr>
                                        <p:cTn dur="1" fill="hold" id="16">
                                          <p:stCondLst>
                                            <p:cond delay="0"/>
                                          </p:stCondLst>
                                        </p:cTn>
                                        <p:tgtEl>
                                          <p:spTgt spid="18"/>
                                        </p:tgtEl>
                                        <p:attrNameLst>
                                          <p:attrName>style.visibility</p:attrName>
                                        </p:attrNameLst>
                                      </p:cBhvr>
                                      <p:to>
                                        <p:strVal val="visible"/>
                                      </p:to>
                                    </p:set>
                                    <p:animEffect filter="barn(inHorizontal)" transition="in">
                                      <p:cBhvr>
                                        <p:cTn dur="750" id="17"/>
                                        <p:tgtEl>
                                          <p:spTgt spid="18"/>
                                        </p:tgtEl>
                                      </p:cBhvr>
                                    </p:animEffect>
                                  </p:childTnLst>
                                </p:cTn>
                              </p:par>
                            </p:childTnLst>
                          </p:cTn>
                        </p:par>
                        <p:par>
                          <p:cTn fill="hold" id="18" nodeType="afterGroup">
                            <p:stCondLst>
                              <p:cond delay="1000"/>
                            </p:stCondLst>
                            <p:childTnLst>
                              <p:par>
                                <p:cTn fill="hold" id="19" nodeType="afterEffect" presetClass="entr" presetID="2" presetSubtype="4">
                                  <p:stCondLst>
                                    <p:cond delay="0"/>
                                  </p:stCondLst>
                                  <p:childTnLst>
                                    <p:set>
                                      <p:cBhvr>
                                        <p:cTn dur="1" fill="hold" id="20">
                                          <p:stCondLst>
                                            <p:cond delay="0"/>
                                          </p:stCondLst>
                                        </p:cTn>
                                        <p:tgtEl>
                                          <p:spTgt spid="15"/>
                                        </p:tgtEl>
                                        <p:attrNameLst>
                                          <p:attrName>style.visibility</p:attrName>
                                        </p:attrNameLst>
                                      </p:cBhvr>
                                      <p:to>
                                        <p:strVal val="visible"/>
                                      </p:to>
                                    </p:set>
                                    <p:anim calcmode="lin" valueType="num">
                                      <p:cBhvr additive="base">
                                        <p:cTn dur="250" fill="hold" id="21"/>
                                        <p:tgtEl>
                                          <p:spTgt spid="15"/>
                                        </p:tgtEl>
                                        <p:attrNameLst>
                                          <p:attrName>ppt_x</p:attrName>
                                        </p:attrNameLst>
                                      </p:cBhvr>
                                      <p:tavLst>
                                        <p:tav tm="0">
                                          <p:val>
                                            <p:strVal val="#ppt_x"/>
                                          </p:val>
                                        </p:tav>
                                        <p:tav tm="100000">
                                          <p:val>
                                            <p:strVal val="#ppt_x"/>
                                          </p:val>
                                        </p:tav>
                                      </p:tavLst>
                                    </p:anim>
                                    <p:anim calcmode="lin" valueType="num">
                                      <p:cBhvr additive="base">
                                        <p:cTn dur="250" fill="hold" id="22"/>
                                        <p:tgtEl>
                                          <p:spTgt spid="15"/>
                                        </p:tgtEl>
                                        <p:attrNameLst>
                                          <p:attrName>ppt_y</p:attrName>
                                        </p:attrNameLst>
                                      </p:cBhvr>
                                      <p:tavLst>
                                        <p:tav tm="0">
                                          <p:val>
                                            <p:strVal val="1+#ppt_h/2"/>
                                          </p:val>
                                        </p:tav>
                                        <p:tav tm="100000">
                                          <p:val>
                                            <p:strVal val="#ppt_y"/>
                                          </p:val>
                                        </p:tav>
                                      </p:tavLst>
                                    </p:anim>
                                  </p:childTnLst>
                                </p:cTn>
                              </p:par>
                            </p:childTnLst>
                          </p:cTn>
                        </p:par>
                        <p:par>
                          <p:cTn fill="hold" id="23" nodeType="afterGroup">
                            <p:stCondLst>
                              <p:cond delay="1250"/>
                            </p:stCondLst>
                            <p:childTnLst>
                              <p:par>
                                <p:cTn fill="hold" id="24" nodeType="afterEffect" presetClass="entr" presetID="2" presetSubtype="4">
                                  <p:stCondLst>
                                    <p:cond delay="0"/>
                                  </p:stCondLst>
                                  <p:childTnLst>
                                    <p:set>
                                      <p:cBhvr>
                                        <p:cTn dur="1" fill="hold" id="25">
                                          <p:stCondLst>
                                            <p:cond delay="0"/>
                                          </p:stCondLst>
                                        </p:cTn>
                                        <p:tgtEl>
                                          <p:spTgt spid="16"/>
                                        </p:tgtEl>
                                        <p:attrNameLst>
                                          <p:attrName>style.visibility</p:attrName>
                                        </p:attrNameLst>
                                      </p:cBhvr>
                                      <p:to>
                                        <p:strVal val="visible"/>
                                      </p:to>
                                    </p:set>
                                    <p:anim calcmode="lin" valueType="num">
                                      <p:cBhvr additive="base">
                                        <p:cTn dur="250" fill="hold" id="26"/>
                                        <p:tgtEl>
                                          <p:spTgt spid="16"/>
                                        </p:tgtEl>
                                        <p:attrNameLst>
                                          <p:attrName>ppt_x</p:attrName>
                                        </p:attrNameLst>
                                      </p:cBhvr>
                                      <p:tavLst>
                                        <p:tav tm="0">
                                          <p:val>
                                            <p:strVal val="#ppt_x"/>
                                          </p:val>
                                        </p:tav>
                                        <p:tav tm="100000">
                                          <p:val>
                                            <p:strVal val="#ppt_x"/>
                                          </p:val>
                                        </p:tav>
                                      </p:tavLst>
                                    </p:anim>
                                    <p:anim calcmode="lin" valueType="num">
                                      <p:cBhvr additive="base">
                                        <p:cTn dur="250" fill="hold" id="27"/>
                                        <p:tgtEl>
                                          <p:spTgt spid="16"/>
                                        </p:tgtEl>
                                        <p:attrNameLst>
                                          <p:attrName>ppt_y</p:attrName>
                                        </p:attrNameLst>
                                      </p:cBhvr>
                                      <p:tavLst>
                                        <p:tav tm="0">
                                          <p:val>
                                            <p:strVal val="1+#ppt_h/2"/>
                                          </p:val>
                                        </p:tav>
                                        <p:tav tm="100000">
                                          <p:val>
                                            <p:strVal val="#ppt_y"/>
                                          </p:val>
                                        </p:tav>
                                      </p:tavLst>
                                    </p:anim>
                                  </p:childTnLst>
                                </p:cTn>
                              </p:par>
                            </p:childTnLst>
                          </p:cTn>
                        </p:par>
                        <p:par>
                          <p:cTn fill="hold" id="28" nodeType="afterGroup">
                            <p:stCondLst>
                              <p:cond delay="1500"/>
                            </p:stCondLst>
                            <p:childTnLst>
                              <p:par>
                                <p:cTn fill="hold" id="29" nodeType="afterEffect" presetClass="entr" presetID="2" presetSubtype="4">
                                  <p:stCondLst>
                                    <p:cond delay="0"/>
                                  </p:stCondLst>
                                  <p:childTnLst>
                                    <p:set>
                                      <p:cBhvr>
                                        <p:cTn dur="1" fill="hold" id="30">
                                          <p:stCondLst>
                                            <p:cond delay="0"/>
                                          </p:stCondLst>
                                        </p:cTn>
                                        <p:tgtEl>
                                          <p:spTgt spid="17"/>
                                        </p:tgtEl>
                                        <p:attrNameLst>
                                          <p:attrName>style.visibility</p:attrName>
                                        </p:attrNameLst>
                                      </p:cBhvr>
                                      <p:to>
                                        <p:strVal val="visible"/>
                                      </p:to>
                                    </p:set>
                                    <p:anim calcmode="lin" valueType="num">
                                      <p:cBhvr additive="base">
                                        <p:cTn dur="250" fill="hold" id="31"/>
                                        <p:tgtEl>
                                          <p:spTgt spid="17"/>
                                        </p:tgtEl>
                                        <p:attrNameLst>
                                          <p:attrName>ppt_x</p:attrName>
                                        </p:attrNameLst>
                                      </p:cBhvr>
                                      <p:tavLst>
                                        <p:tav tm="0">
                                          <p:val>
                                            <p:strVal val="#ppt_x"/>
                                          </p:val>
                                        </p:tav>
                                        <p:tav tm="100000">
                                          <p:val>
                                            <p:strVal val="#ppt_x"/>
                                          </p:val>
                                        </p:tav>
                                      </p:tavLst>
                                    </p:anim>
                                    <p:anim calcmode="lin" valueType="num">
                                      <p:cBhvr additive="base">
                                        <p:cTn dur="250" fill="hold" id="32"/>
                                        <p:tgtEl>
                                          <p:spTgt spid="17"/>
                                        </p:tgtEl>
                                        <p:attrNameLst>
                                          <p:attrName>ppt_y</p:attrName>
                                        </p:attrNameLst>
                                      </p:cBhvr>
                                      <p:tavLst>
                                        <p:tav tm="0">
                                          <p:val>
                                            <p:strVal val="1+#ppt_h/2"/>
                                          </p:val>
                                        </p:tav>
                                        <p:tav tm="100000">
                                          <p:val>
                                            <p:strVal val="#ppt_y"/>
                                          </p:val>
                                        </p:tav>
                                      </p:tavLst>
                                    </p:anim>
                                  </p:childTnLst>
                                </p:cTn>
                              </p:par>
                            </p:childTnLst>
                          </p:cTn>
                        </p:par>
                        <p:par>
                          <p:cTn fill="hold" id="33" nodeType="afterGroup">
                            <p:stCondLst>
                              <p:cond delay="1750"/>
                            </p:stCondLst>
                            <p:childTnLst>
                              <p:par>
                                <p:cTn fill="hold" id="34" nodeType="afterEffect" presetClass="entr" presetID="2" presetSubtype="4">
                                  <p:stCondLst>
                                    <p:cond delay="0"/>
                                  </p:stCondLst>
                                  <p:childTnLst>
                                    <p:set>
                                      <p:cBhvr>
                                        <p:cTn dur="1" fill="hold" id="35">
                                          <p:stCondLst>
                                            <p:cond delay="0"/>
                                          </p:stCondLst>
                                        </p:cTn>
                                        <p:tgtEl>
                                          <p:spTgt spid="22"/>
                                        </p:tgtEl>
                                        <p:attrNameLst>
                                          <p:attrName>style.visibility</p:attrName>
                                        </p:attrNameLst>
                                      </p:cBhvr>
                                      <p:to>
                                        <p:strVal val="visible"/>
                                      </p:to>
                                    </p:set>
                                    <p:anim calcmode="lin" valueType="num">
                                      <p:cBhvr additive="base">
                                        <p:cTn dur="250" fill="hold" id="36"/>
                                        <p:tgtEl>
                                          <p:spTgt spid="22"/>
                                        </p:tgtEl>
                                        <p:attrNameLst>
                                          <p:attrName>ppt_x</p:attrName>
                                        </p:attrNameLst>
                                      </p:cBhvr>
                                      <p:tavLst>
                                        <p:tav tm="0">
                                          <p:val>
                                            <p:strVal val="#ppt_x"/>
                                          </p:val>
                                        </p:tav>
                                        <p:tav tm="100000">
                                          <p:val>
                                            <p:strVal val="#ppt_x"/>
                                          </p:val>
                                        </p:tav>
                                      </p:tavLst>
                                    </p:anim>
                                    <p:anim calcmode="lin" valueType="num">
                                      <p:cBhvr additive="base">
                                        <p:cTn dur="250" fill="hold" id="37"/>
                                        <p:tgtEl>
                                          <p:spTgt spid="22"/>
                                        </p:tgtEl>
                                        <p:attrNameLst>
                                          <p:attrName>ppt_y</p:attrName>
                                        </p:attrNameLst>
                                      </p:cBhvr>
                                      <p:tavLst>
                                        <p:tav tm="0">
                                          <p:val>
                                            <p:strVal val="1+#ppt_h/2"/>
                                          </p:val>
                                        </p:tav>
                                        <p:tav tm="100000">
                                          <p:val>
                                            <p:strVal val="#ppt_y"/>
                                          </p:val>
                                        </p:tav>
                                      </p:tavLst>
                                    </p:anim>
                                  </p:childTnLst>
                                </p:cTn>
                              </p:par>
                            </p:childTnLst>
                          </p:cTn>
                        </p:par>
                        <p:par>
                          <p:cTn fill="hold" id="38" nodeType="afterGroup">
                            <p:stCondLst>
                              <p:cond delay="2000"/>
                            </p:stCondLst>
                            <p:childTnLst>
                              <p:par>
                                <p:cTn fill="hold" grpId="0" id="39" nodeType="afterEffect" presetClass="entr" presetID="2" presetSubtype="4">
                                  <p:stCondLst>
                                    <p:cond delay="0"/>
                                  </p:stCondLst>
                                  <p:childTnLst>
                                    <p:set>
                                      <p:cBhvr>
                                        <p:cTn dur="1" fill="hold" id="40">
                                          <p:stCondLst>
                                            <p:cond delay="0"/>
                                          </p:stCondLst>
                                        </p:cTn>
                                        <p:tgtEl>
                                          <p:spTgt spid="26"/>
                                        </p:tgtEl>
                                        <p:attrNameLst>
                                          <p:attrName>style.visibility</p:attrName>
                                        </p:attrNameLst>
                                      </p:cBhvr>
                                      <p:to>
                                        <p:strVal val="visible"/>
                                      </p:to>
                                    </p:set>
                                    <p:anim calcmode="lin" valueType="num">
                                      <p:cBhvr additive="base">
                                        <p:cTn dur="250" fill="hold" id="41"/>
                                        <p:tgtEl>
                                          <p:spTgt spid="26"/>
                                        </p:tgtEl>
                                        <p:attrNameLst>
                                          <p:attrName>ppt_x</p:attrName>
                                        </p:attrNameLst>
                                      </p:cBhvr>
                                      <p:tavLst>
                                        <p:tav tm="0">
                                          <p:val>
                                            <p:strVal val="#ppt_x"/>
                                          </p:val>
                                        </p:tav>
                                        <p:tav tm="100000">
                                          <p:val>
                                            <p:strVal val="#ppt_x"/>
                                          </p:val>
                                        </p:tav>
                                      </p:tavLst>
                                    </p:anim>
                                    <p:anim calcmode="lin" valueType="num">
                                      <p:cBhvr additive="base">
                                        <p:cTn dur="250" fill="hold" id="42"/>
                                        <p:tgtEl>
                                          <p:spTgt spid="26"/>
                                        </p:tgtEl>
                                        <p:attrNameLst>
                                          <p:attrName>ppt_y</p:attrName>
                                        </p:attrNameLst>
                                      </p:cBhvr>
                                      <p:tavLst>
                                        <p:tav tm="0">
                                          <p:val>
                                            <p:strVal val="1+#ppt_h/2"/>
                                          </p:val>
                                        </p:tav>
                                        <p:tav tm="100000">
                                          <p:val>
                                            <p:strVal val="#ppt_y"/>
                                          </p:val>
                                        </p:tav>
                                      </p:tavLst>
                                    </p:anim>
                                  </p:childTnLst>
                                </p:cTn>
                              </p:par>
                            </p:childTnLst>
                          </p:cTn>
                        </p:par>
                        <p:par>
                          <p:cTn fill="hold" id="43" nodeType="afterGroup">
                            <p:stCondLst>
                              <p:cond delay="2250"/>
                            </p:stCondLst>
                            <p:childTnLst>
                              <p:par>
                                <p:cTn fill="hold" grpId="0" id="44" nodeType="afterEffect" presetClass="entr" presetID="2" presetSubtype="4">
                                  <p:stCondLst>
                                    <p:cond delay="0"/>
                                  </p:stCondLst>
                                  <p:childTnLst>
                                    <p:set>
                                      <p:cBhvr>
                                        <p:cTn dur="1" fill="hold" id="45">
                                          <p:stCondLst>
                                            <p:cond delay="0"/>
                                          </p:stCondLst>
                                        </p:cTn>
                                        <p:tgtEl>
                                          <p:spTgt spid="27"/>
                                        </p:tgtEl>
                                        <p:attrNameLst>
                                          <p:attrName>style.visibility</p:attrName>
                                        </p:attrNameLst>
                                      </p:cBhvr>
                                      <p:to>
                                        <p:strVal val="visible"/>
                                      </p:to>
                                    </p:set>
                                    <p:anim calcmode="lin" valueType="num">
                                      <p:cBhvr additive="base">
                                        <p:cTn dur="250" fill="hold" id="46"/>
                                        <p:tgtEl>
                                          <p:spTgt spid="27"/>
                                        </p:tgtEl>
                                        <p:attrNameLst>
                                          <p:attrName>ppt_x</p:attrName>
                                        </p:attrNameLst>
                                      </p:cBhvr>
                                      <p:tavLst>
                                        <p:tav tm="0">
                                          <p:val>
                                            <p:strVal val="#ppt_x"/>
                                          </p:val>
                                        </p:tav>
                                        <p:tav tm="100000">
                                          <p:val>
                                            <p:strVal val="#ppt_x"/>
                                          </p:val>
                                        </p:tav>
                                      </p:tavLst>
                                    </p:anim>
                                    <p:anim calcmode="lin" valueType="num">
                                      <p:cBhvr additive="base">
                                        <p:cTn dur="250" fill="hold" id="47"/>
                                        <p:tgtEl>
                                          <p:spTgt spid="27"/>
                                        </p:tgtEl>
                                        <p:attrNameLst>
                                          <p:attrName>ppt_y</p:attrName>
                                        </p:attrNameLst>
                                      </p:cBhvr>
                                      <p:tavLst>
                                        <p:tav tm="0">
                                          <p:val>
                                            <p:strVal val="1+#ppt_h/2"/>
                                          </p:val>
                                        </p:tav>
                                        <p:tav tm="100000">
                                          <p:val>
                                            <p:strVal val="#ppt_y"/>
                                          </p:val>
                                        </p:tav>
                                      </p:tavLst>
                                    </p:anim>
                                  </p:childTnLst>
                                </p:cTn>
                              </p:par>
                            </p:childTnLst>
                          </p:cTn>
                        </p:par>
                        <p:par>
                          <p:cTn fill="hold" id="48" nodeType="afterGroup">
                            <p:stCondLst>
                              <p:cond delay="2500"/>
                            </p:stCondLst>
                            <p:childTnLst>
                              <p:par>
                                <p:cTn fill="hold" grpId="0" id="49" nodeType="afterEffect" presetClass="entr" presetID="2" presetSubtype="4">
                                  <p:stCondLst>
                                    <p:cond delay="0"/>
                                  </p:stCondLst>
                                  <p:childTnLst>
                                    <p:set>
                                      <p:cBhvr>
                                        <p:cTn dur="1" fill="hold" id="50">
                                          <p:stCondLst>
                                            <p:cond delay="0"/>
                                          </p:stCondLst>
                                        </p:cTn>
                                        <p:tgtEl>
                                          <p:spTgt spid="28"/>
                                        </p:tgtEl>
                                        <p:attrNameLst>
                                          <p:attrName>style.visibility</p:attrName>
                                        </p:attrNameLst>
                                      </p:cBhvr>
                                      <p:to>
                                        <p:strVal val="visible"/>
                                      </p:to>
                                    </p:set>
                                    <p:anim calcmode="lin" valueType="num">
                                      <p:cBhvr additive="base">
                                        <p:cTn dur="250" fill="hold" id="51"/>
                                        <p:tgtEl>
                                          <p:spTgt spid="28"/>
                                        </p:tgtEl>
                                        <p:attrNameLst>
                                          <p:attrName>ppt_x</p:attrName>
                                        </p:attrNameLst>
                                      </p:cBhvr>
                                      <p:tavLst>
                                        <p:tav tm="0">
                                          <p:val>
                                            <p:strVal val="#ppt_x"/>
                                          </p:val>
                                        </p:tav>
                                        <p:tav tm="100000">
                                          <p:val>
                                            <p:strVal val="#ppt_x"/>
                                          </p:val>
                                        </p:tav>
                                      </p:tavLst>
                                    </p:anim>
                                    <p:anim calcmode="lin" valueType="num">
                                      <p:cBhvr additive="base">
                                        <p:cTn dur="250" fill="hold" id="52"/>
                                        <p:tgtEl>
                                          <p:spTgt spid="28"/>
                                        </p:tgtEl>
                                        <p:attrNameLst>
                                          <p:attrName>ppt_y</p:attrName>
                                        </p:attrNameLst>
                                      </p:cBhvr>
                                      <p:tavLst>
                                        <p:tav tm="0">
                                          <p:val>
                                            <p:strVal val="1+#ppt_h/2"/>
                                          </p:val>
                                        </p:tav>
                                        <p:tav tm="100000">
                                          <p:val>
                                            <p:strVal val="#ppt_y"/>
                                          </p:val>
                                        </p:tav>
                                      </p:tavLst>
                                    </p:anim>
                                  </p:childTnLst>
                                </p:cTn>
                              </p:par>
                            </p:childTnLst>
                          </p:cTn>
                        </p:par>
                        <p:par>
                          <p:cTn fill="hold" id="53" nodeType="afterGroup">
                            <p:stCondLst>
                              <p:cond delay="2750"/>
                            </p:stCondLst>
                            <p:childTnLst>
                              <p:par>
                                <p:cTn fill="hold" grpId="0" id="54" nodeType="afterEffect" presetClass="entr" presetID="2" presetSubtype="4">
                                  <p:stCondLst>
                                    <p:cond delay="0"/>
                                  </p:stCondLst>
                                  <p:childTnLst>
                                    <p:set>
                                      <p:cBhvr>
                                        <p:cTn dur="1" fill="hold" id="55">
                                          <p:stCondLst>
                                            <p:cond delay="0"/>
                                          </p:stCondLst>
                                        </p:cTn>
                                        <p:tgtEl>
                                          <p:spTgt spid="29"/>
                                        </p:tgtEl>
                                        <p:attrNameLst>
                                          <p:attrName>style.visibility</p:attrName>
                                        </p:attrNameLst>
                                      </p:cBhvr>
                                      <p:to>
                                        <p:strVal val="visible"/>
                                      </p:to>
                                    </p:set>
                                    <p:anim calcmode="lin" valueType="num">
                                      <p:cBhvr additive="base">
                                        <p:cTn dur="250" fill="hold" id="56"/>
                                        <p:tgtEl>
                                          <p:spTgt spid="29"/>
                                        </p:tgtEl>
                                        <p:attrNameLst>
                                          <p:attrName>ppt_x</p:attrName>
                                        </p:attrNameLst>
                                      </p:cBhvr>
                                      <p:tavLst>
                                        <p:tav tm="0">
                                          <p:val>
                                            <p:strVal val="#ppt_x"/>
                                          </p:val>
                                        </p:tav>
                                        <p:tav tm="100000">
                                          <p:val>
                                            <p:strVal val="#ppt_x"/>
                                          </p:val>
                                        </p:tav>
                                      </p:tavLst>
                                    </p:anim>
                                    <p:anim calcmode="lin" valueType="num">
                                      <p:cBhvr additive="base">
                                        <p:cTn dur="250" fill="hold" id="57"/>
                                        <p:tgtEl>
                                          <p:spTgt spid="29"/>
                                        </p:tgtEl>
                                        <p:attrNameLst>
                                          <p:attrName>ppt_y</p:attrName>
                                        </p:attrNameLst>
                                      </p:cBhvr>
                                      <p:tavLst>
                                        <p:tav tm="0">
                                          <p:val>
                                            <p:strVal val="1+#ppt_h/2"/>
                                          </p:val>
                                        </p:tav>
                                        <p:tav tm="100000">
                                          <p:val>
                                            <p:strVal val="#ppt_y"/>
                                          </p:val>
                                        </p:tav>
                                      </p:tavLst>
                                    </p:anim>
                                  </p:childTnLst>
                                </p:cTn>
                              </p:par>
                            </p:childTnLst>
                          </p:cTn>
                        </p:par>
                        <p:par>
                          <p:cTn fill="hold" id="58" nodeType="afterGroup">
                            <p:stCondLst>
                              <p:cond delay="3000"/>
                            </p:stCondLst>
                            <p:childTnLst>
                              <p:par>
                                <p:cTn fill="hold" id="59" nodeType="afterEffect" presetClass="entr" presetID="2" presetSubtype="4">
                                  <p:stCondLst>
                                    <p:cond delay="0"/>
                                  </p:stCondLst>
                                  <p:childTnLst>
                                    <p:set>
                                      <p:cBhvr>
                                        <p:cTn dur="1" fill="hold" id="60">
                                          <p:stCondLst>
                                            <p:cond delay="0"/>
                                          </p:stCondLst>
                                        </p:cTn>
                                        <p:tgtEl>
                                          <p:spTgt spid="30"/>
                                        </p:tgtEl>
                                        <p:attrNameLst>
                                          <p:attrName>style.visibility</p:attrName>
                                        </p:attrNameLst>
                                      </p:cBhvr>
                                      <p:to>
                                        <p:strVal val="visible"/>
                                      </p:to>
                                    </p:set>
                                    <p:anim calcmode="lin" valueType="num">
                                      <p:cBhvr additive="base">
                                        <p:cTn dur="250" fill="hold" id="61"/>
                                        <p:tgtEl>
                                          <p:spTgt spid="30"/>
                                        </p:tgtEl>
                                        <p:attrNameLst>
                                          <p:attrName>ppt_x</p:attrName>
                                        </p:attrNameLst>
                                      </p:cBhvr>
                                      <p:tavLst>
                                        <p:tav tm="0">
                                          <p:val>
                                            <p:strVal val="#ppt_x"/>
                                          </p:val>
                                        </p:tav>
                                        <p:tav tm="100000">
                                          <p:val>
                                            <p:strVal val="#ppt_x"/>
                                          </p:val>
                                        </p:tav>
                                      </p:tavLst>
                                    </p:anim>
                                    <p:anim calcmode="lin" valueType="num">
                                      <p:cBhvr additive="base">
                                        <p:cTn dur="250" fill="hold" id="62"/>
                                        <p:tgtEl>
                                          <p:spTgt spid="30"/>
                                        </p:tgtEl>
                                        <p:attrNameLst>
                                          <p:attrName>ppt_y</p:attrName>
                                        </p:attrNameLst>
                                      </p:cBhvr>
                                      <p:tavLst>
                                        <p:tav tm="0">
                                          <p:val>
                                            <p:strVal val="1+#ppt_h/2"/>
                                          </p:val>
                                        </p:tav>
                                        <p:tav tm="100000">
                                          <p:val>
                                            <p:strVal val="#ppt_y"/>
                                          </p:val>
                                        </p:tav>
                                      </p:tavLst>
                                    </p:anim>
                                  </p:childTnLst>
                                </p:cTn>
                              </p:par>
                            </p:childTnLst>
                          </p:cTn>
                        </p:par>
                        <p:par>
                          <p:cTn fill="hold" id="63" nodeType="afterGroup">
                            <p:stCondLst>
                              <p:cond delay="3250"/>
                            </p:stCondLst>
                            <p:childTnLst>
                              <p:par>
                                <p:cTn fill="hold" grpId="0" id="64" nodeType="afterEffect" presetClass="entr" presetID="2" presetSubtype="4">
                                  <p:stCondLst>
                                    <p:cond delay="0"/>
                                  </p:stCondLst>
                                  <p:childTnLst>
                                    <p:set>
                                      <p:cBhvr>
                                        <p:cTn dur="1" fill="hold" id="65">
                                          <p:stCondLst>
                                            <p:cond delay="0"/>
                                          </p:stCondLst>
                                        </p:cTn>
                                        <p:tgtEl>
                                          <p:spTgt spid="31"/>
                                        </p:tgtEl>
                                        <p:attrNameLst>
                                          <p:attrName>style.visibility</p:attrName>
                                        </p:attrNameLst>
                                      </p:cBhvr>
                                      <p:to>
                                        <p:strVal val="visible"/>
                                      </p:to>
                                    </p:set>
                                    <p:anim calcmode="lin" valueType="num">
                                      <p:cBhvr additive="base">
                                        <p:cTn dur="250" fill="hold" id="66"/>
                                        <p:tgtEl>
                                          <p:spTgt spid="31"/>
                                        </p:tgtEl>
                                        <p:attrNameLst>
                                          <p:attrName>ppt_x</p:attrName>
                                        </p:attrNameLst>
                                      </p:cBhvr>
                                      <p:tavLst>
                                        <p:tav tm="0">
                                          <p:val>
                                            <p:strVal val="#ppt_x"/>
                                          </p:val>
                                        </p:tav>
                                        <p:tav tm="100000">
                                          <p:val>
                                            <p:strVal val="#ppt_x"/>
                                          </p:val>
                                        </p:tav>
                                      </p:tavLst>
                                    </p:anim>
                                    <p:anim calcmode="lin" valueType="num">
                                      <p:cBhvr additive="base">
                                        <p:cTn dur="250" fill="hold" id="67"/>
                                        <p:tgtEl>
                                          <p:spTgt spid="31"/>
                                        </p:tgtEl>
                                        <p:attrNameLst>
                                          <p:attrName>ppt_y</p:attrName>
                                        </p:attrNameLst>
                                      </p:cBhvr>
                                      <p:tavLst>
                                        <p:tav tm="0">
                                          <p:val>
                                            <p:strVal val="1+#ppt_h/2"/>
                                          </p:val>
                                        </p:tav>
                                        <p:tav tm="100000">
                                          <p:val>
                                            <p:strVal val="#ppt_y"/>
                                          </p:val>
                                        </p:tav>
                                      </p:tavLst>
                                    </p:anim>
                                  </p:childTnLst>
                                </p:cTn>
                              </p:par>
                            </p:childTnLst>
                          </p:cTn>
                        </p:par>
                        <p:par>
                          <p:cTn fill="hold" id="68" nodeType="afterGroup">
                            <p:stCondLst>
                              <p:cond delay="3500"/>
                            </p:stCondLst>
                            <p:childTnLst>
                              <p:par>
                                <p:cTn fill="hold" grpId="0" id="69" nodeType="afterEffect" presetClass="entr" presetID="2" presetSubtype="4">
                                  <p:stCondLst>
                                    <p:cond delay="0"/>
                                  </p:stCondLst>
                                  <p:childTnLst>
                                    <p:set>
                                      <p:cBhvr>
                                        <p:cTn dur="1" fill="hold" id="70">
                                          <p:stCondLst>
                                            <p:cond delay="0"/>
                                          </p:stCondLst>
                                        </p:cTn>
                                        <p:tgtEl>
                                          <p:spTgt spid="32"/>
                                        </p:tgtEl>
                                        <p:attrNameLst>
                                          <p:attrName>style.visibility</p:attrName>
                                        </p:attrNameLst>
                                      </p:cBhvr>
                                      <p:to>
                                        <p:strVal val="visible"/>
                                      </p:to>
                                    </p:set>
                                    <p:anim calcmode="lin" valueType="num">
                                      <p:cBhvr additive="base">
                                        <p:cTn dur="250" fill="hold" id="71"/>
                                        <p:tgtEl>
                                          <p:spTgt spid="32"/>
                                        </p:tgtEl>
                                        <p:attrNameLst>
                                          <p:attrName>ppt_x</p:attrName>
                                        </p:attrNameLst>
                                      </p:cBhvr>
                                      <p:tavLst>
                                        <p:tav tm="0">
                                          <p:val>
                                            <p:strVal val="#ppt_x"/>
                                          </p:val>
                                        </p:tav>
                                        <p:tav tm="100000">
                                          <p:val>
                                            <p:strVal val="#ppt_x"/>
                                          </p:val>
                                        </p:tav>
                                      </p:tavLst>
                                    </p:anim>
                                    <p:anim calcmode="lin" valueType="num">
                                      <p:cBhvr additive="base">
                                        <p:cTn dur="250" fill="hold" id="72"/>
                                        <p:tgtEl>
                                          <p:spTgt spid="32"/>
                                        </p:tgtEl>
                                        <p:attrNameLst>
                                          <p:attrName>ppt_y</p:attrName>
                                        </p:attrNameLst>
                                      </p:cBhvr>
                                      <p:tavLst>
                                        <p:tav tm="0">
                                          <p:val>
                                            <p:strVal val="1+#ppt_h/2"/>
                                          </p:val>
                                        </p:tav>
                                        <p:tav tm="100000">
                                          <p:val>
                                            <p:strVal val="#ppt_y"/>
                                          </p:val>
                                        </p:tav>
                                      </p:tavLst>
                                    </p:anim>
                                  </p:childTnLst>
                                </p:cTn>
                              </p:par>
                            </p:childTnLst>
                          </p:cTn>
                        </p:par>
                        <p:par>
                          <p:cTn fill="hold" id="73" nodeType="afterGroup">
                            <p:stCondLst>
                              <p:cond delay="3750"/>
                            </p:stCondLst>
                            <p:childTnLst>
                              <p:par>
                                <p:cTn fill="hold" grpId="0" id="74" nodeType="afterEffect" presetClass="entr" presetID="2" presetSubtype="4">
                                  <p:stCondLst>
                                    <p:cond delay="0"/>
                                  </p:stCondLst>
                                  <p:childTnLst>
                                    <p:set>
                                      <p:cBhvr>
                                        <p:cTn dur="1" fill="hold" id="75">
                                          <p:stCondLst>
                                            <p:cond delay="0"/>
                                          </p:stCondLst>
                                        </p:cTn>
                                        <p:tgtEl>
                                          <p:spTgt spid="33"/>
                                        </p:tgtEl>
                                        <p:attrNameLst>
                                          <p:attrName>style.visibility</p:attrName>
                                        </p:attrNameLst>
                                      </p:cBhvr>
                                      <p:to>
                                        <p:strVal val="visible"/>
                                      </p:to>
                                    </p:set>
                                    <p:anim calcmode="lin" valueType="num">
                                      <p:cBhvr additive="base">
                                        <p:cTn dur="250" fill="hold" id="76"/>
                                        <p:tgtEl>
                                          <p:spTgt spid="33"/>
                                        </p:tgtEl>
                                        <p:attrNameLst>
                                          <p:attrName>ppt_x</p:attrName>
                                        </p:attrNameLst>
                                      </p:cBhvr>
                                      <p:tavLst>
                                        <p:tav tm="0">
                                          <p:val>
                                            <p:strVal val="#ppt_x"/>
                                          </p:val>
                                        </p:tav>
                                        <p:tav tm="100000">
                                          <p:val>
                                            <p:strVal val="#ppt_x"/>
                                          </p:val>
                                        </p:tav>
                                      </p:tavLst>
                                    </p:anim>
                                    <p:anim calcmode="lin" valueType="num">
                                      <p:cBhvr additive="base">
                                        <p:cTn dur="250" fill="hold" id="77"/>
                                        <p:tgtEl>
                                          <p:spTgt spid="33"/>
                                        </p:tgtEl>
                                        <p:attrNameLst>
                                          <p:attrName>ppt_y</p:attrName>
                                        </p:attrNameLst>
                                      </p:cBhvr>
                                      <p:tavLst>
                                        <p:tav tm="0">
                                          <p:val>
                                            <p:strVal val="1+#ppt_h/2"/>
                                          </p:val>
                                        </p:tav>
                                        <p:tav tm="100000">
                                          <p:val>
                                            <p:strVal val="#ppt_y"/>
                                          </p:val>
                                        </p:tav>
                                      </p:tavLst>
                                    </p:anim>
                                  </p:childTnLst>
                                </p:cTn>
                              </p:par>
                            </p:childTnLst>
                          </p:cTn>
                        </p:par>
                        <p:par>
                          <p:cTn fill="hold" id="78" nodeType="afterGroup">
                            <p:stCondLst>
                              <p:cond delay="4000"/>
                            </p:stCondLst>
                            <p:childTnLst>
                              <p:par>
                                <p:cTn fill="hold" grpId="0" id="79" nodeType="afterEffect" presetClass="entr" presetID="2" presetSubtype="4">
                                  <p:stCondLst>
                                    <p:cond delay="0"/>
                                  </p:stCondLst>
                                  <p:childTnLst>
                                    <p:set>
                                      <p:cBhvr>
                                        <p:cTn dur="1" fill="hold" id="80">
                                          <p:stCondLst>
                                            <p:cond delay="0"/>
                                          </p:stCondLst>
                                        </p:cTn>
                                        <p:tgtEl>
                                          <p:spTgt spid="34"/>
                                        </p:tgtEl>
                                        <p:attrNameLst>
                                          <p:attrName>style.visibility</p:attrName>
                                        </p:attrNameLst>
                                      </p:cBhvr>
                                      <p:to>
                                        <p:strVal val="visible"/>
                                      </p:to>
                                    </p:set>
                                    <p:anim calcmode="lin" valueType="num">
                                      <p:cBhvr additive="base">
                                        <p:cTn dur="250" fill="hold" id="81"/>
                                        <p:tgtEl>
                                          <p:spTgt spid="34"/>
                                        </p:tgtEl>
                                        <p:attrNameLst>
                                          <p:attrName>ppt_x</p:attrName>
                                        </p:attrNameLst>
                                      </p:cBhvr>
                                      <p:tavLst>
                                        <p:tav tm="0">
                                          <p:val>
                                            <p:strVal val="#ppt_x"/>
                                          </p:val>
                                        </p:tav>
                                        <p:tav tm="100000">
                                          <p:val>
                                            <p:strVal val="#ppt_x"/>
                                          </p:val>
                                        </p:tav>
                                      </p:tavLst>
                                    </p:anim>
                                    <p:anim calcmode="lin" valueType="num">
                                      <p:cBhvr additive="base">
                                        <p:cTn dur="250" fill="hold" id="82"/>
                                        <p:tgtEl>
                                          <p:spTgt spid="34"/>
                                        </p:tgtEl>
                                        <p:attrNameLst>
                                          <p:attrName>ppt_y</p:attrName>
                                        </p:attrNameLst>
                                      </p:cBhvr>
                                      <p:tavLst>
                                        <p:tav tm="0">
                                          <p:val>
                                            <p:strVal val="1+#ppt_h/2"/>
                                          </p:val>
                                        </p:tav>
                                        <p:tav tm="100000">
                                          <p:val>
                                            <p:strVal val="#ppt_y"/>
                                          </p:val>
                                        </p:tav>
                                      </p:tavLst>
                                    </p:anim>
                                  </p:childTnLst>
                                </p:cTn>
                              </p:par>
                            </p:childTnLst>
                          </p:cTn>
                        </p:par>
                        <p:par>
                          <p:cTn fill="hold" id="83" nodeType="afterGroup">
                            <p:stCondLst>
                              <p:cond delay="4250"/>
                            </p:stCondLst>
                            <p:childTnLst>
                              <p:par>
                                <p:cTn fill="hold" grpId="0" id="84" nodeType="afterEffect" presetClass="entr" presetID="2" presetSubtype="4">
                                  <p:stCondLst>
                                    <p:cond delay="0"/>
                                  </p:stCondLst>
                                  <p:childTnLst>
                                    <p:set>
                                      <p:cBhvr>
                                        <p:cTn dur="1" fill="hold" id="85">
                                          <p:stCondLst>
                                            <p:cond delay="0"/>
                                          </p:stCondLst>
                                        </p:cTn>
                                        <p:tgtEl>
                                          <p:spTgt spid="35"/>
                                        </p:tgtEl>
                                        <p:attrNameLst>
                                          <p:attrName>style.visibility</p:attrName>
                                        </p:attrNameLst>
                                      </p:cBhvr>
                                      <p:to>
                                        <p:strVal val="visible"/>
                                      </p:to>
                                    </p:set>
                                    <p:anim calcmode="lin" valueType="num">
                                      <p:cBhvr additive="base">
                                        <p:cTn dur="250" fill="hold" id="86"/>
                                        <p:tgtEl>
                                          <p:spTgt spid="35"/>
                                        </p:tgtEl>
                                        <p:attrNameLst>
                                          <p:attrName>ppt_x</p:attrName>
                                        </p:attrNameLst>
                                      </p:cBhvr>
                                      <p:tavLst>
                                        <p:tav tm="0">
                                          <p:val>
                                            <p:strVal val="#ppt_x"/>
                                          </p:val>
                                        </p:tav>
                                        <p:tav tm="100000">
                                          <p:val>
                                            <p:strVal val="#ppt_x"/>
                                          </p:val>
                                        </p:tav>
                                      </p:tavLst>
                                    </p:anim>
                                    <p:anim calcmode="lin" valueType="num">
                                      <p:cBhvr additive="base">
                                        <p:cTn dur="250" fill="hold" id="87"/>
                                        <p:tgtEl>
                                          <p:spTgt spid="35"/>
                                        </p:tgtEl>
                                        <p:attrNameLst>
                                          <p:attrName>ppt_y</p:attrName>
                                        </p:attrNameLst>
                                      </p:cBhvr>
                                      <p:tavLst>
                                        <p:tav tm="0">
                                          <p:val>
                                            <p:strVal val="1+#ppt_h/2"/>
                                          </p:val>
                                        </p:tav>
                                        <p:tav tm="100000">
                                          <p:val>
                                            <p:strVal val="#ppt_y"/>
                                          </p:val>
                                        </p:tav>
                                      </p:tavLst>
                                    </p:anim>
                                  </p:childTnLst>
                                </p:cTn>
                              </p:par>
                            </p:childTnLst>
                          </p:cTn>
                        </p:par>
                        <p:par>
                          <p:cTn fill="hold" id="88" nodeType="afterGroup">
                            <p:stCondLst>
                              <p:cond delay="4500"/>
                            </p:stCondLst>
                            <p:childTnLst>
                              <p:par>
                                <p:cTn fill="hold" grpId="0" id="89" nodeType="afterEffect" presetClass="entr" presetID="2" presetSubtype="4">
                                  <p:stCondLst>
                                    <p:cond delay="0"/>
                                  </p:stCondLst>
                                  <p:childTnLst>
                                    <p:set>
                                      <p:cBhvr>
                                        <p:cTn dur="1" fill="hold" id="90">
                                          <p:stCondLst>
                                            <p:cond delay="0"/>
                                          </p:stCondLst>
                                        </p:cTn>
                                        <p:tgtEl>
                                          <p:spTgt spid="36"/>
                                        </p:tgtEl>
                                        <p:attrNameLst>
                                          <p:attrName>style.visibility</p:attrName>
                                        </p:attrNameLst>
                                      </p:cBhvr>
                                      <p:to>
                                        <p:strVal val="visible"/>
                                      </p:to>
                                    </p:set>
                                    <p:anim calcmode="lin" valueType="num">
                                      <p:cBhvr additive="base">
                                        <p:cTn dur="250" fill="hold" id="91"/>
                                        <p:tgtEl>
                                          <p:spTgt spid="36"/>
                                        </p:tgtEl>
                                        <p:attrNameLst>
                                          <p:attrName>ppt_x</p:attrName>
                                        </p:attrNameLst>
                                      </p:cBhvr>
                                      <p:tavLst>
                                        <p:tav tm="0">
                                          <p:val>
                                            <p:strVal val="#ppt_x"/>
                                          </p:val>
                                        </p:tav>
                                        <p:tav tm="100000">
                                          <p:val>
                                            <p:strVal val="#ppt_x"/>
                                          </p:val>
                                        </p:tav>
                                      </p:tavLst>
                                    </p:anim>
                                    <p:anim calcmode="lin" valueType="num">
                                      <p:cBhvr additive="base">
                                        <p:cTn dur="250" fill="hold" id="92"/>
                                        <p:tgtEl>
                                          <p:spTgt spid="36"/>
                                        </p:tgtEl>
                                        <p:attrNameLst>
                                          <p:attrName>ppt_y</p:attrName>
                                        </p:attrNameLst>
                                      </p:cBhvr>
                                      <p:tavLst>
                                        <p:tav tm="0">
                                          <p:val>
                                            <p:strVal val="1+#ppt_h/2"/>
                                          </p:val>
                                        </p:tav>
                                        <p:tav tm="100000">
                                          <p:val>
                                            <p:strVal val="#ppt_y"/>
                                          </p:val>
                                        </p:tav>
                                      </p:tavLst>
                                    </p:anim>
                                  </p:childTnLst>
                                </p:cTn>
                              </p:par>
                            </p:childTnLst>
                          </p:cTn>
                        </p:par>
                        <p:par>
                          <p:cTn fill="hold" id="93" nodeType="afterGroup">
                            <p:stCondLst>
                              <p:cond delay="4750"/>
                            </p:stCondLst>
                            <p:childTnLst>
                              <p:par>
                                <p:cTn fill="hold" grpId="0" id="94" nodeType="afterEffect" presetClass="entr" presetID="2" presetSubtype="4">
                                  <p:stCondLst>
                                    <p:cond delay="0"/>
                                  </p:stCondLst>
                                  <p:childTnLst>
                                    <p:set>
                                      <p:cBhvr>
                                        <p:cTn dur="1" fill="hold" id="95">
                                          <p:stCondLst>
                                            <p:cond delay="0"/>
                                          </p:stCondLst>
                                        </p:cTn>
                                        <p:tgtEl>
                                          <p:spTgt spid="37"/>
                                        </p:tgtEl>
                                        <p:attrNameLst>
                                          <p:attrName>style.visibility</p:attrName>
                                        </p:attrNameLst>
                                      </p:cBhvr>
                                      <p:to>
                                        <p:strVal val="visible"/>
                                      </p:to>
                                    </p:set>
                                    <p:anim calcmode="lin" valueType="num">
                                      <p:cBhvr additive="base">
                                        <p:cTn dur="250" fill="hold" id="96"/>
                                        <p:tgtEl>
                                          <p:spTgt spid="37"/>
                                        </p:tgtEl>
                                        <p:attrNameLst>
                                          <p:attrName>ppt_x</p:attrName>
                                        </p:attrNameLst>
                                      </p:cBhvr>
                                      <p:tavLst>
                                        <p:tav tm="0">
                                          <p:val>
                                            <p:strVal val="#ppt_x"/>
                                          </p:val>
                                        </p:tav>
                                        <p:tav tm="100000">
                                          <p:val>
                                            <p:strVal val="#ppt_x"/>
                                          </p:val>
                                        </p:tav>
                                      </p:tavLst>
                                    </p:anim>
                                    <p:anim calcmode="lin" valueType="num">
                                      <p:cBhvr additive="base">
                                        <p:cTn dur="250" fill="hold" id="97"/>
                                        <p:tgtEl>
                                          <p:spTgt spid="37"/>
                                        </p:tgtEl>
                                        <p:attrNameLst>
                                          <p:attrName>ppt_y</p:attrName>
                                        </p:attrNameLst>
                                      </p:cBhvr>
                                      <p:tavLst>
                                        <p:tav tm="0">
                                          <p:val>
                                            <p:strVal val="1+#ppt_h/2"/>
                                          </p:val>
                                        </p:tav>
                                        <p:tav tm="100000">
                                          <p:val>
                                            <p:strVal val="#ppt_y"/>
                                          </p:val>
                                        </p:tav>
                                      </p:tavLst>
                                    </p:anim>
                                  </p:childTnLst>
                                </p:cTn>
                              </p:par>
                            </p:childTnLst>
                          </p:cTn>
                        </p:par>
                        <p:par>
                          <p:cTn fill="hold" id="98" nodeType="afterGroup">
                            <p:stCondLst>
                              <p:cond delay="5000"/>
                            </p:stCondLst>
                            <p:childTnLst>
                              <p:par>
                                <p:cTn fill="hold" grpId="0" id="99" nodeType="afterEffect" presetClass="entr" presetID="2" presetSubtype="4">
                                  <p:stCondLst>
                                    <p:cond delay="0"/>
                                  </p:stCondLst>
                                  <p:childTnLst>
                                    <p:set>
                                      <p:cBhvr>
                                        <p:cTn dur="1" fill="hold" id="100">
                                          <p:stCondLst>
                                            <p:cond delay="0"/>
                                          </p:stCondLst>
                                        </p:cTn>
                                        <p:tgtEl>
                                          <p:spTgt spid="39"/>
                                        </p:tgtEl>
                                        <p:attrNameLst>
                                          <p:attrName>style.visibility</p:attrName>
                                        </p:attrNameLst>
                                      </p:cBhvr>
                                      <p:to>
                                        <p:strVal val="visible"/>
                                      </p:to>
                                    </p:set>
                                    <p:anim calcmode="lin" valueType="num">
                                      <p:cBhvr additive="base">
                                        <p:cTn dur="250" fill="hold" id="101"/>
                                        <p:tgtEl>
                                          <p:spTgt spid="39"/>
                                        </p:tgtEl>
                                        <p:attrNameLst>
                                          <p:attrName>ppt_x</p:attrName>
                                        </p:attrNameLst>
                                      </p:cBhvr>
                                      <p:tavLst>
                                        <p:tav tm="0">
                                          <p:val>
                                            <p:strVal val="#ppt_x"/>
                                          </p:val>
                                        </p:tav>
                                        <p:tav tm="100000">
                                          <p:val>
                                            <p:strVal val="#ppt_x"/>
                                          </p:val>
                                        </p:tav>
                                      </p:tavLst>
                                    </p:anim>
                                    <p:anim calcmode="lin" valueType="num">
                                      <p:cBhvr additive="base">
                                        <p:cTn dur="250" fill="hold" id="102"/>
                                        <p:tgtEl>
                                          <p:spTgt spid="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8"/>
      <p:bldP grpId="0" spid="26"/>
      <p:bldP grpId="0" spid="27"/>
      <p:bldP grpId="0" spid="28"/>
      <p:bldP grpId="0" spid="29"/>
      <p:bldP grpId="0" spid="31"/>
      <p:bldP grpId="0" spid="32"/>
      <p:bldP grpId="0" spid="33"/>
      <p:bldP grpId="0" spid="34"/>
      <p:bldP grpId="0" spid="35"/>
      <p:bldP grpId="0" spid="36"/>
      <p:bldP grpId="0" spid="37"/>
      <p:bldP grpId="0" spid="39"/>
    </p:bldLst>
  </p:timing>
</p:sld>
</file>

<file path=ppt/slides/slide2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7" name="图片 26">
            <a:extLst>
              <a:ext uri="{FF2B5EF4-FFF2-40B4-BE49-F238E27FC236}">
                <a16:creationId xmlns:a16="http://schemas.microsoft.com/office/drawing/2014/main" id="{EB4528D2-A1A7-40C1-9F2C-C4074EADEC1D}"/>
              </a:ext>
            </a:extLst>
          </p:cNvPr>
          <p:cNvPicPr>
            <a:picLocks noChangeAspect="1"/>
          </p:cNvPicPr>
          <p:nvPr/>
        </p:nvPicPr>
        <p:blipFill>
          <a:blip r:embed="rId3">
            <a:extLst>
              <a:ext uri="{BEBA8EAE-BF5A-486C-A8C5-ECC9F3942E4B}">
                <a14:imgProps>
                  <a14:imgLayer xmlns:d3p1="http://schemas.openxmlformats.org/officeDocument/2006/relationships" d3p1:embed="">
                    <a14:imgEffect>
                      <a14:brightnessContrast bright="5000"/>
                    </a14:imgEffect>
                  </a14:imgLayer>
                </a14:imgProps>
              </a:ext>
              <a:ext uri="{28A0092B-C50C-407E-A947-70E740481C1C}">
                <a14:useLocalDpi val="0"/>
              </a:ext>
            </a:extLst>
          </a:blip>
          <a:stretch>
            <a:fillRect/>
          </a:stretch>
        </p:blipFill>
        <p:spPr>
          <a:xfrm>
            <a:off x="0" y="1240"/>
            <a:ext cx="12190413" cy="6857107"/>
          </a:xfrm>
          <a:prstGeom prst="rect">
            <a:avLst/>
          </a:prstGeom>
        </p:spPr>
      </p:pic>
      <p:grpSp>
        <p:nvGrpSpPr>
          <p:cNvPr id="14" name="组合 13">
            <a:extLst>
              <a:ext uri="{FF2B5EF4-FFF2-40B4-BE49-F238E27FC236}">
                <a16:creationId xmlns:a16="http://schemas.microsoft.com/office/drawing/2014/main" id="{5BDC0C4D-88E8-4A27-8EF1-6A2840E2662C}"/>
              </a:ext>
            </a:extLst>
          </p:cNvPr>
          <p:cNvGrpSpPr/>
          <p:nvPr/>
        </p:nvGrpSpPr>
        <p:grpSpPr>
          <a:xfrm>
            <a:off x="4967399" y="1121681"/>
            <a:ext cx="2276928" cy="1077233"/>
            <a:chOff x="5591515" y="1114424"/>
            <a:chExt cx="2276928" cy="1077233"/>
          </a:xfrm>
          <a:blipFill>
            <a:blip r:embed="rId4"/>
            <a:stretch>
              <a:fillRect/>
            </a:stretch>
          </a:blipFill>
        </p:grpSpPr>
        <p:sp>
          <p:nvSpPr>
            <p:cNvPr id="15" name="矩形 14">
              <a:extLst>
                <a:ext uri="{FF2B5EF4-FFF2-40B4-BE49-F238E27FC236}">
                  <a16:creationId xmlns:a16="http://schemas.microsoft.com/office/drawing/2014/main" id="{236688DE-D7E1-42AC-A311-14B214C515BF}"/>
                </a:ext>
              </a:extLst>
            </p:cNvPr>
            <p:cNvSpPr/>
            <p:nvPr/>
          </p:nvSpPr>
          <p:spPr>
            <a:xfrm>
              <a:off x="5591515" y="1114425"/>
              <a:ext cx="45719" cy="107723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E65E64"/>
                </a:solidFill>
              </a:endParaRPr>
            </a:p>
          </p:txBody>
        </p:sp>
        <p:sp>
          <p:nvSpPr>
            <p:cNvPr id="16" name="矩形 15">
              <a:extLst>
                <a:ext uri="{FF2B5EF4-FFF2-40B4-BE49-F238E27FC236}">
                  <a16:creationId xmlns:a16="http://schemas.microsoft.com/office/drawing/2014/main" id="{2F32E24A-C636-4D6D-9DF8-A078496F14FE}"/>
                </a:ext>
              </a:extLst>
            </p:cNvPr>
            <p:cNvSpPr/>
            <p:nvPr/>
          </p:nvSpPr>
          <p:spPr>
            <a:xfrm>
              <a:off x="7822724" y="1114425"/>
              <a:ext cx="45719" cy="107723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E65E64"/>
                </a:solidFill>
              </a:endParaRPr>
            </a:p>
          </p:txBody>
        </p:sp>
        <p:sp>
          <p:nvSpPr>
            <p:cNvPr id="18" name="矩形 17">
              <a:extLst>
                <a:ext uri="{FF2B5EF4-FFF2-40B4-BE49-F238E27FC236}">
                  <a16:creationId xmlns:a16="http://schemas.microsoft.com/office/drawing/2014/main" id="{22D5FDBC-80B9-4593-91D5-E5B24E5F274D}"/>
                </a:ext>
              </a:extLst>
            </p:cNvPr>
            <p:cNvSpPr/>
            <p:nvPr/>
          </p:nvSpPr>
          <p:spPr>
            <a:xfrm rot="16200000">
              <a:off x="6703945" y="1994"/>
              <a:ext cx="45719" cy="22705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E65E64"/>
                </a:solidFill>
              </a:endParaRPr>
            </a:p>
          </p:txBody>
        </p:sp>
      </p:grpSp>
      <p:grpSp>
        <p:nvGrpSpPr>
          <p:cNvPr id="19" name="组合 18">
            <a:extLst>
              <a:ext uri="{FF2B5EF4-FFF2-40B4-BE49-F238E27FC236}">
                <a16:creationId xmlns:a16="http://schemas.microsoft.com/office/drawing/2014/main" id="{24E68336-48CB-4034-B5E1-03E255258832}"/>
              </a:ext>
            </a:extLst>
          </p:cNvPr>
          <p:cNvGrpSpPr/>
          <p:nvPr/>
        </p:nvGrpSpPr>
        <p:grpSpPr>
          <a:xfrm flipV="1">
            <a:off x="4967399" y="4036331"/>
            <a:ext cx="2271552" cy="1300753"/>
            <a:chOff x="5591515" y="1106804"/>
            <a:chExt cx="2271552" cy="1300753"/>
          </a:xfrm>
          <a:blipFill>
            <a:blip r:embed="rId4"/>
            <a:stretch>
              <a:fillRect/>
            </a:stretch>
          </a:blipFill>
        </p:grpSpPr>
        <p:sp>
          <p:nvSpPr>
            <p:cNvPr id="20" name="矩形 19">
              <a:extLst>
                <a:ext uri="{FF2B5EF4-FFF2-40B4-BE49-F238E27FC236}">
                  <a16:creationId xmlns:a16="http://schemas.microsoft.com/office/drawing/2014/main" id="{D8AC04AF-21E6-4881-8054-5B9473D45F08}"/>
                </a:ext>
              </a:extLst>
            </p:cNvPr>
            <p:cNvSpPr/>
            <p:nvPr/>
          </p:nvSpPr>
          <p:spPr>
            <a:xfrm>
              <a:off x="5591515" y="1114426"/>
              <a:ext cx="45719" cy="129313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E65E64"/>
                </a:solidFill>
              </a:endParaRPr>
            </a:p>
          </p:txBody>
        </p:sp>
        <p:sp>
          <p:nvSpPr>
            <p:cNvPr id="21" name="矩形 20">
              <a:extLst>
                <a:ext uri="{FF2B5EF4-FFF2-40B4-BE49-F238E27FC236}">
                  <a16:creationId xmlns:a16="http://schemas.microsoft.com/office/drawing/2014/main" id="{065AB8FF-569F-46BD-95A6-E079E3ACFBF0}"/>
                </a:ext>
              </a:extLst>
            </p:cNvPr>
            <p:cNvSpPr/>
            <p:nvPr/>
          </p:nvSpPr>
          <p:spPr>
            <a:xfrm>
              <a:off x="7817348" y="1114425"/>
              <a:ext cx="45719" cy="129313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E65E64"/>
                </a:solidFill>
              </a:endParaRPr>
            </a:p>
          </p:txBody>
        </p:sp>
        <p:sp>
          <p:nvSpPr>
            <p:cNvPr id="22" name="矩形 21">
              <a:extLst>
                <a:ext uri="{FF2B5EF4-FFF2-40B4-BE49-F238E27FC236}">
                  <a16:creationId xmlns:a16="http://schemas.microsoft.com/office/drawing/2014/main" id="{3A6C4D01-5E2F-43EE-B6D7-5F462D214A9A}"/>
                </a:ext>
              </a:extLst>
            </p:cNvPr>
            <p:cNvSpPr/>
            <p:nvPr/>
          </p:nvSpPr>
          <p:spPr>
            <a:xfrm rot="16200000">
              <a:off x="6703945" y="-5626"/>
              <a:ext cx="45719" cy="22705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E65E64"/>
                </a:solidFill>
              </a:endParaRPr>
            </a:p>
          </p:txBody>
        </p:sp>
      </p:grpSp>
      <p:sp>
        <p:nvSpPr>
          <p:cNvPr id="23" name="TextBox 4">
            <a:extLst>
              <a:ext uri="{FF2B5EF4-FFF2-40B4-BE49-F238E27FC236}">
                <a16:creationId xmlns:a16="http://schemas.microsoft.com/office/drawing/2014/main" id="{215852B6-790C-437A-A956-F04556EB6049}"/>
              </a:ext>
            </a:extLst>
          </p:cNvPr>
          <p:cNvSpPr txBox="1"/>
          <p:nvPr/>
        </p:nvSpPr>
        <p:spPr>
          <a:xfrm>
            <a:off x="4256177" y="3326490"/>
            <a:ext cx="3570258" cy="762000"/>
          </a:xfrm>
          <a:prstGeom prst="rect">
            <a:avLst/>
          </a:prstGeom>
          <a:noFill/>
        </p:spPr>
        <p:txBody>
          <a:bodyPr rtlCol="0" wrap="none">
            <a:spAutoFit/>
          </a:bodyPr>
          <a:lstStyle/>
          <a:p>
            <a:pPr algn="ctr"/>
            <a:r>
              <a:rPr altLang="zh-CN" lang="en-US" sz="4400">
                <a:solidFill>
                  <a:srgbClr val="64ABE2"/>
                </a:solidFill>
                <a:latin charset="0" panose="020b0502020202020204" pitchFamily="34" typeface="Century Gothic"/>
                <a:ea charset="-122" panose="02010509060101010101" pitchFamily="49" typeface="幼圆"/>
              </a:rPr>
              <a:t>WORK REPORT</a:t>
            </a:r>
          </a:p>
        </p:txBody>
      </p:sp>
      <p:sp>
        <p:nvSpPr>
          <p:cNvPr id="24" name="TextBox 4">
            <a:extLst>
              <a:ext uri="{FF2B5EF4-FFF2-40B4-BE49-F238E27FC236}">
                <a16:creationId xmlns:a16="http://schemas.microsoft.com/office/drawing/2014/main" id="{3B03FFD5-23AF-4F2A-8968-F57E9548AE92}"/>
              </a:ext>
            </a:extLst>
          </p:cNvPr>
          <p:cNvSpPr txBox="1"/>
          <p:nvPr/>
        </p:nvSpPr>
        <p:spPr>
          <a:xfrm>
            <a:off x="5555034" y="4002155"/>
            <a:ext cx="1097280" cy="1188720"/>
          </a:xfrm>
          <a:prstGeom prst="rect">
            <a:avLst/>
          </a:prstGeom>
          <a:noFill/>
        </p:spPr>
        <p:txBody>
          <a:bodyPr rtlCol="0" wrap="none">
            <a:spAutoFit/>
          </a:bodyPr>
          <a:lstStyle/>
          <a:p>
            <a:pPr algn="ctr"/>
            <a:r>
              <a:rPr altLang="en-US" lang="zh-CN" sz="3600">
                <a:solidFill>
                  <a:srgbClr val="64ABE2"/>
                </a:solidFill>
                <a:latin charset="-122" panose="02010509060101010101" pitchFamily="49" typeface="幼圆"/>
                <a:ea charset="-122" panose="02010509060101010101" pitchFamily="49" typeface="幼圆"/>
              </a:rPr>
              <a:t>简约</a:t>
            </a:r>
          </a:p>
          <a:p>
            <a:pPr algn="ctr"/>
            <a:r>
              <a:rPr altLang="en-US" lang="zh-CN" sz="3600">
                <a:solidFill>
                  <a:srgbClr val="64ABE2"/>
                </a:solidFill>
                <a:latin charset="-122" panose="02010509060101010101" pitchFamily="49" typeface="幼圆"/>
                <a:ea charset="-122" panose="02010509060101010101" pitchFamily="49" typeface="幼圆"/>
              </a:rPr>
              <a:t>通用</a:t>
            </a:r>
          </a:p>
        </p:txBody>
      </p:sp>
      <p:sp>
        <p:nvSpPr>
          <p:cNvPr id="25" name="矩形 259">
            <a:extLst>
              <a:ext uri="{FF2B5EF4-FFF2-40B4-BE49-F238E27FC236}">
                <a16:creationId xmlns:a16="http://schemas.microsoft.com/office/drawing/2014/main" id="{E6E099BD-953E-4B09-8666-0A4F672FD6F1}"/>
              </a:ext>
            </a:extLst>
          </p:cNvPr>
          <p:cNvSpPr>
            <a:spLocks noChangeArrowheads="1"/>
          </p:cNvSpPr>
          <p:nvPr/>
        </p:nvSpPr>
        <p:spPr bwMode="auto">
          <a:xfrm>
            <a:off x="5152342" y="1499113"/>
            <a:ext cx="1907042" cy="4114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ctr">
              <a:spcBef>
                <a:spcPct val="20000"/>
              </a:spcBef>
            </a:pPr>
            <a:r>
              <a:rPr altLang="zh-CN" lang="en-US" sz="900">
                <a:solidFill>
                  <a:srgbClr val="64ABE2"/>
                </a:solidFill>
                <a:latin charset="-122" panose="020b0503020204020204" pitchFamily="34" typeface="微软雅黑"/>
                <a:sym charset="0" panose="020f0502020204030204" pitchFamily="34" typeface="Calibri"/>
              </a:rPr>
              <a:t>Please replace text, click add relevant headline, can copy your content to this directly. Headline.</a:t>
            </a:r>
          </a:p>
        </p:txBody>
      </p:sp>
      <p:pic>
        <p:nvPicPr>
          <p:cNvPr id="3" name="图片 2">
            <a:extLst>
              <a:ext uri="{FF2B5EF4-FFF2-40B4-BE49-F238E27FC236}">
                <a16:creationId xmlns:a16="http://schemas.microsoft.com/office/drawing/2014/main" id="{DBD53DF6-334E-425D-A266-AC43AC4498BA}"/>
              </a:ext>
            </a:extLst>
          </p:cNvPr>
          <p:cNvPicPr>
            <a:picLocks noChangeAspect="1"/>
          </p:cNvPicPr>
          <p:nvPr/>
        </p:nvPicPr>
        <p:blipFill>
          <a:blip r:embed="rId5">
            <a:extLst>
              <a:ext uri="{28A0092B-C50C-407E-A947-70E740481C1C}">
                <a14:useLocalDpi val="0"/>
              </a:ext>
            </a:extLst>
          </a:blip>
          <a:stretch>
            <a:fillRect/>
          </a:stretch>
        </p:blipFill>
        <p:spPr>
          <a:xfrm>
            <a:off x="3990104" y="2123717"/>
            <a:ext cx="4154488" cy="1434364"/>
          </a:xfrm>
          <a:prstGeom prst="rect">
            <a:avLst/>
          </a:prstGeom>
        </p:spPr>
      </p:pic>
    </p:spTree>
    <p:extLst>
      <p:ext uri="{BB962C8B-B14F-4D97-AF65-F5344CB8AC3E}">
        <p14:creationId val="3892404250"/>
      </p:ext>
    </p:extLst>
  </p:cSld>
  <p:clrMapOvr>
    <a:masterClrMapping/>
  </p:clrMapOvr>
  <mc:AlternateContent>
    <mc:Choice Requires="p14">
      <p:transition p14:dur="900" spd="slow">
        <p14:warp dir="in"/>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6" presetSubtype="16">
                                  <p:stCondLst>
                                    <p:cond delay="0"/>
                                  </p:stCondLst>
                                  <p:childTnLst>
                                    <p:set>
                                      <p:cBhvr>
                                        <p:cTn dur="1" fill="hold" id="6">
                                          <p:stCondLst>
                                            <p:cond delay="0"/>
                                          </p:stCondLst>
                                        </p:cTn>
                                        <p:tgtEl>
                                          <p:spTgt spid="27"/>
                                        </p:tgtEl>
                                        <p:attrNameLst>
                                          <p:attrName>style.visibility</p:attrName>
                                        </p:attrNameLst>
                                      </p:cBhvr>
                                      <p:to>
                                        <p:strVal val="visible"/>
                                      </p:to>
                                    </p:set>
                                    <p:animEffect filter="circle(in)" transition="in">
                                      <p:cBhvr>
                                        <p:cTn dur="1500" id="7"/>
                                        <p:tgtEl>
                                          <p:spTgt spid="27"/>
                                        </p:tgtEl>
                                      </p:cBhvr>
                                    </p:animEffect>
                                  </p:childTnLst>
                                </p:cTn>
                              </p:par>
                            </p:childTnLst>
                          </p:cTn>
                        </p:par>
                        <p:par>
                          <p:cTn fill="hold" id="8" nodeType="afterGroup">
                            <p:stCondLst>
                              <p:cond delay="1500"/>
                            </p:stCondLst>
                            <p:childTnLst>
                              <p:par>
                                <p:cTn fill="hold" id="9" nodeType="afterEffect" presetClass="entr" presetID="16" presetSubtype="21">
                                  <p:stCondLst>
                                    <p:cond delay="0"/>
                                  </p:stCondLst>
                                  <p:childTnLst>
                                    <p:set>
                                      <p:cBhvr>
                                        <p:cTn dur="1" fill="hold" id="10">
                                          <p:stCondLst>
                                            <p:cond delay="0"/>
                                          </p:stCondLst>
                                        </p:cTn>
                                        <p:tgtEl>
                                          <p:spTgt spid="3"/>
                                        </p:tgtEl>
                                        <p:attrNameLst>
                                          <p:attrName>style.visibility</p:attrName>
                                        </p:attrNameLst>
                                      </p:cBhvr>
                                      <p:to>
                                        <p:strVal val="visible"/>
                                      </p:to>
                                    </p:set>
                                    <p:animEffect filter="barn(inVertical)" transition="in">
                                      <p:cBhvr>
                                        <p:cTn dur="500" id="11"/>
                                        <p:tgtEl>
                                          <p:spTgt spid="3"/>
                                        </p:tgtEl>
                                      </p:cBhvr>
                                    </p:animEffect>
                                  </p:childTnLst>
                                </p:cTn>
                              </p:par>
                              <p:par>
                                <p:cTn fill="hold" id="12" nodeType="withEffect" presetClass="entr" presetID="47" presetSubtype="0">
                                  <p:stCondLst>
                                    <p:cond delay="500"/>
                                  </p:stCondLst>
                                  <p:childTnLst>
                                    <p:set>
                                      <p:cBhvr>
                                        <p:cTn dur="1" fill="hold" id="13">
                                          <p:stCondLst>
                                            <p:cond delay="0"/>
                                          </p:stCondLst>
                                        </p:cTn>
                                        <p:tgtEl>
                                          <p:spTgt spid="14"/>
                                        </p:tgtEl>
                                        <p:attrNameLst>
                                          <p:attrName>style.visibility</p:attrName>
                                        </p:attrNameLst>
                                      </p:cBhvr>
                                      <p:to>
                                        <p:strVal val="visible"/>
                                      </p:to>
                                    </p:set>
                                    <p:animEffect filter="fade" transition="in">
                                      <p:cBhvr>
                                        <p:cTn dur="750" id="14"/>
                                        <p:tgtEl>
                                          <p:spTgt spid="14"/>
                                        </p:tgtEl>
                                      </p:cBhvr>
                                    </p:animEffect>
                                    <p:anim calcmode="lin" valueType="num">
                                      <p:cBhvr>
                                        <p:cTn dur="750" fill="hold" id="15"/>
                                        <p:tgtEl>
                                          <p:spTgt spid="14"/>
                                        </p:tgtEl>
                                        <p:attrNameLst>
                                          <p:attrName>ppt_x</p:attrName>
                                        </p:attrNameLst>
                                      </p:cBhvr>
                                      <p:tavLst>
                                        <p:tav tm="0">
                                          <p:val>
                                            <p:strVal val="#ppt_x"/>
                                          </p:val>
                                        </p:tav>
                                        <p:tav tm="100000">
                                          <p:val>
                                            <p:strVal val="#ppt_x"/>
                                          </p:val>
                                        </p:tav>
                                      </p:tavLst>
                                    </p:anim>
                                    <p:anim calcmode="lin" valueType="num">
                                      <p:cBhvr>
                                        <p:cTn dur="750" fill="hold" id="16"/>
                                        <p:tgtEl>
                                          <p:spTgt spid="14"/>
                                        </p:tgtEl>
                                        <p:attrNameLst>
                                          <p:attrName>ppt_y</p:attrName>
                                        </p:attrNameLst>
                                      </p:cBhvr>
                                      <p:tavLst>
                                        <p:tav tm="0">
                                          <p:val>
                                            <p:strVal val="#ppt_y-.1"/>
                                          </p:val>
                                        </p:tav>
                                        <p:tav tm="100000">
                                          <p:val>
                                            <p:strVal val="#ppt_y"/>
                                          </p:val>
                                        </p:tav>
                                      </p:tavLst>
                                    </p:anim>
                                  </p:childTnLst>
                                </p:cTn>
                              </p:par>
                              <p:par>
                                <p:cTn fill="hold" id="17" nodeType="withEffect" presetClass="entr" presetID="42" presetSubtype="0">
                                  <p:stCondLst>
                                    <p:cond delay="500"/>
                                  </p:stCondLst>
                                  <p:childTnLst>
                                    <p:set>
                                      <p:cBhvr>
                                        <p:cTn dur="1" fill="hold" id="18">
                                          <p:stCondLst>
                                            <p:cond delay="0"/>
                                          </p:stCondLst>
                                        </p:cTn>
                                        <p:tgtEl>
                                          <p:spTgt spid="19"/>
                                        </p:tgtEl>
                                        <p:attrNameLst>
                                          <p:attrName>style.visibility</p:attrName>
                                        </p:attrNameLst>
                                      </p:cBhvr>
                                      <p:to>
                                        <p:strVal val="visible"/>
                                      </p:to>
                                    </p:set>
                                    <p:animEffect filter="fade" transition="in">
                                      <p:cBhvr>
                                        <p:cTn dur="750" id="19"/>
                                        <p:tgtEl>
                                          <p:spTgt spid="19"/>
                                        </p:tgtEl>
                                      </p:cBhvr>
                                    </p:animEffect>
                                    <p:anim calcmode="lin" valueType="num">
                                      <p:cBhvr>
                                        <p:cTn dur="750" fill="hold" id="20"/>
                                        <p:tgtEl>
                                          <p:spTgt spid="19"/>
                                        </p:tgtEl>
                                        <p:attrNameLst>
                                          <p:attrName>ppt_x</p:attrName>
                                        </p:attrNameLst>
                                      </p:cBhvr>
                                      <p:tavLst>
                                        <p:tav tm="0">
                                          <p:val>
                                            <p:strVal val="#ppt_x"/>
                                          </p:val>
                                        </p:tav>
                                        <p:tav tm="100000">
                                          <p:val>
                                            <p:strVal val="#ppt_x"/>
                                          </p:val>
                                        </p:tav>
                                      </p:tavLst>
                                    </p:anim>
                                    <p:anim calcmode="lin" valueType="num">
                                      <p:cBhvr>
                                        <p:cTn dur="750" fill="hold" id="21"/>
                                        <p:tgtEl>
                                          <p:spTgt spid="19"/>
                                        </p:tgtEl>
                                        <p:attrNameLst>
                                          <p:attrName>ppt_y</p:attrName>
                                        </p:attrNameLst>
                                      </p:cBhvr>
                                      <p:tavLst>
                                        <p:tav tm="0">
                                          <p:val>
                                            <p:strVal val="#ppt_y+.1"/>
                                          </p:val>
                                        </p:tav>
                                        <p:tav tm="100000">
                                          <p:val>
                                            <p:strVal val="#ppt_y"/>
                                          </p:val>
                                        </p:tav>
                                      </p:tavLst>
                                    </p:anim>
                                  </p:childTnLst>
                                </p:cTn>
                              </p:par>
                              <p:par>
                                <p:cTn fill="hold" grpId="0" id="22" nodeType="withEffect" presetClass="entr" presetID="22" presetSubtype="8">
                                  <p:stCondLst>
                                    <p:cond delay="0"/>
                                  </p:stCondLst>
                                  <p:childTnLst>
                                    <p:set>
                                      <p:cBhvr>
                                        <p:cTn dur="1" fill="hold" id="23">
                                          <p:stCondLst>
                                            <p:cond delay="0"/>
                                          </p:stCondLst>
                                        </p:cTn>
                                        <p:tgtEl>
                                          <p:spTgt spid="23"/>
                                        </p:tgtEl>
                                        <p:attrNameLst>
                                          <p:attrName>style.visibility</p:attrName>
                                        </p:attrNameLst>
                                      </p:cBhvr>
                                      <p:to>
                                        <p:strVal val="visible"/>
                                      </p:to>
                                    </p:set>
                                    <p:animEffect filter="wipe(left)" transition="in">
                                      <p:cBhvr>
                                        <p:cTn dur="750" id="24"/>
                                        <p:tgtEl>
                                          <p:spTgt spid="23"/>
                                        </p:tgtEl>
                                      </p:cBhvr>
                                    </p:animEffect>
                                  </p:childTnLst>
                                </p:cTn>
                              </p:par>
                            </p:childTnLst>
                          </p:cTn>
                        </p:par>
                        <p:par>
                          <p:cTn fill="hold" id="25" nodeType="afterGroup">
                            <p:stCondLst>
                              <p:cond delay="2750"/>
                            </p:stCondLst>
                            <p:childTnLst>
                              <p:par>
                                <p:cTn fill="hold" grpId="0" id="26" nodeType="afterEffect" presetClass="entr" presetID="42" presetSubtype="0">
                                  <p:stCondLst>
                                    <p:cond delay="0"/>
                                  </p:stCondLst>
                                  <p:childTnLst>
                                    <p:set>
                                      <p:cBhvr>
                                        <p:cTn dur="1" fill="hold" id="27">
                                          <p:stCondLst>
                                            <p:cond delay="0"/>
                                          </p:stCondLst>
                                        </p:cTn>
                                        <p:tgtEl>
                                          <p:spTgt spid="24"/>
                                        </p:tgtEl>
                                        <p:attrNameLst>
                                          <p:attrName>style.visibility</p:attrName>
                                        </p:attrNameLst>
                                      </p:cBhvr>
                                      <p:to>
                                        <p:strVal val="visible"/>
                                      </p:to>
                                    </p:set>
                                    <p:animEffect filter="fade" transition="in">
                                      <p:cBhvr>
                                        <p:cTn dur="750" id="28"/>
                                        <p:tgtEl>
                                          <p:spTgt spid="24"/>
                                        </p:tgtEl>
                                      </p:cBhvr>
                                    </p:animEffect>
                                    <p:anim calcmode="lin" valueType="num">
                                      <p:cBhvr>
                                        <p:cTn dur="750" fill="hold" id="29"/>
                                        <p:tgtEl>
                                          <p:spTgt spid="24"/>
                                        </p:tgtEl>
                                        <p:attrNameLst>
                                          <p:attrName>ppt_x</p:attrName>
                                        </p:attrNameLst>
                                      </p:cBhvr>
                                      <p:tavLst>
                                        <p:tav tm="0">
                                          <p:val>
                                            <p:strVal val="#ppt_x"/>
                                          </p:val>
                                        </p:tav>
                                        <p:tav tm="100000">
                                          <p:val>
                                            <p:strVal val="#ppt_x"/>
                                          </p:val>
                                        </p:tav>
                                      </p:tavLst>
                                    </p:anim>
                                    <p:anim calcmode="lin" valueType="num">
                                      <p:cBhvr>
                                        <p:cTn dur="750" fill="hold" id="30"/>
                                        <p:tgtEl>
                                          <p:spTgt spid="24"/>
                                        </p:tgtEl>
                                        <p:attrNameLst>
                                          <p:attrName>ppt_y</p:attrName>
                                        </p:attrNameLst>
                                      </p:cBhvr>
                                      <p:tavLst>
                                        <p:tav tm="0">
                                          <p:val>
                                            <p:strVal val="#ppt_y+.1"/>
                                          </p:val>
                                        </p:tav>
                                        <p:tav tm="100000">
                                          <p:val>
                                            <p:strVal val="#ppt_y"/>
                                          </p:val>
                                        </p:tav>
                                      </p:tavLst>
                                    </p:anim>
                                  </p:childTnLst>
                                </p:cTn>
                              </p:par>
                            </p:childTnLst>
                          </p:cTn>
                        </p:par>
                        <p:par>
                          <p:cTn fill="hold" id="31" nodeType="afterGroup">
                            <p:stCondLst>
                              <p:cond delay="3500"/>
                            </p:stCondLst>
                            <p:childTnLst>
                              <p:par>
                                <p:cTn fill="hold" grpId="0" id="32" nodeType="afterEffect" presetClass="entr" presetID="10" presetSubtype="0">
                                  <p:stCondLst>
                                    <p:cond delay="0"/>
                                  </p:stCondLst>
                                  <p:childTnLst>
                                    <p:set>
                                      <p:cBhvr>
                                        <p:cTn dur="1" fill="hold" id="33">
                                          <p:stCondLst>
                                            <p:cond delay="0"/>
                                          </p:stCondLst>
                                        </p:cTn>
                                        <p:tgtEl>
                                          <p:spTgt spid="25"/>
                                        </p:tgtEl>
                                        <p:attrNameLst>
                                          <p:attrName>style.visibility</p:attrName>
                                        </p:attrNameLst>
                                      </p:cBhvr>
                                      <p:to>
                                        <p:strVal val="visible"/>
                                      </p:to>
                                    </p:set>
                                    <p:animEffect filter="fade" transition="in">
                                      <p:cBhvr>
                                        <p:cTn dur="1000" id="34"/>
                                        <p:tgtEl>
                                          <p:spTgt spid="2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3"/>
      <p:bldP grpId="0" spid="24"/>
      <p:bldP grpId="0" spid="25"/>
    </p:bldLst>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13" name="图片 12">
            <a:extLst>
              <a:ext uri="{FF2B5EF4-FFF2-40B4-BE49-F238E27FC236}">
                <a16:creationId xmlns:a16="http://schemas.microsoft.com/office/drawing/2014/main" id="{1E6B6DE5-5D7C-4F39-A733-2C04886C2DA9}"/>
              </a:ext>
            </a:extLst>
          </p:cNvPr>
          <p:cNvPicPr>
            <a:picLocks noChangeAspect="1"/>
          </p:cNvPicPr>
          <p:nvPr/>
        </p:nvPicPr>
        <p:blipFill>
          <a:blip r:embed="rId2">
            <a:extLst>
              <a:ext uri="{BEBA8EAE-BF5A-486C-A8C5-ECC9F3942E4B}">
                <a14:imgProps>
                  <a14:imgLayer xmlns:d3p1="http://schemas.openxmlformats.org/officeDocument/2006/relationships" d3p1:embed="">
                    <a14:imgEffect>
                      <a14:brightnessContrast bright="5000"/>
                    </a14:imgEffect>
                  </a14:imgLayer>
                </a14:imgProps>
              </a:ext>
              <a:ext uri="{28A0092B-C50C-407E-A947-70E740481C1C}">
                <a14:useLocalDpi val="0"/>
              </a:ext>
            </a:extLst>
          </a:blip>
          <a:stretch>
            <a:fillRect/>
          </a:stretch>
        </p:blipFill>
        <p:spPr>
          <a:xfrm>
            <a:off x="0" y="1240"/>
            <a:ext cx="12190413" cy="6857107"/>
          </a:xfrm>
          <a:prstGeom prst="rect">
            <a:avLst/>
          </a:prstGeom>
        </p:spPr>
      </p:pic>
      <p:sp>
        <p:nvSpPr>
          <p:cNvPr id="9" name="矩形 8">
            <a:extLst>
              <a:ext uri="{FF2B5EF4-FFF2-40B4-BE49-F238E27FC236}">
                <a16:creationId xmlns:a16="http://schemas.microsoft.com/office/drawing/2014/main" id="{D1DF378F-D914-409A-9D18-D1DE70057980}"/>
              </a:ext>
            </a:extLst>
          </p:cNvPr>
          <p:cNvSpPr/>
          <p:nvPr/>
        </p:nvSpPr>
        <p:spPr>
          <a:xfrm>
            <a:off x="5030521" y="2709737"/>
            <a:ext cx="4349315" cy="822960"/>
          </a:xfrm>
          <a:prstGeom prst="rect">
            <a:avLst/>
          </a:prstGeom>
        </p:spPr>
        <p:txBody>
          <a:bodyPr bIns="0" lIns="0" rIns="0" tIns="0" wrap="square">
            <a:spAutoFit/>
          </a:bodyPr>
          <a:lstStyle/>
          <a:p>
            <a:pPr algn="ctr" eaLnBrk="1" hangingPunct="1">
              <a:defRPr/>
            </a:pPr>
            <a:r>
              <a:rPr altLang="en-US" b="1" lang="zh-CN" noProof="1" sz="5400">
                <a:solidFill>
                  <a:srgbClr val="64ABE2"/>
                </a:solidFill>
                <a:latin charset="-122" panose="020b0503020204020204" pitchFamily="34" typeface="微软雅黑"/>
                <a:ea charset="-122" pitchFamily="34" typeface="微软雅黑"/>
                <a:cs typeface="+mn-ea"/>
                <a:sym charset="0" panose="020b0604020202020204" pitchFamily="34" typeface="Arial"/>
              </a:rPr>
              <a:t>加入标题描述</a:t>
            </a:r>
          </a:p>
        </p:txBody>
      </p:sp>
      <p:sp>
        <p:nvSpPr>
          <p:cNvPr id="10" name="TextBox 11">
            <a:extLst>
              <a:ext uri="{FF2B5EF4-FFF2-40B4-BE49-F238E27FC236}">
                <a16:creationId xmlns:a16="http://schemas.microsoft.com/office/drawing/2014/main" id="{FAAA06F7-038E-40B8-93D7-B97A8F0D4F82}"/>
              </a:ext>
            </a:extLst>
          </p:cNvPr>
          <p:cNvSpPr txBox="1"/>
          <p:nvPr/>
        </p:nvSpPr>
        <p:spPr>
          <a:xfrm>
            <a:off x="5053199" y="3575603"/>
            <a:ext cx="4272280" cy="304800"/>
          </a:xfrm>
          <a:prstGeom prst="rect">
            <a:avLst/>
          </a:prstGeom>
          <a:noFill/>
        </p:spPr>
        <p:txBody>
          <a:bodyPr wrap="none">
            <a:spAutoFit/>
          </a:bodyPr>
          <a:lstStyle/>
          <a:p>
            <a:pPr indent="-171450" lvl="1" marL="171450">
              <a:buFont charset="0" panose="020b0604020202020204" pitchFamily="34" typeface="Arial"/>
              <a:buChar char="•"/>
              <a:defRPr/>
            </a:pPr>
            <a:r>
              <a:rPr altLang="en-US" lang="zh-CN" noProof="1" sz="1400">
                <a:solidFill>
                  <a:schemeClr val="bg1">
                    <a:lumMod val="65000"/>
                  </a:schemeClr>
                </a:solidFill>
                <a:latin charset="-122" panose="020b0503020204020204" pitchFamily="34" typeface="微软雅黑"/>
                <a:ea charset="-122" pitchFamily="34" typeface="微软雅黑"/>
                <a:cs typeface="+mn-ea"/>
                <a:sym charset="0" panose="020b0604020202020204" pitchFamily="34" typeface="Arial"/>
              </a:rPr>
              <a:t>添加相关标题文字添加相关标题文字相关标题文字</a:t>
            </a:r>
          </a:p>
        </p:txBody>
      </p:sp>
      <p:sp>
        <p:nvSpPr>
          <p:cNvPr id="11" name="TextBox 11">
            <a:extLst>
              <a:ext uri="{FF2B5EF4-FFF2-40B4-BE49-F238E27FC236}">
                <a16:creationId xmlns:a16="http://schemas.microsoft.com/office/drawing/2014/main" id="{88695976-42CB-4623-ABD3-52E2504D3403}"/>
              </a:ext>
            </a:extLst>
          </p:cNvPr>
          <p:cNvSpPr txBox="1"/>
          <p:nvPr/>
        </p:nvSpPr>
        <p:spPr>
          <a:xfrm>
            <a:off x="5053199" y="3891288"/>
            <a:ext cx="4272280" cy="304800"/>
          </a:xfrm>
          <a:prstGeom prst="rect">
            <a:avLst/>
          </a:prstGeom>
          <a:noFill/>
        </p:spPr>
        <p:txBody>
          <a:bodyPr wrap="none">
            <a:spAutoFit/>
          </a:bodyPr>
          <a:lstStyle/>
          <a:p>
            <a:pPr indent="-171450" lvl="1" marL="171450">
              <a:buFont charset="0" panose="020b0604020202020204" pitchFamily="34" typeface="Arial"/>
              <a:buChar char="•"/>
              <a:defRPr/>
            </a:pPr>
            <a:r>
              <a:rPr altLang="en-US" lang="zh-CN" noProof="1" sz="1400">
                <a:solidFill>
                  <a:schemeClr val="bg1">
                    <a:lumMod val="65000"/>
                  </a:schemeClr>
                </a:solidFill>
                <a:latin charset="-122" panose="020b0503020204020204" pitchFamily="34" typeface="微软雅黑"/>
                <a:ea charset="-122" pitchFamily="34" typeface="微软雅黑"/>
                <a:cs typeface="+mn-ea"/>
                <a:sym charset="0" panose="020b0604020202020204" pitchFamily="34" typeface="Arial"/>
              </a:rPr>
              <a:t>添加相关标题文字添加相关标题文字相关标题文字</a:t>
            </a:r>
          </a:p>
        </p:txBody>
      </p:sp>
      <p:grpSp>
        <p:nvGrpSpPr>
          <p:cNvPr id="17" name="组合 16">
            <a:extLst>
              <a:ext uri="{FF2B5EF4-FFF2-40B4-BE49-F238E27FC236}">
                <a16:creationId xmlns:a16="http://schemas.microsoft.com/office/drawing/2014/main" id="{BE07D4E2-19B7-401C-BDE1-C29F29CE121C}"/>
              </a:ext>
            </a:extLst>
          </p:cNvPr>
          <p:cNvGrpSpPr/>
          <p:nvPr/>
        </p:nvGrpSpPr>
        <p:grpSpPr>
          <a:xfrm>
            <a:off x="2547398" y="1156566"/>
            <a:ext cx="2105976" cy="1077233"/>
            <a:chOff x="5591515" y="1114424"/>
            <a:chExt cx="2276928" cy="1077233"/>
          </a:xfrm>
          <a:blipFill>
            <a:blip r:embed="rId3"/>
            <a:stretch>
              <a:fillRect/>
            </a:stretch>
          </a:blipFill>
        </p:grpSpPr>
        <p:sp>
          <p:nvSpPr>
            <p:cNvPr id="19" name="矩形 18">
              <a:extLst>
                <a:ext uri="{FF2B5EF4-FFF2-40B4-BE49-F238E27FC236}">
                  <a16:creationId xmlns:a16="http://schemas.microsoft.com/office/drawing/2014/main" id="{CABF08DF-721A-411A-ABA5-7947F7170251}"/>
                </a:ext>
              </a:extLst>
            </p:cNvPr>
            <p:cNvSpPr/>
            <p:nvPr/>
          </p:nvSpPr>
          <p:spPr>
            <a:xfrm>
              <a:off x="5591515" y="1114425"/>
              <a:ext cx="45719" cy="107723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E65E64"/>
                </a:solidFill>
              </a:endParaRPr>
            </a:p>
          </p:txBody>
        </p:sp>
        <p:sp>
          <p:nvSpPr>
            <p:cNvPr id="20" name="矩形 19">
              <a:extLst>
                <a:ext uri="{FF2B5EF4-FFF2-40B4-BE49-F238E27FC236}">
                  <a16:creationId xmlns:a16="http://schemas.microsoft.com/office/drawing/2014/main" id="{69D55475-9ACD-4CDA-A60F-DC0310628699}"/>
                </a:ext>
              </a:extLst>
            </p:cNvPr>
            <p:cNvSpPr/>
            <p:nvPr/>
          </p:nvSpPr>
          <p:spPr>
            <a:xfrm>
              <a:off x="7822724" y="1114425"/>
              <a:ext cx="45719" cy="107723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E65E64"/>
                </a:solidFill>
              </a:endParaRPr>
            </a:p>
          </p:txBody>
        </p:sp>
        <p:sp>
          <p:nvSpPr>
            <p:cNvPr id="21" name="矩形 20">
              <a:extLst>
                <a:ext uri="{FF2B5EF4-FFF2-40B4-BE49-F238E27FC236}">
                  <a16:creationId xmlns:a16="http://schemas.microsoft.com/office/drawing/2014/main" id="{E11D3814-CCF3-4479-8E3B-55D514C85CEA}"/>
                </a:ext>
              </a:extLst>
            </p:cNvPr>
            <p:cNvSpPr/>
            <p:nvPr/>
          </p:nvSpPr>
          <p:spPr>
            <a:xfrm rot="16200000">
              <a:off x="6703945" y="1994"/>
              <a:ext cx="45719" cy="22705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E65E64"/>
                </a:solidFill>
              </a:endParaRPr>
            </a:p>
          </p:txBody>
        </p:sp>
      </p:grpSp>
      <p:grpSp>
        <p:nvGrpSpPr>
          <p:cNvPr id="22" name="组合 21">
            <a:extLst>
              <a:ext uri="{FF2B5EF4-FFF2-40B4-BE49-F238E27FC236}">
                <a16:creationId xmlns:a16="http://schemas.microsoft.com/office/drawing/2014/main" id="{17798C95-1E50-4320-9D9F-975DC79E6804}"/>
              </a:ext>
            </a:extLst>
          </p:cNvPr>
          <p:cNvGrpSpPr/>
          <p:nvPr/>
        </p:nvGrpSpPr>
        <p:grpSpPr>
          <a:xfrm flipV="1">
            <a:off x="2547196" y="3080615"/>
            <a:ext cx="2101004" cy="1300753"/>
            <a:chOff x="5591515" y="1106804"/>
            <a:chExt cx="2271552" cy="1300753"/>
          </a:xfrm>
          <a:blipFill>
            <a:blip r:embed="rId3"/>
            <a:stretch>
              <a:fillRect/>
            </a:stretch>
          </a:blipFill>
        </p:grpSpPr>
        <p:sp>
          <p:nvSpPr>
            <p:cNvPr id="23" name="矩形 22">
              <a:extLst>
                <a:ext uri="{FF2B5EF4-FFF2-40B4-BE49-F238E27FC236}">
                  <a16:creationId xmlns:a16="http://schemas.microsoft.com/office/drawing/2014/main" id="{F2044748-C9C7-4913-9BDE-43D3FB152AC3}"/>
                </a:ext>
              </a:extLst>
            </p:cNvPr>
            <p:cNvSpPr/>
            <p:nvPr/>
          </p:nvSpPr>
          <p:spPr>
            <a:xfrm>
              <a:off x="5591515" y="1114426"/>
              <a:ext cx="45719" cy="129313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E65E64"/>
                </a:solidFill>
              </a:endParaRPr>
            </a:p>
          </p:txBody>
        </p:sp>
        <p:sp>
          <p:nvSpPr>
            <p:cNvPr id="24" name="矩形 23">
              <a:extLst>
                <a:ext uri="{FF2B5EF4-FFF2-40B4-BE49-F238E27FC236}">
                  <a16:creationId xmlns:a16="http://schemas.microsoft.com/office/drawing/2014/main" id="{358B371B-6DA4-474B-807D-E69638AD7573}"/>
                </a:ext>
              </a:extLst>
            </p:cNvPr>
            <p:cNvSpPr/>
            <p:nvPr/>
          </p:nvSpPr>
          <p:spPr>
            <a:xfrm>
              <a:off x="7817348" y="1114425"/>
              <a:ext cx="45719" cy="129313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E65E64"/>
                </a:solidFill>
              </a:endParaRPr>
            </a:p>
          </p:txBody>
        </p:sp>
        <p:sp>
          <p:nvSpPr>
            <p:cNvPr id="25" name="矩形 24">
              <a:extLst>
                <a:ext uri="{FF2B5EF4-FFF2-40B4-BE49-F238E27FC236}">
                  <a16:creationId xmlns:a16="http://schemas.microsoft.com/office/drawing/2014/main" id="{EE96F329-0B5F-476E-A71C-74701FD1DEE1}"/>
                </a:ext>
              </a:extLst>
            </p:cNvPr>
            <p:cNvSpPr/>
            <p:nvPr/>
          </p:nvSpPr>
          <p:spPr>
            <a:xfrm rot="16200000">
              <a:off x="6703945" y="-5626"/>
              <a:ext cx="45719" cy="22705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E65E64"/>
                </a:solidFill>
              </a:endParaRPr>
            </a:p>
          </p:txBody>
        </p:sp>
      </p:grpSp>
      <p:sp>
        <p:nvSpPr>
          <p:cNvPr id="26" name="MH_Others_1">
            <a:extLst>
              <a:ext uri="{FF2B5EF4-FFF2-40B4-BE49-F238E27FC236}">
                <a16:creationId xmlns:a16="http://schemas.microsoft.com/office/drawing/2014/main" id="{F89F64FD-B5DE-4A48-B2D0-3E2945B488DC}"/>
              </a:ext>
            </a:extLst>
          </p:cNvPr>
          <p:cNvSpPr txBox="1"/>
          <p:nvPr>
            <p:custDataLst>
              <p:tags r:id="rId4"/>
            </p:custDataLst>
          </p:nvPr>
        </p:nvSpPr>
        <p:spPr>
          <a:xfrm>
            <a:off x="2797307" y="2130804"/>
            <a:ext cx="1107996" cy="1097280"/>
          </a:xfrm>
          <a:prstGeom prst="rect">
            <a:avLst/>
          </a:prstGeom>
          <a:noFill/>
        </p:spPr>
        <p:txBody>
          <a:bodyPr anchor="ctr" bIns="0" lIns="0" rIns="0" tIns="0" vert="horz">
            <a:spAutoFit/>
          </a:bodyPr>
          <a:lstStyle/>
          <a:p>
            <a:pPr algn="ctr" eaLnBrk="1" hangingPunct="1">
              <a:defRPr/>
            </a:pPr>
            <a:r>
              <a:rPr altLang="zh-CN" b="1" lang="en-US" noProof="1" sz="7200">
                <a:solidFill>
                  <a:srgbClr val="64ABE2"/>
                </a:solidFill>
                <a:latin charset="0" panose="020b0604020202020204" pitchFamily="34" typeface="Arial"/>
                <a:ea charset="-122" pitchFamily="34" typeface="微软雅黑"/>
                <a:sym charset="0" panose="020b0604020202020204" pitchFamily="34" typeface="Arial"/>
              </a:rPr>
              <a:t>01</a:t>
            </a:r>
          </a:p>
        </p:txBody>
      </p:sp>
      <p:sp>
        <p:nvSpPr>
          <p:cNvPr id="27" name="MH_Others_2">
            <a:extLst>
              <a:ext uri="{FF2B5EF4-FFF2-40B4-BE49-F238E27FC236}">
                <a16:creationId xmlns:a16="http://schemas.microsoft.com/office/drawing/2014/main" id="{483B74DF-C197-43D4-829D-44B4C8D2820B}"/>
              </a:ext>
            </a:extLst>
          </p:cNvPr>
          <p:cNvSpPr txBox="1"/>
          <p:nvPr>
            <p:custDataLst>
              <p:tags r:id="rId5"/>
            </p:custDataLst>
          </p:nvPr>
        </p:nvSpPr>
        <p:spPr>
          <a:xfrm rot="5400000">
            <a:off x="3010297" y="2511804"/>
            <a:ext cx="2151063" cy="335280"/>
          </a:xfrm>
          <a:prstGeom prst="rect">
            <a:avLst/>
          </a:prstGeom>
          <a:noFill/>
        </p:spPr>
        <p:txBody>
          <a:bodyPr bIns="0" lIns="0" rIns="0" tIns="0">
            <a:spAutoFit/>
          </a:bodyPr>
          <a:lstStyle/>
          <a:p>
            <a:pPr algn="ctr">
              <a:defRPr/>
            </a:pPr>
            <a:r>
              <a:rPr altLang="zh-CN" b="1" lang="en-US" noProof="1" sz="2200">
                <a:solidFill>
                  <a:srgbClr val="64ABE2"/>
                </a:solidFill>
                <a:latin charset="0" panose="020b0604020202020204" pitchFamily="34" typeface="Arial"/>
                <a:ea charset="-122" pitchFamily="34" typeface="微软雅黑"/>
                <a:sym charset="0" panose="020b0604020202020204" pitchFamily="34" typeface="Arial"/>
              </a:rPr>
              <a:t>THE FIRST</a:t>
            </a:r>
          </a:p>
        </p:txBody>
      </p:sp>
    </p:spTree>
    <p:extLst>
      <p:ext uri="{BB962C8B-B14F-4D97-AF65-F5344CB8AC3E}">
        <p14:creationId val="804804066"/>
      </p:ext>
    </p:extLst>
  </p:cSld>
  <p:clrMapOvr>
    <a:masterClrMapping/>
  </p:clrMapOvr>
  <mc:AlternateContent>
    <mc:Choice Requires="p14">
      <p:transition p14:dur="900" spd="slow">
        <p14:warp dir="in"/>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6" presetSubtype="16">
                                  <p:stCondLst>
                                    <p:cond delay="0"/>
                                  </p:stCondLst>
                                  <p:childTnLst>
                                    <p:set>
                                      <p:cBhvr>
                                        <p:cTn dur="1" fill="hold" id="6">
                                          <p:stCondLst>
                                            <p:cond delay="0"/>
                                          </p:stCondLst>
                                        </p:cTn>
                                        <p:tgtEl>
                                          <p:spTgt spid="13"/>
                                        </p:tgtEl>
                                        <p:attrNameLst>
                                          <p:attrName>style.visibility</p:attrName>
                                        </p:attrNameLst>
                                      </p:cBhvr>
                                      <p:to>
                                        <p:strVal val="visible"/>
                                      </p:to>
                                    </p:set>
                                    <p:animEffect filter="circle(in)" transition="in">
                                      <p:cBhvr>
                                        <p:cTn dur="1500" id="7"/>
                                        <p:tgtEl>
                                          <p:spTgt spid="13"/>
                                        </p:tgtEl>
                                      </p:cBhvr>
                                    </p:animEffect>
                                  </p:childTnLst>
                                </p:cTn>
                              </p:par>
                            </p:childTnLst>
                          </p:cTn>
                        </p:par>
                        <p:par>
                          <p:cTn fill="hold" id="8" nodeType="afterGroup">
                            <p:stCondLst>
                              <p:cond delay="1500"/>
                            </p:stCondLst>
                            <p:childTnLst>
                              <p:par>
                                <p:cTn fill="hold" id="9" nodeType="afterEffect" presetClass="entr" presetID="47" presetSubtype="0">
                                  <p:stCondLst>
                                    <p:cond delay="0"/>
                                  </p:stCondLst>
                                  <p:childTnLst>
                                    <p:set>
                                      <p:cBhvr>
                                        <p:cTn dur="1" fill="hold" id="10">
                                          <p:stCondLst>
                                            <p:cond delay="0"/>
                                          </p:stCondLst>
                                        </p:cTn>
                                        <p:tgtEl>
                                          <p:spTgt spid="17"/>
                                        </p:tgtEl>
                                        <p:attrNameLst>
                                          <p:attrName>style.visibility</p:attrName>
                                        </p:attrNameLst>
                                      </p:cBhvr>
                                      <p:to>
                                        <p:strVal val="visible"/>
                                      </p:to>
                                    </p:set>
                                    <p:animEffect filter="fade" transition="in">
                                      <p:cBhvr>
                                        <p:cTn dur="750" id="11"/>
                                        <p:tgtEl>
                                          <p:spTgt spid="17"/>
                                        </p:tgtEl>
                                      </p:cBhvr>
                                    </p:animEffect>
                                    <p:anim calcmode="lin" valueType="num">
                                      <p:cBhvr>
                                        <p:cTn dur="750" fill="hold" id="12"/>
                                        <p:tgtEl>
                                          <p:spTgt spid="17"/>
                                        </p:tgtEl>
                                        <p:attrNameLst>
                                          <p:attrName>ppt_x</p:attrName>
                                        </p:attrNameLst>
                                      </p:cBhvr>
                                      <p:tavLst>
                                        <p:tav tm="0">
                                          <p:val>
                                            <p:strVal val="#ppt_x"/>
                                          </p:val>
                                        </p:tav>
                                        <p:tav tm="100000">
                                          <p:val>
                                            <p:strVal val="#ppt_x"/>
                                          </p:val>
                                        </p:tav>
                                      </p:tavLst>
                                    </p:anim>
                                    <p:anim calcmode="lin" valueType="num">
                                      <p:cBhvr>
                                        <p:cTn dur="750" fill="hold" id="13"/>
                                        <p:tgtEl>
                                          <p:spTgt spid="17"/>
                                        </p:tgtEl>
                                        <p:attrNameLst>
                                          <p:attrName>ppt_y</p:attrName>
                                        </p:attrNameLst>
                                      </p:cBhvr>
                                      <p:tavLst>
                                        <p:tav tm="0">
                                          <p:val>
                                            <p:strVal val="#ppt_y-.1"/>
                                          </p:val>
                                        </p:tav>
                                        <p:tav tm="100000">
                                          <p:val>
                                            <p:strVal val="#ppt_y"/>
                                          </p:val>
                                        </p:tav>
                                      </p:tavLst>
                                    </p:anim>
                                  </p:childTnLst>
                                </p:cTn>
                              </p:par>
                              <p:par>
                                <p:cTn fill="hold" id="14" nodeType="withEffect" presetClass="entr" presetID="42" presetSubtype="0">
                                  <p:stCondLst>
                                    <p:cond delay="0"/>
                                  </p:stCondLst>
                                  <p:childTnLst>
                                    <p:set>
                                      <p:cBhvr>
                                        <p:cTn dur="1" fill="hold" id="15">
                                          <p:stCondLst>
                                            <p:cond delay="0"/>
                                          </p:stCondLst>
                                        </p:cTn>
                                        <p:tgtEl>
                                          <p:spTgt spid="22"/>
                                        </p:tgtEl>
                                        <p:attrNameLst>
                                          <p:attrName>style.visibility</p:attrName>
                                        </p:attrNameLst>
                                      </p:cBhvr>
                                      <p:to>
                                        <p:strVal val="visible"/>
                                      </p:to>
                                    </p:set>
                                    <p:animEffect filter="fade" transition="in">
                                      <p:cBhvr>
                                        <p:cTn dur="750" id="16"/>
                                        <p:tgtEl>
                                          <p:spTgt spid="22"/>
                                        </p:tgtEl>
                                      </p:cBhvr>
                                    </p:animEffect>
                                    <p:anim calcmode="lin" valueType="num">
                                      <p:cBhvr>
                                        <p:cTn dur="750" fill="hold" id="17"/>
                                        <p:tgtEl>
                                          <p:spTgt spid="22"/>
                                        </p:tgtEl>
                                        <p:attrNameLst>
                                          <p:attrName>ppt_x</p:attrName>
                                        </p:attrNameLst>
                                      </p:cBhvr>
                                      <p:tavLst>
                                        <p:tav tm="0">
                                          <p:val>
                                            <p:strVal val="#ppt_x"/>
                                          </p:val>
                                        </p:tav>
                                        <p:tav tm="100000">
                                          <p:val>
                                            <p:strVal val="#ppt_x"/>
                                          </p:val>
                                        </p:tav>
                                      </p:tavLst>
                                    </p:anim>
                                    <p:anim calcmode="lin" valueType="num">
                                      <p:cBhvr>
                                        <p:cTn dur="750" fill="hold" id="18"/>
                                        <p:tgtEl>
                                          <p:spTgt spid="22"/>
                                        </p:tgtEl>
                                        <p:attrNameLst>
                                          <p:attrName>ppt_y</p:attrName>
                                        </p:attrNameLst>
                                      </p:cBhvr>
                                      <p:tavLst>
                                        <p:tav tm="0">
                                          <p:val>
                                            <p:strVal val="#ppt_y+.1"/>
                                          </p:val>
                                        </p:tav>
                                        <p:tav tm="100000">
                                          <p:val>
                                            <p:strVal val="#ppt_y"/>
                                          </p:val>
                                        </p:tav>
                                      </p:tavLst>
                                    </p:anim>
                                  </p:childTnLst>
                                </p:cTn>
                              </p:par>
                            </p:childTnLst>
                          </p:cTn>
                        </p:par>
                        <p:par>
                          <p:cTn fill="hold" id="19" nodeType="afterGroup">
                            <p:stCondLst>
                              <p:cond delay="2250"/>
                            </p:stCondLst>
                            <p:childTnLst>
                              <p:par>
                                <p:cTn fill="hold" grpId="0" id="20" nodeType="afterEffect" presetClass="entr" presetID="56" presetSubtype="0">
                                  <p:stCondLst>
                                    <p:cond delay="0"/>
                                  </p:stCondLst>
                                  <p:iterate type="lt">
                                    <p:tmPct val="10000"/>
                                  </p:iterate>
                                  <p:childTnLst>
                                    <p:set>
                                      <p:cBhvr>
                                        <p:cTn dur="1" fill="hold" id="21">
                                          <p:stCondLst>
                                            <p:cond delay="0"/>
                                          </p:stCondLst>
                                        </p:cTn>
                                        <p:tgtEl>
                                          <p:spTgt spid="26"/>
                                        </p:tgtEl>
                                        <p:attrNameLst>
                                          <p:attrName>style.visibility</p:attrName>
                                        </p:attrNameLst>
                                      </p:cBhvr>
                                      <p:to>
                                        <p:strVal val="visible"/>
                                      </p:to>
                                    </p:set>
                                    <p:anim by="(-#ppt_w*2)" calcmode="lin" valueType="num">
                                      <p:cBhvr rctx="PPT">
                                        <p:cTn autoRev="1" dur="500" fill="hold" id="22">
                                          <p:stCondLst>
                                            <p:cond delay="0"/>
                                          </p:stCondLst>
                                        </p:cTn>
                                        <p:tgtEl>
                                          <p:spTgt spid="26"/>
                                        </p:tgtEl>
                                        <p:attrNameLst>
                                          <p:attrName>ppt_w</p:attrName>
                                        </p:attrNameLst>
                                      </p:cBhvr>
                                    </p:anim>
                                    <p:anim by="(#ppt_w*0.50)" calcmode="lin" valueType="num">
                                      <p:cBhvr>
                                        <p:cTn autoRev="1" decel="50000" dur="500" fill="hold" id="23">
                                          <p:stCondLst>
                                            <p:cond delay="0"/>
                                          </p:stCondLst>
                                        </p:cTn>
                                        <p:tgtEl>
                                          <p:spTgt spid="26"/>
                                        </p:tgtEl>
                                        <p:attrNameLst>
                                          <p:attrName>ppt_x</p:attrName>
                                        </p:attrNameLst>
                                      </p:cBhvr>
                                    </p:anim>
                                    <p:anim calcmode="lin" from="(-#ppt_h/2)" to="(#ppt_y)" valueType="num">
                                      <p:cBhvr>
                                        <p:cTn dur="1000" fill="hold" id="24">
                                          <p:stCondLst>
                                            <p:cond delay="0"/>
                                          </p:stCondLst>
                                        </p:cTn>
                                        <p:tgtEl>
                                          <p:spTgt spid="26"/>
                                        </p:tgtEl>
                                        <p:attrNameLst>
                                          <p:attrName>ppt_y</p:attrName>
                                        </p:attrNameLst>
                                      </p:cBhvr>
                                    </p:anim>
                                    <p:animRot by="21600000">
                                      <p:cBhvr>
                                        <p:cTn dur="1000" fill="hold" id="25">
                                          <p:stCondLst>
                                            <p:cond delay="0"/>
                                          </p:stCondLst>
                                        </p:cTn>
                                        <p:tgtEl>
                                          <p:spTgt spid="26"/>
                                        </p:tgtEl>
                                        <p:attrNameLst>
                                          <p:attrName>r</p:attrName>
                                        </p:attrNameLst>
                                      </p:cBhvr>
                                    </p:animRot>
                                  </p:childTnLst>
                                </p:cTn>
                              </p:par>
                              <p:par>
                                <p:cTn fill="hold" grpId="0" id="26" nodeType="withEffect" presetClass="entr" presetID="56" presetSubtype="0">
                                  <p:stCondLst>
                                    <p:cond delay="0"/>
                                  </p:stCondLst>
                                  <p:iterate type="lt">
                                    <p:tmPct val="10000"/>
                                  </p:iterate>
                                  <p:childTnLst>
                                    <p:set>
                                      <p:cBhvr>
                                        <p:cTn dur="1" fill="hold" id="27">
                                          <p:stCondLst>
                                            <p:cond delay="0"/>
                                          </p:stCondLst>
                                        </p:cTn>
                                        <p:tgtEl>
                                          <p:spTgt spid="27"/>
                                        </p:tgtEl>
                                        <p:attrNameLst>
                                          <p:attrName>style.visibility</p:attrName>
                                        </p:attrNameLst>
                                      </p:cBhvr>
                                      <p:to>
                                        <p:strVal val="visible"/>
                                      </p:to>
                                    </p:set>
                                    <p:anim by="(-#ppt_w*2)" calcmode="lin" valueType="num">
                                      <p:cBhvr rctx="PPT">
                                        <p:cTn autoRev="1" dur="500" fill="hold" id="28">
                                          <p:stCondLst>
                                            <p:cond delay="0"/>
                                          </p:stCondLst>
                                        </p:cTn>
                                        <p:tgtEl>
                                          <p:spTgt spid="27"/>
                                        </p:tgtEl>
                                        <p:attrNameLst>
                                          <p:attrName>ppt_w</p:attrName>
                                        </p:attrNameLst>
                                      </p:cBhvr>
                                    </p:anim>
                                    <p:anim by="(#ppt_w*0.50)" calcmode="lin" valueType="num">
                                      <p:cBhvr>
                                        <p:cTn autoRev="1" decel="50000" dur="500" fill="hold" id="29">
                                          <p:stCondLst>
                                            <p:cond delay="0"/>
                                          </p:stCondLst>
                                        </p:cTn>
                                        <p:tgtEl>
                                          <p:spTgt spid="27"/>
                                        </p:tgtEl>
                                        <p:attrNameLst>
                                          <p:attrName>ppt_x</p:attrName>
                                        </p:attrNameLst>
                                      </p:cBhvr>
                                    </p:anim>
                                    <p:anim calcmode="lin" from="(-#ppt_h/2)" to="(#ppt_y)" valueType="num">
                                      <p:cBhvr>
                                        <p:cTn dur="1000" fill="hold" id="30">
                                          <p:stCondLst>
                                            <p:cond delay="0"/>
                                          </p:stCondLst>
                                        </p:cTn>
                                        <p:tgtEl>
                                          <p:spTgt spid="27"/>
                                        </p:tgtEl>
                                        <p:attrNameLst>
                                          <p:attrName>ppt_y</p:attrName>
                                        </p:attrNameLst>
                                      </p:cBhvr>
                                    </p:anim>
                                    <p:animRot by="21600000">
                                      <p:cBhvr>
                                        <p:cTn dur="1000" fill="hold" id="31">
                                          <p:stCondLst>
                                            <p:cond delay="0"/>
                                          </p:stCondLst>
                                        </p:cTn>
                                        <p:tgtEl>
                                          <p:spTgt spid="27"/>
                                        </p:tgtEl>
                                        <p:attrNameLst>
                                          <p:attrName>r</p:attrName>
                                        </p:attrNameLst>
                                      </p:cBhvr>
                                    </p:animRot>
                                  </p:childTnLst>
                                </p:cTn>
                              </p:par>
                            </p:childTnLst>
                          </p:cTn>
                        </p:par>
                        <p:par>
                          <p:cTn fill="hold" id="32" nodeType="afterGroup">
                            <p:stCondLst>
                              <p:cond delay="3250"/>
                            </p:stCondLst>
                            <p:childTnLst>
                              <p:par>
                                <p:cTn fill="hold" grpId="0" id="33" nodeType="afterEffect" presetClass="entr" presetID="23" presetSubtype="32">
                                  <p:stCondLst>
                                    <p:cond delay="0"/>
                                  </p:stCondLst>
                                  <p:childTnLst>
                                    <p:set>
                                      <p:cBhvr>
                                        <p:cTn dur="1" fill="hold" id="34">
                                          <p:stCondLst>
                                            <p:cond delay="0"/>
                                          </p:stCondLst>
                                        </p:cTn>
                                        <p:tgtEl>
                                          <p:spTgt spid="9"/>
                                        </p:tgtEl>
                                        <p:attrNameLst>
                                          <p:attrName>style.visibility</p:attrName>
                                        </p:attrNameLst>
                                      </p:cBhvr>
                                      <p:to>
                                        <p:strVal val="visible"/>
                                      </p:to>
                                    </p:set>
                                    <p:anim calcmode="lin" valueType="num">
                                      <p:cBhvr>
                                        <p:cTn dur="500" fill="hold" id="35"/>
                                        <p:tgtEl>
                                          <p:spTgt spid="9"/>
                                        </p:tgtEl>
                                        <p:attrNameLst>
                                          <p:attrName>ppt_w</p:attrName>
                                        </p:attrNameLst>
                                      </p:cBhvr>
                                      <p:tavLst>
                                        <p:tav tm="0">
                                          <p:val>
                                            <p:strVal val="4*#ppt_w"/>
                                          </p:val>
                                        </p:tav>
                                        <p:tav tm="100000">
                                          <p:val>
                                            <p:strVal val="#ppt_w"/>
                                          </p:val>
                                        </p:tav>
                                      </p:tavLst>
                                    </p:anim>
                                    <p:anim calcmode="lin" valueType="num">
                                      <p:cBhvr>
                                        <p:cTn dur="500" fill="hold" id="36"/>
                                        <p:tgtEl>
                                          <p:spTgt spid="9"/>
                                        </p:tgtEl>
                                        <p:attrNameLst>
                                          <p:attrName>ppt_h</p:attrName>
                                        </p:attrNameLst>
                                      </p:cBhvr>
                                      <p:tavLst>
                                        <p:tav tm="0">
                                          <p:val>
                                            <p:strVal val="4*#ppt_h"/>
                                          </p:val>
                                        </p:tav>
                                        <p:tav tm="100000">
                                          <p:val>
                                            <p:strVal val="#ppt_h"/>
                                          </p:val>
                                        </p:tav>
                                      </p:tavLst>
                                    </p:anim>
                                  </p:childTnLst>
                                </p:cTn>
                              </p:par>
                            </p:childTnLst>
                          </p:cTn>
                        </p:par>
                        <p:par>
                          <p:cTn fill="hold" id="37" nodeType="afterGroup">
                            <p:stCondLst>
                              <p:cond delay="3750"/>
                            </p:stCondLst>
                            <p:childTnLst>
                              <p:par>
                                <p:cTn fill="hold" grpId="0" id="38" nodeType="afterEffect" presetClass="entr" presetID="12" presetSubtype="8">
                                  <p:stCondLst>
                                    <p:cond delay="0"/>
                                  </p:stCondLst>
                                  <p:childTnLst>
                                    <p:set>
                                      <p:cBhvr>
                                        <p:cTn dur="1" fill="hold" id="39">
                                          <p:stCondLst>
                                            <p:cond delay="0"/>
                                          </p:stCondLst>
                                        </p:cTn>
                                        <p:tgtEl>
                                          <p:spTgt spid="10"/>
                                        </p:tgtEl>
                                        <p:attrNameLst>
                                          <p:attrName>style.visibility</p:attrName>
                                        </p:attrNameLst>
                                      </p:cBhvr>
                                      <p:to>
                                        <p:strVal val="visible"/>
                                      </p:to>
                                    </p:set>
                                    <p:anim calcmode="lin" valueType="num">
                                      <p:cBhvr>
                                        <p:cTn dur="500" id="40"/>
                                        <p:tgtEl>
                                          <p:spTgt spid="10"/>
                                        </p:tgtEl>
                                        <p:attrNameLst>
                                          <p:attrName>ppt_x</p:attrName>
                                        </p:attrNameLst>
                                      </p:cBhvr>
                                      <p:tavLst>
                                        <p:tav tm="0">
                                          <p:val>
                                            <p:strVal val="#ppt_x-#ppt_w*1.125000"/>
                                          </p:val>
                                        </p:tav>
                                        <p:tav tm="100000">
                                          <p:val>
                                            <p:strVal val="#ppt_x"/>
                                          </p:val>
                                        </p:tav>
                                      </p:tavLst>
                                    </p:anim>
                                    <p:animEffect filter="wipe(right)" transition="in">
                                      <p:cBhvr>
                                        <p:cTn dur="500" id="41"/>
                                        <p:tgtEl>
                                          <p:spTgt spid="10"/>
                                        </p:tgtEl>
                                      </p:cBhvr>
                                    </p:animEffect>
                                  </p:childTnLst>
                                </p:cTn>
                              </p:par>
                            </p:childTnLst>
                          </p:cTn>
                        </p:par>
                        <p:par>
                          <p:cTn fill="hold" id="42" nodeType="afterGroup">
                            <p:stCondLst>
                              <p:cond delay="4250"/>
                            </p:stCondLst>
                            <p:childTnLst>
                              <p:par>
                                <p:cTn fill="hold" grpId="0" id="43" nodeType="afterEffect" presetClass="entr" presetID="12" presetSubtype="8">
                                  <p:stCondLst>
                                    <p:cond delay="0"/>
                                  </p:stCondLst>
                                  <p:childTnLst>
                                    <p:set>
                                      <p:cBhvr>
                                        <p:cTn dur="1" fill="hold" id="44">
                                          <p:stCondLst>
                                            <p:cond delay="0"/>
                                          </p:stCondLst>
                                        </p:cTn>
                                        <p:tgtEl>
                                          <p:spTgt spid="11"/>
                                        </p:tgtEl>
                                        <p:attrNameLst>
                                          <p:attrName>style.visibility</p:attrName>
                                        </p:attrNameLst>
                                      </p:cBhvr>
                                      <p:to>
                                        <p:strVal val="visible"/>
                                      </p:to>
                                    </p:set>
                                    <p:anim calcmode="lin" valueType="num">
                                      <p:cBhvr>
                                        <p:cTn dur="500" id="45"/>
                                        <p:tgtEl>
                                          <p:spTgt spid="11"/>
                                        </p:tgtEl>
                                        <p:attrNameLst>
                                          <p:attrName>ppt_x</p:attrName>
                                        </p:attrNameLst>
                                      </p:cBhvr>
                                      <p:tavLst>
                                        <p:tav tm="0">
                                          <p:val>
                                            <p:strVal val="#ppt_x-#ppt_w*1.125000"/>
                                          </p:val>
                                        </p:tav>
                                        <p:tav tm="100000">
                                          <p:val>
                                            <p:strVal val="#ppt_x"/>
                                          </p:val>
                                        </p:tav>
                                      </p:tavLst>
                                    </p:anim>
                                    <p:animEffect filter="wipe(right)" transition="in">
                                      <p:cBhvr>
                                        <p:cTn dur="500" id="46"/>
                                        <p:tgtEl>
                                          <p:spTgt spid="1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9"/>
      <p:bldP grpId="0" spid="10"/>
      <p:bldP grpId="0" spid="11"/>
      <p:bldP grpId="0" spid="26"/>
      <p:bldP grpId="0" spid="27"/>
    </p:bldLst>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7" name="组合 6">
            <a:extLst>
              <a:ext uri="{FF2B5EF4-FFF2-40B4-BE49-F238E27FC236}">
                <a16:creationId xmlns:a16="http://schemas.microsoft.com/office/drawing/2014/main" id="{4FD04B19-BC3C-4B7C-8F52-D679B851101F}"/>
              </a:ext>
            </a:extLst>
          </p:cNvPr>
          <p:cNvGrpSpPr/>
          <p:nvPr/>
        </p:nvGrpSpPr>
        <p:grpSpPr>
          <a:xfrm>
            <a:off x="207971" y="1520059"/>
            <a:ext cx="1314820" cy="1077233"/>
            <a:chOff x="5591515" y="1114424"/>
            <a:chExt cx="2276928" cy="1077233"/>
          </a:xfrm>
          <a:blipFill>
            <a:blip r:embed="rId3"/>
            <a:stretch>
              <a:fillRect/>
            </a:stretch>
          </a:blipFill>
        </p:grpSpPr>
        <p:sp>
          <p:nvSpPr>
            <p:cNvPr id="8" name="矩形 7">
              <a:extLst>
                <a:ext uri="{FF2B5EF4-FFF2-40B4-BE49-F238E27FC236}">
                  <a16:creationId xmlns:a16="http://schemas.microsoft.com/office/drawing/2014/main" id="{1CF9018A-0B53-42A0-B154-0250979FB8E9}"/>
                </a:ext>
              </a:extLst>
            </p:cNvPr>
            <p:cNvSpPr/>
            <p:nvPr/>
          </p:nvSpPr>
          <p:spPr>
            <a:xfrm>
              <a:off x="5591515" y="1114425"/>
              <a:ext cx="45719" cy="107723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E65E64"/>
                </a:solidFill>
              </a:endParaRPr>
            </a:p>
          </p:txBody>
        </p:sp>
        <p:sp>
          <p:nvSpPr>
            <p:cNvPr id="9" name="矩形 8">
              <a:extLst>
                <a:ext uri="{FF2B5EF4-FFF2-40B4-BE49-F238E27FC236}">
                  <a16:creationId xmlns:a16="http://schemas.microsoft.com/office/drawing/2014/main" id="{32016FC0-98C3-4D70-BD1E-8A01B99470EA}"/>
                </a:ext>
              </a:extLst>
            </p:cNvPr>
            <p:cNvSpPr/>
            <p:nvPr/>
          </p:nvSpPr>
          <p:spPr>
            <a:xfrm>
              <a:off x="7822724" y="1114425"/>
              <a:ext cx="45719" cy="107723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E65E64"/>
                </a:solidFill>
              </a:endParaRPr>
            </a:p>
          </p:txBody>
        </p:sp>
        <p:sp>
          <p:nvSpPr>
            <p:cNvPr id="10" name="矩形 9">
              <a:extLst>
                <a:ext uri="{FF2B5EF4-FFF2-40B4-BE49-F238E27FC236}">
                  <a16:creationId xmlns:a16="http://schemas.microsoft.com/office/drawing/2014/main" id="{155CCD77-56B0-40FD-8124-4FB936635EAB}"/>
                </a:ext>
              </a:extLst>
            </p:cNvPr>
            <p:cNvSpPr/>
            <p:nvPr/>
          </p:nvSpPr>
          <p:spPr>
            <a:xfrm rot="16200000">
              <a:off x="6703945" y="1994"/>
              <a:ext cx="45719" cy="22705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E65E64"/>
                </a:solidFill>
              </a:endParaRPr>
            </a:p>
          </p:txBody>
        </p:sp>
      </p:grpSp>
      <p:grpSp>
        <p:nvGrpSpPr>
          <p:cNvPr id="11" name="组合 10">
            <a:extLst>
              <a:ext uri="{FF2B5EF4-FFF2-40B4-BE49-F238E27FC236}">
                <a16:creationId xmlns:a16="http://schemas.microsoft.com/office/drawing/2014/main" id="{9F39A0EA-E0DC-4111-9A59-3B06232B0C7A}"/>
              </a:ext>
            </a:extLst>
          </p:cNvPr>
          <p:cNvGrpSpPr/>
          <p:nvPr/>
        </p:nvGrpSpPr>
        <p:grpSpPr>
          <a:xfrm flipV="1">
            <a:off x="208165" y="4022303"/>
            <a:ext cx="1311716" cy="1300753"/>
            <a:chOff x="5591515" y="1106804"/>
            <a:chExt cx="2271552" cy="1300753"/>
          </a:xfrm>
          <a:blipFill>
            <a:blip r:embed="rId3"/>
            <a:stretch>
              <a:fillRect/>
            </a:stretch>
          </a:blipFill>
        </p:grpSpPr>
        <p:sp>
          <p:nvSpPr>
            <p:cNvPr id="12" name="矩形 11">
              <a:extLst>
                <a:ext uri="{FF2B5EF4-FFF2-40B4-BE49-F238E27FC236}">
                  <a16:creationId xmlns:a16="http://schemas.microsoft.com/office/drawing/2014/main" id="{4FA326D0-4E7B-483D-B01C-68BA635B3B15}"/>
                </a:ext>
              </a:extLst>
            </p:cNvPr>
            <p:cNvSpPr/>
            <p:nvPr/>
          </p:nvSpPr>
          <p:spPr>
            <a:xfrm>
              <a:off x="5591515" y="1114426"/>
              <a:ext cx="45719" cy="129313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E65E64"/>
                </a:solidFill>
              </a:endParaRPr>
            </a:p>
          </p:txBody>
        </p:sp>
        <p:sp>
          <p:nvSpPr>
            <p:cNvPr id="13" name="矩形 12">
              <a:extLst>
                <a:ext uri="{FF2B5EF4-FFF2-40B4-BE49-F238E27FC236}">
                  <a16:creationId xmlns:a16="http://schemas.microsoft.com/office/drawing/2014/main" id="{2F5D3EA8-012A-4678-8777-02E2995D8F84}"/>
                </a:ext>
              </a:extLst>
            </p:cNvPr>
            <p:cNvSpPr/>
            <p:nvPr/>
          </p:nvSpPr>
          <p:spPr>
            <a:xfrm>
              <a:off x="7817348" y="1114425"/>
              <a:ext cx="45719" cy="129313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E65E64"/>
                </a:solidFill>
              </a:endParaRPr>
            </a:p>
          </p:txBody>
        </p:sp>
        <p:sp>
          <p:nvSpPr>
            <p:cNvPr id="14" name="矩形 13">
              <a:extLst>
                <a:ext uri="{FF2B5EF4-FFF2-40B4-BE49-F238E27FC236}">
                  <a16:creationId xmlns:a16="http://schemas.microsoft.com/office/drawing/2014/main" id="{B973268B-BDD0-41FE-8189-F8F7AAC0DD1C}"/>
                </a:ext>
              </a:extLst>
            </p:cNvPr>
            <p:cNvSpPr/>
            <p:nvPr/>
          </p:nvSpPr>
          <p:spPr>
            <a:xfrm rot="16200000">
              <a:off x="6703945" y="-5626"/>
              <a:ext cx="45719" cy="22705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E65E64"/>
                </a:solidFill>
              </a:endParaRPr>
            </a:p>
          </p:txBody>
        </p:sp>
      </p:grpSp>
      <p:sp>
        <p:nvSpPr>
          <p:cNvPr id="18" name="矩形 12">
            <a:extLst>
              <a:ext uri="{FF2B5EF4-FFF2-40B4-BE49-F238E27FC236}">
                <a16:creationId xmlns:a16="http://schemas.microsoft.com/office/drawing/2014/main" id="{D5E2AC93-4FA4-42B6-A6F3-D23A4115FDC9}"/>
              </a:ext>
            </a:extLst>
          </p:cNvPr>
          <p:cNvSpPr>
            <a:spLocks noChangeArrowheads="1"/>
          </p:cNvSpPr>
          <p:nvPr/>
        </p:nvSpPr>
        <p:spPr bwMode="auto">
          <a:xfrm>
            <a:off x="588040" y="2100096"/>
            <a:ext cx="609600" cy="228560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eaVert" wrap="none">
            <a:spAutoFit/>
          </a:bodyPr>
          <a:lstStyle/>
          <a:p>
            <a:pPr algn="ctr"/>
            <a:r>
              <a:rPr altLang="en-US" b="1" lang="zh-CN" spc="600" sz="2800">
                <a:solidFill>
                  <a:srgbClr val="64ABE2"/>
                </a:solidFill>
                <a:latin charset="-122" panose="020b0503020204020204" pitchFamily="34" typeface="微软雅黑"/>
                <a:ea charset="-122" pitchFamily="34" typeface="微软雅黑"/>
              </a:rPr>
              <a:t>加入标题描述</a:t>
            </a:r>
          </a:p>
        </p:txBody>
      </p:sp>
      <p:grpSp>
        <p:nvGrpSpPr>
          <p:cNvPr id="19" name="组合 18">
            <a:extLst>
              <a:ext uri="{FF2B5EF4-FFF2-40B4-BE49-F238E27FC236}">
                <a16:creationId xmlns:a16="http://schemas.microsoft.com/office/drawing/2014/main" id="{69BED608-F762-49D0-B3B6-72159E43814F}"/>
              </a:ext>
            </a:extLst>
          </p:cNvPr>
          <p:cNvGrpSpPr/>
          <p:nvPr/>
        </p:nvGrpSpPr>
        <p:grpSpPr>
          <a:xfrm>
            <a:off x="1811988" y="1615206"/>
            <a:ext cx="3635500" cy="3830862"/>
            <a:chOff x="1716088" y="1374775"/>
            <a:chExt cx="4608512" cy="4856163"/>
          </a:xfrm>
          <a:blipFill>
            <a:blip r:embed="rId3"/>
            <a:stretch>
              <a:fillRect/>
            </a:stretch>
          </a:blipFill>
        </p:grpSpPr>
        <p:sp>
          <p:nvSpPr>
            <p:cNvPr id="20" name="任意多边形 47">
              <a:extLst>
                <a:ext uri="{FF2B5EF4-FFF2-40B4-BE49-F238E27FC236}">
                  <a16:creationId xmlns:a16="http://schemas.microsoft.com/office/drawing/2014/main" id="{25635C3E-6DD4-4310-916C-A0D6FA9263AA}"/>
                </a:ext>
              </a:extLst>
            </p:cNvPr>
            <p:cNvSpPr/>
            <p:nvPr/>
          </p:nvSpPr>
          <p:spPr bwMode="auto">
            <a:xfrm flipH="1" rot="21480000">
              <a:off x="3038475" y="2651125"/>
              <a:ext cx="1901825" cy="1133475"/>
            </a:xfrm>
            <a:custGeom>
              <a:gdLst>
                <a:gd fmla="*/ 0 w 2262142" name="T0"/>
                <a:gd fmla="*/ 0 h 1396256" name="T1"/>
                <a:gd fmla="*/ 37353 w 2262142" name="T2"/>
                <a:gd fmla="*/ 606390 h 1396256" name="T3"/>
                <a:gd fmla="*/ 1130115 w 2262142" name="T4"/>
                <a:gd fmla="*/ 606390 h 1396256" name="T5"/>
                <a:gd fmla="*/ 0 60000 65536" name="T6"/>
                <a:gd fmla="*/ 0 60000 65536" name="T7"/>
                <a:gd fmla="*/ 0 60000 65536" name="T8"/>
                <a:gd fmla="*/ 0 w 2262142" name="T9"/>
                <a:gd fmla="*/ 0 h 1396256" name="T10"/>
                <a:gd fmla="*/ 2262142 w 2262142" name="T11"/>
                <a:gd fmla="*/ 1396256 h 1396256" name="T12"/>
              </a:gdLst>
              <a:cxnLst>
                <a:cxn ang="T6">
                  <a:pos x="T0" y="T1"/>
                </a:cxn>
                <a:cxn ang="T7">
                  <a:pos x="T2" y="T3"/>
                </a:cxn>
                <a:cxn ang="T8">
                  <a:pos x="T4" y="T5"/>
                </a:cxn>
              </a:cxnLst>
              <a:rect b="T12" l="T9" r="T11" t="T10"/>
              <a:pathLst>
                <a:path h="1396256" w="2262142">
                  <a:moveTo>
                    <a:pt x="0" y="0"/>
                  </a:moveTo>
                  <a:lnTo>
                    <a:pt x="74770" y="1396256"/>
                  </a:lnTo>
                  <a:lnTo>
                    <a:pt x="2262142" y="1396256"/>
                  </a:lnTo>
                  <a:lnTo>
                    <a:pt x="0" y="0"/>
                  </a:lnTo>
                  <a:close/>
                </a:path>
              </a:pathLst>
            </a:custGeom>
            <a:grpFill/>
            <a:ln>
              <a:noFill/>
            </a:ln>
          </p:spPr>
          <p:txBody>
            <a:bodyPr anchor="ctr"/>
            <a:lstStyle/>
            <a:p>
              <a:endParaRPr altLang="en-US" lang="zh-CN" sz="2800"/>
            </a:p>
          </p:txBody>
        </p:sp>
        <p:sp>
          <p:nvSpPr>
            <p:cNvPr id="21" name="任意多边形 51">
              <a:extLst>
                <a:ext uri="{FF2B5EF4-FFF2-40B4-BE49-F238E27FC236}">
                  <a16:creationId xmlns:a16="http://schemas.microsoft.com/office/drawing/2014/main" id="{B21F45B3-5473-41BA-8CCF-EC52B6A4A32C}"/>
                </a:ext>
              </a:extLst>
            </p:cNvPr>
            <p:cNvSpPr/>
            <p:nvPr/>
          </p:nvSpPr>
          <p:spPr bwMode="auto">
            <a:xfrm>
              <a:off x="4895850" y="2625725"/>
              <a:ext cx="1428750" cy="1133475"/>
            </a:xfrm>
            <a:custGeom>
              <a:gdLst>
                <a:gd fmla="*/ 0 w 1699399" name="T0"/>
                <a:gd fmla="*/ 0 h 1344593" name="T1"/>
                <a:gd fmla="*/ 737094 w 1699399" name="T2"/>
                <a:gd fmla="*/ 0 h 1344593" name="T3"/>
                <a:gd fmla="*/ 849061 w 1699399" name="T4"/>
                <a:gd fmla="*/ 113170 h 1344593" name="T5"/>
                <a:gd fmla="*/ 849061 w 1699399" name="T6"/>
                <a:gd fmla="*/ 565838 h 1344593" name="T7"/>
                <a:gd fmla="*/ 737094 w 1699399" name="T8"/>
                <a:gd fmla="*/ 679009 h 1344593" name="T9"/>
                <a:gd fmla="*/ 0 w 1699399" name="T10"/>
                <a:gd fmla="*/ 679009 h 1344593" name="T11"/>
                <a:gd fmla="*/ 0 60000 65536" name="T12"/>
                <a:gd fmla="*/ 0 60000 65536" name="T13"/>
                <a:gd fmla="*/ 0 60000 65536" name="T14"/>
                <a:gd fmla="*/ 0 60000 65536" name="T15"/>
                <a:gd fmla="*/ 0 60000 65536" name="T16"/>
                <a:gd fmla="*/ 0 60000 65536" name="T17"/>
                <a:gd fmla="*/ 0 w 1699399" name="T18"/>
                <a:gd fmla="*/ 0 h 1344593" name="T19"/>
                <a:gd fmla="*/ 1699399 w 1699399" name="T20"/>
                <a:gd fmla="*/ 1344593 h 1344593" name="T21"/>
              </a:gdLst>
              <a:cxnLst>
                <a:cxn ang="T12">
                  <a:pos x="T0" y="T1"/>
                </a:cxn>
                <a:cxn ang="T13">
                  <a:pos x="T2" y="T3"/>
                </a:cxn>
                <a:cxn ang="T14">
                  <a:pos x="T4" y="T5"/>
                </a:cxn>
                <a:cxn ang="T15">
                  <a:pos x="T6" y="T7"/>
                </a:cxn>
                <a:cxn ang="T16">
                  <a:pos x="T8" y="T9"/>
                </a:cxn>
                <a:cxn ang="T17">
                  <a:pos x="T10" y="T11"/>
                </a:cxn>
              </a:cxnLst>
              <a:rect b="T21" l="T18" r="T20" t="T19"/>
              <a:pathLst>
                <a:path h="1344593" w="1699398">
                  <a:moveTo>
                    <a:pt x="0" y="0"/>
                  </a:moveTo>
                  <a:lnTo>
                    <a:pt x="1475296" y="0"/>
                  </a:lnTo>
                  <a:cubicBezTo>
                    <a:pt x="1599065" y="0"/>
                    <a:pt x="1699399" y="100334"/>
                    <a:pt x="1699399" y="224103"/>
                  </a:cubicBezTo>
                  <a:lnTo>
                    <a:pt x="1699399" y="1120490"/>
                  </a:lnTo>
                  <a:cubicBezTo>
                    <a:pt x="1699399" y="1244259"/>
                    <a:pt x="1599065" y="1344593"/>
                    <a:pt x="1475296" y="1344593"/>
                  </a:cubicBezTo>
                  <a:lnTo>
                    <a:pt x="0" y="1344593"/>
                  </a:lnTo>
                  <a:lnTo>
                    <a:pt x="0" y="0"/>
                  </a:lnTo>
                  <a:close/>
                </a:path>
              </a:pathLst>
            </a:custGeom>
            <a:grpFill/>
            <a:ln>
              <a:noFill/>
            </a:ln>
          </p:spPr>
          <p:txBody>
            <a:bodyPr anchor="ctr"/>
            <a:lstStyle/>
            <a:p>
              <a:endParaRPr altLang="en-US" lang="zh-CN" sz="2800"/>
            </a:p>
          </p:txBody>
        </p:sp>
        <p:sp>
          <p:nvSpPr>
            <p:cNvPr id="22" name="任意多边形 63">
              <a:extLst>
                <a:ext uri="{FF2B5EF4-FFF2-40B4-BE49-F238E27FC236}">
                  <a16:creationId xmlns:a16="http://schemas.microsoft.com/office/drawing/2014/main" id="{0B2C11E3-4B57-4DA9-87B1-02A264902A9C}"/>
                </a:ext>
              </a:extLst>
            </p:cNvPr>
            <p:cNvSpPr/>
            <p:nvPr/>
          </p:nvSpPr>
          <p:spPr bwMode="auto">
            <a:xfrm flipH="1" flipV="1" rot="120000">
              <a:off x="3038475" y="3841750"/>
              <a:ext cx="1901825" cy="1128713"/>
            </a:xfrm>
            <a:custGeom>
              <a:gdLst>
                <a:gd fmla="*/ 1901417 w 1901961" name="T0"/>
                <a:gd fmla="*/ 1129274 h 1128526" name="T1"/>
                <a:gd fmla="*/ 62559 w 1901961" name="T2"/>
                <a:gd fmla="*/ 1129274 h 1128526" name="T3"/>
                <a:gd fmla="*/ 0 w 1901961" name="T4"/>
                <a:gd fmla="*/ 290 h 1128526" name="T5"/>
                <a:gd fmla="*/ 8285 w 1901961" name="T6"/>
                <a:gd fmla="*/ 0 h 1128526" name="T7"/>
                <a:gd fmla="*/ 0 60000 65536" name="T8"/>
                <a:gd fmla="*/ 0 60000 65536" name="T9"/>
                <a:gd fmla="*/ 0 60000 65536" name="T10"/>
                <a:gd fmla="*/ 0 60000 65536" name="T11"/>
                <a:gd fmla="*/ 0 w 1901961" name="T12"/>
                <a:gd fmla="*/ 0 h 1128526" name="T13"/>
                <a:gd fmla="*/ 1901961 w 1901961" name="T14"/>
                <a:gd fmla="*/ 1128526 h 1128526" name="T15"/>
              </a:gdLst>
              <a:cxnLst>
                <a:cxn ang="T8">
                  <a:pos x="T0" y="T1"/>
                </a:cxn>
                <a:cxn ang="T9">
                  <a:pos x="T2" y="T3"/>
                </a:cxn>
                <a:cxn ang="T10">
                  <a:pos x="T4" y="T5"/>
                </a:cxn>
                <a:cxn ang="T11">
                  <a:pos x="T6" y="T7"/>
                </a:cxn>
              </a:cxnLst>
              <a:rect b="T15" l="T12" r="T14" t="T13"/>
              <a:pathLst>
                <a:path h="1128526" w="1901960">
                  <a:moveTo>
                    <a:pt x="1901961" y="1128526"/>
                  </a:moveTo>
                  <a:lnTo>
                    <a:pt x="62575" y="1128526"/>
                  </a:lnTo>
                  <a:lnTo>
                    <a:pt x="0" y="290"/>
                  </a:lnTo>
                  <a:lnTo>
                    <a:pt x="8289" y="0"/>
                  </a:lnTo>
                  <a:lnTo>
                    <a:pt x="1901961" y="1128526"/>
                  </a:lnTo>
                  <a:close/>
                </a:path>
              </a:pathLst>
            </a:custGeom>
            <a:grpFill/>
            <a:ln>
              <a:noFill/>
            </a:ln>
          </p:spPr>
          <p:txBody>
            <a:bodyPr anchor="ctr"/>
            <a:lstStyle/>
            <a:p>
              <a:endParaRPr altLang="en-US" lang="zh-CN" sz="2800"/>
            </a:p>
          </p:txBody>
        </p:sp>
        <p:sp>
          <p:nvSpPr>
            <p:cNvPr id="23" name="任意多边形 53">
              <a:extLst>
                <a:ext uri="{FF2B5EF4-FFF2-40B4-BE49-F238E27FC236}">
                  <a16:creationId xmlns:a16="http://schemas.microsoft.com/office/drawing/2014/main" id="{FE4BB994-C45D-4568-8370-9D9E1B289907}"/>
                </a:ext>
              </a:extLst>
            </p:cNvPr>
            <p:cNvSpPr/>
            <p:nvPr/>
          </p:nvSpPr>
          <p:spPr bwMode="auto">
            <a:xfrm flipV="1">
              <a:off x="4878388" y="3867150"/>
              <a:ext cx="1428750" cy="1120775"/>
            </a:xfrm>
            <a:custGeom>
              <a:gdLst>
                <a:gd fmla="*/ 0 w 1699399" name="T0"/>
                <a:gd fmla="*/ 0 h 1344593" name="T1"/>
                <a:gd fmla="*/ 737094 w 1699399" name="T2"/>
                <a:gd fmla="*/ 0 h 1344593" name="T3"/>
                <a:gd fmla="*/ 849061 w 1699399" name="T4"/>
                <a:gd fmla="*/ 108183 h 1344593" name="T5"/>
                <a:gd fmla="*/ 849061 w 1699399" name="T6"/>
                <a:gd fmla="*/ 540901 h 1344593" name="T7"/>
                <a:gd fmla="*/ 737094 w 1699399" name="T8"/>
                <a:gd fmla="*/ 649084 h 1344593" name="T9"/>
                <a:gd fmla="*/ 0 w 1699399" name="T10"/>
                <a:gd fmla="*/ 649084 h 1344593" name="T11"/>
                <a:gd fmla="*/ 0 60000 65536" name="T12"/>
                <a:gd fmla="*/ 0 60000 65536" name="T13"/>
                <a:gd fmla="*/ 0 60000 65536" name="T14"/>
                <a:gd fmla="*/ 0 60000 65536" name="T15"/>
                <a:gd fmla="*/ 0 60000 65536" name="T16"/>
                <a:gd fmla="*/ 0 60000 65536" name="T17"/>
                <a:gd fmla="*/ 0 w 1699399" name="T18"/>
                <a:gd fmla="*/ 0 h 1344593" name="T19"/>
                <a:gd fmla="*/ 1699399 w 1699399" name="T20"/>
                <a:gd fmla="*/ 1344593 h 1344593" name="T21"/>
              </a:gdLst>
              <a:cxnLst>
                <a:cxn ang="T12">
                  <a:pos x="T0" y="T1"/>
                </a:cxn>
                <a:cxn ang="T13">
                  <a:pos x="T2" y="T3"/>
                </a:cxn>
                <a:cxn ang="T14">
                  <a:pos x="T4" y="T5"/>
                </a:cxn>
                <a:cxn ang="T15">
                  <a:pos x="T6" y="T7"/>
                </a:cxn>
                <a:cxn ang="T16">
                  <a:pos x="T8" y="T9"/>
                </a:cxn>
                <a:cxn ang="T17">
                  <a:pos x="T10" y="T11"/>
                </a:cxn>
              </a:cxnLst>
              <a:rect b="T21" l="T18" r="T20" t="T19"/>
              <a:pathLst>
                <a:path h="1344593" w="1699398">
                  <a:moveTo>
                    <a:pt x="0" y="0"/>
                  </a:moveTo>
                  <a:lnTo>
                    <a:pt x="1475296" y="0"/>
                  </a:lnTo>
                  <a:cubicBezTo>
                    <a:pt x="1599065" y="0"/>
                    <a:pt x="1699399" y="100334"/>
                    <a:pt x="1699399" y="224103"/>
                  </a:cubicBezTo>
                  <a:lnTo>
                    <a:pt x="1699399" y="1120490"/>
                  </a:lnTo>
                  <a:cubicBezTo>
                    <a:pt x="1699399" y="1244259"/>
                    <a:pt x="1599065" y="1344593"/>
                    <a:pt x="1475296" y="1344593"/>
                  </a:cubicBezTo>
                  <a:lnTo>
                    <a:pt x="0" y="1344593"/>
                  </a:lnTo>
                  <a:lnTo>
                    <a:pt x="0" y="0"/>
                  </a:lnTo>
                  <a:close/>
                </a:path>
              </a:pathLst>
            </a:custGeom>
            <a:grpFill/>
            <a:ln>
              <a:noFill/>
            </a:ln>
          </p:spPr>
          <p:txBody>
            <a:bodyPr anchor="ctr"/>
            <a:lstStyle/>
            <a:p>
              <a:endParaRPr altLang="en-US" lang="zh-CN" sz="2800"/>
            </a:p>
          </p:txBody>
        </p:sp>
        <p:sp>
          <p:nvSpPr>
            <p:cNvPr id="24" name="任意多边形 55">
              <a:extLst>
                <a:ext uri="{FF2B5EF4-FFF2-40B4-BE49-F238E27FC236}">
                  <a16:creationId xmlns:a16="http://schemas.microsoft.com/office/drawing/2014/main" id="{1F59790A-4969-434B-9E0D-12A3DF383906}"/>
                </a:ext>
              </a:extLst>
            </p:cNvPr>
            <p:cNvSpPr/>
            <p:nvPr/>
          </p:nvSpPr>
          <p:spPr bwMode="auto">
            <a:xfrm flipV="1" rot="13105210">
              <a:off x="2508250" y="4537075"/>
              <a:ext cx="3000375" cy="879475"/>
            </a:xfrm>
            <a:custGeom>
              <a:gdLst>
                <a:gd fmla="*/ 0 w 3567861" name="T0"/>
                <a:gd fmla="*/ 523019 h 1045825" name="T1"/>
                <a:gd fmla="*/ 414851 w 3567861" name="T2"/>
                <a:gd fmla="*/ 0 h 1045825" name="T3"/>
                <a:gd fmla="*/ 1784343 w 3567861" name="T4"/>
                <a:gd fmla="*/ 58341 h 1045825" name="T5"/>
                <a:gd fmla="*/ 0 w 3567861" name="T6"/>
                <a:gd fmla="*/ 523019 h 1045825" name="T7"/>
                <a:gd fmla="*/ 0 60000 65536" name="T8"/>
                <a:gd fmla="*/ 0 60000 65536" name="T9"/>
                <a:gd fmla="*/ 0 60000 65536" name="T10"/>
                <a:gd fmla="*/ 0 60000 65536" name="T11"/>
                <a:gd fmla="*/ 0 w 3567861" name="T12"/>
                <a:gd fmla="*/ 0 h 1045825" name="T13"/>
                <a:gd fmla="*/ 3567861 w 3567861" name="T14"/>
                <a:gd fmla="*/ 1045825 h 1045825" name="T15"/>
              </a:gdLst>
              <a:cxnLst>
                <a:cxn ang="T8">
                  <a:pos x="T0" y="T1"/>
                </a:cxn>
                <a:cxn ang="T9">
                  <a:pos x="T2" y="T3"/>
                </a:cxn>
                <a:cxn ang="T10">
                  <a:pos x="T4" y="T5"/>
                </a:cxn>
                <a:cxn ang="T11">
                  <a:pos x="T6" y="T7"/>
                </a:cxn>
              </a:cxnLst>
              <a:rect b="T15" l="T12" r="T14" t="T13"/>
              <a:pathLst>
                <a:path h="1045825" w="3567861">
                  <a:moveTo>
                    <a:pt x="0" y="1045825"/>
                  </a:moveTo>
                  <a:lnTo>
                    <a:pt x="829510" y="0"/>
                  </a:lnTo>
                  <a:lnTo>
                    <a:pt x="3567861" y="116658"/>
                  </a:lnTo>
                  <a:cubicBezTo>
                    <a:pt x="2354936" y="465266"/>
                    <a:pt x="1212925" y="697217"/>
                    <a:pt x="0" y="1045825"/>
                  </a:cubicBezTo>
                  <a:close/>
                </a:path>
              </a:pathLst>
            </a:custGeom>
            <a:grpFill/>
            <a:ln>
              <a:noFill/>
            </a:ln>
          </p:spPr>
          <p:txBody>
            <a:bodyPr anchor="ctr"/>
            <a:lstStyle/>
            <a:p>
              <a:endParaRPr altLang="en-US" lang="zh-CN" sz="2800"/>
            </a:p>
          </p:txBody>
        </p:sp>
        <p:sp>
          <p:nvSpPr>
            <p:cNvPr id="25" name="任意多边形 56">
              <a:extLst>
                <a:ext uri="{FF2B5EF4-FFF2-40B4-BE49-F238E27FC236}">
                  <a16:creationId xmlns:a16="http://schemas.microsoft.com/office/drawing/2014/main" id="{A0A4627B-F2EB-4DA3-9630-D18882F35ACC}"/>
                </a:ext>
              </a:extLst>
            </p:cNvPr>
            <p:cNvSpPr/>
            <p:nvPr/>
          </p:nvSpPr>
          <p:spPr bwMode="auto">
            <a:xfrm flipV="1">
              <a:off x="4878388" y="5114925"/>
              <a:ext cx="1428750" cy="1116013"/>
            </a:xfrm>
            <a:custGeom>
              <a:gdLst>
                <a:gd fmla="*/ 0 w 1699399" name="T0"/>
                <a:gd fmla="*/ 0 h 1344593" name="T1"/>
                <a:gd fmla="*/ 737094 w 1699399" name="T2"/>
                <a:gd fmla="*/ 0 h 1344593" name="T3"/>
                <a:gd fmla="*/ 849061 w 1699399" name="T4"/>
                <a:gd fmla="*/ 106356 h 1344593" name="T5"/>
                <a:gd fmla="*/ 849061 w 1699399" name="T6"/>
                <a:gd fmla="*/ 531766 h 1344593" name="T7"/>
                <a:gd fmla="*/ 737094 w 1699399" name="T8"/>
                <a:gd fmla="*/ 638123 h 1344593" name="T9"/>
                <a:gd fmla="*/ 0 w 1699399" name="T10"/>
                <a:gd fmla="*/ 638123 h 1344593" name="T11"/>
                <a:gd fmla="*/ 0 60000 65536" name="T12"/>
                <a:gd fmla="*/ 0 60000 65536" name="T13"/>
                <a:gd fmla="*/ 0 60000 65536" name="T14"/>
                <a:gd fmla="*/ 0 60000 65536" name="T15"/>
                <a:gd fmla="*/ 0 60000 65536" name="T16"/>
                <a:gd fmla="*/ 0 60000 65536" name="T17"/>
                <a:gd fmla="*/ 0 w 1699399" name="T18"/>
                <a:gd fmla="*/ 0 h 1344593" name="T19"/>
                <a:gd fmla="*/ 1699399 w 1699399" name="T20"/>
                <a:gd fmla="*/ 1344593 h 1344593" name="T21"/>
              </a:gdLst>
              <a:cxnLst>
                <a:cxn ang="T12">
                  <a:pos x="T0" y="T1"/>
                </a:cxn>
                <a:cxn ang="T13">
                  <a:pos x="T2" y="T3"/>
                </a:cxn>
                <a:cxn ang="T14">
                  <a:pos x="T4" y="T5"/>
                </a:cxn>
                <a:cxn ang="T15">
                  <a:pos x="T6" y="T7"/>
                </a:cxn>
                <a:cxn ang="T16">
                  <a:pos x="T8" y="T9"/>
                </a:cxn>
                <a:cxn ang="T17">
                  <a:pos x="T10" y="T11"/>
                </a:cxn>
              </a:cxnLst>
              <a:rect b="T21" l="T18" r="T20" t="T19"/>
              <a:pathLst>
                <a:path h="1344593" w="1699398">
                  <a:moveTo>
                    <a:pt x="0" y="0"/>
                  </a:moveTo>
                  <a:lnTo>
                    <a:pt x="1475296" y="0"/>
                  </a:lnTo>
                  <a:cubicBezTo>
                    <a:pt x="1599065" y="0"/>
                    <a:pt x="1699399" y="100334"/>
                    <a:pt x="1699399" y="224103"/>
                  </a:cubicBezTo>
                  <a:lnTo>
                    <a:pt x="1699399" y="1120490"/>
                  </a:lnTo>
                  <a:cubicBezTo>
                    <a:pt x="1699399" y="1244259"/>
                    <a:pt x="1599065" y="1344593"/>
                    <a:pt x="1475296" y="1344593"/>
                  </a:cubicBezTo>
                  <a:lnTo>
                    <a:pt x="0" y="1344593"/>
                  </a:lnTo>
                  <a:lnTo>
                    <a:pt x="0" y="0"/>
                  </a:lnTo>
                  <a:close/>
                </a:path>
              </a:pathLst>
            </a:custGeom>
            <a:grpFill/>
            <a:ln>
              <a:noFill/>
            </a:ln>
          </p:spPr>
          <p:txBody>
            <a:bodyPr anchor="ctr"/>
            <a:lstStyle/>
            <a:p>
              <a:endParaRPr altLang="en-US" lang="zh-CN" sz="2800"/>
            </a:p>
          </p:txBody>
        </p:sp>
        <p:sp>
          <p:nvSpPr>
            <p:cNvPr id="26" name="任意多边形 58">
              <a:extLst>
                <a:ext uri="{FF2B5EF4-FFF2-40B4-BE49-F238E27FC236}">
                  <a16:creationId xmlns:a16="http://schemas.microsoft.com/office/drawing/2014/main" id="{EE02EC58-18ED-4A02-97E5-7D32380A7361}"/>
                </a:ext>
              </a:extLst>
            </p:cNvPr>
            <p:cNvSpPr/>
            <p:nvPr/>
          </p:nvSpPr>
          <p:spPr bwMode="auto">
            <a:xfrm rot="8494790">
              <a:off x="2508250" y="2197100"/>
              <a:ext cx="3000375" cy="879475"/>
            </a:xfrm>
            <a:custGeom>
              <a:gdLst>
                <a:gd fmla="*/ 0 w 3567861" name="T0"/>
                <a:gd fmla="*/ 523019 h 1045825" name="T1"/>
                <a:gd fmla="*/ 414851 w 3567861" name="T2"/>
                <a:gd fmla="*/ 0 h 1045825" name="T3"/>
                <a:gd fmla="*/ 1784343 w 3567861" name="T4"/>
                <a:gd fmla="*/ 58341 h 1045825" name="T5"/>
                <a:gd fmla="*/ 0 w 3567861" name="T6"/>
                <a:gd fmla="*/ 523019 h 1045825" name="T7"/>
                <a:gd fmla="*/ 0 60000 65536" name="T8"/>
                <a:gd fmla="*/ 0 60000 65536" name="T9"/>
                <a:gd fmla="*/ 0 60000 65536" name="T10"/>
                <a:gd fmla="*/ 0 60000 65536" name="T11"/>
                <a:gd fmla="*/ 0 w 3567861" name="T12"/>
                <a:gd fmla="*/ 0 h 1045825" name="T13"/>
                <a:gd fmla="*/ 3567861 w 3567861" name="T14"/>
                <a:gd fmla="*/ 1045825 h 1045825" name="T15"/>
              </a:gdLst>
              <a:cxnLst>
                <a:cxn ang="T8">
                  <a:pos x="T0" y="T1"/>
                </a:cxn>
                <a:cxn ang="T9">
                  <a:pos x="T2" y="T3"/>
                </a:cxn>
                <a:cxn ang="T10">
                  <a:pos x="T4" y="T5"/>
                </a:cxn>
                <a:cxn ang="T11">
                  <a:pos x="T6" y="T7"/>
                </a:cxn>
              </a:cxnLst>
              <a:rect b="T15" l="T12" r="T14" t="T13"/>
              <a:pathLst>
                <a:path h="1045825" w="3567861">
                  <a:moveTo>
                    <a:pt x="0" y="1045825"/>
                  </a:moveTo>
                  <a:lnTo>
                    <a:pt x="829510" y="0"/>
                  </a:lnTo>
                  <a:lnTo>
                    <a:pt x="3567861" y="116658"/>
                  </a:lnTo>
                  <a:cubicBezTo>
                    <a:pt x="2354936" y="465266"/>
                    <a:pt x="1212925" y="697217"/>
                    <a:pt x="0" y="1045825"/>
                  </a:cubicBezTo>
                  <a:close/>
                </a:path>
              </a:pathLst>
            </a:custGeom>
            <a:grpFill/>
            <a:ln>
              <a:noFill/>
            </a:ln>
          </p:spPr>
          <p:txBody>
            <a:bodyPr anchor="ctr"/>
            <a:lstStyle/>
            <a:p>
              <a:endParaRPr altLang="en-US" lang="zh-CN" sz="2800"/>
            </a:p>
          </p:txBody>
        </p:sp>
        <p:sp>
          <p:nvSpPr>
            <p:cNvPr id="27" name="任意多边形 59">
              <a:extLst>
                <a:ext uri="{FF2B5EF4-FFF2-40B4-BE49-F238E27FC236}">
                  <a16:creationId xmlns:a16="http://schemas.microsoft.com/office/drawing/2014/main" id="{ED1E0269-7171-42FB-BF81-5D5A5021100D}"/>
                </a:ext>
              </a:extLst>
            </p:cNvPr>
            <p:cNvSpPr/>
            <p:nvPr/>
          </p:nvSpPr>
          <p:spPr bwMode="auto">
            <a:xfrm>
              <a:off x="4895850" y="1374775"/>
              <a:ext cx="1428750" cy="1117600"/>
            </a:xfrm>
            <a:custGeom>
              <a:gdLst>
                <a:gd fmla="*/ 0 w 1699399" name="T0"/>
                <a:gd fmla="*/ 0 h 1344593" name="T1"/>
                <a:gd fmla="*/ 737094 w 1699399" name="T2"/>
                <a:gd fmla="*/ 0 h 1344593" name="T3"/>
                <a:gd fmla="*/ 849061 w 1699399" name="T4"/>
                <a:gd fmla="*/ 106962 h 1344593" name="T5"/>
                <a:gd fmla="*/ 849061 w 1699399" name="T6"/>
                <a:gd fmla="*/ 534798 h 1344593" name="T7"/>
                <a:gd fmla="*/ 737094 w 1699399" name="T8"/>
                <a:gd fmla="*/ 641761 h 1344593" name="T9"/>
                <a:gd fmla="*/ 0 w 1699399" name="T10"/>
                <a:gd fmla="*/ 641761 h 1344593" name="T11"/>
                <a:gd fmla="*/ 0 60000 65536" name="T12"/>
                <a:gd fmla="*/ 0 60000 65536" name="T13"/>
                <a:gd fmla="*/ 0 60000 65536" name="T14"/>
                <a:gd fmla="*/ 0 60000 65536" name="T15"/>
                <a:gd fmla="*/ 0 60000 65536" name="T16"/>
                <a:gd fmla="*/ 0 60000 65536" name="T17"/>
                <a:gd fmla="*/ 0 w 1699399" name="T18"/>
                <a:gd fmla="*/ 0 h 1344593" name="T19"/>
                <a:gd fmla="*/ 1699399 w 1699399" name="T20"/>
                <a:gd fmla="*/ 1344593 h 1344593" name="T21"/>
              </a:gdLst>
              <a:cxnLst>
                <a:cxn ang="T12">
                  <a:pos x="T0" y="T1"/>
                </a:cxn>
                <a:cxn ang="T13">
                  <a:pos x="T2" y="T3"/>
                </a:cxn>
                <a:cxn ang="T14">
                  <a:pos x="T4" y="T5"/>
                </a:cxn>
                <a:cxn ang="T15">
                  <a:pos x="T6" y="T7"/>
                </a:cxn>
                <a:cxn ang="T16">
                  <a:pos x="T8" y="T9"/>
                </a:cxn>
                <a:cxn ang="T17">
                  <a:pos x="T10" y="T11"/>
                </a:cxn>
              </a:cxnLst>
              <a:rect b="T21" l="T18" r="T20" t="T19"/>
              <a:pathLst>
                <a:path h="1344593" w="1699398">
                  <a:moveTo>
                    <a:pt x="0" y="0"/>
                  </a:moveTo>
                  <a:lnTo>
                    <a:pt x="1475296" y="0"/>
                  </a:lnTo>
                  <a:cubicBezTo>
                    <a:pt x="1599065" y="0"/>
                    <a:pt x="1699399" y="100334"/>
                    <a:pt x="1699399" y="224103"/>
                  </a:cubicBezTo>
                  <a:lnTo>
                    <a:pt x="1699399" y="1120490"/>
                  </a:lnTo>
                  <a:cubicBezTo>
                    <a:pt x="1699399" y="1244259"/>
                    <a:pt x="1599065" y="1344593"/>
                    <a:pt x="1475296" y="1344593"/>
                  </a:cubicBezTo>
                  <a:lnTo>
                    <a:pt x="0" y="1344593"/>
                  </a:lnTo>
                  <a:lnTo>
                    <a:pt x="0" y="0"/>
                  </a:lnTo>
                  <a:close/>
                </a:path>
              </a:pathLst>
            </a:custGeom>
            <a:grpFill/>
            <a:ln>
              <a:noFill/>
            </a:ln>
          </p:spPr>
          <p:txBody>
            <a:bodyPr anchor="ctr"/>
            <a:lstStyle/>
            <a:p>
              <a:endParaRPr altLang="en-US" lang="zh-CN" sz="2800"/>
            </a:p>
          </p:txBody>
        </p:sp>
        <p:grpSp>
          <p:nvGrpSpPr>
            <p:cNvPr id="28" name="组合 27">
              <a:extLst>
                <a:ext uri="{FF2B5EF4-FFF2-40B4-BE49-F238E27FC236}">
                  <a16:creationId xmlns:a16="http://schemas.microsoft.com/office/drawing/2014/main" id="{0BB3E7E3-ADD0-4408-A278-8388813D2890}"/>
                </a:ext>
              </a:extLst>
            </p:cNvPr>
            <p:cNvGrpSpPr/>
            <p:nvPr/>
          </p:nvGrpSpPr>
          <p:grpSpPr>
            <a:xfrm>
              <a:off x="1716088" y="3241675"/>
              <a:ext cx="1368425" cy="1374775"/>
              <a:chExt cx="1375837" cy="1380067"/>
            </a:xfrm>
            <a:grpFill/>
          </p:grpSpPr>
          <p:grpSp>
            <p:nvGrpSpPr>
              <p:cNvPr id="35" name="组合 25">
                <a:extLst>
                  <a:ext uri="{FF2B5EF4-FFF2-40B4-BE49-F238E27FC236}">
                    <a16:creationId xmlns:a16="http://schemas.microsoft.com/office/drawing/2014/main" id="{1BB1E489-DEA9-4A3F-AB83-81B01681ABB6}"/>
                  </a:ext>
                </a:extLst>
              </p:cNvPr>
              <p:cNvGrpSpPr/>
              <p:nvPr/>
            </p:nvGrpSpPr>
            <p:grpSpPr>
              <a:xfrm>
                <a:off x="0" y="0"/>
                <a:ext cx="1375837" cy="1380067"/>
                <a:chExt cx="1375837" cy="1380067"/>
              </a:xfrm>
              <a:grpFill/>
            </p:grpSpPr>
            <p:sp>
              <p:nvSpPr>
                <p:cNvPr id="37" name="矩形 11">
                  <a:extLst>
                    <a:ext uri="{FF2B5EF4-FFF2-40B4-BE49-F238E27FC236}">
                      <a16:creationId xmlns:a16="http://schemas.microsoft.com/office/drawing/2014/main" id="{BE0DAF61-A413-48D5-8DFB-23DE95332990}"/>
                    </a:ext>
                  </a:extLst>
                </p:cNvPr>
                <p:cNvSpPr>
                  <a:spLocks noChangeArrowheads="1"/>
                </p:cNvSpPr>
                <p:nvPr/>
              </p:nvSpPr>
              <p:spPr bwMode="auto">
                <a:xfrm>
                  <a:off x="0" y="254000"/>
                  <a:ext cx="795866" cy="626533"/>
                </a:xfrm>
                <a:prstGeom prst="rect">
                  <a:avLst/>
                </a:prstGeom>
                <a:grpFill/>
                <a:ln>
                  <a:noFill/>
                </a:ln>
                <a:extLst>
                  <a:ext uri="{91240B29-F687-4F45-9708-019B960494DF}">
                    <a14:hiddenLine w="9525">
                      <a:solidFill>
                        <a:srgbClr val="000000"/>
                      </a:solidFill>
                      <a:miter lim="800000"/>
                      <a:headEnd/>
                      <a:tailEnd/>
                    </a14:hiddenLine>
                  </a:ext>
                </a:extLst>
              </p:spPr>
              <p:txBody>
                <a:bodyPr anchor="ctr"/>
                <a:lstStyle/>
                <a:p>
                  <a:pPr algn="ctr" eaLnBrk="1" hangingPunct="1">
                    <a:buFont typeface="Arial"/>
                    <a:buNone/>
                  </a:pPr>
                  <a:endParaRPr altLang="en-US" lang="zh-CN" sz="2800">
                    <a:solidFill>
                      <a:srgbClr val="FFFFFF"/>
                    </a:solidFill>
                    <a:latin typeface="宋体"/>
                    <a:sym typeface="宋体"/>
                  </a:endParaRPr>
                </a:p>
              </p:txBody>
            </p:sp>
            <p:sp>
              <p:nvSpPr>
                <p:cNvPr id="38" name="矩形 12">
                  <a:extLst>
                    <a:ext uri="{FF2B5EF4-FFF2-40B4-BE49-F238E27FC236}">
                      <a16:creationId xmlns:a16="http://schemas.microsoft.com/office/drawing/2014/main" id="{F8BB2C10-5086-48D2-B7F0-D168401E1A25}"/>
                    </a:ext>
                  </a:extLst>
                </p:cNvPr>
                <p:cNvSpPr>
                  <a:spLocks noChangeArrowheads="1"/>
                </p:cNvSpPr>
                <p:nvPr/>
              </p:nvSpPr>
              <p:spPr bwMode="auto">
                <a:xfrm>
                  <a:off x="0" y="0"/>
                  <a:ext cx="559857" cy="254000"/>
                </a:xfrm>
                <a:prstGeom prst="rect">
                  <a:avLst/>
                </a:prstGeom>
                <a:grpFill/>
                <a:ln>
                  <a:noFill/>
                </a:ln>
                <a:extLst>
                  <a:ext uri="{91240B29-F687-4F45-9708-019B960494DF}">
                    <a14:hiddenLine w="9525">
                      <a:solidFill>
                        <a:srgbClr val="000000"/>
                      </a:solidFill>
                      <a:miter lim="800000"/>
                      <a:headEnd/>
                      <a:tailEnd/>
                    </a14:hiddenLine>
                  </a:ext>
                </a:extLst>
              </p:spPr>
              <p:txBody>
                <a:bodyPr anchor="ctr"/>
                <a:lstStyle/>
                <a:p>
                  <a:pPr algn="ctr" eaLnBrk="1" hangingPunct="1">
                    <a:buFont typeface="Arial"/>
                    <a:buNone/>
                  </a:pPr>
                  <a:endParaRPr altLang="en-US" lang="zh-CN" sz="2800">
                    <a:solidFill>
                      <a:srgbClr val="FFFFFF"/>
                    </a:solidFill>
                    <a:latin typeface="宋体"/>
                    <a:sym typeface="宋体"/>
                  </a:endParaRPr>
                </a:p>
              </p:txBody>
            </p:sp>
            <p:sp>
              <p:nvSpPr>
                <p:cNvPr id="39" name="矩形 13">
                  <a:extLst>
                    <a:ext uri="{FF2B5EF4-FFF2-40B4-BE49-F238E27FC236}">
                      <a16:creationId xmlns:a16="http://schemas.microsoft.com/office/drawing/2014/main" id="{88C1B497-57D4-4779-A19D-3AD779C4F7A4}"/>
                    </a:ext>
                  </a:extLst>
                </p:cNvPr>
                <p:cNvSpPr>
                  <a:spLocks noChangeArrowheads="1"/>
                </p:cNvSpPr>
                <p:nvPr/>
              </p:nvSpPr>
              <p:spPr bwMode="auto">
                <a:xfrm>
                  <a:off x="829733" y="287867"/>
                  <a:ext cx="295406" cy="567266"/>
                </a:xfrm>
                <a:prstGeom prst="rect">
                  <a:avLst/>
                </a:prstGeom>
                <a:grpFill/>
                <a:ln>
                  <a:noFill/>
                </a:ln>
                <a:extLst>
                  <a:ext uri="{91240B29-F687-4F45-9708-019B960494DF}">
                    <a14:hiddenLine w="9525">
                      <a:solidFill>
                        <a:srgbClr val="000000"/>
                      </a:solidFill>
                      <a:miter lim="800000"/>
                      <a:headEnd/>
                      <a:tailEnd/>
                    </a14:hiddenLine>
                  </a:ext>
                </a:extLst>
              </p:spPr>
              <p:txBody>
                <a:bodyPr anchor="ctr"/>
                <a:lstStyle/>
                <a:p>
                  <a:pPr algn="ctr" eaLnBrk="1" hangingPunct="1">
                    <a:buFont typeface="Arial"/>
                    <a:buNone/>
                  </a:pPr>
                  <a:endParaRPr altLang="en-US" lang="zh-CN" sz="2800">
                    <a:solidFill>
                      <a:srgbClr val="FFFFFF"/>
                    </a:solidFill>
                    <a:latin typeface="宋体"/>
                    <a:sym typeface="宋体"/>
                  </a:endParaRPr>
                </a:p>
              </p:txBody>
            </p:sp>
            <p:sp>
              <p:nvSpPr>
                <p:cNvPr id="40" name="任意多边形 18">
                  <a:extLst>
                    <a:ext uri="{FF2B5EF4-FFF2-40B4-BE49-F238E27FC236}">
                      <a16:creationId xmlns:a16="http://schemas.microsoft.com/office/drawing/2014/main" id="{DADBD5B1-4FFD-4548-880D-C54C49CD9C83}"/>
                    </a:ext>
                  </a:extLst>
                </p:cNvPr>
                <p:cNvSpPr/>
                <p:nvPr/>
              </p:nvSpPr>
              <p:spPr bwMode="auto">
                <a:xfrm>
                  <a:off x="1156761" y="143317"/>
                  <a:ext cx="219076" cy="839485"/>
                </a:xfrm>
                <a:custGeom>
                  <a:gdLst>
                    <a:gd fmla="*/ 229783 w 215619" name="T0"/>
                    <a:gd fmla="*/ 0 h 839485" name="T1"/>
                    <a:gd fmla="*/ 229783 w 215619" name="T2"/>
                    <a:gd fmla="*/ 839485 h 839485" name="T3"/>
                    <a:gd fmla="*/ 0 w 215619" name="T4"/>
                    <a:gd fmla="*/ 691923 h 839485" name="T5"/>
                    <a:gd fmla="*/ 0 w 215619" name="T6"/>
                    <a:gd fmla="*/ 147562 h 839485" name="T7"/>
                    <a:gd fmla="*/ 0 60000 65536" name="T8"/>
                    <a:gd fmla="*/ 0 60000 65536" name="T9"/>
                    <a:gd fmla="*/ 0 60000 65536" name="T10"/>
                    <a:gd fmla="*/ 0 60000 65536" name="T11"/>
                    <a:gd fmla="*/ 0 w 215619" name="T12"/>
                    <a:gd fmla="*/ 0 h 839485" name="T13"/>
                    <a:gd fmla="*/ 215619 w 215619" name="T14"/>
                    <a:gd fmla="*/ 839485 h 839485" name="T15"/>
                  </a:gdLst>
                  <a:cxnLst>
                    <a:cxn ang="T8">
                      <a:pos x="T0" y="T1"/>
                    </a:cxn>
                    <a:cxn ang="T9">
                      <a:pos x="T2" y="T3"/>
                    </a:cxn>
                    <a:cxn ang="T10">
                      <a:pos x="T4" y="T5"/>
                    </a:cxn>
                    <a:cxn ang="T11">
                      <a:pos x="T6" y="T7"/>
                    </a:cxn>
                  </a:cxnLst>
                  <a:rect b="T15" l="T12" r="T14" t="T13"/>
                  <a:pathLst>
                    <a:path h="839485" w="215619">
                      <a:moveTo>
                        <a:pt x="215619" y="0"/>
                      </a:moveTo>
                      <a:lnTo>
                        <a:pt x="215619" y="839485"/>
                      </a:lnTo>
                      <a:lnTo>
                        <a:pt x="0" y="691923"/>
                      </a:lnTo>
                      <a:lnTo>
                        <a:pt x="0" y="147562"/>
                      </a:lnTo>
                      <a:lnTo>
                        <a:pt x="215619" y="0"/>
                      </a:lnTo>
                      <a:close/>
                    </a:path>
                  </a:pathLst>
                </a:custGeom>
                <a:grpFill/>
                <a:ln>
                  <a:noFill/>
                </a:ln>
                <a:extLst>
                  <a:ext uri="{91240B29-F687-4F45-9708-019B960494DF}">
                    <a14:hiddenLine w="9525">
                      <a:solidFill>
                        <a:srgbClr val="000000"/>
                      </a:solidFill>
                      <a:round/>
                      <a:headEnd/>
                      <a:tailEnd/>
                    </a14:hiddenLine>
                  </a:ext>
                </a:extLst>
              </p:spPr>
              <p:txBody>
                <a:bodyPr anchor="ctr"/>
                <a:lstStyle/>
                <a:p>
                  <a:endParaRPr altLang="en-US" lang="zh-CN" sz="2800"/>
                </a:p>
              </p:txBody>
            </p:sp>
            <p:sp>
              <p:nvSpPr>
                <p:cNvPr id="41" name="任意多边形 21">
                  <a:extLst>
                    <a:ext uri="{FF2B5EF4-FFF2-40B4-BE49-F238E27FC236}">
                      <a16:creationId xmlns:a16="http://schemas.microsoft.com/office/drawing/2014/main" id="{31920878-F5B5-4475-ABA7-EDD68F278D40}"/>
                    </a:ext>
                  </a:extLst>
                </p:cNvPr>
                <p:cNvSpPr/>
                <p:nvPr/>
              </p:nvSpPr>
              <p:spPr bwMode="auto">
                <a:xfrm>
                  <a:off x="92709" y="821266"/>
                  <a:ext cx="431799" cy="558801"/>
                </a:xfrm>
                <a:custGeom>
                  <a:gdLst>
                    <a:gd fmla="*/ 62411 w 431799" name="T0"/>
                    <a:gd fmla="*/ 80767 h 558801" name="T1"/>
                    <a:gd fmla="*/ 62411 w 431799" name="T2"/>
                    <a:gd fmla="*/ 478032 h 558801" name="T3"/>
                    <a:gd fmla="*/ 369387 w 431799" name="T4"/>
                    <a:gd fmla="*/ 478032 h 558801" name="T5"/>
                    <a:gd fmla="*/ 369387 w 431799" name="T6"/>
                    <a:gd fmla="*/ 80767 h 558801" name="T7"/>
                    <a:gd fmla="*/ 0 w 431799" name="T8"/>
                    <a:gd fmla="*/ 0 h 558801" name="T9"/>
                    <a:gd fmla="*/ 431799 w 431799" name="T10"/>
                    <a:gd fmla="*/ 0 h 558801" name="T11"/>
                    <a:gd fmla="*/ 431799 w 431799" name="T12"/>
                    <a:gd fmla="*/ 558801 h 558801" name="T13"/>
                    <a:gd fmla="*/ 0 w 431799" name="T14"/>
                    <a:gd fmla="*/ 558801 h 558801" name="T15"/>
                    <a:gd fmla="*/ 0 60000 65536" name="T16"/>
                    <a:gd fmla="*/ 0 60000 65536" name="T17"/>
                    <a:gd fmla="*/ 0 60000 65536" name="T18"/>
                    <a:gd fmla="*/ 0 60000 65536" name="T19"/>
                    <a:gd fmla="*/ 0 60000 65536" name="T20"/>
                    <a:gd fmla="*/ 0 60000 65536" name="T21"/>
                    <a:gd fmla="*/ 0 60000 65536" name="T22"/>
                    <a:gd fmla="*/ 0 60000 65536" name="T23"/>
                    <a:gd fmla="*/ 0 w 431799" name="T24"/>
                    <a:gd fmla="*/ 0 h 558801" name="T25"/>
                    <a:gd fmla="*/ 431799 w 431799" name="T26"/>
                    <a:gd fmla="*/ 558801 h 558801" name="T27"/>
                  </a:gdLst>
                  <a:cxnLst>
                    <a:cxn ang="T16">
                      <a:pos x="T0" y="T1"/>
                    </a:cxn>
                    <a:cxn ang="T17">
                      <a:pos x="T2" y="T3"/>
                    </a:cxn>
                    <a:cxn ang="T18">
                      <a:pos x="T4" y="T5"/>
                    </a:cxn>
                    <a:cxn ang="T19">
                      <a:pos x="T6" y="T7"/>
                    </a:cxn>
                    <a:cxn ang="T20">
                      <a:pos x="T8" y="T9"/>
                    </a:cxn>
                    <a:cxn ang="T21">
                      <a:pos x="T10" y="T11"/>
                    </a:cxn>
                    <a:cxn ang="T22">
                      <a:pos x="T12" y="T13"/>
                    </a:cxn>
                    <a:cxn ang="T23">
                      <a:pos x="T14" y="T15"/>
                    </a:cxn>
                  </a:cxnLst>
                  <a:rect b="T27" l="T24" r="T26" t="T25"/>
                  <a:pathLst>
                    <a:path h="558801" w="431799">
                      <a:moveTo>
                        <a:pt x="62411" y="80767"/>
                      </a:moveTo>
                      <a:lnTo>
                        <a:pt x="62411" y="478032"/>
                      </a:lnTo>
                      <a:lnTo>
                        <a:pt x="369387" y="478032"/>
                      </a:lnTo>
                      <a:lnTo>
                        <a:pt x="369387" y="80767"/>
                      </a:lnTo>
                      <a:lnTo>
                        <a:pt x="62411" y="80767"/>
                      </a:lnTo>
                      <a:close/>
                      <a:moveTo>
                        <a:pt x="0" y="0"/>
                      </a:moveTo>
                      <a:lnTo>
                        <a:pt x="431799" y="0"/>
                      </a:lnTo>
                      <a:lnTo>
                        <a:pt x="431799" y="558801"/>
                      </a:lnTo>
                      <a:lnTo>
                        <a:pt x="0" y="558801"/>
                      </a:lnTo>
                      <a:lnTo>
                        <a:pt x="0" y="0"/>
                      </a:lnTo>
                      <a:close/>
                    </a:path>
                  </a:pathLst>
                </a:custGeom>
                <a:grpFill/>
                <a:ln>
                  <a:noFill/>
                </a:ln>
                <a:extLst>
                  <a:ext uri="{91240B29-F687-4F45-9708-019B960494DF}">
                    <a14:hiddenLine w="9525">
                      <a:solidFill>
                        <a:srgbClr val="000000"/>
                      </a:solidFill>
                      <a:round/>
                      <a:headEnd/>
                      <a:tailEnd/>
                    </a14:hiddenLine>
                  </a:ext>
                </a:extLst>
              </p:spPr>
              <p:txBody>
                <a:bodyPr anchor="ctr"/>
                <a:lstStyle/>
                <a:p>
                  <a:endParaRPr altLang="en-US" lang="zh-CN" sz="2800"/>
                </a:p>
              </p:txBody>
            </p:sp>
            <p:sp>
              <p:nvSpPr>
                <p:cNvPr id="42" name="椭圆 22">
                  <a:extLst>
                    <a:ext uri="{FF2B5EF4-FFF2-40B4-BE49-F238E27FC236}">
                      <a16:creationId xmlns:a16="http://schemas.microsoft.com/office/drawing/2014/main" id="{44C741B4-6A06-4D4B-A863-C5D91728A978}"/>
                    </a:ext>
                  </a:extLst>
                </p:cNvPr>
                <p:cNvSpPr>
                  <a:spLocks noChangeArrowheads="1"/>
                </p:cNvSpPr>
                <p:nvPr/>
              </p:nvSpPr>
              <p:spPr bwMode="auto">
                <a:xfrm>
                  <a:off x="470600" y="1004001"/>
                  <a:ext cx="376066" cy="376066"/>
                </a:xfrm>
                <a:prstGeom prst="ellipse">
                  <a:avLst/>
                </a:prstGeom>
                <a:grpFill/>
                <a:ln>
                  <a:noFill/>
                </a:ln>
                <a:extLst>
                  <a:ext uri="{91240B29-F687-4F45-9708-019B960494DF}">
                    <a14:hiddenLine w="9525">
                      <a:solidFill>
                        <a:srgbClr val="000000"/>
                      </a:solidFill>
                      <a:round/>
                      <a:headEnd/>
                      <a:tailEnd/>
                    </a14:hiddenLine>
                  </a:ext>
                </a:extLst>
              </p:spPr>
              <p:txBody>
                <a:bodyPr anchor="ctr"/>
                <a:lstStyle/>
                <a:p>
                  <a:pPr algn="ctr" eaLnBrk="1" hangingPunct="1">
                    <a:buFont typeface="Arial"/>
                    <a:buNone/>
                  </a:pPr>
                  <a:endParaRPr altLang="en-US" lang="zh-CN" sz="2800">
                    <a:solidFill>
                      <a:srgbClr val="FFFFFF"/>
                    </a:solidFill>
                    <a:latin typeface="宋体"/>
                    <a:sym typeface="宋体"/>
                  </a:endParaRPr>
                </a:p>
              </p:txBody>
            </p:sp>
            <p:sp>
              <p:nvSpPr>
                <p:cNvPr id="43" name="矩形 23">
                  <a:extLst>
                    <a:ext uri="{FF2B5EF4-FFF2-40B4-BE49-F238E27FC236}">
                      <a16:creationId xmlns:a16="http://schemas.microsoft.com/office/drawing/2014/main" id="{64D40671-D02A-4D88-AC73-7353D69201D3}"/>
                    </a:ext>
                  </a:extLst>
                </p:cNvPr>
                <p:cNvSpPr>
                  <a:spLocks noChangeArrowheads="1"/>
                </p:cNvSpPr>
                <p:nvPr/>
              </p:nvSpPr>
              <p:spPr bwMode="auto">
                <a:xfrm>
                  <a:off x="476797" y="812801"/>
                  <a:ext cx="167786" cy="567266"/>
                </a:xfrm>
                <a:prstGeom prst="rect">
                  <a:avLst/>
                </a:prstGeom>
                <a:grpFill/>
                <a:ln>
                  <a:noFill/>
                </a:ln>
                <a:extLst>
                  <a:ext uri="{91240B29-F687-4F45-9708-019B960494DF}">
                    <a14:hiddenLine w="9525">
                      <a:solidFill>
                        <a:srgbClr val="000000"/>
                      </a:solidFill>
                      <a:miter lim="800000"/>
                      <a:headEnd/>
                      <a:tailEnd/>
                    </a14:hiddenLine>
                  </a:ext>
                </a:extLst>
              </p:spPr>
              <p:txBody>
                <a:bodyPr anchor="ctr"/>
                <a:lstStyle/>
                <a:p>
                  <a:pPr algn="ctr" eaLnBrk="1" hangingPunct="1">
                    <a:buFont typeface="Arial"/>
                    <a:buNone/>
                  </a:pPr>
                  <a:endParaRPr altLang="en-US" lang="zh-CN" sz="2800">
                    <a:solidFill>
                      <a:srgbClr val="FFFFFF"/>
                    </a:solidFill>
                    <a:latin typeface="宋体"/>
                    <a:sym typeface="宋体"/>
                  </a:endParaRPr>
                </a:p>
              </p:txBody>
            </p:sp>
          </p:grpSp>
          <p:sp>
            <p:nvSpPr>
              <p:cNvPr id="36" name="椭圆 26">
                <a:extLst>
                  <a:ext uri="{FF2B5EF4-FFF2-40B4-BE49-F238E27FC236}">
                    <a16:creationId xmlns:a16="http://schemas.microsoft.com/office/drawing/2014/main" id="{B0422738-DCD2-410B-8126-213F7C782281}"/>
                  </a:ext>
                </a:extLst>
              </p:cNvPr>
              <p:cNvSpPr>
                <a:spLocks noChangeArrowheads="1" noChangeAspect="1"/>
              </p:cNvSpPr>
              <p:nvPr/>
            </p:nvSpPr>
            <p:spPr bwMode="auto">
              <a:xfrm>
                <a:off x="535892" y="1071836"/>
                <a:ext cx="252000" cy="252000"/>
              </a:xfrm>
              <a:prstGeom prst="ellipse">
                <a:avLst/>
              </a:prstGeom>
              <a:grpFill/>
              <a:ln>
                <a:noFill/>
              </a:ln>
              <a:extLst>
                <a:ext uri="{91240B29-F687-4F45-9708-019B960494DF}">
                  <a14:hiddenLine w="9525">
                    <a:solidFill>
                      <a:srgbClr val="000000"/>
                    </a:solidFill>
                    <a:round/>
                    <a:headEnd/>
                    <a:tailEnd/>
                  </a14:hiddenLine>
                </a:ext>
              </a:extLst>
            </p:spPr>
            <p:txBody>
              <a:bodyPr anchor="ctr"/>
              <a:lstStyle/>
              <a:p>
                <a:pPr algn="ctr" eaLnBrk="1" hangingPunct="1">
                  <a:buFont typeface="Arial"/>
                  <a:buNone/>
                </a:pPr>
                <a:endParaRPr altLang="en-US" lang="zh-CN" sz="2800">
                  <a:solidFill>
                    <a:srgbClr val="FFFFFF"/>
                  </a:solidFill>
                  <a:latin typeface="宋体"/>
                  <a:sym typeface="宋体"/>
                </a:endParaRPr>
              </a:p>
            </p:txBody>
          </p:sp>
        </p:grpSp>
        <p:sp>
          <p:nvSpPr>
            <p:cNvPr id="29" name="文本框 10">
              <a:extLst>
                <a:ext uri="{FF2B5EF4-FFF2-40B4-BE49-F238E27FC236}">
                  <a16:creationId xmlns:a16="http://schemas.microsoft.com/office/drawing/2014/main" id="{A1B7041D-A9E6-4048-9900-E54F6FBA26F4}"/>
                </a:ext>
              </a:extLst>
            </p:cNvPr>
            <p:cNvSpPr>
              <a:spLocks noChangeArrowheads="1"/>
            </p:cNvSpPr>
            <p:nvPr/>
          </p:nvSpPr>
          <p:spPr bwMode="auto">
            <a:xfrm>
              <a:off x="4974891" y="1590941"/>
              <a:ext cx="1133373" cy="656842"/>
            </a:xfrm>
            <a:prstGeom prst="rect">
              <a:avLst/>
            </a:prstGeom>
            <a:grpFill/>
            <a:ln>
              <a:noFill/>
            </a:ln>
            <a:extLst>
              <a:ext uri="{91240B29-F687-4F45-9708-019B960494DF}">
                <a14:hiddenLine w="9525">
                  <a:solidFill>
                    <a:srgbClr val="000000"/>
                  </a:solidFill>
                  <a:miter lim="800000"/>
                  <a:headEnd/>
                  <a:tailEnd/>
                </a14:hiddenLine>
              </a:ext>
            </a:extLst>
          </p:spPr>
          <p:txBody>
            <a:bodyPr wrap="none">
              <a:spAutoFit/>
            </a:bodyPr>
            <a:lstStyle/>
            <a:p>
              <a:pPr eaLnBrk="1" hangingPunct="1">
                <a:buFont typeface="Arial"/>
                <a:buNone/>
              </a:pPr>
              <a:r>
                <a:rPr altLang="en-US" lang="zh-CN" sz="2800">
                  <a:solidFill>
                    <a:schemeClr val="bg1"/>
                  </a:solidFill>
                  <a:latin charset="-122" panose="020b0503020204020204" pitchFamily="34" typeface="微软雅黑"/>
                  <a:ea charset="-122" pitchFamily="34" typeface="微软雅黑"/>
                  <a:sym charset="-122" panose="020b0503020204020204" pitchFamily="34" typeface="微软雅黑"/>
                </a:rPr>
                <a:t>标题</a:t>
              </a:r>
            </a:p>
          </p:txBody>
        </p:sp>
        <p:sp>
          <p:nvSpPr>
            <p:cNvPr id="30" name="文本框 37">
              <a:extLst>
                <a:ext uri="{FF2B5EF4-FFF2-40B4-BE49-F238E27FC236}">
                  <a16:creationId xmlns:a16="http://schemas.microsoft.com/office/drawing/2014/main" id="{E77A7536-E6B5-46BC-BEB7-532E8ACB663F}"/>
                </a:ext>
              </a:extLst>
            </p:cNvPr>
            <p:cNvSpPr>
              <a:spLocks noChangeArrowheads="1"/>
            </p:cNvSpPr>
            <p:nvPr/>
          </p:nvSpPr>
          <p:spPr bwMode="auto">
            <a:xfrm>
              <a:off x="4974891" y="2855351"/>
              <a:ext cx="1133373" cy="656842"/>
            </a:xfrm>
            <a:prstGeom prst="rect">
              <a:avLst/>
            </a:prstGeom>
            <a:grpFill/>
            <a:ln>
              <a:noFill/>
            </a:ln>
            <a:extLst>
              <a:ext uri="{91240B29-F687-4F45-9708-019B960494DF}">
                <a14:hiddenLine w="9525">
                  <a:solidFill>
                    <a:srgbClr val="000000"/>
                  </a:solidFill>
                  <a:miter lim="800000"/>
                  <a:headEnd/>
                  <a:tailEnd/>
                </a14:hiddenLine>
              </a:ext>
            </a:extLst>
          </p:spPr>
          <p:txBody>
            <a:bodyPr wrap="none">
              <a:spAutoFit/>
            </a:bodyPr>
            <a:lstStyle/>
            <a:p>
              <a:pPr lvl="0"/>
              <a:r>
                <a:rPr altLang="en-US" lang="zh-CN" sz="2800">
                  <a:solidFill>
                    <a:srgbClr val="FFFFFF"/>
                  </a:solidFill>
                  <a:latin charset="-122" panose="020b0503020204020204" pitchFamily="34" typeface="微软雅黑"/>
                  <a:ea charset="-122" pitchFamily="34" typeface="微软雅黑"/>
                  <a:sym charset="-122" panose="020b0503020204020204" pitchFamily="34" typeface="微软雅黑"/>
                </a:rPr>
                <a:t>标题</a:t>
              </a:r>
            </a:p>
          </p:txBody>
        </p:sp>
        <p:sp>
          <p:nvSpPr>
            <p:cNvPr id="33" name="文本框 38">
              <a:extLst>
                <a:ext uri="{FF2B5EF4-FFF2-40B4-BE49-F238E27FC236}">
                  <a16:creationId xmlns:a16="http://schemas.microsoft.com/office/drawing/2014/main" id="{C8467A79-0FA3-4C91-9FBE-FF6C9F42ACC2}"/>
                </a:ext>
              </a:extLst>
            </p:cNvPr>
            <p:cNvSpPr>
              <a:spLocks noChangeArrowheads="1"/>
            </p:cNvSpPr>
            <p:nvPr/>
          </p:nvSpPr>
          <p:spPr bwMode="auto">
            <a:xfrm>
              <a:off x="4974891" y="4057634"/>
              <a:ext cx="1133373" cy="656842"/>
            </a:xfrm>
            <a:prstGeom prst="rect">
              <a:avLst/>
            </a:prstGeom>
            <a:grpFill/>
            <a:ln>
              <a:noFill/>
            </a:ln>
            <a:extLst>
              <a:ext uri="{91240B29-F687-4F45-9708-019B960494DF}">
                <a14:hiddenLine w="9525">
                  <a:solidFill>
                    <a:srgbClr val="000000"/>
                  </a:solidFill>
                  <a:miter lim="800000"/>
                  <a:headEnd/>
                  <a:tailEnd/>
                </a14:hiddenLine>
              </a:ext>
            </a:extLst>
          </p:spPr>
          <p:txBody>
            <a:bodyPr wrap="none">
              <a:spAutoFit/>
            </a:bodyPr>
            <a:lstStyle/>
            <a:p>
              <a:pPr lvl="0"/>
              <a:r>
                <a:rPr altLang="en-US" lang="zh-CN" sz="2800">
                  <a:solidFill>
                    <a:srgbClr val="FFFFFF"/>
                  </a:solidFill>
                  <a:latin charset="-122" panose="020b0503020204020204" pitchFamily="34" typeface="微软雅黑"/>
                  <a:ea charset="-122" pitchFamily="34" typeface="微软雅黑"/>
                  <a:sym charset="-122" panose="020b0503020204020204" pitchFamily="34" typeface="微软雅黑"/>
                </a:rPr>
                <a:t>标题</a:t>
              </a:r>
            </a:p>
          </p:txBody>
        </p:sp>
        <p:sp>
          <p:nvSpPr>
            <p:cNvPr id="34" name="文本框 39">
              <a:extLst>
                <a:ext uri="{FF2B5EF4-FFF2-40B4-BE49-F238E27FC236}">
                  <a16:creationId xmlns:a16="http://schemas.microsoft.com/office/drawing/2014/main" id="{800DC4E2-BD15-4BDD-AF08-8EA5A15CEC9F}"/>
                </a:ext>
              </a:extLst>
            </p:cNvPr>
            <p:cNvSpPr>
              <a:spLocks noChangeArrowheads="1"/>
            </p:cNvSpPr>
            <p:nvPr/>
          </p:nvSpPr>
          <p:spPr bwMode="auto">
            <a:xfrm>
              <a:off x="4974891" y="5311212"/>
              <a:ext cx="1133373" cy="656842"/>
            </a:xfrm>
            <a:prstGeom prst="rect">
              <a:avLst/>
            </a:prstGeom>
            <a:grpFill/>
            <a:ln>
              <a:noFill/>
            </a:ln>
            <a:extLst>
              <a:ext uri="{91240B29-F687-4F45-9708-019B960494DF}">
                <a14:hiddenLine w="9525">
                  <a:solidFill>
                    <a:srgbClr val="000000"/>
                  </a:solidFill>
                  <a:miter lim="800000"/>
                  <a:headEnd/>
                  <a:tailEnd/>
                </a14:hiddenLine>
              </a:ext>
            </a:extLst>
          </p:spPr>
          <p:txBody>
            <a:bodyPr wrap="none">
              <a:spAutoFit/>
            </a:bodyPr>
            <a:lstStyle/>
            <a:p>
              <a:pPr lvl="0"/>
              <a:r>
                <a:rPr altLang="en-US" lang="zh-CN" sz="2800">
                  <a:solidFill>
                    <a:srgbClr val="FFFFFF"/>
                  </a:solidFill>
                  <a:latin charset="-122" panose="020b0503020204020204" pitchFamily="34" typeface="微软雅黑"/>
                  <a:ea charset="-122" pitchFamily="34" typeface="微软雅黑"/>
                  <a:sym charset="-122" panose="020b0503020204020204" pitchFamily="34" typeface="微软雅黑"/>
                </a:rPr>
                <a:t>标题</a:t>
              </a:r>
            </a:p>
          </p:txBody>
        </p:sp>
      </p:grpSp>
      <p:grpSp>
        <p:nvGrpSpPr>
          <p:cNvPr id="44" name="组合 43">
            <a:extLst>
              <a:ext uri="{FF2B5EF4-FFF2-40B4-BE49-F238E27FC236}">
                <a16:creationId xmlns:a16="http://schemas.microsoft.com/office/drawing/2014/main" id="{59FFDB65-BEC8-4086-9369-40B0BB588D4A}"/>
              </a:ext>
            </a:extLst>
          </p:cNvPr>
          <p:cNvGrpSpPr/>
          <p:nvPr/>
        </p:nvGrpSpPr>
        <p:grpSpPr>
          <a:xfrm>
            <a:off x="6166991" y="1553079"/>
            <a:ext cx="5590866" cy="3734211"/>
            <a:chOff x="6507404" y="3042236"/>
            <a:chExt cx="3197614" cy="2135728"/>
          </a:xfrm>
        </p:grpSpPr>
        <p:sp>
          <p:nvSpPr>
            <p:cNvPr id="45" name="TextBox 43">
              <a:extLst>
                <a:ext uri="{FF2B5EF4-FFF2-40B4-BE49-F238E27FC236}">
                  <a16:creationId xmlns:a16="http://schemas.microsoft.com/office/drawing/2014/main" id="{99EEF533-3040-429D-8346-90B69CADAD1D}"/>
                </a:ext>
              </a:extLst>
            </p:cNvPr>
            <p:cNvSpPr txBox="1"/>
            <p:nvPr/>
          </p:nvSpPr>
          <p:spPr>
            <a:xfrm>
              <a:off x="6892787" y="3042236"/>
              <a:ext cx="2812231" cy="331219"/>
            </a:xfrm>
            <a:prstGeom prst="rect">
              <a:avLst/>
            </a:prstGeom>
            <a:noFill/>
          </p:spPr>
          <p:txBody>
            <a:bodyPr rtlCol="0" wrap="square">
              <a:spAutoFit/>
            </a:bodyPr>
            <a:lstStyle/>
            <a:p>
              <a:pPr defTabSz="1216817">
                <a:spcBef>
                  <a:spcPct val="20000"/>
                </a:spcBef>
                <a:defRPr/>
              </a:pPr>
              <a:r>
                <a:rPr altLang="en-US" lang="zh-CN" sz="1600">
                  <a:solidFill>
                    <a:schemeClr val="bg1">
                      <a:lumMod val="50000"/>
                    </a:schemeClr>
                  </a:solidFill>
                  <a:latin charset="0" panose="020b0604020202020204" pitchFamily="34" typeface="Arial"/>
                  <a:ea charset="-122" pitchFamily="34" typeface="微软雅黑"/>
                  <a:cs typeface="+mn-ea"/>
                  <a:sym charset="0" panose="020b0604020202020204" pitchFamily="34" typeface="Arial"/>
                </a:rPr>
                <a:t>单击此处可编辑内容，根据您的需要自由拉伸文本框大小单击此处可编辑内容，根据您的需要自由拉伸文</a:t>
              </a:r>
            </a:p>
          </p:txBody>
        </p:sp>
        <p:sp>
          <p:nvSpPr>
            <p:cNvPr id="46" name="TextBox 44">
              <a:extLst>
                <a:ext uri="{FF2B5EF4-FFF2-40B4-BE49-F238E27FC236}">
                  <a16:creationId xmlns:a16="http://schemas.microsoft.com/office/drawing/2014/main" id="{0894263F-84F9-409B-A48B-77C5A4E24BF6}"/>
                </a:ext>
              </a:extLst>
            </p:cNvPr>
            <p:cNvSpPr txBox="1"/>
            <p:nvPr/>
          </p:nvSpPr>
          <p:spPr>
            <a:xfrm>
              <a:off x="6892787" y="3580463"/>
              <a:ext cx="2812231" cy="331219"/>
            </a:xfrm>
            <a:prstGeom prst="rect">
              <a:avLst/>
            </a:prstGeom>
            <a:noFill/>
          </p:spPr>
          <p:txBody>
            <a:bodyPr rtlCol="0" wrap="square">
              <a:spAutoFit/>
            </a:bodyPr>
            <a:lstStyle/>
            <a:p>
              <a:pPr defTabSz="1216817">
                <a:spcBef>
                  <a:spcPct val="20000"/>
                </a:spcBef>
                <a:defRPr/>
              </a:pPr>
              <a:r>
                <a:rPr altLang="en-US" lang="zh-CN" sz="1600">
                  <a:solidFill>
                    <a:schemeClr val="bg1">
                      <a:lumMod val="50000"/>
                    </a:schemeClr>
                  </a:solidFill>
                  <a:latin charset="0" panose="020b0604020202020204" pitchFamily="34" typeface="Arial"/>
                  <a:ea charset="-122" pitchFamily="34" typeface="微软雅黑"/>
                  <a:cs typeface="+mn-ea"/>
                  <a:sym charset="0" panose="020b0604020202020204" pitchFamily="34" typeface="Arial"/>
                </a:rPr>
                <a:t>单击此处可编辑内容，根据您的需要自由拉伸文本框大小单击此处可编辑内容，根据您的需要自由拉伸文</a:t>
              </a:r>
            </a:p>
          </p:txBody>
        </p:sp>
        <p:sp>
          <p:nvSpPr>
            <p:cNvPr id="47" name="TextBox 45">
              <a:extLst>
                <a:ext uri="{FF2B5EF4-FFF2-40B4-BE49-F238E27FC236}">
                  <a16:creationId xmlns:a16="http://schemas.microsoft.com/office/drawing/2014/main" id="{A0D5880F-5917-48A9-A896-C9ACDDCCB01F}"/>
                </a:ext>
              </a:extLst>
            </p:cNvPr>
            <p:cNvSpPr txBox="1"/>
            <p:nvPr/>
          </p:nvSpPr>
          <p:spPr>
            <a:xfrm>
              <a:off x="6892787" y="4164688"/>
              <a:ext cx="2812231" cy="331219"/>
            </a:xfrm>
            <a:prstGeom prst="rect">
              <a:avLst/>
            </a:prstGeom>
            <a:noFill/>
          </p:spPr>
          <p:txBody>
            <a:bodyPr rtlCol="0" wrap="square">
              <a:spAutoFit/>
            </a:bodyPr>
            <a:lstStyle/>
            <a:p>
              <a:pPr defTabSz="1216817">
                <a:spcBef>
                  <a:spcPct val="20000"/>
                </a:spcBef>
                <a:defRPr/>
              </a:pPr>
              <a:r>
                <a:rPr altLang="en-US" lang="zh-CN" sz="1600">
                  <a:solidFill>
                    <a:schemeClr val="bg1">
                      <a:lumMod val="50000"/>
                    </a:schemeClr>
                  </a:solidFill>
                  <a:latin charset="0" panose="020b0604020202020204" pitchFamily="34" typeface="Arial"/>
                  <a:ea charset="-122" pitchFamily="34" typeface="微软雅黑"/>
                  <a:cs typeface="+mn-ea"/>
                  <a:sym charset="0" panose="020b0604020202020204" pitchFamily="34" typeface="Arial"/>
                </a:rPr>
                <a:t>单击此处可编辑内容，根据您的需要自由拉伸文本框大小单击此处可编辑内容，根据您的需要自由拉伸文</a:t>
              </a:r>
            </a:p>
          </p:txBody>
        </p:sp>
        <p:sp>
          <p:nvSpPr>
            <p:cNvPr id="48" name="TextBox 48">
              <a:extLst>
                <a:ext uri="{FF2B5EF4-FFF2-40B4-BE49-F238E27FC236}">
                  <a16:creationId xmlns:a16="http://schemas.microsoft.com/office/drawing/2014/main" id="{AE878106-5A6A-4989-ACB7-C2114CFDC42B}"/>
                </a:ext>
              </a:extLst>
            </p:cNvPr>
            <p:cNvSpPr txBox="1"/>
            <p:nvPr/>
          </p:nvSpPr>
          <p:spPr>
            <a:xfrm>
              <a:off x="6892787" y="4781504"/>
              <a:ext cx="2812231" cy="331219"/>
            </a:xfrm>
            <a:prstGeom prst="rect">
              <a:avLst/>
            </a:prstGeom>
            <a:noFill/>
          </p:spPr>
          <p:txBody>
            <a:bodyPr rtlCol="0" wrap="square">
              <a:spAutoFit/>
            </a:bodyPr>
            <a:lstStyle/>
            <a:p>
              <a:pPr defTabSz="1216817">
                <a:spcBef>
                  <a:spcPct val="20000"/>
                </a:spcBef>
                <a:defRPr/>
              </a:pPr>
              <a:r>
                <a:rPr altLang="en-US" lang="zh-CN" sz="1600">
                  <a:solidFill>
                    <a:schemeClr val="bg1">
                      <a:lumMod val="50000"/>
                    </a:schemeClr>
                  </a:solidFill>
                  <a:latin charset="0" panose="020b0604020202020204" pitchFamily="34" typeface="Arial"/>
                  <a:ea charset="-122" pitchFamily="34" typeface="微软雅黑"/>
                  <a:cs typeface="+mn-ea"/>
                  <a:sym charset="0" panose="020b0604020202020204" pitchFamily="34" typeface="Arial"/>
                </a:rPr>
                <a:t>单击此处可编辑内容，根据您的需要自由拉伸文本框大小单击此处可编辑内容，根据您的需要自由拉伸文</a:t>
              </a:r>
            </a:p>
          </p:txBody>
        </p:sp>
        <p:grpSp>
          <p:nvGrpSpPr>
            <p:cNvPr id="49" name="Группа 1">
              <a:extLst>
                <a:ext uri="{FF2B5EF4-FFF2-40B4-BE49-F238E27FC236}">
                  <a16:creationId xmlns:a16="http://schemas.microsoft.com/office/drawing/2014/main" id="{463C90BD-6162-4DDC-B9B0-4D23C7F233E3}"/>
                </a:ext>
              </a:extLst>
            </p:cNvPr>
            <p:cNvGrpSpPr/>
            <p:nvPr/>
          </p:nvGrpSpPr>
          <p:grpSpPr>
            <a:xfrm>
              <a:off x="6507404" y="3094160"/>
              <a:ext cx="364673" cy="364672"/>
              <a:chOff x="985792" y="1818719"/>
              <a:chExt cx="364673" cy="364672"/>
            </a:xfrm>
            <a:solidFill>
              <a:srgbClr val="01654B"/>
            </a:solidFill>
          </p:grpSpPr>
          <p:sp>
            <p:nvSpPr>
              <p:cNvPr id="59" name="Oval 93">
                <a:extLst>
                  <a:ext uri="{FF2B5EF4-FFF2-40B4-BE49-F238E27FC236}">
                    <a16:creationId xmlns:a16="http://schemas.microsoft.com/office/drawing/2014/main" id="{FB0A65F5-0C8B-4ECB-A8E2-B25A55264D0B}"/>
                  </a:ext>
                </a:extLst>
              </p:cNvPr>
              <p:cNvSpPr/>
              <p:nvPr/>
            </p:nvSpPr>
            <p:spPr>
              <a:xfrm>
                <a:off x="985792" y="1818719"/>
                <a:ext cx="364673" cy="364672"/>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id-ID" sz="2400">
                  <a:solidFill>
                    <a:schemeClr val="bg1">
                      <a:lumMod val="50000"/>
                    </a:schemeClr>
                  </a:solidFill>
                </a:endParaRPr>
              </a:p>
            </p:txBody>
          </p:sp>
          <p:sp>
            <p:nvSpPr>
              <p:cNvPr id="60" name="TextBox 51">
                <a:extLst>
                  <a:ext uri="{FF2B5EF4-FFF2-40B4-BE49-F238E27FC236}">
                    <a16:creationId xmlns:a16="http://schemas.microsoft.com/office/drawing/2014/main" id="{FDB24D52-934E-40D0-8AA6-D9BD85D53D9E}"/>
                  </a:ext>
                </a:extLst>
              </p:cNvPr>
              <p:cNvSpPr txBox="1"/>
              <p:nvPr/>
            </p:nvSpPr>
            <p:spPr>
              <a:xfrm>
                <a:off x="1079060" y="1874134"/>
                <a:ext cx="178139" cy="226624"/>
              </a:xfrm>
              <a:prstGeom prst="rect">
                <a:avLst/>
              </a:prstGeom>
              <a:noFill/>
            </p:spPr>
            <p:txBody>
              <a:bodyPr rtlCol="0" wrap="none">
                <a:spAutoFit/>
              </a:bodyPr>
              <a:lstStyle/>
              <a:p>
                <a:pPr algn="ctr"/>
                <a:r>
                  <a:rPr b="1" lang="id-ID" sz="2000">
                    <a:solidFill>
                      <a:schemeClr val="bg1"/>
                    </a:solidFill>
                  </a:rPr>
                  <a:t>1</a:t>
                </a:r>
              </a:p>
            </p:txBody>
          </p:sp>
        </p:grpSp>
        <p:grpSp>
          <p:nvGrpSpPr>
            <p:cNvPr id="50" name="Группа 3">
              <a:extLst>
                <a:ext uri="{FF2B5EF4-FFF2-40B4-BE49-F238E27FC236}">
                  <a16:creationId xmlns:a16="http://schemas.microsoft.com/office/drawing/2014/main" id="{065AA1B8-7597-458B-8B89-ECD782242241}"/>
                </a:ext>
              </a:extLst>
            </p:cNvPr>
            <p:cNvGrpSpPr/>
            <p:nvPr/>
          </p:nvGrpSpPr>
          <p:grpSpPr>
            <a:xfrm>
              <a:off x="6507404" y="3648157"/>
              <a:ext cx="364673" cy="364672"/>
              <a:chOff x="985791" y="2372716"/>
              <a:chExt cx="364673" cy="364672"/>
            </a:xfrm>
            <a:solidFill>
              <a:srgbClr val="F5A124"/>
            </a:solidFill>
          </p:grpSpPr>
          <p:sp>
            <p:nvSpPr>
              <p:cNvPr id="57" name="Oval 53">
                <a:extLst>
                  <a:ext uri="{FF2B5EF4-FFF2-40B4-BE49-F238E27FC236}">
                    <a16:creationId xmlns:a16="http://schemas.microsoft.com/office/drawing/2014/main" id="{5DDFD643-E7EB-4466-96B0-181BC4620D99}"/>
                  </a:ext>
                </a:extLst>
              </p:cNvPr>
              <p:cNvSpPr/>
              <p:nvPr/>
            </p:nvSpPr>
            <p:spPr>
              <a:xfrm>
                <a:off x="985791" y="2372716"/>
                <a:ext cx="364673" cy="364672"/>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id-ID" sz="2400">
                  <a:solidFill>
                    <a:schemeClr val="bg1">
                      <a:lumMod val="50000"/>
                    </a:schemeClr>
                  </a:solidFill>
                </a:endParaRPr>
              </a:p>
            </p:txBody>
          </p:sp>
          <p:sp>
            <p:nvSpPr>
              <p:cNvPr id="58" name="TextBox 53">
                <a:extLst>
                  <a:ext uri="{FF2B5EF4-FFF2-40B4-BE49-F238E27FC236}">
                    <a16:creationId xmlns:a16="http://schemas.microsoft.com/office/drawing/2014/main" id="{9B915FF7-46FC-45A7-9EDB-0585EA54953D}"/>
                  </a:ext>
                </a:extLst>
              </p:cNvPr>
              <p:cNvSpPr txBox="1"/>
              <p:nvPr/>
            </p:nvSpPr>
            <p:spPr>
              <a:xfrm>
                <a:off x="1079059" y="2428132"/>
                <a:ext cx="178139" cy="226624"/>
              </a:xfrm>
              <a:prstGeom prst="rect">
                <a:avLst/>
              </a:prstGeom>
              <a:noFill/>
            </p:spPr>
            <p:txBody>
              <a:bodyPr rtlCol="0" wrap="none">
                <a:spAutoFit/>
              </a:bodyPr>
              <a:lstStyle/>
              <a:p>
                <a:pPr algn="ctr"/>
                <a:r>
                  <a:rPr b="1" lang="id-ID" sz="2000">
                    <a:solidFill>
                      <a:schemeClr val="bg1"/>
                    </a:solidFill>
                  </a:rPr>
                  <a:t>2</a:t>
                </a:r>
              </a:p>
            </p:txBody>
          </p:sp>
        </p:grpSp>
        <p:grpSp>
          <p:nvGrpSpPr>
            <p:cNvPr id="51" name="Группа 4">
              <a:extLst>
                <a:ext uri="{FF2B5EF4-FFF2-40B4-BE49-F238E27FC236}">
                  <a16:creationId xmlns:a16="http://schemas.microsoft.com/office/drawing/2014/main" id="{6C01026A-6BB0-4B77-BE38-937A95D72C3B}"/>
                </a:ext>
              </a:extLst>
            </p:cNvPr>
            <p:cNvGrpSpPr/>
            <p:nvPr/>
          </p:nvGrpSpPr>
          <p:grpSpPr>
            <a:xfrm>
              <a:off x="6507404" y="4232382"/>
              <a:ext cx="364673" cy="364672"/>
              <a:chOff x="979276" y="2956941"/>
              <a:chExt cx="364673" cy="364672"/>
            </a:xfrm>
            <a:solidFill>
              <a:srgbClr val="01654B"/>
            </a:solidFill>
          </p:grpSpPr>
          <p:sp>
            <p:nvSpPr>
              <p:cNvPr id="55" name="Oval 106">
                <a:extLst>
                  <a:ext uri="{FF2B5EF4-FFF2-40B4-BE49-F238E27FC236}">
                    <a16:creationId xmlns:a16="http://schemas.microsoft.com/office/drawing/2014/main" id="{56F0CC0A-5B8F-4660-8356-42CC321DB92C}"/>
                  </a:ext>
                </a:extLst>
              </p:cNvPr>
              <p:cNvSpPr/>
              <p:nvPr/>
            </p:nvSpPr>
            <p:spPr>
              <a:xfrm>
                <a:off x="979276" y="2956941"/>
                <a:ext cx="364673" cy="364672"/>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id-ID" sz="2400">
                  <a:solidFill>
                    <a:schemeClr val="bg1">
                      <a:lumMod val="50000"/>
                    </a:schemeClr>
                  </a:solidFill>
                </a:endParaRPr>
              </a:p>
            </p:txBody>
          </p:sp>
          <p:sp>
            <p:nvSpPr>
              <p:cNvPr id="56" name="TextBox 55">
                <a:extLst>
                  <a:ext uri="{FF2B5EF4-FFF2-40B4-BE49-F238E27FC236}">
                    <a16:creationId xmlns:a16="http://schemas.microsoft.com/office/drawing/2014/main" id="{BC2326FA-BC69-4EA1-9A41-5E642014709B}"/>
                  </a:ext>
                </a:extLst>
              </p:cNvPr>
              <p:cNvSpPr txBox="1"/>
              <p:nvPr/>
            </p:nvSpPr>
            <p:spPr>
              <a:xfrm>
                <a:off x="1092934" y="3012357"/>
                <a:ext cx="178139" cy="226624"/>
              </a:xfrm>
              <a:prstGeom prst="rect">
                <a:avLst/>
              </a:prstGeom>
              <a:noFill/>
            </p:spPr>
            <p:txBody>
              <a:bodyPr rtlCol="0" wrap="none">
                <a:spAutoFit/>
              </a:bodyPr>
              <a:lstStyle/>
              <a:p>
                <a:pPr algn="ctr"/>
                <a:r>
                  <a:rPr b="1" lang="id-ID" sz="2000">
                    <a:solidFill>
                      <a:schemeClr val="bg1"/>
                    </a:solidFill>
                  </a:rPr>
                  <a:t>3</a:t>
                </a:r>
              </a:p>
            </p:txBody>
          </p:sp>
        </p:grpSp>
        <p:grpSp>
          <p:nvGrpSpPr>
            <p:cNvPr id="52" name="Группа 5">
              <a:extLst>
                <a:ext uri="{FF2B5EF4-FFF2-40B4-BE49-F238E27FC236}">
                  <a16:creationId xmlns:a16="http://schemas.microsoft.com/office/drawing/2014/main" id="{2CDCF6AE-4BA0-4318-A832-FB85036986F6}"/>
                </a:ext>
              </a:extLst>
            </p:cNvPr>
            <p:cNvGrpSpPr/>
            <p:nvPr/>
          </p:nvGrpSpPr>
          <p:grpSpPr>
            <a:xfrm>
              <a:off x="6507404" y="4813292"/>
              <a:ext cx="364673" cy="364672"/>
              <a:chOff x="979275" y="3537851"/>
              <a:chExt cx="364673" cy="364672"/>
            </a:xfrm>
            <a:solidFill>
              <a:srgbClr val="F5A124"/>
            </a:solidFill>
          </p:grpSpPr>
          <p:sp>
            <p:nvSpPr>
              <p:cNvPr id="53" name="Oval 124">
                <a:extLst>
                  <a:ext uri="{FF2B5EF4-FFF2-40B4-BE49-F238E27FC236}">
                    <a16:creationId xmlns:a16="http://schemas.microsoft.com/office/drawing/2014/main" id="{4090F3FC-BC95-4C08-A7FB-6355A7DDECE8}"/>
                  </a:ext>
                </a:extLst>
              </p:cNvPr>
              <p:cNvSpPr/>
              <p:nvPr/>
            </p:nvSpPr>
            <p:spPr>
              <a:xfrm>
                <a:off x="979275" y="3537851"/>
                <a:ext cx="364673" cy="364672"/>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id-ID" sz="2400">
                  <a:solidFill>
                    <a:schemeClr val="bg1">
                      <a:lumMod val="50000"/>
                    </a:schemeClr>
                  </a:solidFill>
                </a:endParaRPr>
              </a:p>
            </p:txBody>
          </p:sp>
          <p:sp>
            <p:nvSpPr>
              <p:cNvPr id="54" name="TextBox 57">
                <a:extLst>
                  <a:ext uri="{FF2B5EF4-FFF2-40B4-BE49-F238E27FC236}">
                    <a16:creationId xmlns:a16="http://schemas.microsoft.com/office/drawing/2014/main" id="{E8F92EE9-0BFD-4059-92F2-93A652C9A55B}"/>
                  </a:ext>
                </a:extLst>
              </p:cNvPr>
              <p:cNvSpPr txBox="1"/>
              <p:nvPr/>
            </p:nvSpPr>
            <p:spPr>
              <a:xfrm>
                <a:off x="1072539" y="3593267"/>
                <a:ext cx="178139" cy="226624"/>
              </a:xfrm>
              <a:prstGeom prst="rect">
                <a:avLst/>
              </a:prstGeom>
              <a:noFill/>
            </p:spPr>
            <p:txBody>
              <a:bodyPr rtlCol="0" wrap="none">
                <a:spAutoFit/>
              </a:bodyPr>
              <a:lstStyle/>
              <a:p>
                <a:pPr algn="ctr"/>
                <a:r>
                  <a:rPr b="1" lang="id-ID" sz="2000">
                    <a:solidFill>
                      <a:schemeClr val="bg1"/>
                    </a:solidFill>
                  </a:rPr>
                  <a:t>4</a:t>
                </a:r>
              </a:p>
            </p:txBody>
          </p:sp>
        </p:grpSp>
      </p:grpSp>
    </p:spTree>
    <p:extLst>
      <p:ext uri="{BB962C8B-B14F-4D97-AF65-F5344CB8AC3E}">
        <p14:creationId val="2013290940"/>
      </p:ext>
    </p:extLst>
  </p:cSld>
  <p:clrMapOvr>
    <a:masterClrMapping/>
  </p:clrMapOvr>
  <mc:AlternateContent>
    <mc:Choice Requires="p14">
      <p:transition p14:dur="900" spd="slow">
        <p14:warp dir="in"/>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7" presetSubtype="0">
                                  <p:stCondLst>
                                    <p:cond delay="0"/>
                                  </p:stCondLst>
                                  <p:childTnLst>
                                    <p:set>
                                      <p:cBhvr>
                                        <p:cTn dur="1" fill="hold" id="6">
                                          <p:stCondLst>
                                            <p:cond delay="0"/>
                                          </p:stCondLst>
                                        </p:cTn>
                                        <p:tgtEl>
                                          <p:spTgt spid="7"/>
                                        </p:tgtEl>
                                        <p:attrNameLst>
                                          <p:attrName>style.visibility</p:attrName>
                                        </p:attrNameLst>
                                      </p:cBhvr>
                                      <p:to>
                                        <p:strVal val="visible"/>
                                      </p:to>
                                    </p:set>
                                    <p:animEffect filter="fade" transition="in">
                                      <p:cBhvr>
                                        <p:cTn dur="750" id="7"/>
                                        <p:tgtEl>
                                          <p:spTgt spid="7"/>
                                        </p:tgtEl>
                                      </p:cBhvr>
                                    </p:animEffect>
                                    <p:anim calcmode="lin" valueType="num">
                                      <p:cBhvr>
                                        <p:cTn dur="750" fill="hold" id="8"/>
                                        <p:tgtEl>
                                          <p:spTgt spid="7"/>
                                        </p:tgtEl>
                                        <p:attrNameLst>
                                          <p:attrName>ppt_x</p:attrName>
                                        </p:attrNameLst>
                                      </p:cBhvr>
                                      <p:tavLst>
                                        <p:tav tm="0">
                                          <p:val>
                                            <p:strVal val="#ppt_x"/>
                                          </p:val>
                                        </p:tav>
                                        <p:tav tm="100000">
                                          <p:val>
                                            <p:strVal val="#ppt_x"/>
                                          </p:val>
                                        </p:tav>
                                      </p:tavLst>
                                    </p:anim>
                                    <p:anim calcmode="lin" valueType="num">
                                      <p:cBhvr>
                                        <p:cTn dur="750" fill="hold" id="9"/>
                                        <p:tgtEl>
                                          <p:spTgt spid="7"/>
                                        </p:tgtEl>
                                        <p:attrNameLst>
                                          <p:attrName>ppt_y</p:attrName>
                                        </p:attrNameLst>
                                      </p:cBhvr>
                                      <p:tavLst>
                                        <p:tav tm="0">
                                          <p:val>
                                            <p:strVal val="#ppt_y-.1"/>
                                          </p:val>
                                        </p:tav>
                                        <p:tav tm="100000">
                                          <p:val>
                                            <p:strVal val="#ppt_y"/>
                                          </p:val>
                                        </p:tav>
                                      </p:tavLst>
                                    </p:anim>
                                  </p:childTnLst>
                                </p:cTn>
                              </p:par>
                              <p:par>
                                <p:cTn fill="hold" id="10" nodeType="withEffect" presetClass="entr" presetID="42" presetSubtype="0">
                                  <p:stCondLst>
                                    <p:cond delay="0"/>
                                  </p:stCondLst>
                                  <p:childTnLst>
                                    <p:set>
                                      <p:cBhvr>
                                        <p:cTn dur="1" fill="hold" id="11">
                                          <p:stCondLst>
                                            <p:cond delay="0"/>
                                          </p:stCondLst>
                                        </p:cTn>
                                        <p:tgtEl>
                                          <p:spTgt spid="11"/>
                                        </p:tgtEl>
                                        <p:attrNameLst>
                                          <p:attrName>style.visibility</p:attrName>
                                        </p:attrNameLst>
                                      </p:cBhvr>
                                      <p:to>
                                        <p:strVal val="visible"/>
                                      </p:to>
                                    </p:set>
                                    <p:animEffect filter="fade" transition="in">
                                      <p:cBhvr>
                                        <p:cTn dur="750" id="12"/>
                                        <p:tgtEl>
                                          <p:spTgt spid="11"/>
                                        </p:tgtEl>
                                      </p:cBhvr>
                                    </p:animEffect>
                                    <p:anim calcmode="lin" valueType="num">
                                      <p:cBhvr>
                                        <p:cTn dur="750" fill="hold" id="13"/>
                                        <p:tgtEl>
                                          <p:spTgt spid="11"/>
                                        </p:tgtEl>
                                        <p:attrNameLst>
                                          <p:attrName>ppt_x</p:attrName>
                                        </p:attrNameLst>
                                      </p:cBhvr>
                                      <p:tavLst>
                                        <p:tav tm="0">
                                          <p:val>
                                            <p:strVal val="#ppt_x"/>
                                          </p:val>
                                        </p:tav>
                                        <p:tav tm="100000">
                                          <p:val>
                                            <p:strVal val="#ppt_x"/>
                                          </p:val>
                                        </p:tav>
                                      </p:tavLst>
                                    </p:anim>
                                    <p:anim calcmode="lin" valueType="num">
                                      <p:cBhvr>
                                        <p:cTn dur="750" fill="hold" id="14"/>
                                        <p:tgtEl>
                                          <p:spTgt spid="11"/>
                                        </p:tgtEl>
                                        <p:attrNameLst>
                                          <p:attrName>ppt_y</p:attrName>
                                        </p:attrNameLst>
                                      </p:cBhvr>
                                      <p:tavLst>
                                        <p:tav tm="0">
                                          <p:val>
                                            <p:strVal val="#ppt_y+.1"/>
                                          </p:val>
                                        </p:tav>
                                        <p:tav tm="100000">
                                          <p:val>
                                            <p:strVal val="#ppt_y"/>
                                          </p:val>
                                        </p:tav>
                                      </p:tavLst>
                                    </p:anim>
                                  </p:childTnLst>
                                </p:cTn>
                              </p:par>
                              <p:par>
                                <p:cTn fill="hold" grpId="0" id="15" nodeType="withEffect" presetClass="entr" presetID="16" presetSubtype="26">
                                  <p:stCondLst>
                                    <p:cond delay="250"/>
                                  </p:stCondLst>
                                  <p:childTnLst>
                                    <p:set>
                                      <p:cBhvr>
                                        <p:cTn dur="1" fill="hold" id="16">
                                          <p:stCondLst>
                                            <p:cond delay="0"/>
                                          </p:stCondLst>
                                        </p:cTn>
                                        <p:tgtEl>
                                          <p:spTgt spid="18"/>
                                        </p:tgtEl>
                                        <p:attrNameLst>
                                          <p:attrName>style.visibility</p:attrName>
                                        </p:attrNameLst>
                                      </p:cBhvr>
                                      <p:to>
                                        <p:strVal val="visible"/>
                                      </p:to>
                                    </p:set>
                                    <p:animEffect filter="barn(inHorizontal)" transition="in">
                                      <p:cBhvr>
                                        <p:cTn dur="750" id="17"/>
                                        <p:tgtEl>
                                          <p:spTgt spid="18"/>
                                        </p:tgtEl>
                                      </p:cBhvr>
                                    </p:animEffect>
                                  </p:childTnLst>
                                </p:cTn>
                              </p:par>
                            </p:childTnLst>
                          </p:cTn>
                        </p:par>
                        <p:par>
                          <p:cTn fill="hold" id="18" nodeType="afterGroup">
                            <p:stCondLst>
                              <p:cond delay="1000"/>
                            </p:stCondLst>
                            <p:childTnLst>
                              <p:par>
                                <p:cTn fill="hold" id="19" nodeType="afterEffect" presetClass="entr" presetID="2" presetSubtype="8">
                                  <p:stCondLst>
                                    <p:cond delay="0"/>
                                  </p:stCondLst>
                                  <p:childTnLst>
                                    <p:set>
                                      <p:cBhvr>
                                        <p:cTn dur="1" fill="hold" id="20">
                                          <p:stCondLst>
                                            <p:cond delay="0"/>
                                          </p:stCondLst>
                                        </p:cTn>
                                        <p:tgtEl>
                                          <p:spTgt spid="19"/>
                                        </p:tgtEl>
                                        <p:attrNameLst>
                                          <p:attrName>style.visibility</p:attrName>
                                        </p:attrNameLst>
                                      </p:cBhvr>
                                      <p:to>
                                        <p:strVal val="visible"/>
                                      </p:to>
                                    </p:set>
                                    <p:anim calcmode="lin" valueType="num">
                                      <p:cBhvr additive="base">
                                        <p:cTn dur="500" fill="hold" id="21"/>
                                        <p:tgtEl>
                                          <p:spTgt spid="19"/>
                                        </p:tgtEl>
                                        <p:attrNameLst>
                                          <p:attrName>ppt_x</p:attrName>
                                        </p:attrNameLst>
                                      </p:cBhvr>
                                      <p:tavLst>
                                        <p:tav tm="0">
                                          <p:val>
                                            <p:strVal val="0-#ppt_w/2"/>
                                          </p:val>
                                        </p:tav>
                                        <p:tav tm="100000">
                                          <p:val>
                                            <p:strVal val="#ppt_x"/>
                                          </p:val>
                                        </p:tav>
                                      </p:tavLst>
                                    </p:anim>
                                    <p:anim calcmode="lin" valueType="num">
                                      <p:cBhvr additive="base">
                                        <p:cTn dur="500" fill="hold" id="22"/>
                                        <p:tgtEl>
                                          <p:spTgt spid="19"/>
                                        </p:tgtEl>
                                        <p:attrNameLst>
                                          <p:attrName>ppt_y</p:attrName>
                                        </p:attrNameLst>
                                      </p:cBhvr>
                                      <p:tavLst>
                                        <p:tav tm="0">
                                          <p:val>
                                            <p:strVal val="#ppt_y"/>
                                          </p:val>
                                        </p:tav>
                                        <p:tav tm="100000">
                                          <p:val>
                                            <p:strVal val="#ppt_y"/>
                                          </p:val>
                                        </p:tav>
                                      </p:tavLst>
                                    </p:anim>
                                  </p:childTnLst>
                                </p:cTn>
                              </p:par>
                            </p:childTnLst>
                          </p:cTn>
                        </p:par>
                        <p:par>
                          <p:cTn fill="hold" id="23" nodeType="afterGroup">
                            <p:stCondLst>
                              <p:cond delay="1500"/>
                            </p:stCondLst>
                            <p:childTnLst>
                              <p:par>
                                <p:cTn fill="hold" id="24" nodeType="afterEffect" presetClass="entr" presetID="2" presetSubtype="2">
                                  <p:stCondLst>
                                    <p:cond delay="0"/>
                                  </p:stCondLst>
                                  <p:childTnLst>
                                    <p:set>
                                      <p:cBhvr>
                                        <p:cTn dur="1" fill="hold" id="25">
                                          <p:stCondLst>
                                            <p:cond delay="0"/>
                                          </p:stCondLst>
                                        </p:cTn>
                                        <p:tgtEl>
                                          <p:spTgt spid="44"/>
                                        </p:tgtEl>
                                        <p:attrNameLst>
                                          <p:attrName>style.visibility</p:attrName>
                                        </p:attrNameLst>
                                      </p:cBhvr>
                                      <p:to>
                                        <p:strVal val="visible"/>
                                      </p:to>
                                    </p:set>
                                    <p:anim calcmode="lin" valueType="num">
                                      <p:cBhvr additive="base">
                                        <p:cTn dur="500" fill="hold" id="26"/>
                                        <p:tgtEl>
                                          <p:spTgt spid="44"/>
                                        </p:tgtEl>
                                        <p:attrNameLst>
                                          <p:attrName>ppt_x</p:attrName>
                                        </p:attrNameLst>
                                      </p:cBhvr>
                                      <p:tavLst>
                                        <p:tav tm="0">
                                          <p:val>
                                            <p:strVal val="1+#ppt_w/2"/>
                                          </p:val>
                                        </p:tav>
                                        <p:tav tm="100000">
                                          <p:val>
                                            <p:strVal val="#ppt_x"/>
                                          </p:val>
                                        </p:tav>
                                      </p:tavLst>
                                    </p:anim>
                                    <p:anim calcmode="lin" valueType="num">
                                      <p:cBhvr additive="base">
                                        <p:cTn dur="500" fill="hold" id="27"/>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8"/>
    </p:bldLst>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7" name="组合 6">
            <a:extLst>
              <a:ext uri="{FF2B5EF4-FFF2-40B4-BE49-F238E27FC236}">
                <a16:creationId xmlns:a16="http://schemas.microsoft.com/office/drawing/2014/main" id="{4FD04B19-BC3C-4B7C-8F52-D679B851101F}"/>
              </a:ext>
            </a:extLst>
          </p:cNvPr>
          <p:cNvGrpSpPr/>
          <p:nvPr/>
        </p:nvGrpSpPr>
        <p:grpSpPr>
          <a:xfrm>
            <a:off x="207971" y="1520059"/>
            <a:ext cx="1314820" cy="1077233"/>
            <a:chOff x="5591515" y="1114424"/>
            <a:chExt cx="2276928" cy="1077233"/>
          </a:xfrm>
          <a:blipFill>
            <a:blip r:embed="rId3"/>
            <a:stretch>
              <a:fillRect/>
            </a:stretch>
          </a:blipFill>
        </p:grpSpPr>
        <p:sp>
          <p:nvSpPr>
            <p:cNvPr id="8" name="矩形 7">
              <a:extLst>
                <a:ext uri="{FF2B5EF4-FFF2-40B4-BE49-F238E27FC236}">
                  <a16:creationId xmlns:a16="http://schemas.microsoft.com/office/drawing/2014/main" id="{1CF9018A-0B53-42A0-B154-0250979FB8E9}"/>
                </a:ext>
              </a:extLst>
            </p:cNvPr>
            <p:cNvSpPr/>
            <p:nvPr/>
          </p:nvSpPr>
          <p:spPr>
            <a:xfrm>
              <a:off x="5591515" y="1114425"/>
              <a:ext cx="45719" cy="107723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E65E64"/>
                </a:solidFill>
              </a:endParaRPr>
            </a:p>
          </p:txBody>
        </p:sp>
        <p:sp>
          <p:nvSpPr>
            <p:cNvPr id="9" name="矩形 8">
              <a:extLst>
                <a:ext uri="{FF2B5EF4-FFF2-40B4-BE49-F238E27FC236}">
                  <a16:creationId xmlns:a16="http://schemas.microsoft.com/office/drawing/2014/main" id="{32016FC0-98C3-4D70-BD1E-8A01B99470EA}"/>
                </a:ext>
              </a:extLst>
            </p:cNvPr>
            <p:cNvSpPr/>
            <p:nvPr/>
          </p:nvSpPr>
          <p:spPr>
            <a:xfrm>
              <a:off x="7822724" y="1114425"/>
              <a:ext cx="45719" cy="107723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E65E64"/>
                </a:solidFill>
              </a:endParaRPr>
            </a:p>
          </p:txBody>
        </p:sp>
        <p:sp>
          <p:nvSpPr>
            <p:cNvPr id="10" name="矩形 9">
              <a:extLst>
                <a:ext uri="{FF2B5EF4-FFF2-40B4-BE49-F238E27FC236}">
                  <a16:creationId xmlns:a16="http://schemas.microsoft.com/office/drawing/2014/main" id="{155CCD77-56B0-40FD-8124-4FB936635EAB}"/>
                </a:ext>
              </a:extLst>
            </p:cNvPr>
            <p:cNvSpPr/>
            <p:nvPr/>
          </p:nvSpPr>
          <p:spPr>
            <a:xfrm rot="16200000">
              <a:off x="6703945" y="1994"/>
              <a:ext cx="45719" cy="22705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E65E64"/>
                </a:solidFill>
              </a:endParaRPr>
            </a:p>
          </p:txBody>
        </p:sp>
      </p:grpSp>
      <p:grpSp>
        <p:nvGrpSpPr>
          <p:cNvPr id="11" name="组合 10">
            <a:extLst>
              <a:ext uri="{FF2B5EF4-FFF2-40B4-BE49-F238E27FC236}">
                <a16:creationId xmlns:a16="http://schemas.microsoft.com/office/drawing/2014/main" id="{9F39A0EA-E0DC-4111-9A59-3B06232B0C7A}"/>
              </a:ext>
            </a:extLst>
          </p:cNvPr>
          <p:cNvGrpSpPr/>
          <p:nvPr/>
        </p:nvGrpSpPr>
        <p:grpSpPr>
          <a:xfrm flipV="1">
            <a:off x="208165" y="4022303"/>
            <a:ext cx="1311716" cy="1300753"/>
            <a:chOff x="5591515" y="1106804"/>
            <a:chExt cx="2271552" cy="1300753"/>
          </a:xfrm>
          <a:blipFill>
            <a:blip r:embed="rId3"/>
            <a:stretch>
              <a:fillRect/>
            </a:stretch>
          </a:blipFill>
        </p:grpSpPr>
        <p:sp>
          <p:nvSpPr>
            <p:cNvPr id="12" name="矩形 11">
              <a:extLst>
                <a:ext uri="{FF2B5EF4-FFF2-40B4-BE49-F238E27FC236}">
                  <a16:creationId xmlns:a16="http://schemas.microsoft.com/office/drawing/2014/main" id="{4FA326D0-4E7B-483D-B01C-68BA635B3B15}"/>
                </a:ext>
              </a:extLst>
            </p:cNvPr>
            <p:cNvSpPr/>
            <p:nvPr/>
          </p:nvSpPr>
          <p:spPr>
            <a:xfrm>
              <a:off x="5591515" y="1114426"/>
              <a:ext cx="45719" cy="129313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E65E64"/>
                </a:solidFill>
              </a:endParaRPr>
            </a:p>
          </p:txBody>
        </p:sp>
        <p:sp>
          <p:nvSpPr>
            <p:cNvPr id="13" name="矩形 12">
              <a:extLst>
                <a:ext uri="{FF2B5EF4-FFF2-40B4-BE49-F238E27FC236}">
                  <a16:creationId xmlns:a16="http://schemas.microsoft.com/office/drawing/2014/main" id="{2F5D3EA8-012A-4678-8777-02E2995D8F84}"/>
                </a:ext>
              </a:extLst>
            </p:cNvPr>
            <p:cNvSpPr/>
            <p:nvPr/>
          </p:nvSpPr>
          <p:spPr>
            <a:xfrm>
              <a:off x="7817348" y="1114425"/>
              <a:ext cx="45719" cy="129313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E65E64"/>
                </a:solidFill>
              </a:endParaRPr>
            </a:p>
          </p:txBody>
        </p:sp>
        <p:sp>
          <p:nvSpPr>
            <p:cNvPr id="14" name="矩形 13">
              <a:extLst>
                <a:ext uri="{FF2B5EF4-FFF2-40B4-BE49-F238E27FC236}">
                  <a16:creationId xmlns:a16="http://schemas.microsoft.com/office/drawing/2014/main" id="{B973268B-BDD0-41FE-8189-F8F7AAC0DD1C}"/>
                </a:ext>
              </a:extLst>
            </p:cNvPr>
            <p:cNvSpPr/>
            <p:nvPr/>
          </p:nvSpPr>
          <p:spPr>
            <a:xfrm rot="16200000">
              <a:off x="6703945" y="-5626"/>
              <a:ext cx="45719" cy="22705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E65E64"/>
                </a:solidFill>
              </a:endParaRPr>
            </a:p>
          </p:txBody>
        </p:sp>
      </p:grpSp>
      <p:sp>
        <p:nvSpPr>
          <p:cNvPr id="18" name="矩形 12">
            <a:extLst>
              <a:ext uri="{FF2B5EF4-FFF2-40B4-BE49-F238E27FC236}">
                <a16:creationId xmlns:a16="http://schemas.microsoft.com/office/drawing/2014/main" id="{D5E2AC93-4FA4-42B6-A6F3-D23A4115FDC9}"/>
              </a:ext>
            </a:extLst>
          </p:cNvPr>
          <p:cNvSpPr>
            <a:spLocks noChangeArrowheads="1"/>
          </p:cNvSpPr>
          <p:nvPr/>
        </p:nvSpPr>
        <p:spPr bwMode="auto">
          <a:xfrm>
            <a:off x="588040" y="2100096"/>
            <a:ext cx="609600" cy="228560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eaVert" wrap="none">
            <a:spAutoFit/>
          </a:bodyPr>
          <a:lstStyle/>
          <a:p>
            <a:pPr algn="ctr"/>
            <a:r>
              <a:rPr altLang="en-US" b="1" lang="zh-CN" spc="600" sz="2800">
                <a:solidFill>
                  <a:srgbClr val="64ABE2"/>
                </a:solidFill>
                <a:latin charset="-122" panose="020b0503020204020204" pitchFamily="34" typeface="微软雅黑"/>
                <a:ea charset="-122" pitchFamily="34" typeface="微软雅黑"/>
              </a:rPr>
              <a:t>加入标题描述</a:t>
            </a:r>
          </a:p>
        </p:txBody>
      </p:sp>
      <p:grpSp>
        <p:nvGrpSpPr>
          <p:cNvPr id="15" name="组合 14">
            <a:extLst>
              <a:ext uri="{FF2B5EF4-FFF2-40B4-BE49-F238E27FC236}">
                <a16:creationId xmlns:a16="http://schemas.microsoft.com/office/drawing/2014/main" id="{2762E202-304D-41D9-8E5D-B8AA2DC9798C}"/>
              </a:ext>
            </a:extLst>
          </p:cNvPr>
          <p:cNvGrpSpPr/>
          <p:nvPr/>
        </p:nvGrpSpPr>
        <p:grpSpPr>
          <a:xfrm flipH="1">
            <a:off x="1812744" y="2003179"/>
            <a:ext cx="10140013" cy="2813646"/>
            <a:chOff x="2006898" y="5645876"/>
            <a:chExt cx="20363856" cy="5662982"/>
          </a:xfrm>
        </p:grpSpPr>
        <p:sp>
          <p:nvSpPr>
            <p:cNvPr id="16" name="Rectangle 21">
              <a:extLst>
                <a:ext uri="{FF2B5EF4-FFF2-40B4-BE49-F238E27FC236}">
                  <a16:creationId xmlns:a16="http://schemas.microsoft.com/office/drawing/2014/main" id="{8A98E455-768C-4FC7-98D7-ECD2DFB7D9AA}"/>
                </a:ext>
              </a:extLst>
            </p:cNvPr>
            <p:cNvSpPr/>
            <p:nvPr/>
          </p:nvSpPr>
          <p:spPr>
            <a:xfrm rot="16200000">
              <a:off x="4620513" y="4966970"/>
              <a:ext cx="1215966" cy="644319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1000"/>
            </a:p>
          </p:txBody>
        </p:sp>
        <p:sp>
          <p:nvSpPr>
            <p:cNvPr id="17" name="Rectangle 21">
              <a:extLst>
                <a:ext uri="{FF2B5EF4-FFF2-40B4-BE49-F238E27FC236}">
                  <a16:creationId xmlns:a16="http://schemas.microsoft.com/office/drawing/2014/main" id="{DE0C3384-BF3B-40FA-93BA-690EEC74A810}"/>
                </a:ext>
              </a:extLst>
            </p:cNvPr>
            <p:cNvSpPr/>
            <p:nvPr/>
          </p:nvSpPr>
          <p:spPr>
            <a:xfrm rot="16200000">
              <a:off x="18541175" y="4966970"/>
              <a:ext cx="1215966" cy="644319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1000"/>
            </a:p>
          </p:txBody>
        </p:sp>
        <p:sp>
          <p:nvSpPr>
            <p:cNvPr id="19" name="Rectangle 21">
              <a:extLst>
                <a:ext uri="{FF2B5EF4-FFF2-40B4-BE49-F238E27FC236}">
                  <a16:creationId xmlns:a16="http://schemas.microsoft.com/office/drawing/2014/main" id="{D3BD6573-5D5B-4D4A-8046-17DC1B09420C}"/>
                </a:ext>
              </a:extLst>
            </p:cNvPr>
            <p:cNvSpPr/>
            <p:nvPr/>
          </p:nvSpPr>
          <p:spPr>
            <a:xfrm rot="16200000">
              <a:off x="11580844" y="4966966"/>
              <a:ext cx="1215966" cy="644319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1000"/>
            </a:p>
          </p:txBody>
        </p:sp>
        <p:sp>
          <p:nvSpPr>
            <p:cNvPr id="20" name="TextBox 22">
              <a:extLst>
                <a:ext uri="{FF2B5EF4-FFF2-40B4-BE49-F238E27FC236}">
                  <a16:creationId xmlns:a16="http://schemas.microsoft.com/office/drawing/2014/main" id="{55E2EEC0-D7E1-41C0-A7FD-27EE36F09625}"/>
                </a:ext>
              </a:extLst>
            </p:cNvPr>
            <p:cNvSpPr txBox="1"/>
            <p:nvPr/>
          </p:nvSpPr>
          <p:spPr>
            <a:xfrm>
              <a:off x="9363832" y="9082135"/>
              <a:ext cx="5730079" cy="2147132"/>
            </a:xfrm>
            <a:prstGeom prst="rect">
              <a:avLst/>
            </a:prstGeom>
            <a:noFill/>
          </p:spPr>
          <p:txBody>
            <a:bodyPr rtlCol="0" wrap="square">
              <a:spAutoFit/>
            </a:bodyPr>
            <a:lstStyle/>
            <a:p>
              <a:pPr algn="ctr" defTabSz="1216817" lvl="0">
                <a:spcBef>
                  <a:spcPct val="20000"/>
                </a:spcBef>
                <a:defRPr/>
              </a:pPr>
              <a:r>
                <a:rPr altLang="en-US" lang="zh-CN" sz="1600">
                  <a:solidFill>
                    <a:srgbClr val="FFFFFF">
                      <a:lumMod val="50000"/>
                    </a:srgbClr>
                  </a:solidFill>
                  <a:latin charset="0" panose="020b0604020202020204" pitchFamily="34" typeface="Arial"/>
                  <a:ea charset="-122" pitchFamily="34" typeface="微软雅黑"/>
                  <a:cs typeface="+mn-ea"/>
                  <a:sym charset="0" panose="020b0604020202020204" pitchFamily="34" typeface="Arial"/>
                </a:rPr>
                <a:t>单击此处可编辑内容，根据您的需要自由拉伸文本框大小单击此处可编辑内容，根据您的需要自由拉伸文</a:t>
              </a:r>
            </a:p>
          </p:txBody>
        </p:sp>
        <p:sp>
          <p:nvSpPr>
            <p:cNvPr id="21" name="TextBox 23">
              <a:extLst>
                <a:ext uri="{FF2B5EF4-FFF2-40B4-BE49-F238E27FC236}">
                  <a16:creationId xmlns:a16="http://schemas.microsoft.com/office/drawing/2014/main" id="{5816C74F-C216-40F2-8F8E-BDE3423A131A}"/>
                </a:ext>
              </a:extLst>
            </p:cNvPr>
            <p:cNvSpPr txBox="1"/>
            <p:nvPr/>
          </p:nvSpPr>
          <p:spPr>
            <a:xfrm>
              <a:off x="10649986" y="7477992"/>
              <a:ext cx="2815751" cy="1288279"/>
            </a:xfrm>
            <a:prstGeom prst="rect">
              <a:avLst/>
            </a:prstGeom>
            <a:noFill/>
          </p:spPr>
          <p:txBody>
            <a:bodyPr rtlCol="0" wrap="none">
              <a:spAutoFit/>
            </a:bodyPr>
            <a:lstStyle/>
            <a:p>
              <a:pPr algn="ctr">
                <a:lnSpc>
                  <a:spcPct val="150000"/>
                </a:lnSpc>
              </a:pPr>
              <a:r>
                <a:rPr altLang="en-US" lang="zh-CN" sz="2400">
                  <a:solidFill>
                    <a:schemeClr val="bg1"/>
                  </a:solidFill>
                  <a:latin charset="0" typeface="Lato Light"/>
                  <a:ea charset="0" typeface="Lato Light"/>
                  <a:cs charset="0" typeface="Lato Light"/>
                </a:rPr>
                <a:t>加入标题</a:t>
              </a:r>
            </a:p>
          </p:txBody>
        </p:sp>
        <p:sp>
          <p:nvSpPr>
            <p:cNvPr id="22" name="Shape 2525">
              <a:extLst>
                <a:ext uri="{FF2B5EF4-FFF2-40B4-BE49-F238E27FC236}">
                  <a16:creationId xmlns:a16="http://schemas.microsoft.com/office/drawing/2014/main" id="{39FD5F9A-1FCD-4BE7-9ECA-52F6EA3DEBE6}"/>
                </a:ext>
              </a:extLst>
            </p:cNvPr>
            <p:cNvSpPr/>
            <p:nvPr/>
          </p:nvSpPr>
          <p:spPr>
            <a:xfrm>
              <a:off x="11398175" y="5645876"/>
              <a:ext cx="1393735" cy="1393730"/>
            </a:xfrm>
            <a:custGeom>
              <a:cxnLst>
                <a:cxn ang="0">
                  <a:pos x="wd2" y="hd2"/>
                </a:cxn>
                <a:cxn ang="5400000">
                  <a:pos x="wd2" y="hd2"/>
                </a:cxn>
                <a:cxn ang="10800000">
                  <a:pos x="wd2" y="hd2"/>
                </a:cxn>
                <a:cxn ang="16200000">
                  <a:pos x="wd2" y="hd2"/>
                </a:cxn>
              </a:cxnLst>
              <a:rect b="b" l="0" r="r" t="0"/>
              <a:pathLst>
                <a:path extrusionOk="0" h="21600" w="21600">
                  <a:moveTo>
                    <a:pt x="11291" y="17673"/>
                  </a:moveTo>
                  <a:cubicBezTo>
                    <a:pt x="11562" y="17673"/>
                    <a:pt x="11782" y="17453"/>
                    <a:pt x="11782" y="17182"/>
                  </a:cubicBezTo>
                  <a:cubicBezTo>
                    <a:pt x="11782" y="16911"/>
                    <a:pt x="11562" y="16691"/>
                    <a:pt x="11291" y="16691"/>
                  </a:cubicBezTo>
                  <a:cubicBezTo>
                    <a:pt x="11020" y="16691"/>
                    <a:pt x="10800" y="16911"/>
                    <a:pt x="10800" y="17182"/>
                  </a:cubicBezTo>
                  <a:cubicBezTo>
                    <a:pt x="10800" y="17453"/>
                    <a:pt x="11020" y="17673"/>
                    <a:pt x="11291" y="17673"/>
                  </a:cubicBezTo>
                  <a:moveTo>
                    <a:pt x="17673" y="18655"/>
                  </a:moveTo>
                  <a:lnTo>
                    <a:pt x="13745" y="18655"/>
                  </a:lnTo>
                  <a:lnTo>
                    <a:pt x="13745" y="12273"/>
                  </a:lnTo>
                  <a:cubicBezTo>
                    <a:pt x="13745" y="12002"/>
                    <a:pt x="13525" y="11782"/>
                    <a:pt x="13255" y="11782"/>
                  </a:cubicBezTo>
                  <a:lnTo>
                    <a:pt x="8345" y="11782"/>
                  </a:lnTo>
                  <a:cubicBezTo>
                    <a:pt x="8075" y="11782"/>
                    <a:pt x="7855" y="12002"/>
                    <a:pt x="7855" y="12273"/>
                  </a:cubicBezTo>
                  <a:lnTo>
                    <a:pt x="7855" y="18655"/>
                  </a:lnTo>
                  <a:lnTo>
                    <a:pt x="3927" y="18655"/>
                  </a:lnTo>
                  <a:lnTo>
                    <a:pt x="3927" y="8058"/>
                  </a:lnTo>
                  <a:lnTo>
                    <a:pt x="10800" y="1185"/>
                  </a:lnTo>
                  <a:lnTo>
                    <a:pt x="17673" y="8058"/>
                  </a:lnTo>
                  <a:cubicBezTo>
                    <a:pt x="17673" y="8058"/>
                    <a:pt x="17673" y="18655"/>
                    <a:pt x="17673" y="18655"/>
                  </a:cubicBezTo>
                  <a:close/>
                  <a:moveTo>
                    <a:pt x="17673" y="20618"/>
                  </a:moveTo>
                  <a:lnTo>
                    <a:pt x="13745" y="20618"/>
                  </a:lnTo>
                  <a:lnTo>
                    <a:pt x="13745" y="19636"/>
                  </a:lnTo>
                  <a:lnTo>
                    <a:pt x="17673" y="19636"/>
                  </a:lnTo>
                  <a:cubicBezTo>
                    <a:pt x="17673" y="19636"/>
                    <a:pt x="17673" y="20618"/>
                    <a:pt x="17673" y="20618"/>
                  </a:cubicBezTo>
                  <a:close/>
                  <a:moveTo>
                    <a:pt x="12764" y="20618"/>
                  </a:moveTo>
                  <a:lnTo>
                    <a:pt x="8836" y="20618"/>
                  </a:lnTo>
                  <a:lnTo>
                    <a:pt x="8836" y="12764"/>
                  </a:lnTo>
                  <a:lnTo>
                    <a:pt x="12764" y="12764"/>
                  </a:lnTo>
                  <a:cubicBezTo>
                    <a:pt x="12764" y="12764"/>
                    <a:pt x="12764" y="20618"/>
                    <a:pt x="12764" y="20618"/>
                  </a:cubicBezTo>
                  <a:close/>
                  <a:moveTo>
                    <a:pt x="7855" y="20618"/>
                  </a:moveTo>
                  <a:lnTo>
                    <a:pt x="3927" y="20618"/>
                  </a:lnTo>
                  <a:lnTo>
                    <a:pt x="3927" y="19636"/>
                  </a:lnTo>
                  <a:lnTo>
                    <a:pt x="7855" y="19636"/>
                  </a:lnTo>
                  <a:cubicBezTo>
                    <a:pt x="7855" y="19636"/>
                    <a:pt x="7855" y="20618"/>
                    <a:pt x="7855" y="20618"/>
                  </a:cubicBezTo>
                  <a:close/>
                  <a:moveTo>
                    <a:pt x="14727" y="1964"/>
                  </a:moveTo>
                  <a:lnTo>
                    <a:pt x="16691" y="1964"/>
                  </a:lnTo>
                  <a:lnTo>
                    <a:pt x="16691" y="5688"/>
                  </a:lnTo>
                  <a:lnTo>
                    <a:pt x="14727" y="3724"/>
                  </a:lnTo>
                  <a:cubicBezTo>
                    <a:pt x="14727" y="3724"/>
                    <a:pt x="14727" y="1964"/>
                    <a:pt x="14727" y="1964"/>
                  </a:cubicBezTo>
                  <a:close/>
                  <a:moveTo>
                    <a:pt x="21456" y="10453"/>
                  </a:moveTo>
                  <a:lnTo>
                    <a:pt x="17673" y="6670"/>
                  </a:lnTo>
                  <a:lnTo>
                    <a:pt x="17673" y="1473"/>
                  </a:lnTo>
                  <a:cubicBezTo>
                    <a:pt x="17673" y="1202"/>
                    <a:pt x="17453" y="982"/>
                    <a:pt x="17182" y="982"/>
                  </a:cubicBezTo>
                  <a:lnTo>
                    <a:pt x="14236" y="982"/>
                  </a:lnTo>
                  <a:cubicBezTo>
                    <a:pt x="13966" y="982"/>
                    <a:pt x="13745" y="1202"/>
                    <a:pt x="13745" y="1473"/>
                  </a:cubicBezTo>
                  <a:lnTo>
                    <a:pt x="13745" y="2742"/>
                  </a:lnTo>
                  <a:lnTo>
                    <a:pt x="11147" y="144"/>
                  </a:lnTo>
                  <a:cubicBezTo>
                    <a:pt x="11058" y="55"/>
                    <a:pt x="10935" y="0"/>
                    <a:pt x="10800" y="0"/>
                  </a:cubicBezTo>
                  <a:cubicBezTo>
                    <a:pt x="10665" y="0"/>
                    <a:pt x="10542" y="55"/>
                    <a:pt x="10453" y="144"/>
                  </a:cubicBezTo>
                  <a:lnTo>
                    <a:pt x="144" y="10453"/>
                  </a:lnTo>
                  <a:cubicBezTo>
                    <a:pt x="55" y="10542"/>
                    <a:pt x="0" y="10665"/>
                    <a:pt x="0" y="10800"/>
                  </a:cubicBezTo>
                  <a:cubicBezTo>
                    <a:pt x="0" y="11072"/>
                    <a:pt x="220" y="11291"/>
                    <a:pt x="491" y="11291"/>
                  </a:cubicBezTo>
                  <a:cubicBezTo>
                    <a:pt x="626" y="11291"/>
                    <a:pt x="749" y="11236"/>
                    <a:pt x="838" y="11147"/>
                  </a:cubicBezTo>
                  <a:lnTo>
                    <a:pt x="2945" y="9040"/>
                  </a:lnTo>
                  <a:lnTo>
                    <a:pt x="2945" y="21109"/>
                  </a:lnTo>
                  <a:cubicBezTo>
                    <a:pt x="2945" y="21381"/>
                    <a:pt x="3166" y="21600"/>
                    <a:pt x="3436" y="21600"/>
                  </a:cubicBezTo>
                  <a:lnTo>
                    <a:pt x="18164" y="21600"/>
                  </a:lnTo>
                  <a:cubicBezTo>
                    <a:pt x="18434" y="21600"/>
                    <a:pt x="18655" y="21381"/>
                    <a:pt x="18655" y="21109"/>
                  </a:cubicBezTo>
                  <a:lnTo>
                    <a:pt x="18655" y="9040"/>
                  </a:lnTo>
                  <a:lnTo>
                    <a:pt x="20762" y="11147"/>
                  </a:lnTo>
                  <a:cubicBezTo>
                    <a:pt x="20851" y="11236"/>
                    <a:pt x="20974" y="11291"/>
                    <a:pt x="21109" y="11291"/>
                  </a:cubicBezTo>
                  <a:cubicBezTo>
                    <a:pt x="21380" y="11291"/>
                    <a:pt x="21600" y="11072"/>
                    <a:pt x="21600" y="10800"/>
                  </a:cubicBezTo>
                  <a:cubicBezTo>
                    <a:pt x="21600" y="10665"/>
                    <a:pt x="21545" y="10542"/>
                    <a:pt x="21456" y="10453"/>
                  </a:cubicBezTo>
                </a:path>
              </a:pathLst>
            </a:custGeom>
            <a:blipFill>
              <a:blip r:embed="rId3"/>
              <a:stretch>
                <a:fillRect/>
              </a:stretch>
            </a:blipFill>
            <a:ln w="12700">
              <a:miter lim="400000"/>
            </a:ln>
          </p:spPr>
          <p:txBody>
            <a:bodyPr anchor="ctr" bIns="38090" lIns="38090" rIns="38090" tIns="38090"/>
            <a:lstStyle/>
            <a:p>
              <a:pPr defTabSz="457079">
                <a:defRPr cap="none" sz="3000">
                  <a:solidFill>
                    <a:srgbClr val="FFFFFF"/>
                  </a:solidFill>
                  <a:effectLst>
                    <a:outerShdw blurRad="38100" dir="5400000" dist="12700" rotWithShape="0">
                      <a:srgbClr val="000000">
                        <a:alpha val="50000"/>
                      </a:srgbClr>
                    </a:outerShdw>
                  </a:effectLst>
                  <a:latin typeface="Gill Sans"/>
                  <a:ea typeface="Gill Sans"/>
                  <a:cs typeface="Gill Sans"/>
                  <a:sym typeface="Gill Sans"/>
                </a:defRPr>
              </a:pPr>
              <a:endParaRPr sz="2400">
                <a:solidFill>
                  <a:srgbClr val="545454"/>
                </a:solidFill>
              </a:endParaRPr>
            </a:p>
          </p:txBody>
        </p:sp>
        <p:sp>
          <p:nvSpPr>
            <p:cNvPr id="23" name="TextBox 25">
              <a:extLst>
                <a:ext uri="{FF2B5EF4-FFF2-40B4-BE49-F238E27FC236}">
                  <a16:creationId xmlns:a16="http://schemas.microsoft.com/office/drawing/2014/main" id="{0E2773E9-3A1B-4DF1-BEDC-5FBA18DA79A1}"/>
                </a:ext>
              </a:extLst>
            </p:cNvPr>
            <p:cNvSpPr txBox="1"/>
            <p:nvPr/>
          </p:nvSpPr>
          <p:spPr>
            <a:xfrm>
              <a:off x="2223875" y="9082135"/>
              <a:ext cx="5730079" cy="2147132"/>
            </a:xfrm>
            <a:prstGeom prst="rect">
              <a:avLst/>
            </a:prstGeom>
            <a:noFill/>
          </p:spPr>
          <p:txBody>
            <a:bodyPr rtlCol="0" wrap="square">
              <a:spAutoFit/>
            </a:bodyPr>
            <a:lstStyle/>
            <a:p>
              <a:pPr algn="ctr" defTabSz="1216817" lvl="0">
                <a:spcBef>
                  <a:spcPct val="20000"/>
                </a:spcBef>
                <a:defRPr/>
              </a:pPr>
              <a:r>
                <a:rPr altLang="en-US" lang="zh-CN" sz="1600">
                  <a:solidFill>
                    <a:srgbClr val="FFFFFF">
                      <a:lumMod val="50000"/>
                    </a:srgbClr>
                  </a:solidFill>
                  <a:latin charset="0" panose="020b0604020202020204" pitchFamily="34" typeface="Arial"/>
                  <a:ea charset="-122" pitchFamily="34" typeface="微软雅黑"/>
                  <a:cs typeface="+mn-ea"/>
                  <a:sym charset="0" panose="020b0604020202020204" pitchFamily="34" typeface="Arial"/>
                </a:rPr>
                <a:t>单击此处可编辑内容，根据您的需要自由拉伸文本框大小单击此处可编辑内容，根据您的需要自由拉伸文</a:t>
              </a:r>
            </a:p>
          </p:txBody>
        </p:sp>
        <p:sp>
          <p:nvSpPr>
            <p:cNvPr id="24" name="TextBox 26">
              <a:extLst>
                <a:ext uri="{FF2B5EF4-FFF2-40B4-BE49-F238E27FC236}">
                  <a16:creationId xmlns:a16="http://schemas.microsoft.com/office/drawing/2014/main" id="{77A7F328-BC88-47FB-B56E-3078C0440300}"/>
                </a:ext>
              </a:extLst>
            </p:cNvPr>
            <p:cNvSpPr txBox="1"/>
            <p:nvPr/>
          </p:nvSpPr>
          <p:spPr>
            <a:xfrm>
              <a:off x="3510035" y="7477992"/>
              <a:ext cx="2815751" cy="1288279"/>
            </a:xfrm>
            <a:prstGeom prst="rect">
              <a:avLst/>
            </a:prstGeom>
            <a:noFill/>
          </p:spPr>
          <p:txBody>
            <a:bodyPr rtlCol="0" wrap="none">
              <a:spAutoFit/>
            </a:bodyPr>
            <a:lstStyle/>
            <a:p>
              <a:pPr algn="ctr">
                <a:lnSpc>
                  <a:spcPct val="150000"/>
                </a:lnSpc>
              </a:pPr>
              <a:r>
                <a:rPr altLang="en-US" lang="zh-CN" sz="2400">
                  <a:solidFill>
                    <a:schemeClr val="bg1"/>
                  </a:solidFill>
                  <a:latin charset="0" typeface="Lato Light"/>
                  <a:ea charset="0" typeface="Lato Light"/>
                  <a:cs charset="0" typeface="Lato Light"/>
                </a:rPr>
                <a:t>加入标题</a:t>
              </a:r>
            </a:p>
          </p:txBody>
        </p:sp>
        <p:sp>
          <p:nvSpPr>
            <p:cNvPr id="25" name="TextBox 28">
              <a:extLst>
                <a:ext uri="{FF2B5EF4-FFF2-40B4-BE49-F238E27FC236}">
                  <a16:creationId xmlns:a16="http://schemas.microsoft.com/office/drawing/2014/main" id="{12725576-D6F4-4768-826B-4C51743075F6}"/>
                </a:ext>
              </a:extLst>
            </p:cNvPr>
            <p:cNvSpPr txBox="1"/>
            <p:nvPr/>
          </p:nvSpPr>
          <p:spPr>
            <a:xfrm>
              <a:off x="16306704" y="9140758"/>
              <a:ext cx="5730079" cy="2147132"/>
            </a:xfrm>
            <a:prstGeom prst="rect">
              <a:avLst/>
            </a:prstGeom>
            <a:noFill/>
          </p:spPr>
          <p:txBody>
            <a:bodyPr rtlCol="0" wrap="square">
              <a:spAutoFit/>
            </a:bodyPr>
            <a:lstStyle/>
            <a:p>
              <a:pPr algn="ctr" defTabSz="1216817">
                <a:spcBef>
                  <a:spcPct val="20000"/>
                </a:spcBef>
                <a:defRPr/>
              </a:pPr>
              <a:r>
                <a:rPr altLang="en-US" lang="zh-CN" sz="1600">
                  <a:solidFill>
                    <a:schemeClr val="bg1">
                      <a:lumMod val="50000"/>
                    </a:schemeClr>
                  </a:solidFill>
                  <a:latin charset="0" panose="020b0604020202020204" pitchFamily="34" typeface="Arial"/>
                  <a:ea charset="-122" pitchFamily="34" typeface="微软雅黑"/>
                  <a:cs typeface="+mn-ea"/>
                  <a:sym charset="0" panose="020b0604020202020204" pitchFamily="34" typeface="Arial"/>
                </a:rPr>
                <a:t>单击此处可编辑内容，根据您的需要自由拉伸文本框大小单击此处可编辑内容，根据您的需要自由拉伸文</a:t>
              </a:r>
            </a:p>
          </p:txBody>
        </p:sp>
        <p:sp>
          <p:nvSpPr>
            <p:cNvPr id="26" name="TextBox 29">
              <a:extLst>
                <a:ext uri="{FF2B5EF4-FFF2-40B4-BE49-F238E27FC236}">
                  <a16:creationId xmlns:a16="http://schemas.microsoft.com/office/drawing/2014/main" id="{BCC1F44E-8E14-464A-856C-2541B88E4F97}"/>
                </a:ext>
              </a:extLst>
            </p:cNvPr>
            <p:cNvSpPr txBox="1"/>
            <p:nvPr/>
          </p:nvSpPr>
          <p:spPr>
            <a:xfrm>
              <a:off x="17652918" y="7477993"/>
              <a:ext cx="2815751" cy="1288279"/>
            </a:xfrm>
            <a:prstGeom prst="rect">
              <a:avLst/>
            </a:prstGeom>
            <a:noFill/>
          </p:spPr>
          <p:txBody>
            <a:bodyPr rtlCol="0" wrap="none">
              <a:spAutoFit/>
            </a:bodyPr>
            <a:lstStyle/>
            <a:p>
              <a:pPr algn="ctr">
                <a:lnSpc>
                  <a:spcPct val="150000"/>
                </a:lnSpc>
              </a:pPr>
              <a:r>
                <a:rPr altLang="en-US" lang="zh-CN" sz="2400">
                  <a:solidFill>
                    <a:schemeClr val="bg1"/>
                  </a:solidFill>
                  <a:latin charset="0" typeface="Lato Light"/>
                  <a:ea charset="0" typeface="Lato Light"/>
                  <a:cs charset="0" typeface="Lato Light"/>
                </a:rPr>
                <a:t>加入标题</a:t>
              </a:r>
            </a:p>
          </p:txBody>
        </p:sp>
        <p:sp>
          <p:nvSpPr>
            <p:cNvPr id="27" name="Shape 2579">
              <a:extLst>
                <a:ext uri="{FF2B5EF4-FFF2-40B4-BE49-F238E27FC236}">
                  <a16:creationId xmlns:a16="http://schemas.microsoft.com/office/drawing/2014/main" id="{82A8261A-7171-4F88-A2DE-E54D65DE5795}"/>
                </a:ext>
              </a:extLst>
            </p:cNvPr>
            <p:cNvSpPr/>
            <p:nvPr/>
          </p:nvSpPr>
          <p:spPr>
            <a:xfrm>
              <a:off x="4258220" y="5645876"/>
              <a:ext cx="1393735" cy="1393730"/>
            </a:xfrm>
            <a:custGeom>
              <a:cxnLst>
                <a:cxn ang="0">
                  <a:pos x="wd2" y="hd2"/>
                </a:cxn>
                <a:cxn ang="5400000">
                  <a:pos x="wd2" y="hd2"/>
                </a:cxn>
                <a:cxn ang="10800000">
                  <a:pos x="wd2" y="hd2"/>
                </a:cxn>
                <a:cxn ang="16200000">
                  <a:pos x="wd2" y="hd2"/>
                </a:cxn>
              </a:cxnLst>
              <a:rect b="b" l="0" r="r" t="0"/>
              <a:pathLst>
                <a:path extrusionOk="0" h="21600" w="21600">
                  <a:moveTo>
                    <a:pt x="16257" y="18984"/>
                  </a:moveTo>
                  <a:lnTo>
                    <a:pt x="11380" y="15408"/>
                  </a:lnTo>
                  <a:lnTo>
                    <a:pt x="10800" y="14983"/>
                  </a:lnTo>
                  <a:lnTo>
                    <a:pt x="10219" y="15408"/>
                  </a:lnTo>
                  <a:lnTo>
                    <a:pt x="5343" y="18984"/>
                  </a:lnTo>
                  <a:lnTo>
                    <a:pt x="7313" y="13075"/>
                  </a:lnTo>
                  <a:lnTo>
                    <a:pt x="7534" y="12411"/>
                  </a:lnTo>
                  <a:lnTo>
                    <a:pt x="6980" y="11985"/>
                  </a:lnTo>
                  <a:lnTo>
                    <a:pt x="2887" y="8836"/>
                  </a:lnTo>
                  <a:lnTo>
                    <a:pt x="8535" y="8836"/>
                  </a:lnTo>
                  <a:lnTo>
                    <a:pt x="8774" y="8199"/>
                  </a:lnTo>
                  <a:lnTo>
                    <a:pt x="10800" y="2796"/>
                  </a:lnTo>
                  <a:lnTo>
                    <a:pt x="12826" y="8199"/>
                  </a:lnTo>
                  <a:lnTo>
                    <a:pt x="13065" y="8836"/>
                  </a:lnTo>
                  <a:lnTo>
                    <a:pt x="18714" y="8836"/>
                  </a:lnTo>
                  <a:lnTo>
                    <a:pt x="14619" y="11985"/>
                  </a:lnTo>
                  <a:lnTo>
                    <a:pt x="14066" y="12411"/>
                  </a:lnTo>
                  <a:cubicBezTo>
                    <a:pt x="14066" y="12411"/>
                    <a:pt x="16257" y="18984"/>
                    <a:pt x="16257" y="18984"/>
                  </a:cubicBezTo>
                  <a:close/>
                  <a:moveTo>
                    <a:pt x="21600" y="7855"/>
                  </a:moveTo>
                  <a:lnTo>
                    <a:pt x="13745" y="7855"/>
                  </a:lnTo>
                  <a:lnTo>
                    <a:pt x="10800" y="0"/>
                  </a:lnTo>
                  <a:lnTo>
                    <a:pt x="7855" y="7855"/>
                  </a:lnTo>
                  <a:lnTo>
                    <a:pt x="0" y="7855"/>
                  </a:lnTo>
                  <a:lnTo>
                    <a:pt x="6382" y="12764"/>
                  </a:lnTo>
                  <a:lnTo>
                    <a:pt x="3436" y="21600"/>
                  </a:lnTo>
                  <a:lnTo>
                    <a:pt x="10800" y="16200"/>
                  </a:lnTo>
                  <a:lnTo>
                    <a:pt x="18164" y="21600"/>
                  </a:lnTo>
                  <a:lnTo>
                    <a:pt x="15218" y="12764"/>
                  </a:lnTo>
                  <a:cubicBezTo>
                    <a:pt x="15218" y="12764"/>
                    <a:pt x="21600" y="7855"/>
                    <a:pt x="21600" y="7855"/>
                  </a:cubicBezTo>
                  <a:close/>
                </a:path>
              </a:pathLst>
            </a:custGeom>
            <a:blipFill>
              <a:blip r:embed="rId3"/>
              <a:stretch>
                <a:fillRect/>
              </a:stretch>
            </a:blipFill>
            <a:ln w="12700">
              <a:noFill/>
              <a:miter lim="400000"/>
            </a:ln>
          </p:spPr>
          <p:txBody>
            <a:bodyPr anchor="ctr" bIns="38090" lIns="38090" rIns="38090" tIns="38090"/>
            <a:lstStyle/>
            <a:p>
              <a:pPr defTabSz="457079">
                <a:defRPr cap="none" sz="3000">
                  <a:solidFill>
                    <a:srgbClr val="FFFFFF"/>
                  </a:solidFill>
                  <a:effectLst>
                    <a:outerShdw blurRad="38100" dir="5400000" dist="12700" rotWithShape="0">
                      <a:srgbClr val="000000">
                        <a:alpha val="50000"/>
                      </a:srgbClr>
                    </a:outerShdw>
                  </a:effectLst>
                  <a:latin typeface="Gill Sans"/>
                  <a:ea typeface="Gill Sans"/>
                  <a:cs typeface="Gill Sans"/>
                  <a:sym typeface="Gill Sans"/>
                </a:defRPr>
              </a:pPr>
              <a:endParaRPr sz="2400"/>
            </a:p>
          </p:txBody>
        </p:sp>
        <p:sp>
          <p:nvSpPr>
            <p:cNvPr id="28" name="Shape 2624">
              <a:extLst>
                <a:ext uri="{FF2B5EF4-FFF2-40B4-BE49-F238E27FC236}">
                  <a16:creationId xmlns:a16="http://schemas.microsoft.com/office/drawing/2014/main" id="{CF284E52-DC55-4E03-AA39-DECA5EE22FDB}"/>
                </a:ext>
              </a:extLst>
            </p:cNvPr>
            <p:cNvSpPr/>
            <p:nvPr/>
          </p:nvSpPr>
          <p:spPr>
            <a:xfrm>
              <a:off x="18341049" y="5704499"/>
              <a:ext cx="1393735" cy="1393730"/>
            </a:xfrm>
            <a:custGeom>
              <a:cxnLst>
                <a:cxn ang="0">
                  <a:pos x="wd2" y="hd2"/>
                </a:cxn>
                <a:cxn ang="5400000">
                  <a:pos x="wd2" y="hd2"/>
                </a:cxn>
                <a:cxn ang="10800000">
                  <a:pos x="wd2" y="hd2"/>
                </a:cxn>
                <a:cxn ang="16200000">
                  <a:pos x="wd2" y="hd2"/>
                </a:cxn>
              </a:cxnLst>
              <a:rect b="b" l="0" r="r" t="0"/>
              <a:pathLst>
                <a:path extrusionOk="0" h="21600" w="21600">
                  <a:moveTo>
                    <a:pt x="982" y="6873"/>
                  </a:moveTo>
                  <a:lnTo>
                    <a:pt x="20618" y="6873"/>
                  </a:lnTo>
                  <a:lnTo>
                    <a:pt x="20618" y="7855"/>
                  </a:lnTo>
                  <a:lnTo>
                    <a:pt x="982" y="7855"/>
                  </a:lnTo>
                  <a:cubicBezTo>
                    <a:pt x="982" y="7855"/>
                    <a:pt x="982" y="6873"/>
                    <a:pt x="982" y="6873"/>
                  </a:cubicBezTo>
                  <a:close/>
                  <a:moveTo>
                    <a:pt x="16691" y="8836"/>
                  </a:moveTo>
                  <a:lnTo>
                    <a:pt x="18655" y="8836"/>
                  </a:lnTo>
                  <a:lnTo>
                    <a:pt x="18655" y="17673"/>
                  </a:lnTo>
                  <a:lnTo>
                    <a:pt x="16691" y="17673"/>
                  </a:lnTo>
                  <a:cubicBezTo>
                    <a:pt x="16691" y="17673"/>
                    <a:pt x="16691" y="8836"/>
                    <a:pt x="16691" y="8836"/>
                  </a:cubicBezTo>
                  <a:close/>
                  <a:moveTo>
                    <a:pt x="13745" y="8836"/>
                  </a:moveTo>
                  <a:lnTo>
                    <a:pt x="15709" y="8836"/>
                  </a:lnTo>
                  <a:lnTo>
                    <a:pt x="15709" y="17673"/>
                  </a:lnTo>
                  <a:lnTo>
                    <a:pt x="13745" y="17673"/>
                  </a:lnTo>
                  <a:cubicBezTo>
                    <a:pt x="13745" y="17673"/>
                    <a:pt x="13745" y="8836"/>
                    <a:pt x="13745" y="8836"/>
                  </a:cubicBezTo>
                  <a:close/>
                  <a:moveTo>
                    <a:pt x="8836" y="8836"/>
                  </a:moveTo>
                  <a:lnTo>
                    <a:pt x="12764" y="8836"/>
                  </a:lnTo>
                  <a:lnTo>
                    <a:pt x="12764" y="17673"/>
                  </a:lnTo>
                  <a:lnTo>
                    <a:pt x="8836" y="17673"/>
                  </a:lnTo>
                  <a:cubicBezTo>
                    <a:pt x="8836" y="17673"/>
                    <a:pt x="8836" y="8836"/>
                    <a:pt x="8836" y="8836"/>
                  </a:cubicBezTo>
                  <a:close/>
                  <a:moveTo>
                    <a:pt x="5891" y="8836"/>
                  </a:moveTo>
                  <a:lnTo>
                    <a:pt x="7855" y="8836"/>
                  </a:lnTo>
                  <a:lnTo>
                    <a:pt x="7855" y="17673"/>
                  </a:lnTo>
                  <a:lnTo>
                    <a:pt x="5891" y="17673"/>
                  </a:lnTo>
                  <a:cubicBezTo>
                    <a:pt x="5891" y="17673"/>
                    <a:pt x="5891" y="8836"/>
                    <a:pt x="5891" y="8836"/>
                  </a:cubicBezTo>
                  <a:close/>
                  <a:moveTo>
                    <a:pt x="2945" y="8836"/>
                  </a:moveTo>
                  <a:lnTo>
                    <a:pt x="4909" y="8836"/>
                  </a:lnTo>
                  <a:lnTo>
                    <a:pt x="4909" y="17673"/>
                  </a:lnTo>
                  <a:lnTo>
                    <a:pt x="2945" y="17673"/>
                  </a:lnTo>
                  <a:cubicBezTo>
                    <a:pt x="2945" y="17673"/>
                    <a:pt x="2945" y="8836"/>
                    <a:pt x="2945" y="8836"/>
                  </a:cubicBezTo>
                  <a:close/>
                  <a:moveTo>
                    <a:pt x="19773" y="18655"/>
                  </a:moveTo>
                  <a:lnTo>
                    <a:pt x="20428" y="20618"/>
                  </a:lnTo>
                  <a:lnTo>
                    <a:pt x="1172" y="20618"/>
                  </a:lnTo>
                  <a:lnTo>
                    <a:pt x="1827" y="18655"/>
                  </a:lnTo>
                  <a:cubicBezTo>
                    <a:pt x="1827" y="18655"/>
                    <a:pt x="19773" y="18655"/>
                    <a:pt x="19773" y="18655"/>
                  </a:cubicBezTo>
                  <a:close/>
                  <a:moveTo>
                    <a:pt x="10800" y="1056"/>
                  </a:moveTo>
                  <a:lnTo>
                    <a:pt x="19261" y="5891"/>
                  </a:lnTo>
                  <a:lnTo>
                    <a:pt x="2339" y="5891"/>
                  </a:lnTo>
                  <a:cubicBezTo>
                    <a:pt x="2339" y="5891"/>
                    <a:pt x="10800" y="1056"/>
                    <a:pt x="10800" y="1056"/>
                  </a:cubicBezTo>
                  <a:close/>
                  <a:moveTo>
                    <a:pt x="21109" y="8836"/>
                  </a:moveTo>
                  <a:cubicBezTo>
                    <a:pt x="21380" y="8836"/>
                    <a:pt x="21600" y="8617"/>
                    <a:pt x="21600" y="8345"/>
                  </a:cubicBezTo>
                  <a:lnTo>
                    <a:pt x="21600" y="6382"/>
                  </a:lnTo>
                  <a:cubicBezTo>
                    <a:pt x="21600" y="6200"/>
                    <a:pt x="21496" y="6047"/>
                    <a:pt x="21349" y="5963"/>
                  </a:cubicBezTo>
                  <a:lnTo>
                    <a:pt x="21353" y="5956"/>
                  </a:lnTo>
                  <a:lnTo>
                    <a:pt x="11044" y="65"/>
                  </a:lnTo>
                  <a:lnTo>
                    <a:pt x="11040" y="72"/>
                  </a:lnTo>
                  <a:cubicBezTo>
                    <a:pt x="10968" y="30"/>
                    <a:pt x="10889" y="0"/>
                    <a:pt x="10800" y="0"/>
                  </a:cubicBezTo>
                  <a:cubicBezTo>
                    <a:pt x="10711" y="0"/>
                    <a:pt x="10632" y="30"/>
                    <a:pt x="10560" y="72"/>
                  </a:cubicBezTo>
                  <a:lnTo>
                    <a:pt x="10556" y="65"/>
                  </a:lnTo>
                  <a:lnTo>
                    <a:pt x="247" y="5956"/>
                  </a:lnTo>
                  <a:lnTo>
                    <a:pt x="251" y="5963"/>
                  </a:lnTo>
                  <a:cubicBezTo>
                    <a:pt x="104" y="6047"/>
                    <a:pt x="0" y="6200"/>
                    <a:pt x="0" y="6382"/>
                  </a:cubicBezTo>
                  <a:lnTo>
                    <a:pt x="0" y="8345"/>
                  </a:lnTo>
                  <a:cubicBezTo>
                    <a:pt x="0" y="8617"/>
                    <a:pt x="220" y="8836"/>
                    <a:pt x="491" y="8836"/>
                  </a:cubicBezTo>
                  <a:lnTo>
                    <a:pt x="1964" y="8836"/>
                  </a:lnTo>
                  <a:lnTo>
                    <a:pt x="1964" y="17673"/>
                  </a:lnTo>
                  <a:lnTo>
                    <a:pt x="1473" y="17673"/>
                  </a:lnTo>
                  <a:cubicBezTo>
                    <a:pt x="1256" y="17673"/>
                    <a:pt x="1078" y="17816"/>
                    <a:pt x="1013" y="18010"/>
                  </a:cubicBezTo>
                  <a:lnTo>
                    <a:pt x="1007" y="18009"/>
                  </a:lnTo>
                  <a:lnTo>
                    <a:pt x="25" y="20954"/>
                  </a:lnTo>
                  <a:lnTo>
                    <a:pt x="31" y="20955"/>
                  </a:lnTo>
                  <a:cubicBezTo>
                    <a:pt x="14" y="21005"/>
                    <a:pt x="0" y="21055"/>
                    <a:pt x="0" y="21109"/>
                  </a:cubicBezTo>
                  <a:cubicBezTo>
                    <a:pt x="0" y="21381"/>
                    <a:pt x="220" y="21600"/>
                    <a:pt x="491" y="21600"/>
                  </a:cubicBezTo>
                  <a:lnTo>
                    <a:pt x="21109" y="21600"/>
                  </a:lnTo>
                  <a:cubicBezTo>
                    <a:pt x="21380" y="21600"/>
                    <a:pt x="21600" y="21381"/>
                    <a:pt x="21600" y="21109"/>
                  </a:cubicBezTo>
                  <a:cubicBezTo>
                    <a:pt x="21600" y="21055"/>
                    <a:pt x="21586" y="21005"/>
                    <a:pt x="21569" y="20955"/>
                  </a:cubicBezTo>
                  <a:lnTo>
                    <a:pt x="21575" y="20954"/>
                  </a:lnTo>
                  <a:lnTo>
                    <a:pt x="20593" y="18009"/>
                  </a:lnTo>
                  <a:lnTo>
                    <a:pt x="20587" y="18010"/>
                  </a:lnTo>
                  <a:cubicBezTo>
                    <a:pt x="20522" y="17816"/>
                    <a:pt x="20344" y="17673"/>
                    <a:pt x="20127" y="17673"/>
                  </a:cubicBezTo>
                  <a:lnTo>
                    <a:pt x="19636" y="17673"/>
                  </a:lnTo>
                  <a:lnTo>
                    <a:pt x="19636" y="8836"/>
                  </a:lnTo>
                  <a:cubicBezTo>
                    <a:pt x="19636" y="8836"/>
                    <a:pt x="21109" y="8836"/>
                    <a:pt x="21109" y="8836"/>
                  </a:cubicBezTo>
                  <a:close/>
                </a:path>
              </a:pathLst>
            </a:custGeom>
            <a:blipFill>
              <a:blip r:embed="rId3"/>
              <a:stretch>
                <a:fillRect/>
              </a:stretch>
            </a:blipFill>
            <a:ln w="12700">
              <a:noFill/>
              <a:miter lim="400000"/>
            </a:ln>
          </p:spPr>
          <p:txBody>
            <a:bodyPr anchor="ctr" bIns="38090" lIns="38090" rIns="38090" tIns="38090"/>
            <a:lstStyle/>
            <a:p>
              <a:pPr defTabSz="457079">
                <a:defRPr cap="none" sz="3000">
                  <a:solidFill>
                    <a:srgbClr val="FFFFFF"/>
                  </a:solidFill>
                  <a:effectLst>
                    <a:outerShdw blurRad="38100" dir="5400000" dist="12700" rotWithShape="0">
                      <a:srgbClr val="000000">
                        <a:alpha val="50000"/>
                      </a:srgbClr>
                    </a:outerShdw>
                  </a:effectLst>
                  <a:latin typeface="Gill Sans"/>
                  <a:ea typeface="Gill Sans"/>
                  <a:cs typeface="Gill Sans"/>
                  <a:sym typeface="Gill Sans"/>
                </a:defRPr>
              </a:pPr>
              <a:endParaRPr sz="2400"/>
            </a:p>
          </p:txBody>
        </p:sp>
      </p:grpSp>
    </p:spTree>
    <p:extLst>
      <p:ext uri="{BB962C8B-B14F-4D97-AF65-F5344CB8AC3E}">
        <p14:creationId val="3379976047"/>
      </p:ext>
    </p:extLst>
  </p:cSld>
  <p:clrMapOvr>
    <a:masterClrMapping/>
  </p:clrMapOvr>
  <mc:AlternateContent>
    <mc:Choice Requires="p14">
      <p:transition p14:dur="900" spd="slow">
        <p14:warp dir="in"/>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7" presetSubtype="0">
                                  <p:stCondLst>
                                    <p:cond delay="0"/>
                                  </p:stCondLst>
                                  <p:childTnLst>
                                    <p:set>
                                      <p:cBhvr>
                                        <p:cTn dur="1" fill="hold" id="6">
                                          <p:stCondLst>
                                            <p:cond delay="0"/>
                                          </p:stCondLst>
                                        </p:cTn>
                                        <p:tgtEl>
                                          <p:spTgt spid="7"/>
                                        </p:tgtEl>
                                        <p:attrNameLst>
                                          <p:attrName>style.visibility</p:attrName>
                                        </p:attrNameLst>
                                      </p:cBhvr>
                                      <p:to>
                                        <p:strVal val="visible"/>
                                      </p:to>
                                    </p:set>
                                    <p:animEffect filter="fade" transition="in">
                                      <p:cBhvr>
                                        <p:cTn dur="750" id="7"/>
                                        <p:tgtEl>
                                          <p:spTgt spid="7"/>
                                        </p:tgtEl>
                                      </p:cBhvr>
                                    </p:animEffect>
                                    <p:anim calcmode="lin" valueType="num">
                                      <p:cBhvr>
                                        <p:cTn dur="750" fill="hold" id="8"/>
                                        <p:tgtEl>
                                          <p:spTgt spid="7"/>
                                        </p:tgtEl>
                                        <p:attrNameLst>
                                          <p:attrName>ppt_x</p:attrName>
                                        </p:attrNameLst>
                                      </p:cBhvr>
                                      <p:tavLst>
                                        <p:tav tm="0">
                                          <p:val>
                                            <p:strVal val="#ppt_x"/>
                                          </p:val>
                                        </p:tav>
                                        <p:tav tm="100000">
                                          <p:val>
                                            <p:strVal val="#ppt_x"/>
                                          </p:val>
                                        </p:tav>
                                      </p:tavLst>
                                    </p:anim>
                                    <p:anim calcmode="lin" valueType="num">
                                      <p:cBhvr>
                                        <p:cTn dur="750" fill="hold" id="9"/>
                                        <p:tgtEl>
                                          <p:spTgt spid="7"/>
                                        </p:tgtEl>
                                        <p:attrNameLst>
                                          <p:attrName>ppt_y</p:attrName>
                                        </p:attrNameLst>
                                      </p:cBhvr>
                                      <p:tavLst>
                                        <p:tav tm="0">
                                          <p:val>
                                            <p:strVal val="#ppt_y-.1"/>
                                          </p:val>
                                        </p:tav>
                                        <p:tav tm="100000">
                                          <p:val>
                                            <p:strVal val="#ppt_y"/>
                                          </p:val>
                                        </p:tav>
                                      </p:tavLst>
                                    </p:anim>
                                  </p:childTnLst>
                                </p:cTn>
                              </p:par>
                              <p:par>
                                <p:cTn fill="hold" id="10" nodeType="withEffect" presetClass="entr" presetID="42" presetSubtype="0">
                                  <p:stCondLst>
                                    <p:cond delay="0"/>
                                  </p:stCondLst>
                                  <p:childTnLst>
                                    <p:set>
                                      <p:cBhvr>
                                        <p:cTn dur="1" fill="hold" id="11">
                                          <p:stCondLst>
                                            <p:cond delay="0"/>
                                          </p:stCondLst>
                                        </p:cTn>
                                        <p:tgtEl>
                                          <p:spTgt spid="11"/>
                                        </p:tgtEl>
                                        <p:attrNameLst>
                                          <p:attrName>style.visibility</p:attrName>
                                        </p:attrNameLst>
                                      </p:cBhvr>
                                      <p:to>
                                        <p:strVal val="visible"/>
                                      </p:to>
                                    </p:set>
                                    <p:animEffect filter="fade" transition="in">
                                      <p:cBhvr>
                                        <p:cTn dur="750" id="12"/>
                                        <p:tgtEl>
                                          <p:spTgt spid="11"/>
                                        </p:tgtEl>
                                      </p:cBhvr>
                                    </p:animEffect>
                                    <p:anim calcmode="lin" valueType="num">
                                      <p:cBhvr>
                                        <p:cTn dur="750" fill="hold" id="13"/>
                                        <p:tgtEl>
                                          <p:spTgt spid="11"/>
                                        </p:tgtEl>
                                        <p:attrNameLst>
                                          <p:attrName>ppt_x</p:attrName>
                                        </p:attrNameLst>
                                      </p:cBhvr>
                                      <p:tavLst>
                                        <p:tav tm="0">
                                          <p:val>
                                            <p:strVal val="#ppt_x"/>
                                          </p:val>
                                        </p:tav>
                                        <p:tav tm="100000">
                                          <p:val>
                                            <p:strVal val="#ppt_x"/>
                                          </p:val>
                                        </p:tav>
                                      </p:tavLst>
                                    </p:anim>
                                    <p:anim calcmode="lin" valueType="num">
                                      <p:cBhvr>
                                        <p:cTn dur="750" fill="hold" id="14"/>
                                        <p:tgtEl>
                                          <p:spTgt spid="11"/>
                                        </p:tgtEl>
                                        <p:attrNameLst>
                                          <p:attrName>ppt_y</p:attrName>
                                        </p:attrNameLst>
                                      </p:cBhvr>
                                      <p:tavLst>
                                        <p:tav tm="0">
                                          <p:val>
                                            <p:strVal val="#ppt_y+.1"/>
                                          </p:val>
                                        </p:tav>
                                        <p:tav tm="100000">
                                          <p:val>
                                            <p:strVal val="#ppt_y"/>
                                          </p:val>
                                        </p:tav>
                                      </p:tavLst>
                                    </p:anim>
                                  </p:childTnLst>
                                </p:cTn>
                              </p:par>
                              <p:par>
                                <p:cTn fill="hold" grpId="0" id="15" nodeType="withEffect" presetClass="entr" presetID="16" presetSubtype="26">
                                  <p:stCondLst>
                                    <p:cond delay="250"/>
                                  </p:stCondLst>
                                  <p:childTnLst>
                                    <p:set>
                                      <p:cBhvr>
                                        <p:cTn dur="1" fill="hold" id="16">
                                          <p:stCondLst>
                                            <p:cond delay="0"/>
                                          </p:stCondLst>
                                        </p:cTn>
                                        <p:tgtEl>
                                          <p:spTgt spid="18"/>
                                        </p:tgtEl>
                                        <p:attrNameLst>
                                          <p:attrName>style.visibility</p:attrName>
                                        </p:attrNameLst>
                                      </p:cBhvr>
                                      <p:to>
                                        <p:strVal val="visible"/>
                                      </p:to>
                                    </p:set>
                                    <p:animEffect filter="barn(inHorizontal)" transition="in">
                                      <p:cBhvr>
                                        <p:cTn dur="750" id="17"/>
                                        <p:tgtEl>
                                          <p:spTgt spid="18"/>
                                        </p:tgtEl>
                                      </p:cBhvr>
                                    </p:animEffect>
                                  </p:childTnLst>
                                </p:cTn>
                              </p:par>
                            </p:childTnLst>
                          </p:cTn>
                        </p:par>
                        <p:par>
                          <p:cTn fill="hold" id="18" nodeType="afterGroup">
                            <p:stCondLst>
                              <p:cond delay="1000"/>
                            </p:stCondLst>
                            <p:childTnLst>
                              <p:par>
                                <p:cTn fill="hold" id="19" nodeType="afterEffect" presetClass="entr" presetID="42" presetSubtype="0">
                                  <p:stCondLst>
                                    <p:cond delay="0"/>
                                  </p:stCondLst>
                                  <p:childTnLst>
                                    <p:set>
                                      <p:cBhvr>
                                        <p:cTn dur="1" fill="hold" id="20">
                                          <p:stCondLst>
                                            <p:cond delay="0"/>
                                          </p:stCondLst>
                                        </p:cTn>
                                        <p:tgtEl>
                                          <p:spTgt spid="15"/>
                                        </p:tgtEl>
                                        <p:attrNameLst>
                                          <p:attrName>style.visibility</p:attrName>
                                        </p:attrNameLst>
                                      </p:cBhvr>
                                      <p:to>
                                        <p:strVal val="visible"/>
                                      </p:to>
                                    </p:set>
                                    <p:animEffect filter="fade" transition="in">
                                      <p:cBhvr>
                                        <p:cTn dur="1000" id="21"/>
                                        <p:tgtEl>
                                          <p:spTgt spid="15"/>
                                        </p:tgtEl>
                                      </p:cBhvr>
                                    </p:animEffect>
                                    <p:anim calcmode="lin" valueType="num">
                                      <p:cBhvr>
                                        <p:cTn dur="1000" fill="hold" id="22"/>
                                        <p:tgtEl>
                                          <p:spTgt spid="15"/>
                                        </p:tgtEl>
                                        <p:attrNameLst>
                                          <p:attrName>ppt_x</p:attrName>
                                        </p:attrNameLst>
                                      </p:cBhvr>
                                      <p:tavLst>
                                        <p:tav tm="0">
                                          <p:val>
                                            <p:strVal val="#ppt_x"/>
                                          </p:val>
                                        </p:tav>
                                        <p:tav tm="100000">
                                          <p:val>
                                            <p:strVal val="#ppt_x"/>
                                          </p:val>
                                        </p:tav>
                                      </p:tavLst>
                                    </p:anim>
                                    <p:anim calcmode="lin" valueType="num">
                                      <p:cBhvr>
                                        <p:cTn dur="1000" fill="hold" id="23"/>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8"/>
    </p:bldLst>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7" name="组合 6">
            <a:extLst>
              <a:ext uri="{FF2B5EF4-FFF2-40B4-BE49-F238E27FC236}">
                <a16:creationId xmlns:a16="http://schemas.microsoft.com/office/drawing/2014/main" id="{4FD04B19-BC3C-4B7C-8F52-D679B851101F}"/>
              </a:ext>
            </a:extLst>
          </p:cNvPr>
          <p:cNvGrpSpPr/>
          <p:nvPr/>
        </p:nvGrpSpPr>
        <p:grpSpPr>
          <a:xfrm>
            <a:off x="207971" y="1520059"/>
            <a:ext cx="1314820" cy="1077233"/>
            <a:chOff x="5591515" y="1114424"/>
            <a:chExt cx="2276928" cy="1077233"/>
          </a:xfrm>
          <a:blipFill>
            <a:blip r:embed="rId3"/>
            <a:stretch>
              <a:fillRect/>
            </a:stretch>
          </a:blipFill>
        </p:grpSpPr>
        <p:sp>
          <p:nvSpPr>
            <p:cNvPr id="8" name="矩形 7">
              <a:extLst>
                <a:ext uri="{FF2B5EF4-FFF2-40B4-BE49-F238E27FC236}">
                  <a16:creationId xmlns:a16="http://schemas.microsoft.com/office/drawing/2014/main" id="{1CF9018A-0B53-42A0-B154-0250979FB8E9}"/>
                </a:ext>
              </a:extLst>
            </p:cNvPr>
            <p:cNvSpPr/>
            <p:nvPr/>
          </p:nvSpPr>
          <p:spPr>
            <a:xfrm>
              <a:off x="5591515" y="1114425"/>
              <a:ext cx="45719" cy="107723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E65E64"/>
                </a:solidFill>
              </a:endParaRPr>
            </a:p>
          </p:txBody>
        </p:sp>
        <p:sp>
          <p:nvSpPr>
            <p:cNvPr id="9" name="矩形 8">
              <a:extLst>
                <a:ext uri="{FF2B5EF4-FFF2-40B4-BE49-F238E27FC236}">
                  <a16:creationId xmlns:a16="http://schemas.microsoft.com/office/drawing/2014/main" id="{32016FC0-98C3-4D70-BD1E-8A01B99470EA}"/>
                </a:ext>
              </a:extLst>
            </p:cNvPr>
            <p:cNvSpPr/>
            <p:nvPr/>
          </p:nvSpPr>
          <p:spPr>
            <a:xfrm>
              <a:off x="7822724" y="1114425"/>
              <a:ext cx="45719" cy="107723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E65E64"/>
                </a:solidFill>
              </a:endParaRPr>
            </a:p>
          </p:txBody>
        </p:sp>
        <p:sp>
          <p:nvSpPr>
            <p:cNvPr id="10" name="矩形 9">
              <a:extLst>
                <a:ext uri="{FF2B5EF4-FFF2-40B4-BE49-F238E27FC236}">
                  <a16:creationId xmlns:a16="http://schemas.microsoft.com/office/drawing/2014/main" id="{155CCD77-56B0-40FD-8124-4FB936635EAB}"/>
                </a:ext>
              </a:extLst>
            </p:cNvPr>
            <p:cNvSpPr/>
            <p:nvPr/>
          </p:nvSpPr>
          <p:spPr>
            <a:xfrm rot="16200000">
              <a:off x="6703945" y="1994"/>
              <a:ext cx="45719" cy="22705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E65E64"/>
                </a:solidFill>
              </a:endParaRPr>
            </a:p>
          </p:txBody>
        </p:sp>
      </p:grpSp>
      <p:grpSp>
        <p:nvGrpSpPr>
          <p:cNvPr id="11" name="组合 10">
            <a:extLst>
              <a:ext uri="{FF2B5EF4-FFF2-40B4-BE49-F238E27FC236}">
                <a16:creationId xmlns:a16="http://schemas.microsoft.com/office/drawing/2014/main" id="{9F39A0EA-E0DC-4111-9A59-3B06232B0C7A}"/>
              </a:ext>
            </a:extLst>
          </p:cNvPr>
          <p:cNvGrpSpPr/>
          <p:nvPr/>
        </p:nvGrpSpPr>
        <p:grpSpPr>
          <a:xfrm flipV="1">
            <a:off x="208165" y="4022303"/>
            <a:ext cx="1311716" cy="1300753"/>
            <a:chOff x="5591515" y="1106804"/>
            <a:chExt cx="2271552" cy="1300753"/>
          </a:xfrm>
          <a:blipFill>
            <a:blip r:embed="rId3"/>
            <a:stretch>
              <a:fillRect/>
            </a:stretch>
          </a:blipFill>
        </p:grpSpPr>
        <p:sp>
          <p:nvSpPr>
            <p:cNvPr id="12" name="矩形 11">
              <a:extLst>
                <a:ext uri="{FF2B5EF4-FFF2-40B4-BE49-F238E27FC236}">
                  <a16:creationId xmlns:a16="http://schemas.microsoft.com/office/drawing/2014/main" id="{4FA326D0-4E7B-483D-B01C-68BA635B3B15}"/>
                </a:ext>
              </a:extLst>
            </p:cNvPr>
            <p:cNvSpPr/>
            <p:nvPr/>
          </p:nvSpPr>
          <p:spPr>
            <a:xfrm>
              <a:off x="5591515" y="1114426"/>
              <a:ext cx="45719" cy="129313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E65E64"/>
                </a:solidFill>
              </a:endParaRPr>
            </a:p>
          </p:txBody>
        </p:sp>
        <p:sp>
          <p:nvSpPr>
            <p:cNvPr id="13" name="矩形 12">
              <a:extLst>
                <a:ext uri="{FF2B5EF4-FFF2-40B4-BE49-F238E27FC236}">
                  <a16:creationId xmlns:a16="http://schemas.microsoft.com/office/drawing/2014/main" id="{2F5D3EA8-012A-4678-8777-02E2995D8F84}"/>
                </a:ext>
              </a:extLst>
            </p:cNvPr>
            <p:cNvSpPr/>
            <p:nvPr/>
          </p:nvSpPr>
          <p:spPr>
            <a:xfrm>
              <a:off x="7817348" y="1114425"/>
              <a:ext cx="45719" cy="129313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E65E64"/>
                </a:solidFill>
              </a:endParaRPr>
            </a:p>
          </p:txBody>
        </p:sp>
        <p:sp>
          <p:nvSpPr>
            <p:cNvPr id="14" name="矩形 13">
              <a:extLst>
                <a:ext uri="{FF2B5EF4-FFF2-40B4-BE49-F238E27FC236}">
                  <a16:creationId xmlns:a16="http://schemas.microsoft.com/office/drawing/2014/main" id="{B973268B-BDD0-41FE-8189-F8F7AAC0DD1C}"/>
                </a:ext>
              </a:extLst>
            </p:cNvPr>
            <p:cNvSpPr/>
            <p:nvPr/>
          </p:nvSpPr>
          <p:spPr>
            <a:xfrm rot="16200000">
              <a:off x="6703945" y="-5626"/>
              <a:ext cx="45719" cy="22705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E65E64"/>
                </a:solidFill>
              </a:endParaRPr>
            </a:p>
          </p:txBody>
        </p:sp>
      </p:grpSp>
      <p:sp>
        <p:nvSpPr>
          <p:cNvPr id="18" name="矩形 12">
            <a:extLst>
              <a:ext uri="{FF2B5EF4-FFF2-40B4-BE49-F238E27FC236}">
                <a16:creationId xmlns:a16="http://schemas.microsoft.com/office/drawing/2014/main" id="{D5E2AC93-4FA4-42B6-A6F3-D23A4115FDC9}"/>
              </a:ext>
            </a:extLst>
          </p:cNvPr>
          <p:cNvSpPr>
            <a:spLocks noChangeArrowheads="1"/>
          </p:cNvSpPr>
          <p:nvPr/>
        </p:nvSpPr>
        <p:spPr bwMode="auto">
          <a:xfrm>
            <a:off x="588040" y="2100096"/>
            <a:ext cx="609600" cy="228560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eaVert" wrap="none">
            <a:spAutoFit/>
          </a:bodyPr>
          <a:lstStyle/>
          <a:p>
            <a:pPr algn="ctr"/>
            <a:r>
              <a:rPr altLang="en-US" b="1" lang="zh-CN" spc="600" sz="2800">
                <a:solidFill>
                  <a:srgbClr val="64ABE2"/>
                </a:solidFill>
                <a:latin charset="-122" panose="020b0503020204020204" pitchFamily="34" typeface="微软雅黑"/>
                <a:ea charset="-122" pitchFamily="34" typeface="微软雅黑"/>
              </a:rPr>
              <a:t>加入标题描述</a:t>
            </a:r>
          </a:p>
        </p:txBody>
      </p:sp>
      <p:grpSp>
        <p:nvGrpSpPr>
          <p:cNvPr id="15" name="组合 14">
            <a:extLst>
              <a:ext uri="{FF2B5EF4-FFF2-40B4-BE49-F238E27FC236}">
                <a16:creationId xmlns:a16="http://schemas.microsoft.com/office/drawing/2014/main" id="{D2746B7B-384A-4576-AACC-D29C52201FC9}"/>
              </a:ext>
            </a:extLst>
          </p:cNvPr>
          <p:cNvGrpSpPr/>
          <p:nvPr/>
        </p:nvGrpSpPr>
        <p:grpSpPr>
          <a:xfrm>
            <a:off x="2705541" y="1686950"/>
            <a:ext cx="8444750" cy="3483926"/>
            <a:chOff x="1511379" y="1807952"/>
            <a:chExt cx="9496785" cy="3917950"/>
          </a:xfrm>
        </p:grpSpPr>
        <p:sp>
          <p:nvSpPr>
            <p:cNvPr id="16" name="AutoShape 2">
              <a:extLst>
                <a:ext uri="{FF2B5EF4-FFF2-40B4-BE49-F238E27FC236}">
                  <a16:creationId xmlns:a16="http://schemas.microsoft.com/office/drawing/2014/main" id="{6572264B-EC3D-4B39-ACC9-3BE1E3AE6DBC}"/>
                </a:ext>
              </a:extLst>
            </p:cNvPr>
            <p:cNvSpPr/>
            <p:nvPr/>
          </p:nvSpPr>
          <p:spPr bwMode="auto">
            <a:xfrm>
              <a:off x="4413055" y="1807952"/>
              <a:ext cx="1601788" cy="1368425"/>
            </a:xfrm>
            <a:custGeom>
              <a:gdLst>
                <a:gd fmla="*/ 211170617 w 21600" name="T0"/>
                <a:gd fmla="*/ 346775367 h 21600" name="T1"/>
                <a:gd fmla="*/ 0 w 21600" name="T2"/>
                <a:gd fmla="*/ 235598565 h 21600" name="T3"/>
                <a:gd fmla="*/ 459604150 w 21600" name="T4"/>
                <a:gd fmla="*/ 0 h 21600" name="T5"/>
                <a:gd fmla="*/ 475133925 w 21600" name="T6"/>
                <a:gd fmla="*/ 211773779 h 21600" name="T7"/>
                <a:gd fmla="*/ 211170617 w 21600" name="T8"/>
                <a:gd fmla="*/ 346775367 h 21600" name="T9"/>
                <a:gd fmla="*/ 211170617 w 21600" name="T10"/>
                <a:gd fmla="*/ 346775367 h 21600" name="T11"/>
                <a:gd fmla="*/ 0 60000 65536" name="T12"/>
                <a:gd fmla="*/ 0 60000 65536" name="T13"/>
                <a:gd fmla="*/ 0 60000 65536" name="T14"/>
                <a:gd fmla="*/ 0 60000 65536" name="T15"/>
                <a:gd fmla="*/ 0 60000 65536" name="T16"/>
                <a:gd fmla="*/ 0 60000 65536" name="T17"/>
              </a:gdLst>
              <a:cxnLst>
                <a:cxn ang="T12">
                  <a:pos x="T0" y="T1"/>
                </a:cxn>
                <a:cxn ang="T13">
                  <a:pos x="T2" y="T3"/>
                </a:cxn>
                <a:cxn ang="T14">
                  <a:pos x="T4" y="T5"/>
                </a:cxn>
                <a:cxn ang="T15">
                  <a:pos x="T6" y="T7"/>
                </a:cxn>
                <a:cxn ang="T16">
                  <a:pos x="T8" y="T9"/>
                </a:cxn>
                <a:cxn ang="T17">
                  <a:pos x="T10" y="T11"/>
                </a:cxn>
              </a:cxnLst>
              <a:rect b="b" l="0" r="r" t="0"/>
              <a:pathLst>
                <a:path h="21600" w="21600">
                  <a:moveTo>
                    <a:pt x="9600" y="21600"/>
                  </a:moveTo>
                  <a:cubicBezTo>
                    <a:pt x="0" y="14675"/>
                    <a:pt x="0" y="14675"/>
                    <a:pt x="0" y="14675"/>
                  </a:cubicBezTo>
                  <a:cubicBezTo>
                    <a:pt x="4518" y="6101"/>
                    <a:pt x="12282" y="577"/>
                    <a:pt x="20894" y="0"/>
                  </a:cubicBezTo>
                  <a:cubicBezTo>
                    <a:pt x="21600" y="13191"/>
                    <a:pt x="21600" y="13191"/>
                    <a:pt x="21600" y="13191"/>
                  </a:cubicBezTo>
                  <a:cubicBezTo>
                    <a:pt x="16518" y="13521"/>
                    <a:pt x="12141" y="16818"/>
                    <a:pt x="9600" y="21600"/>
                  </a:cubicBezTo>
                  <a:close/>
                  <a:moveTo>
                    <a:pt x="9600" y="21600"/>
                  </a:moveTo>
                </a:path>
              </a:pathLst>
            </a:custGeom>
            <a:blipFill>
              <a:blip r:embed="rId3"/>
              <a:stretch>
                <a:fillRect/>
              </a:stretch>
            </a:blipFill>
            <a:ln cmpd="sng" w="25400">
              <a:noFill/>
              <a:miter lim="800000"/>
            </a:ln>
            <a:extLst/>
          </p:spPr>
          <p:txBody>
            <a:bodyPr anchor="ctr"/>
            <a:lstStyle/>
            <a:p>
              <a:pPr algn="ctr" fontAlgn="ctr">
                <a:buClr>
                  <a:srgbClr val="FF0000"/>
                </a:buClr>
                <a:buSzPct val="70000"/>
                <a:buFont charset="2" panose="05000000000000000000" pitchFamily="2" typeface="Wingdings"/>
                <a:buChar char="u"/>
                <a:tabLst>
                  <a:tab pos="723900"/>
                  <a:tab pos="1447800"/>
                </a:tabLst>
              </a:pPr>
              <a:endParaRPr altLang="en-US" lang="zh-CN" sz="1400">
                <a:solidFill>
                  <a:schemeClr val="bg1">
                    <a:lumMod val="50000"/>
                  </a:schemeClr>
                </a:solidFill>
                <a:latin charset="0" panose="020b0604020202020204" pitchFamily="34" typeface="Arial"/>
                <a:ea charset="-122" pitchFamily="34" typeface="微软雅黑"/>
                <a:cs typeface="+mn-ea"/>
                <a:sym charset="0" panose="020b0604020202020204" pitchFamily="34" typeface="Arial"/>
              </a:endParaRPr>
            </a:p>
          </p:txBody>
        </p:sp>
        <p:sp>
          <p:nvSpPr>
            <p:cNvPr id="17" name="AutoShape 3">
              <a:extLst>
                <a:ext uri="{FF2B5EF4-FFF2-40B4-BE49-F238E27FC236}">
                  <a16:creationId xmlns:a16="http://schemas.microsoft.com/office/drawing/2014/main" id="{AB5D98D9-826A-4284-B1AE-012620C529AE}"/>
                </a:ext>
              </a:extLst>
            </p:cNvPr>
            <p:cNvSpPr/>
            <p:nvPr/>
          </p:nvSpPr>
          <p:spPr bwMode="auto">
            <a:xfrm>
              <a:off x="7081642" y="2859671"/>
              <a:ext cx="965994" cy="1808163"/>
            </a:xfrm>
            <a:custGeom>
              <a:gdLst>
                <a:gd fmla="*/ 0 w 20053" name="T0"/>
                <a:gd fmla="*/ 129499929 h 21600" name="T1"/>
                <a:gd fmla="*/ 143066176 w 20053" name="T2"/>
                <a:gd fmla="*/ 0 h 21600" name="T3"/>
                <a:gd fmla="*/ 143066176 w 20053" name="T4"/>
                <a:gd fmla="*/ 605454005 h 21600" name="T5"/>
                <a:gd fmla="*/ 0 w 20053" name="T6"/>
                <a:gd fmla="*/ 475954076 h 21600" name="T7"/>
                <a:gd fmla="*/ 24180041 w 20053" name="T8"/>
                <a:gd fmla="*/ 302727086 h 21600" name="T9"/>
                <a:gd fmla="*/ 0 w 20053" name="T10"/>
                <a:gd fmla="*/ 129499929 h 21600" name="T11"/>
                <a:gd fmla="*/ 0 w 20053" name="T12"/>
                <a:gd fmla="*/ 129499929 h 21600"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21600" w="20053">
                  <a:moveTo>
                    <a:pt x="0" y="4620"/>
                  </a:moveTo>
                  <a:cubicBezTo>
                    <a:pt x="15413" y="0"/>
                    <a:pt x="15413" y="0"/>
                    <a:pt x="15413" y="0"/>
                  </a:cubicBezTo>
                  <a:cubicBezTo>
                    <a:pt x="21600" y="6742"/>
                    <a:pt x="21600" y="14858"/>
                    <a:pt x="15413" y="21600"/>
                  </a:cubicBezTo>
                  <a:cubicBezTo>
                    <a:pt x="0" y="16980"/>
                    <a:pt x="0" y="16980"/>
                    <a:pt x="0" y="16980"/>
                  </a:cubicBezTo>
                  <a:cubicBezTo>
                    <a:pt x="1737" y="15170"/>
                    <a:pt x="2605" y="13047"/>
                    <a:pt x="2605" y="10800"/>
                  </a:cubicBezTo>
                  <a:cubicBezTo>
                    <a:pt x="2605" y="8553"/>
                    <a:pt x="1737" y="6492"/>
                    <a:pt x="0" y="4620"/>
                  </a:cubicBezTo>
                  <a:close/>
                  <a:moveTo>
                    <a:pt x="0" y="4620"/>
                  </a:moveTo>
                </a:path>
              </a:pathLst>
            </a:custGeom>
            <a:blipFill>
              <a:blip r:embed="rId3"/>
              <a:stretch>
                <a:fillRect/>
              </a:stretch>
            </a:blipFill>
            <a:ln cmpd="sng" w="25400">
              <a:noFill/>
              <a:miter lim="800000"/>
            </a:ln>
            <a:extLst/>
          </p:spPr>
          <p:txBody>
            <a:bodyPr anchor="ctr"/>
            <a:lstStyle/>
            <a:p>
              <a:pPr algn="ctr" fontAlgn="ctr">
                <a:buClr>
                  <a:srgbClr val="FF0000"/>
                </a:buClr>
                <a:buSzPct val="70000"/>
                <a:buFont charset="2" panose="05000000000000000000" pitchFamily="2" typeface="Wingdings"/>
                <a:buChar char="u"/>
                <a:tabLst>
                  <a:tab pos="723900"/>
                  <a:tab pos="1447800"/>
                </a:tabLst>
              </a:pPr>
              <a:endParaRPr altLang="en-US" lang="zh-CN" sz="1400">
                <a:solidFill>
                  <a:schemeClr val="bg1">
                    <a:lumMod val="50000"/>
                  </a:schemeClr>
                </a:solidFill>
                <a:latin charset="0" panose="020b0604020202020204" pitchFamily="34" typeface="Arial"/>
                <a:ea charset="-122" pitchFamily="34" typeface="微软雅黑"/>
                <a:cs typeface="+mn-ea"/>
                <a:sym charset="0" panose="020b0604020202020204" pitchFamily="34" typeface="Arial"/>
              </a:endParaRPr>
            </a:p>
          </p:txBody>
        </p:sp>
        <p:sp>
          <p:nvSpPr>
            <p:cNvPr id="19" name="AutoShape 4">
              <a:extLst>
                <a:ext uri="{FF2B5EF4-FFF2-40B4-BE49-F238E27FC236}">
                  <a16:creationId xmlns:a16="http://schemas.microsoft.com/office/drawing/2014/main" id="{3B7231E9-218D-477C-96E0-AEB74BB5AA33}"/>
                </a:ext>
              </a:extLst>
            </p:cNvPr>
            <p:cNvSpPr/>
            <p:nvPr/>
          </p:nvSpPr>
          <p:spPr bwMode="auto">
            <a:xfrm>
              <a:off x="6156130" y="4348746"/>
              <a:ext cx="1605756" cy="1370806"/>
            </a:xfrm>
            <a:custGeom>
              <a:gdLst>
                <a:gd fmla="*/ 264410771 w 21600" name="T0"/>
                <a:gd fmla="*/ 0 h 21600" name="T1"/>
                <a:gd fmla="*/ 477491173 w 21600" name="T2"/>
                <a:gd fmla="*/ 111564062 h 21600" name="T3"/>
                <a:gd fmla="*/ 15562749 w 21600" name="T4"/>
                <a:gd fmla="*/ 347983165 h 21600" name="T5"/>
                <a:gd fmla="*/ 0 w 21600" name="T6"/>
                <a:gd fmla="*/ 136808977 h 21600" name="T7"/>
                <a:gd fmla="*/ 264410771 w 21600" name="T8"/>
                <a:gd fmla="*/ 0 h 21600" name="T9"/>
                <a:gd fmla="*/ 264410771 w 21600" name="T10"/>
                <a:gd fmla="*/ 0 h 21600" name="T11"/>
                <a:gd fmla="*/ 0 60000 65536" name="T12"/>
                <a:gd fmla="*/ 0 60000 65536" name="T13"/>
                <a:gd fmla="*/ 0 60000 65536" name="T14"/>
                <a:gd fmla="*/ 0 60000 65536" name="T15"/>
                <a:gd fmla="*/ 0 60000 65536" name="T16"/>
                <a:gd fmla="*/ 0 60000 65536" name="T17"/>
              </a:gdLst>
              <a:cxnLst>
                <a:cxn ang="T12">
                  <a:pos x="T0" y="T1"/>
                </a:cxn>
                <a:cxn ang="T13">
                  <a:pos x="T2" y="T3"/>
                </a:cxn>
                <a:cxn ang="T14">
                  <a:pos x="T4" y="T5"/>
                </a:cxn>
                <a:cxn ang="T15">
                  <a:pos x="T6" y="T7"/>
                </a:cxn>
                <a:cxn ang="T16">
                  <a:pos x="T8" y="T9"/>
                </a:cxn>
                <a:cxn ang="T17">
                  <a:pos x="T10" y="T11"/>
                </a:cxn>
              </a:cxnLst>
              <a:rect b="b" l="0" r="r" t="0"/>
              <a:pathLst>
                <a:path h="21600" w="21600">
                  <a:moveTo>
                    <a:pt x="11961" y="0"/>
                  </a:moveTo>
                  <a:cubicBezTo>
                    <a:pt x="21600" y="6925"/>
                    <a:pt x="21600" y="6925"/>
                    <a:pt x="21600" y="6925"/>
                  </a:cubicBezTo>
                  <a:cubicBezTo>
                    <a:pt x="17097" y="15499"/>
                    <a:pt x="9287" y="21023"/>
                    <a:pt x="704" y="21600"/>
                  </a:cubicBezTo>
                  <a:cubicBezTo>
                    <a:pt x="0" y="8492"/>
                    <a:pt x="0" y="8492"/>
                    <a:pt x="0" y="8492"/>
                  </a:cubicBezTo>
                  <a:cubicBezTo>
                    <a:pt x="5066" y="8079"/>
                    <a:pt x="9498" y="4782"/>
                    <a:pt x="11961" y="0"/>
                  </a:cubicBezTo>
                  <a:close/>
                  <a:moveTo>
                    <a:pt x="11961" y="0"/>
                  </a:moveTo>
                </a:path>
              </a:pathLst>
            </a:custGeom>
            <a:blipFill>
              <a:blip r:embed="rId3"/>
              <a:stretch>
                <a:fillRect/>
              </a:stretch>
            </a:blipFill>
            <a:ln cmpd="sng" w="25400">
              <a:noFill/>
              <a:miter lim="800000"/>
            </a:ln>
            <a:extLst/>
          </p:spPr>
          <p:txBody>
            <a:bodyPr anchor="ctr"/>
            <a:lstStyle/>
            <a:p>
              <a:pPr algn="ctr" fontAlgn="ctr">
                <a:buClr>
                  <a:srgbClr val="FF0000"/>
                </a:buClr>
                <a:buSzPct val="70000"/>
                <a:buFont charset="2" panose="05000000000000000000" pitchFamily="2" typeface="Wingdings"/>
                <a:buChar char="u"/>
                <a:tabLst>
                  <a:tab pos="723900"/>
                  <a:tab pos="1447800"/>
                </a:tabLst>
              </a:pPr>
              <a:endParaRPr altLang="en-US" lang="zh-CN" sz="1400">
                <a:solidFill>
                  <a:schemeClr val="bg1">
                    <a:lumMod val="50000"/>
                  </a:schemeClr>
                </a:solidFill>
                <a:latin charset="0" panose="020b0604020202020204" pitchFamily="34" typeface="Arial"/>
                <a:ea charset="-122" pitchFamily="34" typeface="微软雅黑"/>
                <a:cs typeface="+mn-ea"/>
                <a:sym charset="0" panose="020b0604020202020204" pitchFamily="34" typeface="Arial"/>
              </a:endParaRPr>
            </a:p>
          </p:txBody>
        </p:sp>
        <p:sp>
          <p:nvSpPr>
            <p:cNvPr id="20" name="AutoShape 5">
              <a:extLst>
                <a:ext uri="{FF2B5EF4-FFF2-40B4-BE49-F238E27FC236}">
                  <a16:creationId xmlns:a16="http://schemas.microsoft.com/office/drawing/2014/main" id="{E8BB916D-33E2-4865-A1C7-0601AD2A7E6F}"/>
                </a:ext>
              </a:extLst>
            </p:cNvPr>
            <p:cNvSpPr/>
            <p:nvPr/>
          </p:nvSpPr>
          <p:spPr bwMode="auto">
            <a:xfrm>
              <a:off x="6649842" y="4810708"/>
              <a:ext cx="475456" cy="502444"/>
            </a:xfrm>
            <a:custGeom>
              <a:gdLst>
                <a:gd fmla="*/ 27662239 w 21104" name="T0"/>
                <a:gd fmla="*/ 32097254 h 21600" name="T1"/>
                <a:gd fmla="*/ 42842497 w 21104" name="T2"/>
                <a:gd fmla="*/ 9070780 h 21600" name="T3"/>
                <a:gd fmla="*/ 42842497 w 21104" name="T4"/>
                <a:gd fmla="*/ 7326324 h 21600" name="T5"/>
                <a:gd fmla="*/ 39468210 w 21104" name="T6"/>
                <a:gd fmla="*/ 3488912 h 21600" name="T7"/>
                <a:gd fmla="*/ 37444052 w 21104" name="T8"/>
                <a:gd fmla="*/ 3488912 h 21600" name="T9"/>
                <a:gd fmla="*/ 35756887 w 21104" name="T10"/>
                <a:gd fmla="*/ 5233414 h 21600" name="T11"/>
                <a:gd fmla="*/ 33734757 w 21104" name="T12"/>
                <a:gd fmla="*/ 5581868 h 21600" name="T13"/>
                <a:gd fmla="*/ 34071793 w 21104" name="T14"/>
                <a:gd fmla="*/ 0 h 21600" name="T15"/>
                <a:gd fmla="*/ 9107740 w 21104" name="T16"/>
                <a:gd fmla="*/ 0 h 21600" name="T17"/>
                <a:gd fmla="*/ 9107740 w 21104" name="T18"/>
                <a:gd fmla="*/ 5581868 h 21600" name="T19"/>
                <a:gd fmla="*/ 7422602 w 21104" name="T20"/>
                <a:gd fmla="*/ 5233414 h 21600" name="T21"/>
                <a:gd fmla="*/ 5735481 w 21104" name="T22"/>
                <a:gd fmla="*/ 3488912 h 21600" name="T23"/>
                <a:gd fmla="*/ 3711323 w 21104" name="T24"/>
                <a:gd fmla="*/ 3488912 h 21600" name="T25"/>
                <a:gd fmla="*/ 0 w 21104" name="T26"/>
                <a:gd fmla="*/ 7326324 h 21600" name="T27"/>
                <a:gd fmla="*/ 0 w 21104" name="T28"/>
                <a:gd fmla="*/ 9070780 h 21600" name="T29"/>
                <a:gd fmla="*/ 15517249 w 21104" name="T30"/>
                <a:gd fmla="*/ 32097254 h 21600" name="T31"/>
                <a:gd fmla="*/ 19565609 w 21104" name="T32"/>
                <a:gd fmla="*/ 33841756 h 21600" name="T33"/>
                <a:gd fmla="*/ 19565609 w 21104" name="T34"/>
                <a:gd fmla="*/ 35934666 h 21600" name="T35"/>
                <a:gd fmla="*/ 17878443 w 21104" name="T36"/>
                <a:gd fmla="*/ 36631574 h 21600" name="T37"/>
                <a:gd fmla="*/ 19565609 w 21104" name="T38"/>
                <a:gd fmla="*/ 37679122 h 21600" name="T39"/>
                <a:gd fmla="*/ 19565609 w 21104" name="T40"/>
                <a:gd fmla="*/ 39772032 h 21600" name="T41"/>
                <a:gd fmla="*/ 18215480 w 21104" name="T42"/>
                <a:gd fmla="*/ 41516488 h 21600" name="T43"/>
                <a:gd fmla="*/ 16193350 w 21104" name="T44"/>
                <a:gd fmla="*/ 43260990 h 21600" name="T45"/>
                <a:gd fmla="*/ 14506184 w 21104" name="T46"/>
                <a:gd fmla="*/ 45005446 h 21600" name="T47"/>
                <a:gd fmla="*/ 16193350 w 21104" name="T48"/>
                <a:gd fmla="*/ 46749902 h 21600" name="T49"/>
                <a:gd fmla="*/ 26649147 w 21104" name="T50"/>
                <a:gd fmla="*/ 46749902 h 21600" name="T51"/>
                <a:gd fmla="*/ 28673304 w 21104" name="T52"/>
                <a:gd fmla="*/ 45005446 h 21600" name="T53"/>
                <a:gd fmla="*/ 26649147 w 21104" name="T54"/>
                <a:gd fmla="*/ 43260990 h 21600" name="T55"/>
                <a:gd fmla="*/ 24964053 w 21104" name="T56"/>
                <a:gd fmla="*/ 41168034 h 21600" name="T57"/>
                <a:gd fmla="*/ 23276887 w 21104" name="T58"/>
                <a:gd fmla="*/ 39772032 h 21600" name="T59"/>
                <a:gd fmla="*/ 23276887 w 21104" name="T60"/>
                <a:gd fmla="*/ 37679122 h 21600" name="T61"/>
                <a:gd fmla="*/ 24964053 w 21104" name="T62"/>
                <a:gd fmla="*/ 36631574 h 21600" name="T63"/>
                <a:gd fmla="*/ 23276887 w 21104" name="T64"/>
                <a:gd fmla="*/ 35934666 h 21600" name="T65"/>
                <a:gd fmla="*/ 23276887 w 21104" name="T66"/>
                <a:gd fmla="*/ 33841756 h 21600" name="T67"/>
                <a:gd fmla="*/ 27662239 w 21104" name="T68"/>
                <a:gd fmla="*/ 32097254 h 21600" name="T69"/>
                <a:gd fmla="*/ 34071793 w 21104" name="T70"/>
                <a:gd fmla="*/ 7326324 h 21600" name="T71"/>
                <a:gd fmla="*/ 35756887 w 21104" name="T72"/>
                <a:gd fmla="*/ 7326324 h 21600" name="T73"/>
                <a:gd fmla="*/ 37781044 w 21104" name="T74"/>
                <a:gd fmla="*/ 5581868 h 21600" name="T75"/>
                <a:gd fmla="*/ 39468210 w 21104" name="T76"/>
                <a:gd fmla="*/ 7326324 h 21600" name="T77"/>
                <a:gd fmla="*/ 39468210 w 21104" name="T78"/>
                <a:gd fmla="*/ 9070780 h 21600" name="T79"/>
                <a:gd fmla="*/ 30360470 w 21104" name="T80"/>
                <a:gd fmla="*/ 24770976 h 21600" name="T81"/>
                <a:gd fmla="*/ 34071793 w 21104" name="T82"/>
                <a:gd fmla="*/ 7326324 h 21600" name="T83"/>
                <a:gd fmla="*/ 12144990 w 21104" name="T84"/>
                <a:gd fmla="*/ 25119430 h 21600" name="T85"/>
                <a:gd fmla="*/ 3037250 w 21104" name="T86"/>
                <a:gd fmla="*/ 9419234 h 21600" name="T87"/>
                <a:gd fmla="*/ 3037250 w 21104" name="T88"/>
                <a:gd fmla="*/ 7674778 h 21600" name="T89"/>
                <a:gd fmla="*/ 4722388 w 21104" name="T90"/>
                <a:gd fmla="*/ 5581868 h 21600" name="T91"/>
                <a:gd fmla="*/ 6746546 w 21104" name="T92"/>
                <a:gd fmla="*/ 7674778 h 21600" name="T93"/>
                <a:gd fmla="*/ 8433712 w 21104" name="T94"/>
                <a:gd fmla="*/ 7674778 h 21600" name="T95"/>
                <a:gd fmla="*/ 12144990 w 21104" name="T96"/>
                <a:gd fmla="*/ 25119430 h 21600" name="T97"/>
                <a:gd fmla="*/ 12144990 w 21104" name="T98"/>
                <a:gd fmla="*/ 25119430 h 21600"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b="b" l="0" r="r" t="0"/>
              <a:pathLst>
                <a:path h="21600" w="21104">
                  <a:moveTo>
                    <a:pt x="13625" y="14830"/>
                  </a:moveTo>
                  <a:cubicBezTo>
                    <a:pt x="21434" y="10155"/>
                    <a:pt x="21102" y="4191"/>
                    <a:pt x="21102" y="4191"/>
                  </a:cubicBezTo>
                  <a:cubicBezTo>
                    <a:pt x="21102" y="3385"/>
                    <a:pt x="21102" y="3385"/>
                    <a:pt x="21102" y="3385"/>
                  </a:cubicBezTo>
                  <a:cubicBezTo>
                    <a:pt x="21102" y="3385"/>
                    <a:pt x="21102" y="1612"/>
                    <a:pt x="19440" y="1612"/>
                  </a:cubicBezTo>
                  <a:cubicBezTo>
                    <a:pt x="18942" y="1612"/>
                    <a:pt x="18443" y="1612"/>
                    <a:pt x="18443" y="1612"/>
                  </a:cubicBezTo>
                  <a:cubicBezTo>
                    <a:pt x="17612" y="1612"/>
                    <a:pt x="17612" y="2418"/>
                    <a:pt x="17612" y="2418"/>
                  </a:cubicBezTo>
                  <a:cubicBezTo>
                    <a:pt x="17612" y="2418"/>
                    <a:pt x="17280" y="2579"/>
                    <a:pt x="16616" y="2579"/>
                  </a:cubicBezTo>
                  <a:cubicBezTo>
                    <a:pt x="16616" y="1934"/>
                    <a:pt x="16782" y="0"/>
                    <a:pt x="16782" y="0"/>
                  </a:cubicBezTo>
                  <a:cubicBezTo>
                    <a:pt x="9139" y="967"/>
                    <a:pt x="4486" y="0"/>
                    <a:pt x="4486" y="0"/>
                  </a:cubicBezTo>
                  <a:cubicBezTo>
                    <a:pt x="4486" y="2579"/>
                    <a:pt x="4486" y="2579"/>
                    <a:pt x="4486" y="2579"/>
                  </a:cubicBezTo>
                  <a:cubicBezTo>
                    <a:pt x="3822" y="2579"/>
                    <a:pt x="3656" y="2418"/>
                    <a:pt x="3656" y="2418"/>
                  </a:cubicBezTo>
                  <a:cubicBezTo>
                    <a:pt x="3656" y="2418"/>
                    <a:pt x="3489" y="1612"/>
                    <a:pt x="2825" y="1612"/>
                  </a:cubicBezTo>
                  <a:cubicBezTo>
                    <a:pt x="2825" y="1612"/>
                    <a:pt x="2326" y="1612"/>
                    <a:pt x="1828" y="1612"/>
                  </a:cubicBezTo>
                  <a:cubicBezTo>
                    <a:pt x="166" y="1612"/>
                    <a:pt x="0" y="3385"/>
                    <a:pt x="0" y="3385"/>
                  </a:cubicBezTo>
                  <a:cubicBezTo>
                    <a:pt x="0" y="4191"/>
                    <a:pt x="0" y="4191"/>
                    <a:pt x="0" y="4191"/>
                  </a:cubicBezTo>
                  <a:cubicBezTo>
                    <a:pt x="0" y="4191"/>
                    <a:pt x="-166" y="10155"/>
                    <a:pt x="7643" y="14830"/>
                  </a:cubicBezTo>
                  <a:cubicBezTo>
                    <a:pt x="7643" y="14830"/>
                    <a:pt x="8474" y="15636"/>
                    <a:pt x="9637" y="15636"/>
                  </a:cubicBezTo>
                  <a:cubicBezTo>
                    <a:pt x="9637" y="16603"/>
                    <a:pt x="9637" y="16603"/>
                    <a:pt x="9637" y="16603"/>
                  </a:cubicBezTo>
                  <a:cubicBezTo>
                    <a:pt x="9637" y="16603"/>
                    <a:pt x="8806" y="16442"/>
                    <a:pt x="8806" y="16925"/>
                  </a:cubicBezTo>
                  <a:cubicBezTo>
                    <a:pt x="8806" y="17570"/>
                    <a:pt x="9637" y="17409"/>
                    <a:pt x="9637" y="17409"/>
                  </a:cubicBezTo>
                  <a:cubicBezTo>
                    <a:pt x="9637" y="18376"/>
                    <a:pt x="9637" y="18376"/>
                    <a:pt x="9637" y="18376"/>
                  </a:cubicBezTo>
                  <a:cubicBezTo>
                    <a:pt x="9637" y="18376"/>
                    <a:pt x="9471" y="19182"/>
                    <a:pt x="8972" y="19182"/>
                  </a:cubicBezTo>
                  <a:cubicBezTo>
                    <a:pt x="8972" y="19988"/>
                    <a:pt x="7976" y="19988"/>
                    <a:pt x="7976" y="19988"/>
                  </a:cubicBezTo>
                  <a:cubicBezTo>
                    <a:pt x="7976" y="19988"/>
                    <a:pt x="7145" y="20149"/>
                    <a:pt x="7145" y="20794"/>
                  </a:cubicBezTo>
                  <a:cubicBezTo>
                    <a:pt x="7145" y="20794"/>
                    <a:pt x="6979" y="21600"/>
                    <a:pt x="7976" y="21600"/>
                  </a:cubicBezTo>
                  <a:cubicBezTo>
                    <a:pt x="9305" y="21600"/>
                    <a:pt x="13126" y="21600"/>
                    <a:pt x="13126" y="21600"/>
                  </a:cubicBezTo>
                  <a:cubicBezTo>
                    <a:pt x="13957" y="21600"/>
                    <a:pt x="14123" y="20794"/>
                    <a:pt x="14123" y="20794"/>
                  </a:cubicBezTo>
                  <a:cubicBezTo>
                    <a:pt x="14123" y="20794"/>
                    <a:pt x="14123" y="19988"/>
                    <a:pt x="13126" y="19988"/>
                  </a:cubicBezTo>
                  <a:cubicBezTo>
                    <a:pt x="12296" y="19988"/>
                    <a:pt x="12296" y="19021"/>
                    <a:pt x="12296" y="19021"/>
                  </a:cubicBezTo>
                  <a:cubicBezTo>
                    <a:pt x="12296" y="19021"/>
                    <a:pt x="11465" y="19182"/>
                    <a:pt x="11465" y="18376"/>
                  </a:cubicBezTo>
                  <a:cubicBezTo>
                    <a:pt x="11465" y="17409"/>
                    <a:pt x="11465" y="17409"/>
                    <a:pt x="11465" y="17409"/>
                  </a:cubicBezTo>
                  <a:cubicBezTo>
                    <a:pt x="11465" y="17409"/>
                    <a:pt x="12296" y="17570"/>
                    <a:pt x="12296" y="16925"/>
                  </a:cubicBezTo>
                  <a:cubicBezTo>
                    <a:pt x="12296" y="16442"/>
                    <a:pt x="11465" y="16603"/>
                    <a:pt x="11465" y="16603"/>
                  </a:cubicBezTo>
                  <a:cubicBezTo>
                    <a:pt x="11465" y="15636"/>
                    <a:pt x="11465" y="15636"/>
                    <a:pt x="11465" y="15636"/>
                  </a:cubicBezTo>
                  <a:cubicBezTo>
                    <a:pt x="12296" y="15636"/>
                    <a:pt x="12960" y="15313"/>
                    <a:pt x="13625" y="14830"/>
                  </a:cubicBezTo>
                  <a:close/>
                  <a:moveTo>
                    <a:pt x="16782" y="3385"/>
                  </a:moveTo>
                  <a:cubicBezTo>
                    <a:pt x="16948" y="3385"/>
                    <a:pt x="17612" y="3385"/>
                    <a:pt x="17612" y="3385"/>
                  </a:cubicBezTo>
                  <a:cubicBezTo>
                    <a:pt x="18443" y="3385"/>
                    <a:pt x="18609" y="2579"/>
                    <a:pt x="18609" y="2579"/>
                  </a:cubicBezTo>
                  <a:cubicBezTo>
                    <a:pt x="19440" y="2579"/>
                    <a:pt x="19440" y="3385"/>
                    <a:pt x="19440" y="3385"/>
                  </a:cubicBezTo>
                  <a:cubicBezTo>
                    <a:pt x="19440" y="4191"/>
                    <a:pt x="19440" y="4191"/>
                    <a:pt x="19440" y="4191"/>
                  </a:cubicBezTo>
                  <a:cubicBezTo>
                    <a:pt x="19440" y="4191"/>
                    <a:pt x="19108" y="7576"/>
                    <a:pt x="14954" y="11445"/>
                  </a:cubicBezTo>
                  <a:cubicBezTo>
                    <a:pt x="15951" y="9833"/>
                    <a:pt x="16782" y="6125"/>
                    <a:pt x="16782" y="3385"/>
                  </a:cubicBezTo>
                  <a:close/>
                  <a:moveTo>
                    <a:pt x="5982" y="11606"/>
                  </a:moveTo>
                  <a:cubicBezTo>
                    <a:pt x="1662" y="7737"/>
                    <a:pt x="1496" y="4352"/>
                    <a:pt x="1496" y="4352"/>
                  </a:cubicBezTo>
                  <a:cubicBezTo>
                    <a:pt x="1496" y="3546"/>
                    <a:pt x="1496" y="3546"/>
                    <a:pt x="1496" y="3546"/>
                  </a:cubicBezTo>
                  <a:cubicBezTo>
                    <a:pt x="1496" y="3546"/>
                    <a:pt x="1496" y="2579"/>
                    <a:pt x="2326" y="2579"/>
                  </a:cubicBezTo>
                  <a:cubicBezTo>
                    <a:pt x="2326" y="2579"/>
                    <a:pt x="2326" y="3546"/>
                    <a:pt x="3323" y="3546"/>
                  </a:cubicBezTo>
                  <a:cubicBezTo>
                    <a:pt x="3323" y="3546"/>
                    <a:pt x="3988" y="3546"/>
                    <a:pt x="4154" y="3546"/>
                  </a:cubicBezTo>
                  <a:cubicBezTo>
                    <a:pt x="4154" y="6287"/>
                    <a:pt x="4985" y="9994"/>
                    <a:pt x="5982" y="11606"/>
                  </a:cubicBezTo>
                  <a:close/>
                  <a:moveTo>
                    <a:pt x="5982" y="11606"/>
                  </a:moveTo>
                </a:path>
              </a:pathLst>
            </a:custGeom>
            <a:solidFill>
              <a:srgbClr val="FFFEFE"/>
            </a:solidFill>
            <a:ln>
              <a:noFill/>
            </a:ln>
            <a:extLst>
              <a:ext uri="{91240B29-F687-4F45-9708-019B960494DF}">
                <a14:hiddenLine cap="flat" w="12700">
                  <a:solidFill>
                    <a:schemeClr val="tx1"/>
                  </a:solidFill>
                  <a:miter lim="800000"/>
                  <a:headEnd len="med" type="none" w="med"/>
                  <a:tailEnd len="med" type="none" w="med"/>
                </a14:hiddenLine>
              </a:ext>
            </a:extLst>
          </p:spPr>
          <p:txBody>
            <a:bodyPr bIns="0" lIns="0" rIns="0" tIns="0"/>
            <a:lstStyle/>
            <a:p>
              <a:pPr algn="ctr" fontAlgn="base">
                <a:spcBef>
                  <a:spcPct val="0"/>
                </a:spcBef>
                <a:spcAft>
                  <a:spcPct val="0"/>
                </a:spcAft>
              </a:pPr>
              <a:endParaRPr altLang="en-US" lang="zh-CN" sz="1400">
                <a:solidFill>
                  <a:schemeClr val="bg1">
                    <a:lumMod val="50000"/>
                  </a:schemeClr>
                </a:solidFill>
                <a:latin charset="0" panose="020b0604020202020204" pitchFamily="34" typeface="Arial"/>
                <a:ea charset="-122" pitchFamily="34" typeface="微软雅黑"/>
                <a:cs typeface="+mn-ea"/>
                <a:sym charset="0" panose="020b0604020202020204" pitchFamily="34" typeface="Arial"/>
              </a:endParaRPr>
            </a:p>
          </p:txBody>
        </p:sp>
        <p:sp>
          <p:nvSpPr>
            <p:cNvPr id="21" name="AutoShape 6">
              <a:extLst>
                <a:ext uri="{FF2B5EF4-FFF2-40B4-BE49-F238E27FC236}">
                  <a16:creationId xmlns:a16="http://schemas.microsoft.com/office/drawing/2014/main" id="{CD53492B-3214-497C-973E-BD919DF0A741}"/>
                </a:ext>
              </a:extLst>
            </p:cNvPr>
            <p:cNvSpPr/>
            <p:nvPr/>
          </p:nvSpPr>
          <p:spPr bwMode="auto">
            <a:xfrm>
              <a:off x="6145017" y="1807952"/>
              <a:ext cx="1605756" cy="1359694"/>
            </a:xfrm>
            <a:custGeom>
              <a:gdLst>
                <a:gd fmla="*/ 0 w 21600" name="T0"/>
                <a:gd fmla="*/ 210680934 h 21600" name="T1"/>
                <a:gd fmla="*/ 12445650 w 21600" name="T2"/>
                <a:gd fmla="*/ 0 h 21600" name="T3"/>
                <a:gd fmla="*/ 477491173 w 21600" name="T4"/>
                <a:gd fmla="*/ 230430238 h 21600" name="T5"/>
                <a:gd fmla="*/ 265958095 w 21600" name="T6"/>
                <a:gd fmla="*/ 342364403 h 21600" name="T7"/>
                <a:gd fmla="*/ 0 w 21600" name="T8"/>
                <a:gd fmla="*/ 210680934 h 21600" name="T9"/>
                <a:gd fmla="*/ 0 w 21600" name="T10"/>
                <a:gd fmla="*/ 210680934 h 21600" name="T11"/>
                <a:gd fmla="*/ 0 60000 65536" name="T12"/>
                <a:gd fmla="*/ 0 60000 65536" name="T13"/>
                <a:gd fmla="*/ 0 60000 65536" name="T14"/>
                <a:gd fmla="*/ 0 60000 65536" name="T15"/>
                <a:gd fmla="*/ 0 60000 65536" name="T16"/>
                <a:gd fmla="*/ 0 60000 65536" name="T17"/>
              </a:gdLst>
              <a:cxnLst>
                <a:cxn ang="T12">
                  <a:pos x="T0" y="T1"/>
                </a:cxn>
                <a:cxn ang="T13">
                  <a:pos x="T2" y="T3"/>
                </a:cxn>
                <a:cxn ang="T14">
                  <a:pos x="T4" y="T5"/>
                </a:cxn>
                <a:cxn ang="T15">
                  <a:pos x="T6" y="T7"/>
                </a:cxn>
                <a:cxn ang="T16">
                  <a:pos x="T8" y="T9"/>
                </a:cxn>
                <a:cxn ang="T17">
                  <a:pos x="T10" y="T11"/>
                </a:cxn>
              </a:cxnLst>
              <a:rect b="b" l="0" r="r" t="0"/>
              <a:pathLst>
                <a:path h="21600" w="21600">
                  <a:moveTo>
                    <a:pt x="0" y="13292"/>
                  </a:moveTo>
                  <a:cubicBezTo>
                    <a:pt x="563" y="0"/>
                    <a:pt x="563" y="0"/>
                    <a:pt x="563" y="0"/>
                  </a:cubicBezTo>
                  <a:cubicBezTo>
                    <a:pt x="9217" y="498"/>
                    <a:pt x="17027" y="5982"/>
                    <a:pt x="21600" y="14538"/>
                  </a:cubicBezTo>
                  <a:cubicBezTo>
                    <a:pt x="12031" y="21600"/>
                    <a:pt x="12031" y="21600"/>
                    <a:pt x="12031" y="21600"/>
                  </a:cubicBezTo>
                  <a:cubicBezTo>
                    <a:pt x="9498" y="16865"/>
                    <a:pt x="5066" y="13625"/>
                    <a:pt x="0" y="13292"/>
                  </a:cubicBezTo>
                  <a:close/>
                  <a:moveTo>
                    <a:pt x="0" y="13292"/>
                  </a:moveTo>
                </a:path>
              </a:pathLst>
            </a:custGeom>
            <a:blipFill>
              <a:blip r:embed="rId3"/>
              <a:stretch>
                <a:fillRect/>
              </a:stretch>
            </a:blipFill>
            <a:ln cmpd="sng" w="25400">
              <a:noFill/>
              <a:miter lim="800000"/>
            </a:ln>
            <a:extLst/>
          </p:spPr>
          <p:txBody>
            <a:bodyPr anchor="ctr"/>
            <a:lstStyle/>
            <a:p>
              <a:pPr algn="ctr" fontAlgn="ctr">
                <a:buClr>
                  <a:srgbClr val="FF0000"/>
                </a:buClr>
                <a:buSzPct val="70000"/>
                <a:buFont charset="2" panose="05000000000000000000" pitchFamily="2" typeface="Wingdings"/>
                <a:buChar char="u"/>
                <a:tabLst>
                  <a:tab pos="723900"/>
                  <a:tab pos="1447800"/>
                </a:tabLst>
              </a:pPr>
              <a:endParaRPr altLang="en-US" lang="zh-CN" sz="1400">
                <a:solidFill>
                  <a:schemeClr val="bg1">
                    <a:lumMod val="50000"/>
                  </a:schemeClr>
                </a:solidFill>
                <a:latin charset="0" panose="020b0604020202020204" pitchFamily="34" typeface="Arial"/>
                <a:ea charset="-122" pitchFamily="34" typeface="微软雅黑"/>
                <a:cs typeface="+mn-ea"/>
                <a:sym charset="0" panose="020b0604020202020204" pitchFamily="34" typeface="Arial"/>
              </a:endParaRPr>
            </a:p>
          </p:txBody>
        </p:sp>
        <p:sp>
          <p:nvSpPr>
            <p:cNvPr id="22" name="AutoShape 7">
              <a:extLst>
                <a:ext uri="{FF2B5EF4-FFF2-40B4-BE49-F238E27FC236}">
                  <a16:creationId xmlns:a16="http://schemas.microsoft.com/office/drawing/2014/main" id="{34654E18-D58A-4E8A-9255-ADC3CA4D5BB5}"/>
                </a:ext>
              </a:extLst>
            </p:cNvPr>
            <p:cNvSpPr/>
            <p:nvPr/>
          </p:nvSpPr>
          <p:spPr bwMode="auto">
            <a:xfrm>
              <a:off x="4451155" y="4380496"/>
              <a:ext cx="1605756" cy="1345406"/>
            </a:xfrm>
            <a:custGeom>
              <a:gdLst>
                <a:gd fmla="*/ 477491173 w 21600" name="T0"/>
                <a:gd fmla="*/ 126525095 h 21600" name="T1"/>
                <a:gd fmla="*/ 469709798 w 21600" name="T2"/>
                <a:gd fmla="*/ 335206908 h 21600" name="T3"/>
                <a:gd fmla="*/ 0 w 21600" name="T4"/>
                <a:gd fmla="*/ 116080882 h 21600" name="T5"/>
                <a:gd fmla="*/ 206868653 w 21600" name="T6"/>
                <a:gd fmla="*/ 0 h 21600" name="T7"/>
                <a:gd fmla="*/ 477491173 w 21600" name="T8"/>
                <a:gd fmla="*/ 126525095 h 21600" name="T9"/>
                <a:gd fmla="*/ 477491173 w 21600" name="T10"/>
                <a:gd fmla="*/ 126525095 h 21600" name="T11"/>
                <a:gd fmla="*/ 0 60000 65536" name="T12"/>
                <a:gd fmla="*/ 0 60000 65536" name="T13"/>
                <a:gd fmla="*/ 0 60000 65536" name="T14"/>
                <a:gd fmla="*/ 0 60000 65536" name="T15"/>
                <a:gd fmla="*/ 0 60000 65536" name="T16"/>
                <a:gd fmla="*/ 0 60000 65536" name="T17"/>
              </a:gdLst>
              <a:cxnLst>
                <a:cxn ang="T12">
                  <a:pos x="T0" y="T1"/>
                </a:cxn>
                <a:cxn ang="T13">
                  <a:pos x="T2" y="T3"/>
                </a:cxn>
                <a:cxn ang="T14">
                  <a:pos x="T4" y="T5"/>
                </a:cxn>
                <a:cxn ang="T15">
                  <a:pos x="T6" y="T7"/>
                </a:cxn>
                <a:cxn ang="T16">
                  <a:pos x="T8" y="T9"/>
                </a:cxn>
                <a:cxn ang="T17">
                  <a:pos x="T10" y="T11"/>
                </a:cxn>
              </a:cxnLst>
              <a:rect b="b" l="0" r="r" t="0"/>
              <a:pathLst>
                <a:path h="21600" w="21600">
                  <a:moveTo>
                    <a:pt x="21600" y="8153"/>
                  </a:moveTo>
                  <a:cubicBezTo>
                    <a:pt x="21248" y="21600"/>
                    <a:pt x="21248" y="21600"/>
                    <a:pt x="21248" y="21600"/>
                  </a:cubicBezTo>
                  <a:cubicBezTo>
                    <a:pt x="12664" y="21348"/>
                    <a:pt x="4714" y="16053"/>
                    <a:pt x="0" y="7480"/>
                  </a:cubicBezTo>
                  <a:cubicBezTo>
                    <a:pt x="9358" y="0"/>
                    <a:pt x="9358" y="0"/>
                    <a:pt x="9358" y="0"/>
                  </a:cubicBezTo>
                  <a:cubicBezTo>
                    <a:pt x="12031" y="4791"/>
                    <a:pt x="16464" y="7984"/>
                    <a:pt x="21600" y="8153"/>
                  </a:cubicBezTo>
                  <a:close/>
                  <a:moveTo>
                    <a:pt x="21600" y="8153"/>
                  </a:moveTo>
                </a:path>
              </a:pathLst>
            </a:custGeom>
            <a:blipFill>
              <a:blip r:embed="rId3"/>
              <a:stretch>
                <a:fillRect/>
              </a:stretch>
            </a:blipFill>
            <a:ln cmpd="sng" w="25400">
              <a:noFill/>
              <a:miter lim="800000"/>
            </a:ln>
            <a:extLst/>
          </p:spPr>
          <p:txBody>
            <a:bodyPr anchor="ctr"/>
            <a:lstStyle/>
            <a:p>
              <a:pPr algn="ctr" fontAlgn="ctr">
                <a:buClr>
                  <a:srgbClr val="FF0000"/>
                </a:buClr>
                <a:buSzPct val="70000"/>
                <a:buFont charset="2" panose="05000000000000000000" pitchFamily="2" typeface="Wingdings"/>
                <a:buChar char="u"/>
                <a:tabLst>
                  <a:tab pos="723900"/>
                  <a:tab pos="1447800"/>
                </a:tabLst>
              </a:pPr>
              <a:endParaRPr altLang="en-US" lang="zh-CN" sz="1400">
                <a:solidFill>
                  <a:schemeClr val="bg1">
                    <a:lumMod val="50000"/>
                  </a:schemeClr>
                </a:solidFill>
                <a:latin charset="0" panose="020b0604020202020204" pitchFamily="34" typeface="Arial"/>
                <a:ea charset="-122" pitchFamily="34" typeface="微软雅黑"/>
                <a:cs typeface="+mn-ea"/>
                <a:sym charset="0" panose="020b0604020202020204" pitchFamily="34" typeface="Arial"/>
              </a:endParaRPr>
            </a:p>
          </p:txBody>
        </p:sp>
        <p:sp>
          <p:nvSpPr>
            <p:cNvPr id="23" name="AutoShape 8">
              <a:extLst>
                <a:ext uri="{FF2B5EF4-FFF2-40B4-BE49-F238E27FC236}">
                  <a16:creationId xmlns:a16="http://schemas.microsoft.com/office/drawing/2014/main" id="{28C3B13A-ACF3-47F9-987A-D2038A4DF09A}"/>
                </a:ext>
              </a:extLst>
            </p:cNvPr>
            <p:cNvSpPr/>
            <p:nvPr/>
          </p:nvSpPr>
          <p:spPr bwMode="auto">
            <a:xfrm>
              <a:off x="5066311" y="2230227"/>
              <a:ext cx="434975" cy="431800"/>
            </a:xfrm>
            <a:custGeom>
              <a:gdLst>
                <a:gd fmla="*/ 0 w 21600" name="T0"/>
                <a:gd fmla="*/ 17264004 h 21600" name="T1"/>
                <a:gd fmla="*/ 35037639 w 21600" name="T2"/>
                <a:gd fmla="*/ 17264004 h 21600" name="T3"/>
                <a:gd fmla="*/ 24234350 w 21600" name="T4"/>
                <a:gd fmla="*/ 6905601 h 21600" name="T5"/>
                <a:gd fmla="*/ 25110301 w 21600" name="T6"/>
                <a:gd fmla="*/ 4028254 h 21600" name="T7"/>
                <a:gd fmla="*/ 25110301 w 21600" name="T8"/>
                <a:gd fmla="*/ 8056548 h 21600" name="T9"/>
                <a:gd fmla="*/ 13723058 w 21600" name="T10"/>
                <a:gd fmla="*/ 22155458 h 21600" name="T11"/>
                <a:gd fmla="*/ 11971197 w 21600" name="T12"/>
                <a:gd fmla="*/ 25320552 h 21600" name="T13"/>
                <a:gd fmla="*/ 11095246 w 21600" name="T14"/>
                <a:gd fmla="*/ 27334659 h 21600" name="T15"/>
                <a:gd fmla="*/ 10803289 w 21600" name="T16"/>
                <a:gd fmla="*/ 31650660 h 21600" name="T17"/>
                <a:gd fmla="*/ 9051387 w 21600" name="T18"/>
                <a:gd fmla="*/ 28485606 h 21600" name="T19"/>
                <a:gd fmla="*/ 7591482 w 21600" name="T20"/>
                <a:gd fmla="*/ 25608259 h 21600" name="T21"/>
                <a:gd fmla="*/ 4963669 w 21600" name="T22"/>
                <a:gd fmla="*/ 23594152 h 21600" name="T23"/>
                <a:gd fmla="*/ 4671672 w 21600" name="T24"/>
                <a:gd fmla="*/ 19565858 h 21600" name="T25"/>
                <a:gd fmla="*/ 4379715 w 21600" name="T26"/>
                <a:gd fmla="*/ 17264004 h 21600" name="T27"/>
                <a:gd fmla="*/ 2919810 w 21600" name="T28"/>
                <a:gd fmla="*/ 15537603 h 21600" name="T29"/>
                <a:gd fmla="*/ 2919810 w 21600" name="T30"/>
                <a:gd fmla="*/ 12948003 h 21600" name="T31"/>
                <a:gd fmla="*/ 11095246 w 21600" name="T32"/>
                <a:gd fmla="*/ 5754655 h 21600" name="T33"/>
                <a:gd fmla="*/ 9051387 w 21600" name="T34"/>
                <a:gd fmla="*/ 5754655 h 21600" name="T35"/>
                <a:gd fmla="*/ 8175436 w 21600" name="T36"/>
                <a:gd fmla="*/ 7481055 h 21600" name="T37"/>
                <a:gd fmla="*/ 9343384 w 21600" name="T38"/>
                <a:gd fmla="*/ 8056548 h 21600" name="T39"/>
                <a:gd fmla="*/ 9051387 w 21600" name="T40"/>
                <a:gd fmla="*/ 6905601 h 21600" name="T41"/>
                <a:gd fmla="*/ 13723058 w 21600" name="T42"/>
                <a:gd fmla="*/ 8632002 h 21600" name="T43"/>
                <a:gd fmla="*/ 11971197 w 21600" name="T44"/>
                <a:gd fmla="*/ 9782949 h 21600" name="T45"/>
                <a:gd fmla="*/ 10803289 w 21600" name="T46"/>
                <a:gd fmla="*/ 10358402 h 21600" name="T47"/>
                <a:gd fmla="*/ 11095246 w 21600" name="T48"/>
                <a:gd fmla="*/ 12372549 h 21600" name="T49"/>
                <a:gd fmla="*/ 9635341 w 21600" name="T50"/>
                <a:gd fmla="*/ 14098950 h 21600" name="T51"/>
                <a:gd fmla="*/ 8467433 w 21600" name="T52"/>
                <a:gd fmla="*/ 14674403 h 21600" name="T53"/>
                <a:gd fmla="*/ 6131577 w 21600" name="T54"/>
                <a:gd fmla="*/ 14098950 h 21600" name="T55"/>
                <a:gd fmla="*/ 4379715 w 21600" name="T56"/>
                <a:gd fmla="*/ 15537603 h 21600" name="T57"/>
                <a:gd fmla="*/ 4671672 w 21600" name="T58"/>
                <a:gd fmla="*/ 16688550 h 21600" name="T59"/>
                <a:gd fmla="*/ 7883479 w 21600" name="T60"/>
                <a:gd fmla="*/ 17839457 h 21600" name="T61"/>
                <a:gd fmla="*/ 11971197 w 21600" name="T62"/>
                <a:gd fmla="*/ 18990404 h 21600" name="T63"/>
                <a:gd fmla="*/ 13723058 w 21600" name="T64"/>
                <a:gd fmla="*/ 22155458 h 21600" name="T65"/>
                <a:gd fmla="*/ 16058915 w 21600" name="T66"/>
                <a:gd fmla="*/ 6042401 h 21600" name="T67"/>
                <a:gd fmla="*/ 12847148 w 21600" name="T68"/>
                <a:gd fmla="*/ 4316001 h 21600" name="T69"/>
                <a:gd fmla="*/ 18394771 w 21600" name="T70"/>
                <a:gd fmla="*/ 2877347 h 21600" name="T71"/>
                <a:gd fmla="*/ 31241878 w 21600" name="T72"/>
                <a:gd fmla="*/ 17839457 h 21600" name="T73"/>
                <a:gd fmla="*/ 26862203 w 21600" name="T74"/>
                <a:gd fmla="*/ 29348806 h 21600" name="T75"/>
                <a:gd fmla="*/ 26570206 w 21600" name="T76"/>
                <a:gd fmla="*/ 26471459 h 21600" name="T77"/>
                <a:gd fmla="*/ 24526347 w 21600" name="T78"/>
                <a:gd fmla="*/ 23306405 h 21600" name="T79"/>
                <a:gd fmla="*/ 19270722 w 21600" name="T80"/>
                <a:gd fmla="*/ 19278151 h 21600" name="T81"/>
                <a:gd fmla="*/ 28322108 w 21600" name="T82"/>
                <a:gd fmla="*/ 16113057 h 21600" name="T83"/>
                <a:gd fmla="*/ 30657924 w 21600" name="T84"/>
                <a:gd fmla="*/ 14098950 h 21600" name="T85"/>
                <a:gd fmla="*/ 27154160 w 21600" name="T86"/>
                <a:gd fmla="*/ 11221602 h 21600" name="T87"/>
                <a:gd fmla="*/ 26570206 w 21600" name="T88"/>
                <a:gd fmla="*/ 14962150 h 21600" name="T89"/>
                <a:gd fmla="*/ 23066442 w 21600" name="T90"/>
                <a:gd fmla="*/ 14098950 h 21600" name="T91"/>
                <a:gd fmla="*/ 21314581 w 21600" name="T92"/>
                <a:gd fmla="*/ 12660256 h 21600" name="T93"/>
                <a:gd fmla="*/ 22190491 w 21600" name="T94"/>
                <a:gd fmla="*/ 10070656 h 21600" name="T95"/>
                <a:gd fmla="*/ 26278249 w 21600" name="T96"/>
                <a:gd fmla="*/ 10358402 h 21600" name="T97"/>
                <a:gd fmla="*/ 29198019 w 21600" name="T98"/>
                <a:gd fmla="*/ 10358402 h 21600" name="T99"/>
                <a:gd fmla="*/ 30657924 w 21600" name="T100"/>
                <a:gd fmla="*/ 9207455 h 21600" name="T101"/>
                <a:gd fmla="*/ 32117829 w 21600" name="T102"/>
                <a:gd fmla="*/ 16400804 h 21600" name="T103"/>
                <a:gd fmla="*/ 31241878 w 21600" name="T104"/>
                <a:gd fmla="*/ 17839457 h 21600"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b="b" l="0" r="r" t="0"/>
              <a:pathLst>
                <a:path h="21600" w="21600">
                  <a:moveTo>
                    <a:pt x="10800" y="0"/>
                  </a:moveTo>
                  <a:cubicBezTo>
                    <a:pt x="4860" y="0"/>
                    <a:pt x="0" y="4860"/>
                    <a:pt x="0" y="10800"/>
                  </a:cubicBezTo>
                  <a:cubicBezTo>
                    <a:pt x="0" y="16740"/>
                    <a:pt x="4860" y="21600"/>
                    <a:pt x="10800" y="21600"/>
                  </a:cubicBezTo>
                  <a:cubicBezTo>
                    <a:pt x="16740" y="21600"/>
                    <a:pt x="21600" y="16740"/>
                    <a:pt x="21600" y="10800"/>
                  </a:cubicBezTo>
                  <a:cubicBezTo>
                    <a:pt x="21600" y="4860"/>
                    <a:pt x="16740" y="0"/>
                    <a:pt x="10800" y="0"/>
                  </a:cubicBezTo>
                  <a:close/>
                  <a:moveTo>
                    <a:pt x="14940" y="4320"/>
                  </a:moveTo>
                  <a:cubicBezTo>
                    <a:pt x="15660" y="3780"/>
                    <a:pt x="15660" y="3780"/>
                    <a:pt x="15660" y="3780"/>
                  </a:cubicBezTo>
                  <a:cubicBezTo>
                    <a:pt x="15660" y="3780"/>
                    <a:pt x="15300" y="3060"/>
                    <a:pt x="15480" y="2520"/>
                  </a:cubicBezTo>
                  <a:cubicBezTo>
                    <a:pt x="15660" y="2520"/>
                    <a:pt x="16380" y="2880"/>
                    <a:pt x="16920" y="3600"/>
                  </a:cubicBezTo>
                  <a:cubicBezTo>
                    <a:pt x="16560" y="5220"/>
                    <a:pt x="15480" y="5040"/>
                    <a:pt x="15480" y="5040"/>
                  </a:cubicBezTo>
                  <a:cubicBezTo>
                    <a:pt x="15480" y="5040"/>
                    <a:pt x="14760" y="5040"/>
                    <a:pt x="14940" y="4320"/>
                  </a:cubicBezTo>
                  <a:close/>
                  <a:moveTo>
                    <a:pt x="8460" y="13860"/>
                  </a:moveTo>
                  <a:cubicBezTo>
                    <a:pt x="8280" y="14040"/>
                    <a:pt x="8100" y="14580"/>
                    <a:pt x="7920" y="15120"/>
                  </a:cubicBezTo>
                  <a:cubicBezTo>
                    <a:pt x="7740" y="15480"/>
                    <a:pt x="7560" y="15660"/>
                    <a:pt x="7380" y="15840"/>
                  </a:cubicBezTo>
                  <a:cubicBezTo>
                    <a:pt x="7020" y="16020"/>
                    <a:pt x="7020" y="16380"/>
                    <a:pt x="7020" y="16380"/>
                  </a:cubicBezTo>
                  <a:cubicBezTo>
                    <a:pt x="6840" y="17100"/>
                    <a:pt x="6840" y="17100"/>
                    <a:pt x="6840" y="17100"/>
                  </a:cubicBezTo>
                  <a:cubicBezTo>
                    <a:pt x="6840" y="17100"/>
                    <a:pt x="7020" y="17820"/>
                    <a:pt x="7200" y="18000"/>
                  </a:cubicBezTo>
                  <a:cubicBezTo>
                    <a:pt x="7200" y="18360"/>
                    <a:pt x="6660" y="19800"/>
                    <a:pt x="6660" y="19800"/>
                  </a:cubicBezTo>
                  <a:cubicBezTo>
                    <a:pt x="6120" y="19620"/>
                    <a:pt x="5940" y="19080"/>
                    <a:pt x="5760" y="18720"/>
                  </a:cubicBezTo>
                  <a:cubicBezTo>
                    <a:pt x="5760" y="18360"/>
                    <a:pt x="5400" y="18180"/>
                    <a:pt x="5580" y="17820"/>
                  </a:cubicBezTo>
                  <a:cubicBezTo>
                    <a:pt x="5580" y="17280"/>
                    <a:pt x="5220" y="17100"/>
                    <a:pt x="5040" y="16920"/>
                  </a:cubicBezTo>
                  <a:cubicBezTo>
                    <a:pt x="4860" y="16560"/>
                    <a:pt x="4680" y="16200"/>
                    <a:pt x="4680" y="16020"/>
                  </a:cubicBezTo>
                  <a:cubicBezTo>
                    <a:pt x="4680" y="15840"/>
                    <a:pt x="4140" y="15480"/>
                    <a:pt x="4140" y="15480"/>
                  </a:cubicBezTo>
                  <a:cubicBezTo>
                    <a:pt x="4140" y="15480"/>
                    <a:pt x="3240" y="14940"/>
                    <a:pt x="3060" y="14760"/>
                  </a:cubicBezTo>
                  <a:cubicBezTo>
                    <a:pt x="2880" y="14580"/>
                    <a:pt x="2700" y="13860"/>
                    <a:pt x="2700" y="13500"/>
                  </a:cubicBezTo>
                  <a:cubicBezTo>
                    <a:pt x="2700" y="13140"/>
                    <a:pt x="2880" y="12240"/>
                    <a:pt x="2880" y="12240"/>
                  </a:cubicBezTo>
                  <a:cubicBezTo>
                    <a:pt x="2880" y="12240"/>
                    <a:pt x="3240" y="11880"/>
                    <a:pt x="3060" y="11700"/>
                  </a:cubicBezTo>
                  <a:cubicBezTo>
                    <a:pt x="2700" y="11520"/>
                    <a:pt x="2700" y="10800"/>
                    <a:pt x="2700" y="10800"/>
                  </a:cubicBezTo>
                  <a:cubicBezTo>
                    <a:pt x="2340" y="10440"/>
                    <a:pt x="2340" y="10440"/>
                    <a:pt x="2340" y="10440"/>
                  </a:cubicBezTo>
                  <a:cubicBezTo>
                    <a:pt x="2340" y="10440"/>
                    <a:pt x="1980" y="9900"/>
                    <a:pt x="1800" y="9720"/>
                  </a:cubicBezTo>
                  <a:cubicBezTo>
                    <a:pt x="1800" y="9360"/>
                    <a:pt x="1800" y="9180"/>
                    <a:pt x="1980" y="9000"/>
                  </a:cubicBezTo>
                  <a:cubicBezTo>
                    <a:pt x="1980" y="8820"/>
                    <a:pt x="1800" y="8280"/>
                    <a:pt x="1800" y="8100"/>
                  </a:cubicBezTo>
                  <a:cubicBezTo>
                    <a:pt x="3600" y="3600"/>
                    <a:pt x="6660" y="2700"/>
                    <a:pt x="6660" y="2700"/>
                  </a:cubicBezTo>
                  <a:cubicBezTo>
                    <a:pt x="6840" y="3600"/>
                    <a:pt x="6840" y="3600"/>
                    <a:pt x="6840" y="3600"/>
                  </a:cubicBezTo>
                  <a:cubicBezTo>
                    <a:pt x="6840" y="3600"/>
                    <a:pt x="6300" y="3780"/>
                    <a:pt x="6120" y="3780"/>
                  </a:cubicBezTo>
                  <a:cubicBezTo>
                    <a:pt x="5760" y="3600"/>
                    <a:pt x="5580" y="3600"/>
                    <a:pt x="5580" y="3600"/>
                  </a:cubicBezTo>
                  <a:cubicBezTo>
                    <a:pt x="5220" y="4140"/>
                    <a:pt x="5220" y="4140"/>
                    <a:pt x="5220" y="4140"/>
                  </a:cubicBezTo>
                  <a:cubicBezTo>
                    <a:pt x="5220" y="4140"/>
                    <a:pt x="5040" y="4500"/>
                    <a:pt x="5040" y="4680"/>
                  </a:cubicBezTo>
                  <a:cubicBezTo>
                    <a:pt x="5040" y="4860"/>
                    <a:pt x="5220" y="5220"/>
                    <a:pt x="5220" y="5220"/>
                  </a:cubicBezTo>
                  <a:cubicBezTo>
                    <a:pt x="5220" y="5220"/>
                    <a:pt x="5760" y="5220"/>
                    <a:pt x="5760" y="5040"/>
                  </a:cubicBezTo>
                  <a:cubicBezTo>
                    <a:pt x="5760" y="4860"/>
                    <a:pt x="5760" y="4680"/>
                    <a:pt x="5760" y="4680"/>
                  </a:cubicBezTo>
                  <a:cubicBezTo>
                    <a:pt x="5580" y="4320"/>
                    <a:pt x="5580" y="4320"/>
                    <a:pt x="5580" y="4320"/>
                  </a:cubicBezTo>
                  <a:cubicBezTo>
                    <a:pt x="5580" y="4320"/>
                    <a:pt x="6120" y="4140"/>
                    <a:pt x="7200" y="4320"/>
                  </a:cubicBezTo>
                  <a:cubicBezTo>
                    <a:pt x="8460" y="4320"/>
                    <a:pt x="7920" y="5220"/>
                    <a:pt x="8460" y="5400"/>
                  </a:cubicBezTo>
                  <a:cubicBezTo>
                    <a:pt x="9000" y="5580"/>
                    <a:pt x="8100" y="6300"/>
                    <a:pt x="7920" y="6660"/>
                  </a:cubicBezTo>
                  <a:cubicBezTo>
                    <a:pt x="7740" y="7020"/>
                    <a:pt x="7380" y="6120"/>
                    <a:pt x="7380" y="6120"/>
                  </a:cubicBezTo>
                  <a:cubicBezTo>
                    <a:pt x="7380" y="6120"/>
                    <a:pt x="7740" y="5760"/>
                    <a:pt x="7200" y="5760"/>
                  </a:cubicBezTo>
                  <a:cubicBezTo>
                    <a:pt x="6660" y="5580"/>
                    <a:pt x="6300" y="6480"/>
                    <a:pt x="6660" y="6480"/>
                  </a:cubicBezTo>
                  <a:cubicBezTo>
                    <a:pt x="6840" y="6480"/>
                    <a:pt x="7200" y="6840"/>
                    <a:pt x="7020" y="7020"/>
                  </a:cubicBezTo>
                  <a:cubicBezTo>
                    <a:pt x="7020" y="7200"/>
                    <a:pt x="7020" y="7200"/>
                    <a:pt x="6840" y="7740"/>
                  </a:cubicBezTo>
                  <a:cubicBezTo>
                    <a:pt x="6480" y="8280"/>
                    <a:pt x="6120" y="8640"/>
                    <a:pt x="6120" y="8640"/>
                  </a:cubicBezTo>
                  <a:cubicBezTo>
                    <a:pt x="6120" y="8640"/>
                    <a:pt x="5760" y="8460"/>
                    <a:pt x="5940" y="8820"/>
                  </a:cubicBezTo>
                  <a:cubicBezTo>
                    <a:pt x="6120" y="9180"/>
                    <a:pt x="5940" y="9720"/>
                    <a:pt x="5940" y="9900"/>
                  </a:cubicBezTo>
                  <a:cubicBezTo>
                    <a:pt x="5940" y="10260"/>
                    <a:pt x="5220" y="9720"/>
                    <a:pt x="5220" y="9180"/>
                  </a:cubicBezTo>
                  <a:cubicBezTo>
                    <a:pt x="5040" y="8640"/>
                    <a:pt x="4500" y="9180"/>
                    <a:pt x="4320" y="9180"/>
                  </a:cubicBezTo>
                  <a:cubicBezTo>
                    <a:pt x="4140" y="9180"/>
                    <a:pt x="3780" y="9000"/>
                    <a:pt x="3780" y="8820"/>
                  </a:cubicBezTo>
                  <a:cubicBezTo>
                    <a:pt x="3600" y="8640"/>
                    <a:pt x="2700" y="9360"/>
                    <a:pt x="2520" y="9360"/>
                  </a:cubicBezTo>
                  <a:cubicBezTo>
                    <a:pt x="2340" y="9540"/>
                    <a:pt x="2340" y="9900"/>
                    <a:pt x="2700" y="9720"/>
                  </a:cubicBezTo>
                  <a:cubicBezTo>
                    <a:pt x="3060" y="9540"/>
                    <a:pt x="3420" y="9720"/>
                    <a:pt x="3420" y="10080"/>
                  </a:cubicBezTo>
                  <a:cubicBezTo>
                    <a:pt x="3240" y="10440"/>
                    <a:pt x="2880" y="10260"/>
                    <a:pt x="2880" y="10440"/>
                  </a:cubicBezTo>
                  <a:cubicBezTo>
                    <a:pt x="3060" y="10800"/>
                    <a:pt x="3420" y="10980"/>
                    <a:pt x="3420" y="11340"/>
                  </a:cubicBezTo>
                  <a:cubicBezTo>
                    <a:pt x="3600" y="11700"/>
                    <a:pt x="4500" y="11340"/>
                    <a:pt x="4860" y="11160"/>
                  </a:cubicBezTo>
                  <a:cubicBezTo>
                    <a:pt x="5040" y="11160"/>
                    <a:pt x="5940" y="10980"/>
                    <a:pt x="5940" y="11340"/>
                  </a:cubicBezTo>
                  <a:cubicBezTo>
                    <a:pt x="6120" y="11700"/>
                    <a:pt x="7020" y="11880"/>
                    <a:pt x="7380" y="11880"/>
                  </a:cubicBezTo>
                  <a:cubicBezTo>
                    <a:pt x="7740" y="12060"/>
                    <a:pt x="8280" y="12060"/>
                    <a:pt x="8820" y="12420"/>
                  </a:cubicBezTo>
                  <a:cubicBezTo>
                    <a:pt x="9180" y="12960"/>
                    <a:pt x="8460" y="13680"/>
                    <a:pt x="8460" y="13860"/>
                  </a:cubicBezTo>
                  <a:close/>
                  <a:moveTo>
                    <a:pt x="10620" y="2520"/>
                  </a:moveTo>
                  <a:cubicBezTo>
                    <a:pt x="10440" y="3060"/>
                    <a:pt x="9720" y="3600"/>
                    <a:pt x="9900" y="3780"/>
                  </a:cubicBezTo>
                  <a:cubicBezTo>
                    <a:pt x="9900" y="3960"/>
                    <a:pt x="9900" y="4860"/>
                    <a:pt x="9180" y="4140"/>
                  </a:cubicBezTo>
                  <a:cubicBezTo>
                    <a:pt x="8460" y="3420"/>
                    <a:pt x="7740" y="3240"/>
                    <a:pt x="7920" y="2700"/>
                  </a:cubicBezTo>
                  <a:cubicBezTo>
                    <a:pt x="7920" y="2520"/>
                    <a:pt x="8640" y="2520"/>
                    <a:pt x="8640" y="2340"/>
                  </a:cubicBezTo>
                  <a:cubicBezTo>
                    <a:pt x="9540" y="1260"/>
                    <a:pt x="11160" y="1440"/>
                    <a:pt x="11340" y="1800"/>
                  </a:cubicBezTo>
                  <a:cubicBezTo>
                    <a:pt x="10980" y="2160"/>
                    <a:pt x="10620" y="1980"/>
                    <a:pt x="10620" y="2520"/>
                  </a:cubicBezTo>
                  <a:close/>
                  <a:moveTo>
                    <a:pt x="19260" y="11160"/>
                  </a:moveTo>
                  <a:cubicBezTo>
                    <a:pt x="19260" y="11160"/>
                    <a:pt x="19620" y="11700"/>
                    <a:pt x="20160" y="11700"/>
                  </a:cubicBezTo>
                  <a:cubicBezTo>
                    <a:pt x="19800" y="15660"/>
                    <a:pt x="16560" y="18360"/>
                    <a:pt x="16560" y="18360"/>
                  </a:cubicBezTo>
                  <a:cubicBezTo>
                    <a:pt x="16020" y="17820"/>
                    <a:pt x="16200" y="17280"/>
                    <a:pt x="16200" y="17280"/>
                  </a:cubicBezTo>
                  <a:cubicBezTo>
                    <a:pt x="16380" y="16560"/>
                    <a:pt x="16380" y="16560"/>
                    <a:pt x="16380" y="16560"/>
                  </a:cubicBezTo>
                  <a:cubicBezTo>
                    <a:pt x="16380" y="15300"/>
                    <a:pt x="16380" y="15300"/>
                    <a:pt x="16380" y="15300"/>
                  </a:cubicBezTo>
                  <a:cubicBezTo>
                    <a:pt x="16380" y="15300"/>
                    <a:pt x="16380" y="13860"/>
                    <a:pt x="15120" y="14580"/>
                  </a:cubicBezTo>
                  <a:cubicBezTo>
                    <a:pt x="13860" y="14940"/>
                    <a:pt x="14400" y="14940"/>
                    <a:pt x="12960" y="14940"/>
                  </a:cubicBezTo>
                  <a:cubicBezTo>
                    <a:pt x="11520" y="15120"/>
                    <a:pt x="11880" y="12060"/>
                    <a:pt x="11880" y="12060"/>
                  </a:cubicBezTo>
                  <a:cubicBezTo>
                    <a:pt x="11880" y="7740"/>
                    <a:pt x="15120" y="10980"/>
                    <a:pt x="15120" y="10980"/>
                  </a:cubicBezTo>
                  <a:cubicBezTo>
                    <a:pt x="17100" y="12420"/>
                    <a:pt x="17460" y="10080"/>
                    <a:pt x="17460" y="10080"/>
                  </a:cubicBezTo>
                  <a:cubicBezTo>
                    <a:pt x="18720" y="9540"/>
                    <a:pt x="18720" y="9540"/>
                    <a:pt x="18720" y="9540"/>
                  </a:cubicBezTo>
                  <a:cubicBezTo>
                    <a:pt x="18900" y="8820"/>
                    <a:pt x="18900" y="8820"/>
                    <a:pt x="18900" y="8820"/>
                  </a:cubicBezTo>
                  <a:cubicBezTo>
                    <a:pt x="18720" y="7920"/>
                    <a:pt x="18720" y="7920"/>
                    <a:pt x="18720" y="7920"/>
                  </a:cubicBezTo>
                  <a:cubicBezTo>
                    <a:pt x="16740" y="7020"/>
                    <a:pt x="16740" y="7020"/>
                    <a:pt x="16740" y="7020"/>
                  </a:cubicBezTo>
                  <a:cubicBezTo>
                    <a:pt x="16740" y="7020"/>
                    <a:pt x="16380" y="7740"/>
                    <a:pt x="16920" y="8640"/>
                  </a:cubicBezTo>
                  <a:cubicBezTo>
                    <a:pt x="16920" y="8640"/>
                    <a:pt x="16740" y="9540"/>
                    <a:pt x="16380" y="9360"/>
                  </a:cubicBezTo>
                  <a:cubicBezTo>
                    <a:pt x="15120" y="8640"/>
                    <a:pt x="15120" y="8640"/>
                    <a:pt x="15120" y="8640"/>
                  </a:cubicBezTo>
                  <a:cubicBezTo>
                    <a:pt x="15120" y="8640"/>
                    <a:pt x="14760" y="8460"/>
                    <a:pt x="14220" y="8820"/>
                  </a:cubicBezTo>
                  <a:cubicBezTo>
                    <a:pt x="13500" y="9360"/>
                    <a:pt x="12420" y="8820"/>
                    <a:pt x="12420" y="8820"/>
                  </a:cubicBezTo>
                  <a:cubicBezTo>
                    <a:pt x="12420" y="8820"/>
                    <a:pt x="12420" y="8280"/>
                    <a:pt x="13140" y="7920"/>
                  </a:cubicBezTo>
                  <a:cubicBezTo>
                    <a:pt x="13680" y="7560"/>
                    <a:pt x="13680" y="7560"/>
                    <a:pt x="13680" y="7560"/>
                  </a:cubicBezTo>
                  <a:cubicBezTo>
                    <a:pt x="13680" y="7560"/>
                    <a:pt x="13500" y="6840"/>
                    <a:pt x="13680" y="6300"/>
                  </a:cubicBezTo>
                  <a:cubicBezTo>
                    <a:pt x="13860" y="5760"/>
                    <a:pt x="14040" y="6300"/>
                    <a:pt x="14580" y="5940"/>
                  </a:cubicBezTo>
                  <a:cubicBezTo>
                    <a:pt x="15120" y="5580"/>
                    <a:pt x="15480" y="6660"/>
                    <a:pt x="16200" y="6480"/>
                  </a:cubicBezTo>
                  <a:cubicBezTo>
                    <a:pt x="16920" y="6480"/>
                    <a:pt x="16560" y="6300"/>
                    <a:pt x="17100" y="5940"/>
                  </a:cubicBezTo>
                  <a:cubicBezTo>
                    <a:pt x="17640" y="5760"/>
                    <a:pt x="18000" y="6480"/>
                    <a:pt x="18000" y="6480"/>
                  </a:cubicBezTo>
                  <a:cubicBezTo>
                    <a:pt x="19080" y="6660"/>
                    <a:pt x="19080" y="6660"/>
                    <a:pt x="19080" y="6660"/>
                  </a:cubicBezTo>
                  <a:cubicBezTo>
                    <a:pt x="19080" y="6660"/>
                    <a:pt x="18900" y="5400"/>
                    <a:pt x="18900" y="5760"/>
                  </a:cubicBezTo>
                  <a:cubicBezTo>
                    <a:pt x="19620" y="6840"/>
                    <a:pt x="20520" y="9900"/>
                    <a:pt x="20160" y="10440"/>
                  </a:cubicBezTo>
                  <a:cubicBezTo>
                    <a:pt x="19980" y="10260"/>
                    <a:pt x="19800" y="10260"/>
                    <a:pt x="19800" y="10260"/>
                  </a:cubicBezTo>
                  <a:cubicBezTo>
                    <a:pt x="18540" y="10260"/>
                    <a:pt x="18540" y="10260"/>
                    <a:pt x="18540" y="10260"/>
                  </a:cubicBezTo>
                  <a:lnTo>
                    <a:pt x="19260" y="11160"/>
                  </a:lnTo>
                  <a:close/>
                  <a:moveTo>
                    <a:pt x="19260" y="11160"/>
                  </a:moveTo>
                </a:path>
              </a:pathLst>
            </a:custGeom>
            <a:solidFill>
              <a:srgbClr val="FFFEFE"/>
            </a:solidFill>
            <a:ln>
              <a:noFill/>
            </a:ln>
            <a:extLst>
              <a:ext uri="{91240B29-F687-4F45-9708-019B960494DF}">
                <a14:hiddenLine cap="flat" w="12700">
                  <a:solidFill>
                    <a:schemeClr val="tx1"/>
                  </a:solidFill>
                  <a:miter lim="800000"/>
                  <a:headEnd len="med" type="none" w="med"/>
                  <a:tailEnd len="med" type="none" w="med"/>
                </a14:hiddenLine>
              </a:ext>
            </a:extLst>
          </p:spPr>
          <p:txBody>
            <a:bodyPr bIns="0" lIns="0" rIns="0" tIns="0"/>
            <a:lstStyle/>
            <a:p>
              <a:pPr algn="ctr" fontAlgn="base">
                <a:spcBef>
                  <a:spcPct val="0"/>
                </a:spcBef>
                <a:spcAft>
                  <a:spcPct val="0"/>
                </a:spcAft>
              </a:pPr>
              <a:endParaRPr altLang="en-US" lang="zh-CN" sz="1400">
                <a:solidFill>
                  <a:schemeClr val="bg1">
                    <a:lumMod val="50000"/>
                  </a:schemeClr>
                </a:solidFill>
                <a:latin charset="0" panose="020b0604020202020204" pitchFamily="34" typeface="Arial"/>
                <a:ea charset="-122" pitchFamily="34" typeface="微软雅黑"/>
                <a:cs typeface="+mn-ea"/>
                <a:sym charset="0" panose="020b0604020202020204" pitchFamily="34" typeface="Arial"/>
              </a:endParaRPr>
            </a:p>
          </p:txBody>
        </p:sp>
        <p:sp>
          <p:nvSpPr>
            <p:cNvPr id="24" name="AutoShape 9">
              <a:extLst>
                <a:ext uri="{FF2B5EF4-FFF2-40B4-BE49-F238E27FC236}">
                  <a16:creationId xmlns:a16="http://schemas.microsoft.com/office/drawing/2014/main" id="{7CCBD512-5451-4121-B5CE-02D9ACAFF794}"/>
                </a:ext>
              </a:extLst>
            </p:cNvPr>
            <p:cNvSpPr/>
            <p:nvPr/>
          </p:nvSpPr>
          <p:spPr bwMode="auto">
            <a:xfrm>
              <a:off x="4123336" y="2880308"/>
              <a:ext cx="969963" cy="1808163"/>
            </a:xfrm>
            <a:custGeom>
              <a:gdLst>
                <a:gd fmla="*/ 187949309 w 20023" name="T0"/>
                <a:gd fmla="*/ 472450259 h 21600" name="T1"/>
                <a:gd fmla="*/ 45009108 w 20023" name="T2"/>
                <a:gd fmla="*/ 605454005 h 21600" name="T3"/>
                <a:gd fmla="*/ 40954091 w 20023" name="T4"/>
                <a:gd fmla="*/ 0 h 21600" name="T5"/>
                <a:gd fmla="*/ 185921800 w 20023" name="T6"/>
                <a:gd fmla="*/ 125996111 h 21600" name="T7"/>
                <a:gd fmla="*/ 162605302 w 20023" name="T8"/>
                <a:gd fmla="*/ 295719452 h 21600" name="T9"/>
                <a:gd fmla="*/ 187949309 w 20023" name="T10"/>
                <a:gd fmla="*/ 472450259 h 21600" name="T11"/>
                <a:gd fmla="*/ 187949309 w 20023" name="T12"/>
                <a:gd fmla="*/ 472450259 h 21600"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21600" w="20023">
                  <a:moveTo>
                    <a:pt x="20023" y="16855"/>
                  </a:moveTo>
                  <a:cubicBezTo>
                    <a:pt x="4795" y="21600"/>
                    <a:pt x="4795" y="21600"/>
                    <a:pt x="4795" y="21600"/>
                  </a:cubicBezTo>
                  <a:cubicBezTo>
                    <a:pt x="-1469" y="14858"/>
                    <a:pt x="-1577" y="6805"/>
                    <a:pt x="4363" y="0"/>
                  </a:cubicBezTo>
                  <a:cubicBezTo>
                    <a:pt x="19807" y="4495"/>
                    <a:pt x="19807" y="4495"/>
                    <a:pt x="19807" y="4495"/>
                  </a:cubicBezTo>
                  <a:cubicBezTo>
                    <a:pt x="18187" y="6305"/>
                    <a:pt x="17323" y="8365"/>
                    <a:pt x="17323" y="10550"/>
                  </a:cubicBezTo>
                  <a:cubicBezTo>
                    <a:pt x="17323" y="12860"/>
                    <a:pt x="18295" y="14983"/>
                    <a:pt x="20023" y="16855"/>
                  </a:cubicBezTo>
                  <a:close/>
                  <a:moveTo>
                    <a:pt x="20023" y="16855"/>
                  </a:moveTo>
                </a:path>
              </a:pathLst>
            </a:custGeom>
            <a:blipFill>
              <a:blip r:embed="rId3"/>
              <a:stretch>
                <a:fillRect/>
              </a:stretch>
            </a:blipFill>
            <a:ln cmpd="sng" w="25400">
              <a:noFill/>
              <a:miter lim="800000"/>
            </a:ln>
            <a:extLst/>
          </p:spPr>
          <p:txBody>
            <a:bodyPr anchor="ctr"/>
            <a:lstStyle/>
            <a:p>
              <a:pPr algn="ctr" fontAlgn="ctr">
                <a:buClr>
                  <a:srgbClr val="FF0000"/>
                </a:buClr>
                <a:buSzPct val="70000"/>
                <a:buFont charset="2" panose="05000000000000000000" pitchFamily="2" typeface="Wingdings"/>
                <a:buChar char="u"/>
                <a:tabLst>
                  <a:tab pos="723900"/>
                  <a:tab pos="1447800"/>
                </a:tabLst>
              </a:pPr>
              <a:endParaRPr altLang="en-US" lang="zh-CN" sz="1400">
                <a:solidFill>
                  <a:schemeClr val="bg1">
                    <a:lumMod val="50000"/>
                  </a:schemeClr>
                </a:solidFill>
                <a:latin charset="0" panose="020b0604020202020204" pitchFamily="34" typeface="Arial"/>
                <a:ea charset="-122" pitchFamily="34" typeface="微软雅黑"/>
                <a:cs typeface="+mn-ea"/>
                <a:sym charset="0" panose="020b0604020202020204" pitchFamily="34" typeface="Arial"/>
              </a:endParaRPr>
            </a:p>
          </p:txBody>
        </p:sp>
        <p:sp>
          <p:nvSpPr>
            <p:cNvPr id="25" name="AutoShape 10">
              <a:extLst>
                <a:ext uri="{FF2B5EF4-FFF2-40B4-BE49-F238E27FC236}">
                  <a16:creationId xmlns:a16="http://schemas.microsoft.com/office/drawing/2014/main" id="{0AD8B01D-0500-415B-8C2A-5E016D0E752C}"/>
                </a:ext>
              </a:extLst>
            </p:cNvPr>
            <p:cNvSpPr/>
            <p:nvPr/>
          </p:nvSpPr>
          <p:spPr bwMode="auto">
            <a:xfrm>
              <a:off x="5068692" y="2748546"/>
              <a:ext cx="2033588" cy="2035969"/>
            </a:xfrm>
            <a:custGeom>
              <a:gdLst>
                <a:gd fmla="*/ 717439832 w 19679" name="T0"/>
                <a:gd fmla="*/ 123392789 h 19679" name="T1"/>
                <a:gd fmla="*/ 717439832 w 19679" name="T2"/>
                <a:gd fmla="*/ 719120959 h 19679" name="T3"/>
                <a:gd fmla="*/ 123104432 w 19679" name="T4"/>
                <a:gd fmla="*/ 719120959 h 19679" name="T5"/>
                <a:gd fmla="*/ 123104432 w 19679" name="T6"/>
                <a:gd fmla="*/ 123392789 h 19679" name="T7"/>
                <a:gd fmla="*/ 717439832 w 19679" name="T8"/>
                <a:gd fmla="*/ 123392789 h 19679" name="T9"/>
                <a:gd fmla="*/ 717439832 w 19679" name="T10"/>
                <a:gd fmla="*/ 123392789 h 19679" name="T11"/>
                <a:gd fmla="*/ 0 60000 65536" name="T12"/>
                <a:gd fmla="*/ 0 60000 65536" name="T13"/>
                <a:gd fmla="*/ 0 60000 65536" name="T14"/>
                <a:gd fmla="*/ 0 60000 65536" name="T15"/>
                <a:gd fmla="*/ 0 60000 65536" name="T16"/>
                <a:gd fmla="*/ 0 60000 65536" name="T17"/>
              </a:gdLst>
              <a:cxnLst>
                <a:cxn ang="T12">
                  <a:pos x="T0" y="T1"/>
                </a:cxn>
                <a:cxn ang="T13">
                  <a:pos x="T2" y="T3"/>
                </a:cxn>
                <a:cxn ang="T14">
                  <a:pos x="T4" y="T5"/>
                </a:cxn>
                <a:cxn ang="T15">
                  <a:pos x="T6" y="T7"/>
                </a:cxn>
                <a:cxn ang="T16">
                  <a:pos x="T8" y="T9"/>
                </a:cxn>
                <a:cxn ang="T17">
                  <a:pos x="T10" y="T11"/>
                </a:cxn>
              </a:cxnLst>
              <a:rect b="b" l="0" r="r" t="0"/>
              <a:pathLst>
                <a:path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moveTo>
                    <a:pt x="16796" y="2882"/>
                  </a:moveTo>
                </a:path>
              </a:pathLst>
            </a:custGeom>
            <a:blipFill>
              <a:blip r:embed="rId3"/>
              <a:stretch>
                <a:fillRect/>
              </a:stretch>
            </a:blipFill>
            <a:ln cmpd="sng" w="25400">
              <a:noFill/>
              <a:miter lim="800000"/>
            </a:ln>
            <a:extLst/>
          </p:spPr>
          <p:txBody>
            <a:bodyPr anchor="ctr"/>
            <a:lstStyle/>
            <a:p>
              <a:pPr algn="ctr" fontAlgn="ctr">
                <a:buClr>
                  <a:srgbClr val="FF0000"/>
                </a:buClr>
                <a:buSzPct val="70000"/>
                <a:buFont charset="2" panose="05000000000000000000" pitchFamily="2" typeface="Wingdings"/>
                <a:buChar char="u"/>
                <a:tabLst>
                  <a:tab pos="723900"/>
                  <a:tab pos="1447800"/>
                </a:tabLst>
              </a:pPr>
              <a:endParaRPr altLang="en-US" lang="zh-CN" sz="1400">
                <a:solidFill>
                  <a:schemeClr val="bg1">
                    <a:lumMod val="50000"/>
                  </a:schemeClr>
                </a:solidFill>
                <a:latin charset="0" panose="020b0604020202020204" pitchFamily="34" typeface="Arial"/>
                <a:ea charset="-122" pitchFamily="34" typeface="微软雅黑"/>
                <a:cs typeface="+mn-ea"/>
                <a:sym charset="0" panose="020b0604020202020204" pitchFamily="34" typeface="Arial"/>
              </a:endParaRPr>
            </a:p>
          </p:txBody>
        </p:sp>
        <p:sp>
          <p:nvSpPr>
            <p:cNvPr id="26" name="AutoShape 11">
              <a:extLst>
                <a:ext uri="{FF2B5EF4-FFF2-40B4-BE49-F238E27FC236}">
                  <a16:creationId xmlns:a16="http://schemas.microsoft.com/office/drawing/2014/main" id="{8DC20CE7-E851-4D42-A4E8-305D263F492C}"/>
                </a:ext>
              </a:extLst>
            </p:cNvPr>
            <p:cNvSpPr/>
            <p:nvPr/>
          </p:nvSpPr>
          <p:spPr bwMode="auto">
            <a:xfrm>
              <a:off x="4363048" y="3651039"/>
              <a:ext cx="357188" cy="297657"/>
            </a:xfrm>
            <a:custGeom>
              <a:gdLst>
                <a:gd fmla="*/ 22164047 w 21600" name="T0"/>
                <a:gd fmla="*/ 2448170 h 21600" name="T1"/>
                <a:gd fmla="*/ 23197674 w 21600" name="T2"/>
                <a:gd fmla="*/ 2821150 h 21600" name="T3"/>
                <a:gd fmla="*/ 23626465 w 21600" name="T4"/>
                <a:gd fmla="*/ 3695433 h 21600" name="T5"/>
                <a:gd fmla="*/ 23626465 w 21600" name="T6"/>
                <a:gd fmla="*/ 15179792 h 21600" name="T7"/>
                <a:gd fmla="*/ 23197674 w 21600" name="T8"/>
                <a:gd fmla="*/ 16043437 h 21600" name="T9"/>
                <a:gd fmla="*/ 22164047 w 21600" name="T10"/>
                <a:gd fmla="*/ 16407295 h 21600" name="T11"/>
                <a:gd fmla="*/ 1475548 w 21600" name="T12"/>
                <a:gd fmla="*/ 16407295 h 21600" name="T13"/>
                <a:gd fmla="*/ 436430 w 21600" name="T14"/>
                <a:gd fmla="*/ 16043437 h 21600" name="T15"/>
                <a:gd fmla="*/ 0 w 21600" name="T16"/>
                <a:gd fmla="*/ 15179792 h 21600" name="T17"/>
                <a:gd fmla="*/ 0 w 21600" name="T18"/>
                <a:gd fmla="*/ 3695433 h 21600" name="T19"/>
                <a:gd fmla="*/ 436430 w 21600" name="T20"/>
                <a:gd fmla="*/ 2821150 h 21600" name="T21"/>
                <a:gd fmla="*/ 1475548 w 21600" name="T22"/>
                <a:gd fmla="*/ 2448170 h 21600" name="T23"/>
                <a:gd fmla="*/ 6166941 w 21600" name="T24"/>
                <a:gd fmla="*/ 2448170 h 21600" name="T25"/>
                <a:gd fmla="*/ 6911843 w 21600" name="T26"/>
                <a:gd fmla="*/ 1109019 h 21600" name="T27"/>
                <a:gd fmla="*/ 7755169 w 21600" name="T28"/>
                <a:gd fmla="*/ 323591 h 21600" name="T29"/>
                <a:gd fmla="*/ 8973674 w 21600" name="T30"/>
                <a:gd fmla="*/ 0 h 21600" name="T31"/>
                <a:gd fmla="*/ 14652790 w 21600" name="T32"/>
                <a:gd fmla="*/ 0 h 21600" name="T33"/>
                <a:gd fmla="*/ 15871296 w 21600" name="T34"/>
                <a:gd fmla="*/ 323591 h 21600" name="T35"/>
                <a:gd fmla="*/ 16728843 w 21600" name="T36"/>
                <a:gd fmla="*/ 1109019 h 21600" name="T37"/>
                <a:gd fmla="*/ 17459523 w 21600" name="T38"/>
                <a:gd fmla="*/ 2448170 h 21600" name="T39"/>
                <a:gd fmla="*/ 22164047 w 21600" name="T40"/>
                <a:gd fmla="*/ 2448170 h 21600" name="T41"/>
                <a:gd fmla="*/ 11819797 w 21600" name="T42"/>
                <a:gd fmla="*/ 14572876 h 21600" name="T43"/>
                <a:gd fmla="*/ 14205413 w 21600" name="T44"/>
                <a:gd fmla="*/ 14166493 h 21600" name="T45"/>
                <a:gd fmla="*/ 16161147 w 21600" name="T46"/>
                <a:gd fmla="*/ 13062022 h 21600" name="T47"/>
                <a:gd fmla="*/ 17472653 w 21600" name="T48"/>
                <a:gd fmla="*/ 11430423 h 21600" name="T49"/>
                <a:gd fmla="*/ 17960479 w 21600" name="T50"/>
                <a:gd fmla="*/ 9435711 h 21600" name="T51"/>
                <a:gd fmla="*/ 17472653 w 21600" name="T52"/>
                <a:gd fmla="*/ 7440255 h 21600" name="T53"/>
                <a:gd fmla="*/ 16161147 w 21600" name="T54"/>
                <a:gd fmla="*/ 5807113 h 21600" name="T55"/>
                <a:gd fmla="*/ 14205413 w 21600" name="T56"/>
                <a:gd fmla="*/ 4708733 h 21600" name="T57"/>
                <a:gd fmla="*/ 11819797 w 21600" name="T58"/>
                <a:gd fmla="*/ 4304637 h 21600" name="T59"/>
                <a:gd fmla="*/ 9428725 w 21600" name="T60"/>
                <a:gd fmla="*/ 4708733 h 21600" name="T61"/>
                <a:gd fmla="*/ 7468592 w 21600" name="T62"/>
                <a:gd fmla="*/ 5807113 h 21600" name="T63"/>
                <a:gd fmla="*/ 6153811 w 21600" name="T64"/>
                <a:gd fmla="*/ 7435707 h 21600" name="T65"/>
                <a:gd fmla="*/ 5665986 w 21600" name="T66"/>
                <a:gd fmla="*/ 9435711 h 21600" name="T67"/>
                <a:gd fmla="*/ 6153811 w 21600" name="T68"/>
                <a:gd fmla="*/ 11430423 h 21600" name="T69"/>
                <a:gd fmla="*/ 7468592 w 21600" name="T70"/>
                <a:gd fmla="*/ 13062022 h 21600" name="T71"/>
                <a:gd fmla="*/ 9428725 w 21600" name="T72"/>
                <a:gd fmla="*/ 14166493 h 21600" name="T73"/>
                <a:gd fmla="*/ 11819797 w 21600" name="T74"/>
                <a:gd fmla="*/ 14572876 h 21600" name="T75"/>
                <a:gd fmla="*/ 11819797 w 21600" name="T76"/>
                <a:gd fmla="*/ 5949933 h 21600" name="T77"/>
                <a:gd fmla="*/ 13448506 w 21600" name="T78"/>
                <a:gd fmla="*/ 6221848 h 21600" name="T79"/>
                <a:gd fmla="*/ 14768744 w 21600" name="T80"/>
                <a:gd fmla="*/ 6964749 h 21600" name="T81"/>
                <a:gd fmla="*/ 15660191 w 21600" name="T82"/>
                <a:gd fmla="*/ 8069964 h 21600" name="T83"/>
                <a:gd fmla="*/ 15986158 w 21600" name="T84"/>
                <a:gd fmla="*/ 9435711 h 21600" name="T85"/>
                <a:gd fmla="*/ 15660191 w 21600" name="T86"/>
                <a:gd fmla="*/ 10790076 h 21600" name="T87"/>
                <a:gd fmla="*/ 14768744 w 21600" name="T88"/>
                <a:gd fmla="*/ 11901354 h 21600" name="T89"/>
                <a:gd fmla="*/ 13443016 w 21600" name="T90"/>
                <a:gd fmla="*/ 12655638 h 21600" name="T91"/>
                <a:gd fmla="*/ 11819797 w 21600" name="T92"/>
                <a:gd fmla="*/ 12926064 h 21600" name="T93"/>
                <a:gd fmla="*/ 10186723 w 21600" name="T94"/>
                <a:gd fmla="*/ 12655638 h 21600" name="T95"/>
                <a:gd fmla="*/ 8861028 w 21600" name="T96"/>
                <a:gd fmla="*/ 11901354 h 21600" name="T97"/>
                <a:gd fmla="*/ 7969548 w 21600" name="T98"/>
                <a:gd fmla="*/ 10785528 h 21600" name="T99"/>
                <a:gd fmla="*/ 7640307 w 21600" name="T100"/>
                <a:gd fmla="*/ 9435711 h 21600" name="T101"/>
                <a:gd fmla="*/ 7969548 w 21600" name="T102"/>
                <a:gd fmla="*/ 8069964 h 21600" name="T103"/>
                <a:gd fmla="*/ 8861028 w 21600" name="T104"/>
                <a:gd fmla="*/ 6964749 h 21600" name="T105"/>
                <a:gd fmla="*/ 10186723 w 21600" name="T106"/>
                <a:gd fmla="*/ 6221848 h 21600" name="T107"/>
                <a:gd fmla="*/ 11819797 w 21600" name="T108"/>
                <a:gd fmla="*/ 5949933 h 21600"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b="b" l="0" r="r" t="0"/>
              <a:pathLst>
                <a:path h="21600" w="21600">
                  <a:moveTo>
                    <a:pt x="20263" y="3223"/>
                  </a:moveTo>
                  <a:cubicBezTo>
                    <a:pt x="20633" y="3223"/>
                    <a:pt x="20946" y="3385"/>
                    <a:pt x="21208" y="3714"/>
                  </a:cubicBezTo>
                  <a:cubicBezTo>
                    <a:pt x="21470" y="4043"/>
                    <a:pt x="21600" y="4428"/>
                    <a:pt x="21600" y="4865"/>
                  </a:cubicBezTo>
                  <a:lnTo>
                    <a:pt x="21600" y="19984"/>
                  </a:lnTo>
                  <a:cubicBezTo>
                    <a:pt x="21600" y="20422"/>
                    <a:pt x="21470" y="20804"/>
                    <a:pt x="21208" y="21121"/>
                  </a:cubicBezTo>
                  <a:cubicBezTo>
                    <a:pt x="20946" y="21441"/>
                    <a:pt x="20633" y="21600"/>
                    <a:pt x="20263" y="21600"/>
                  </a:cubicBezTo>
                  <a:lnTo>
                    <a:pt x="1349" y="21600"/>
                  </a:lnTo>
                  <a:cubicBezTo>
                    <a:pt x="982" y="21600"/>
                    <a:pt x="663" y="21441"/>
                    <a:pt x="399" y="21121"/>
                  </a:cubicBezTo>
                  <a:cubicBezTo>
                    <a:pt x="135" y="20804"/>
                    <a:pt x="0" y="20422"/>
                    <a:pt x="0" y="19984"/>
                  </a:cubicBezTo>
                  <a:lnTo>
                    <a:pt x="0" y="4865"/>
                  </a:lnTo>
                  <a:cubicBezTo>
                    <a:pt x="0" y="4428"/>
                    <a:pt x="135" y="4043"/>
                    <a:pt x="399" y="3714"/>
                  </a:cubicBezTo>
                  <a:cubicBezTo>
                    <a:pt x="663" y="3385"/>
                    <a:pt x="982" y="3223"/>
                    <a:pt x="1349" y="3223"/>
                  </a:cubicBezTo>
                  <a:lnTo>
                    <a:pt x="5638" y="3223"/>
                  </a:lnTo>
                  <a:lnTo>
                    <a:pt x="6319" y="1460"/>
                  </a:lnTo>
                  <a:cubicBezTo>
                    <a:pt x="6458" y="1058"/>
                    <a:pt x="6718" y="714"/>
                    <a:pt x="7090" y="426"/>
                  </a:cubicBezTo>
                  <a:cubicBezTo>
                    <a:pt x="7467" y="144"/>
                    <a:pt x="7839" y="0"/>
                    <a:pt x="8204" y="0"/>
                  </a:cubicBezTo>
                  <a:lnTo>
                    <a:pt x="13396" y="0"/>
                  </a:lnTo>
                  <a:cubicBezTo>
                    <a:pt x="13763" y="0"/>
                    <a:pt x="14136" y="144"/>
                    <a:pt x="14510" y="426"/>
                  </a:cubicBezTo>
                  <a:cubicBezTo>
                    <a:pt x="14885" y="714"/>
                    <a:pt x="15147" y="1058"/>
                    <a:pt x="15294" y="1460"/>
                  </a:cubicBezTo>
                  <a:lnTo>
                    <a:pt x="15962" y="3223"/>
                  </a:lnTo>
                  <a:lnTo>
                    <a:pt x="20263" y="3223"/>
                  </a:lnTo>
                  <a:close/>
                  <a:moveTo>
                    <a:pt x="10806" y="19185"/>
                  </a:moveTo>
                  <a:cubicBezTo>
                    <a:pt x="11572" y="19185"/>
                    <a:pt x="12299" y="19003"/>
                    <a:pt x="12987" y="18650"/>
                  </a:cubicBezTo>
                  <a:cubicBezTo>
                    <a:pt x="13673" y="18295"/>
                    <a:pt x="14270" y="17810"/>
                    <a:pt x="14775" y="17196"/>
                  </a:cubicBezTo>
                  <a:cubicBezTo>
                    <a:pt x="15279" y="16582"/>
                    <a:pt x="15678" y="15862"/>
                    <a:pt x="15974" y="15048"/>
                  </a:cubicBezTo>
                  <a:cubicBezTo>
                    <a:pt x="16270" y="14235"/>
                    <a:pt x="16420" y="13356"/>
                    <a:pt x="16420" y="12422"/>
                  </a:cubicBezTo>
                  <a:cubicBezTo>
                    <a:pt x="16420" y="11499"/>
                    <a:pt x="16270" y="10624"/>
                    <a:pt x="15974" y="9795"/>
                  </a:cubicBezTo>
                  <a:cubicBezTo>
                    <a:pt x="15678" y="8967"/>
                    <a:pt x="15279" y="8250"/>
                    <a:pt x="14775" y="7645"/>
                  </a:cubicBezTo>
                  <a:cubicBezTo>
                    <a:pt x="14270" y="7036"/>
                    <a:pt x="13673" y="6558"/>
                    <a:pt x="12987" y="6199"/>
                  </a:cubicBezTo>
                  <a:cubicBezTo>
                    <a:pt x="12299" y="5844"/>
                    <a:pt x="11572" y="5667"/>
                    <a:pt x="10806" y="5667"/>
                  </a:cubicBezTo>
                  <a:cubicBezTo>
                    <a:pt x="10040" y="5667"/>
                    <a:pt x="9313" y="5847"/>
                    <a:pt x="8620" y="6199"/>
                  </a:cubicBezTo>
                  <a:cubicBezTo>
                    <a:pt x="7930" y="6558"/>
                    <a:pt x="7332" y="7036"/>
                    <a:pt x="6828" y="7645"/>
                  </a:cubicBezTo>
                  <a:cubicBezTo>
                    <a:pt x="6324" y="8250"/>
                    <a:pt x="5922" y="8964"/>
                    <a:pt x="5626" y="9789"/>
                  </a:cubicBezTo>
                  <a:cubicBezTo>
                    <a:pt x="5330" y="10612"/>
                    <a:pt x="5180" y="11491"/>
                    <a:pt x="5180" y="12422"/>
                  </a:cubicBezTo>
                  <a:cubicBezTo>
                    <a:pt x="5180" y="13356"/>
                    <a:pt x="5330" y="14235"/>
                    <a:pt x="5626" y="15048"/>
                  </a:cubicBezTo>
                  <a:cubicBezTo>
                    <a:pt x="5922" y="15862"/>
                    <a:pt x="6324" y="16582"/>
                    <a:pt x="6828" y="17196"/>
                  </a:cubicBezTo>
                  <a:cubicBezTo>
                    <a:pt x="7332" y="17810"/>
                    <a:pt x="7930" y="18295"/>
                    <a:pt x="8620" y="18650"/>
                  </a:cubicBezTo>
                  <a:cubicBezTo>
                    <a:pt x="9313" y="19006"/>
                    <a:pt x="10040" y="19185"/>
                    <a:pt x="10806" y="19185"/>
                  </a:cubicBezTo>
                  <a:moveTo>
                    <a:pt x="10806" y="7833"/>
                  </a:moveTo>
                  <a:cubicBezTo>
                    <a:pt x="11337" y="7833"/>
                    <a:pt x="11834" y="7953"/>
                    <a:pt x="12295" y="8191"/>
                  </a:cubicBezTo>
                  <a:cubicBezTo>
                    <a:pt x="12755" y="8432"/>
                    <a:pt x="13159" y="8755"/>
                    <a:pt x="13502" y="9169"/>
                  </a:cubicBezTo>
                  <a:cubicBezTo>
                    <a:pt x="13847" y="9584"/>
                    <a:pt x="14118" y="10069"/>
                    <a:pt x="14317" y="10624"/>
                  </a:cubicBezTo>
                  <a:cubicBezTo>
                    <a:pt x="14515" y="11185"/>
                    <a:pt x="14615" y="11781"/>
                    <a:pt x="14615" y="12422"/>
                  </a:cubicBezTo>
                  <a:cubicBezTo>
                    <a:pt x="14615" y="13056"/>
                    <a:pt x="14515" y="13650"/>
                    <a:pt x="14317" y="14205"/>
                  </a:cubicBezTo>
                  <a:cubicBezTo>
                    <a:pt x="14118" y="14757"/>
                    <a:pt x="13847" y="15245"/>
                    <a:pt x="13502" y="15668"/>
                  </a:cubicBezTo>
                  <a:cubicBezTo>
                    <a:pt x="13159" y="16091"/>
                    <a:pt x="12752" y="16420"/>
                    <a:pt x="12290" y="16661"/>
                  </a:cubicBezTo>
                  <a:cubicBezTo>
                    <a:pt x="11825" y="16899"/>
                    <a:pt x="11330" y="17017"/>
                    <a:pt x="10806" y="17017"/>
                  </a:cubicBezTo>
                  <a:cubicBezTo>
                    <a:pt x="10275" y="17017"/>
                    <a:pt x="9778" y="16899"/>
                    <a:pt x="9313" y="16661"/>
                  </a:cubicBezTo>
                  <a:cubicBezTo>
                    <a:pt x="8848" y="16420"/>
                    <a:pt x="8444" y="16091"/>
                    <a:pt x="8101" y="15668"/>
                  </a:cubicBezTo>
                  <a:cubicBezTo>
                    <a:pt x="7756" y="15245"/>
                    <a:pt x="7484" y="14755"/>
                    <a:pt x="7286" y="14199"/>
                  </a:cubicBezTo>
                  <a:cubicBezTo>
                    <a:pt x="7085" y="13641"/>
                    <a:pt x="6985" y="13045"/>
                    <a:pt x="6985" y="12422"/>
                  </a:cubicBezTo>
                  <a:cubicBezTo>
                    <a:pt x="6985" y="11781"/>
                    <a:pt x="7085" y="11185"/>
                    <a:pt x="7286" y="10624"/>
                  </a:cubicBezTo>
                  <a:cubicBezTo>
                    <a:pt x="7484" y="10068"/>
                    <a:pt x="7756" y="9584"/>
                    <a:pt x="8101" y="9169"/>
                  </a:cubicBezTo>
                  <a:cubicBezTo>
                    <a:pt x="8444" y="8755"/>
                    <a:pt x="8848" y="8432"/>
                    <a:pt x="9313" y="8191"/>
                  </a:cubicBezTo>
                  <a:cubicBezTo>
                    <a:pt x="9778" y="7953"/>
                    <a:pt x="10275" y="7833"/>
                    <a:pt x="10806" y="7833"/>
                  </a:cubicBezTo>
                </a:path>
              </a:pathLst>
            </a:custGeom>
            <a:solidFill>
              <a:srgbClr val="FFFFFF"/>
            </a:solidFill>
            <a:ln>
              <a:noFill/>
            </a:ln>
            <a:extLst>
              <a:ext uri="{91240B29-F687-4F45-9708-019B960494DF}">
                <a14:hiddenLine cap="flat" w="12700">
                  <a:solidFill>
                    <a:schemeClr val="tx1"/>
                  </a:solidFill>
                  <a:miter lim="800000"/>
                  <a:headEnd len="med" type="none" w="med"/>
                  <a:tailEnd len="med" type="none" w="med"/>
                </a14:hiddenLine>
              </a:ext>
            </a:extLst>
          </p:spPr>
          <p:txBody>
            <a:bodyPr bIns="0" lIns="0" rIns="0" tIns="0"/>
            <a:lstStyle/>
            <a:p>
              <a:pPr algn="ctr" fontAlgn="base">
                <a:spcBef>
                  <a:spcPct val="0"/>
                </a:spcBef>
                <a:spcAft>
                  <a:spcPct val="0"/>
                </a:spcAft>
              </a:pPr>
              <a:endParaRPr altLang="en-US" lang="zh-CN" sz="1400">
                <a:solidFill>
                  <a:schemeClr val="bg1">
                    <a:lumMod val="50000"/>
                  </a:schemeClr>
                </a:solidFill>
                <a:latin charset="0" panose="020b0604020202020204" pitchFamily="34" typeface="Arial"/>
                <a:ea charset="-122" pitchFamily="34" typeface="微软雅黑"/>
                <a:cs typeface="+mn-ea"/>
                <a:sym charset="0" panose="020b0604020202020204" pitchFamily="34" typeface="Arial"/>
              </a:endParaRPr>
            </a:p>
          </p:txBody>
        </p:sp>
        <p:sp>
          <p:nvSpPr>
            <p:cNvPr id="27" name="AutoShape 12">
              <a:extLst>
                <a:ext uri="{FF2B5EF4-FFF2-40B4-BE49-F238E27FC236}">
                  <a16:creationId xmlns:a16="http://schemas.microsoft.com/office/drawing/2014/main" id="{E0216B42-6A76-4AD9-8683-725A27504F48}"/>
                </a:ext>
              </a:extLst>
            </p:cNvPr>
            <p:cNvSpPr/>
            <p:nvPr/>
          </p:nvSpPr>
          <p:spPr bwMode="auto">
            <a:xfrm>
              <a:off x="6726042" y="2329446"/>
              <a:ext cx="357188" cy="297656"/>
            </a:xfrm>
            <a:custGeom>
              <a:gdLst>
                <a:gd fmla="*/ 23626465 w 21600" name="T0"/>
                <a:gd fmla="*/ 7147248 h 21579" name="T1"/>
                <a:gd fmla="*/ 23208622 w 21600" name="T2"/>
                <a:gd fmla="*/ 8141200 h 21579" name="T3"/>
                <a:gd fmla="*/ 22164047 w 21600" name="T4"/>
                <a:gd fmla="*/ 8697558 h 21579" name="T5"/>
                <a:gd fmla="*/ 22164047 w 21600" name="T6"/>
                <a:gd fmla="*/ 12642193 h 21579" name="T7"/>
                <a:gd fmla="*/ 21581037 w 21600" name="T8"/>
                <a:gd fmla="*/ 13796733 h 21579" name="T9"/>
                <a:gd fmla="*/ 20190784 w 21600" name="T10"/>
                <a:gd fmla="*/ 14276977 h 21579" name="T11"/>
                <a:gd fmla="*/ 18088471 w 21600" name="T12"/>
                <a:gd fmla="*/ 12865184 h 21579" name="T13"/>
                <a:gd fmla="*/ 15440323 w 21600" name="T14"/>
                <a:gd fmla="*/ 11610170 h 21579" name="T15"/>
                <a:gd fmla="*/ 12524217 w 21600" name="T16"/>
                <a:gd fmla="*/ 10631446 h 21579" name="T17"/>
                <a:gd fmla="*/ 9613569 w 21600" name="T18"/>
                <a:gd fmla="*/ 10097930 h 21579" name="T19"/>
                <a:gd fmla="*/ 8716632 w 21600" name="T20"/>
                <a:gd fmla="*/ 10524876 h 21579" name="T21"/>
                <a:gd fmla="*/ 8241903 w 21600" name="T22"/>
                <a:gd fmla="*/ 11192357 h 21579" name="T23"/>
                <a:gd fmla="*/ 8215676 w 21600" name="T24"/>
                <a:gd fmla="*/ 11947345 h 21579" name="T25"/>
                <a:gd fmla="*/ 8692555 w 21600" name="T26"/>
                <a:gd fmla="*/ 12642193 h 21579" name="T27"/>
                <a:gd fmla="*/ 8397247 w 21600" name="T28"/>
                <a:gd fmla="*/ 13450454 h 21579" name="T29"/>
                <a:gd fmla="*/ 8659746 w 21600" name="T30"/>
                <a:gd fmla="*/ 14160530 h 21579" name="T31"/>
                <a:gd fmla="*/ 9295276 w 21600" name="T32"/>
                <a:gd fmla="*/ 14817335 h 21579" name="T33"/>
                <a:gd fmla="*/ 10140785 w 21600" name="T34"/>
                <a:gd fmla="*/ 15442938 h 21579" name="T35"/>
                <a:gd fmla="*/ 9249337 w 21600" name="T36"/>
                <a:gd fmla="*/ 16144655 h 21579" name="T37"/>
                <a:gd fmla="*/ 7888618 w 21600" name="T38"/>
                <a:gd fmla="*/ 16417110 h 21579" name="T39"/>
                <a:gd fmla="*/ 6472105 w 21600" name="T40"/>
                <a:gd fmla="*/ 16305242 h 21579" name="T41"/>
                <a:gd fmla="*/ 5384866 w 21600" name="T42"/>
                <a:gd fmla="*/ 15838709 h 21579" name="T43"/>
                <a:gd fmla="*/ 4870781 w 21600" name="T44"/>
                <a:gd fmla="*/ 14503030 h 21579" name="T45"/>
                <a:gd fmla="*/ 4410273 w 21600" name="T46"/>
                <a:gd fmla="*/ 13108727 h 21579" name="T47"/>
                <a:gd fmla="*/ 4230886 w 21600" name="T48"/>
                <a:gd fmla="*/ 11629978 h 21579" name="T49"/>
                <a:gd fmla="*/ 4539357 w 21600" name="T50"/>
                <a:gd fmla="*/ 10011168 h 21579" name="T51"/>
                <a:gd fmla="*/ 1973262 w 21600" name="T52"/>
                <a:gd fmla="*/ 10011168 h 21579" name="T53"/>
                <a:gd fmla="*/ 584101 w 21600" name="T54"/>
                <a:gd fmla="*/ 9530923 h 21579" name="T55"/>
                <a:gd fmla="*/ 0 w 21600" name="T56"/>
                <a:gd fmla="*/ 8364963 h 21579" name="T57"/>
                <a:gd fmla="*/ 0 w 21600" name="T58"/>
                <a:gd fmla="*/ 5916594 h 21579" name="T59"/>
                <a:gd fmla="*/ 575336 w 21600" name="T60"/>
                <a:gd fmla="*/ 4752896 h 21579" name="T61"/>
                <a:gd fmla="*/ 1973262 w 21600" name="T62"/>
                <a:gd fmla="*/ 4265810 h 21579" name="T63"/>
                <a:gd fmla="*/ 8370987 w 21600" name="T64"/>
                <a:gd fmla="*/ 4265810 h 21579" name="T65"/>
                <a:gd fmla="*/ 11512418 w 21600" name="T66"/>
                <a:gd fmla="*/ 3908882 h 21579" name="T67"/>
                <a:gd fmla="*/ 14778567 w 21600" name="T68"/>
                <a:gd fmla="*/ 2948393 h 21579" name="T69"/>
                <a:gd fmla="*/ 17799711 w 21600" name="T70"/>
                <a:gd fmla="*/ 1576933 h 21579" name="T71"/>
                <a:gd fmla="*/ 20190784 w 21600" name="T72"/>
                <a:gd fmla="*/ 0 h 21579" name="T73"/>
                <a:gd fmla="*/ 21581037 w 21600" name="T74"/>
                <a:gd fmla="*/ 482534 h 21579" name="T75"/>
                <a:gd fmla="*/ 22164047 w 21600" name="T76"/>
                <a:gd fmla="*/ 1648495 h 21579" name="T77"/>
                <a:gd fmla="*/ 22164047 w 21600" name="T78"/>
                <a:gd fmla="*/ 5581709 h 21579" name="T79"/>
                <a:gd fmla="*/ 23208622 w 21600" name="T80"/>
                <a:gd fmla="*/ 6142619 h 21579" name="T81"/>
                <a:gd fmla="*/ 23626465 w 21600" name="T82"/>
                <a:gd fmla="*/ 7147248 h 21579" name="T83"/>
                <a:gd fmla="*/ 20190784 w 21600" name="T84"/>
                <a:gd fmla="*/ 2172852 h 21579" name="T85"/>
                <a:gd fmla="*/ 18062211 w 21600" name="T86"/>
                <a:gd fmla="*/ 3388304 h 21579" name="T87"/>
                <a:gd fmla="*/ 15619710 w 21600" name="T88"/>
                <a:gd fmla="*/ 4440108 h 21579" name="T89"/>
                <a:gd fmla="*/ 12992365 w 21600" name="T90"/>
                <a:gd fmla="*/ 5268921 h 21579" name="T91"/>
                <a:gd fmla="*/ 10344249 w 21600" name="T92"/>
                <a:gd fmla="*/ 5787208 h 21579" name="T93"/>
                <a:gd fmla="*/ 10344249 w 21600" name="T94"/>
                <a:gd fmla="*/ 8503480 h 21579" name="T95"/>
                <a:gd fmla="*/ 12992365 w 21600" name="T96"/>
                <a:gd fmla="*/ 9027864 h 21579" name="T97"/>
                <a:gd fmla="*/ 15619710 w 21600" name="T98"/>
                <a:gd fmla="*/ 9861229 h 21579" name="T99"/>
                <a:gd fmla="*/ 18075341 w 21600" name="T100"/>
                <a:gd fmla="*/ 10919874 h 21579" name="T101"/>
                <a:gd fmla="*/ 20190784 w 21600" name="T102"/>
                <a:gd fmla="*/ 12117064 h 21579" name="T103"/>
                <a:gd fmla="*/ 20190784 w 21600" name="T104"/>
                <a:gd fmla="*/ 2172852 h 21579" name="T105"/>
                <a:gd fmla="*/ 20190784 w 21600" name="T106"/>
                <a:gd fmla="*/ 2172852 h 21579"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b="b" l="0" r="r" t="0"/>
              <a:pathLst>
                <a:path h="21579" w="21600">
                  <a:moveTo>
                    <a:pt x="21600" y="9391"/>
                  </a:moveTo>
                  <a:cubicBezTo>
                    <a:pt x="21600" y="9887"/>
                    <a:pt x="21473" y="10321"/>
                    <a:pt x="21218" y="10697"/>
                  </a:cubicBezTo>
                  <a:cubicBezTo>
                    <a:pt x="20963" y="11073"/>
                    <a:pt x="20648" y="11313"/>
                    <a:pt x="20263" y="11428"/>
                  </a:cubicBezTo>
                  <a:lnTo>
                    <a:pt x="20263" y="16611"/>
                  </a:lnTo>
                  <a:cubicBezTo>
                    <a:pt x="20263" y="17201"/>
                    <a:pt x="20087" y="17708"/>
                    <a:pt x="19730" y="18128"/>
                  </a:cubicBezTo>
                  <a:cubicBezTo>
                    <a:pt x="19375" y="18551"/>
                    <a:pt x="18951" y="18759"/>
                    <a:pt x="18459" y="18759"/>
                  </a:cubicBezTo>
                  <a:cubicBezTo>
                    <a:pt x="17928" y="18122"/>
                    <a:pt x="17286" y="17506"/>
                    <a:pt x="16537" y="16904"/>
                  </a:cubicBezTo>
                  <a:cubicBezTo>
                    <a:pt x="15786" y="16306"/>
                    <a:pt x="14980" y="15757"/>
                    <a:pt x="14116" y="15255"/>
                  </a:cubicBezTo>
                  <a:cubicBezTo>
                    <a:pt x="13254" y="14756"/>
                    <a:pt x="12363" y="14325"/>
                    <a:pt x="11450" y="13969"/>
                  </a:cubicBezTo>
                  <a:cubicBezTo>
                    <a:pt x="10537" y="13614"/>
                    <a:pt x="9648" y="13380"/>
                    <a:pt x="8789" y="13268"/>
                  </a:cubicBezTo>
                  <a:cubicBezTo>
                    <a:pt x="8453" y="13379"/>
                    <a:pt x="8179" y="13564"/>
                    <a:pt x="7969" y="13829"/>
                  </a:cubicBezTo>
                  <a:cubicBezTo>
                    <a:pt x="7758" y="14093"/>
                    <a:pt x="7614" y="14386"/>
                    <a:pt x="7535" y="14706"/>
                  </a:cubicBezTo>
                  <a:cubicBezTo>
                    <a:pt x="7457" y="15029"/>
                    <a:pt x="7450" y="15361"/>
                    <a:pt x="7511" y="15698"/>
                  </a:cubicBezTo>
                  <a:cubicBezTo>
                    <a:pt x="7575" y="16036"/>
                    <a:pt x="7719" y="16341"/>
                    <a:pt x="7947" y="16611"/>
                  </a:cubicBezTo>
                  <a:cubicBezTo>
                    <a:pt x="7751" y="16992"/>
                    <a:pt x="7660" y="17347"/>
                    <a:pt x="7677" y="17673"/>
                  </a:cubicBezTo>
                  <a:cubicBezTo>
                    <a:pt x="7692" y="17993"/>
                    <a:pt x="7773" y="18307"/>
                    <a:pt x="7917" y="18606"/>
                  </a:cubicBezTo>
                  <a:cubicBezTo>
                    <a:pt x="8059" y="18909"/>
                    <a:pt x="8255" y="19193"/>
                    <a:pt x="8498" y="19469"/>
                  </a:cubicBezTo>
                  <a:cubicBezTo>
                    <a:pt x="8737" y="19745"/>
                    <a:pt x="8997" y="20021"/>
                    <a:pt x="9271" y="20291"/>
                  </a:cubicBezTo>
                  <a:cubicBezTo>
                    <a:pt x="9114" y="20696"/>
                    <a:pt x="8843" y="21001"/>
                    <a:pt x="8456" y="21213"/>
                  </a:cubicBezTo>
                  <a:cubicBezTo>
                    <a:pt x="8069" y="21424"/>
                    <a:pt x="7655" y="21541"/>
                    <a:pt x="7212" y="21571"/>
                  </a:cubicBezTo>
                  <a:cubicBezTo>
                    <a:pt x="6772" y="21600"/>
                    <a:pt x="6341" y="21550"/>
                    <a:pt x="5917" y="21424"/>
                  </a:cubicBezTo>
                  <a:cubicBezTo>
                    <a:pt x="5496" y="21295"/>
                    <a:pt x="5163" y="21092"/>
                    <a:pt x="4923" y="20811"/>
                  </a:cubicBezTo>
                  <a:cubicBezTo>
                    <a:pt x="4781" y="20241"/>
                    <a:pt x="4625" y="19657"/>
                    <a:pt x="4453" y="19056"/>
                  </a:cubicBezTo>
                  <a:cubicBezTo>
                    <a:pt x="4282" y="18454"/>
                    <a:pt x="4140" y="17843"/>
                    <a:pt x="4032" y="17224"/>
                  </a:cubicBezTo>
                  <a:cubicBezTo>
                    <a:pt x="3922" y="16599"/>
                    <a:pt x="3868" y="15953"/>
                    <a:pt x="3868" y="15281"/>
                  </a:cubicBezTo>
                  <a:cubicBezTo>
                    <a:pt x="3868" y="14615"/>
                    <a:pt x="3961" y="13905"/>
                    <a:pt x="4150" y="13154"/>
                  </a:cubicBezTo>
                  <a:lnTo>
                    <a:pt x="1804" y="13154"/>
                  </a:lnTo>
                  <a:cubicBezTo>
                    <a:pt x="1312" y="13154"/>
                    <a:pt x="889" y="12945"/>
                    <a:pt x="534" y="12523"/>
                  </a:cubicBezTo>
                  <a:cubicBezTo>
                    <a:pt x="176" y="12100"/>
                    <a:pt x="0" y="11592"/>
                    <a:pt x="0" y="10991"/>
                  </a:cubicBezTo>
                  <a:lnTo>
                    <a:pt x="0" y="7774"/>
                  </a:lnTo>
                  <a:cubicBezTo>
                    <a:pt x="0" y="7184"/>
                    <a:pt x="176" y="6677"/>
                    <a:pt x="526" y="6245"/>
                  </a:cubicBezTo>
                  <a:cubicBezTo>
                    <a:pt x="879" y="5820"/>
                    <a:pt x="1305" y="5605"/>
                    <a:pt x="1804" y="5605"/>
                  </a:cubicBezTo>
                  <a:lnTo>
                    <a:pt x="7653" y="5605"/>
                  </a:lnTo>
                  <a:cubicBezTo>
                    <a:pt x="8551" y="5605"/>
                    <a:pt x="9509" y="5450"/>
                    <a:pt x="10525" y="5136"/>
                  </a:cubicBezTo>
                  <a:cubicBezTo>
                    <a:pt x="11541" y="4822"/>
                    <a:pt x="12537" y="4399"/>
                    <a:pt x="13511" y="3874"/>
                  </a:cubicBezTo>
                  <a:cubicBezTo>
                    <a:pt x="14488" y="3343"/>
                    <a:pt x="15409" y="2744"/>
                    <a:pt x="16273" y="2072"/>
                  </a:cubicBezTo>
                  <a:cubicBezTo>
                    <a:pt x="17135" y="1406"/>
                    <a:pt x="17864" y="713"/>
                    <a:pt x="18459" y="0"/>
                  </a:cubicBezTo>
                  <a:cubicBezTo>
                    <a:pt x="18951" y="0"/>
                    <a:pt x="19375" y="214"/>
                    <a:pt x="19730" y="634"/>
                  </a:cubicBezTo>
                  <a:cubicBezTo>
                    <a:pt x="20087" y="1057"/>
                    <a:pt x="20263" y="1567"/>
                    <a:pt x="20263" y="2166"/>
                  </a:cubicBezTo>
                  <a:lnTo>
                    <a:pt x="20263" y="7334"/>
                  </a:lnTo>
                  <a:cubicBezTo>
                    <a:pt x="20648" y="7446"/>
                    <a:pt x="20963" y="7692"/>
                    <a:pt x="21218" y="8071"/>
                  </a:cubicBezTo>
                  <a:cubicBezTo>
                    <a:pt x="21473" y="8455"/>
                    <a:pt x="21600" y="8895"/>
                    <a:pt x="21600" y="9391"/>
                  </a:cubicBezTo>
                  <a:moveTo>
                    <a:pt x="18459" y="2855"/>
                  </a:moveTo>
                  <a:cubicBezTo>
                    <a:pt x="17864" y="3407"/>
                    <a:pt x="17215" y="3941"/>
                    <a:pt x="16513" y="4452"/>
                  </a:cubicBezTo>
                  <a:cubicBezTo>
                    <a:pt x="15810" y="4963"/>
                    <a:pt x="15066" y="5423"/>
                    <a:pt x="14280" y="5834"/>
                  </a:cubicBezTo>
                  <a:cubicBezTo>
                    <a:pt x="13494" y="6245"/>
                    <a:pt x="12694" y="6609"/>
                    <a:pt x="11878" y="6923"/>
                  </a:cubicBezTo>
                  <a:cubicBezTo>
                    <a:pt x="11061" y="7237"/>
                    <a:pt x="10255" y="7463"/>
                    <a:pt x="9457" y="7604"/>
                  </a:cubicBezTo>
                  <a:lnTo>
                    <a:pt x="9457" y="11173"/>
                  </a:lnTo>
                  <a:cubicBezTo>
                    <a:pt x="10255" y="11325"/>
                    <a:pt x="11061" y="11554"/>
                    <a:pt x="11878" y="11862"/>
                  </a:cubicBezTo>
                  <a:cubicBezTo>
                    <a:pt x="12694" y="12170"/>
                    <a:pt x="13494" y="12537"/>
                    <a:pt x="14280" y="12957"/>
                  </a:cubicBezTo>
                  <a:cubicBezTo>
                    <a:pt x="15066" y="13379"/>
                    <a:pt x="15813" y="13843"/>
                    <a:pt x="16525" y="14348"/>
                  </a:cubicBezTo>
                  <a:cubicBezTo>
                    <a:pt x="17235" y="14856"/>
                    <a:pt x="17881" y="15381"/>
                    <a:pt x="18459" y="15921"/>
                  </a:cubicBezTo>
                  <a:lnTo>
                    <a:pt x="18459" y="2855"/>
                  </a:lnTo>
                  <a:close/>
                  <a:moveTo>
                    <a:pt x="18459" y="2855"/>
                  </a:moveTo>
                </a:path>
              </a:pathLst>
            </a:custGeom>
            <a:solidFill>
              <a:srgbClr val="FFFFFF"/>
            </a:solidFill>
            <a:ln>
              <a:noFill/>
            </a:ln>
            <a:extLst>
              <a:ext uri="{91240B29-F687-4F45-9708-019B960494DF}">
                <a14:hiddenLine cap="flat" w="12700">
                  <a:solidFill>
                    <a:schemeClr val="tx1"/>
                  </a:solidFill>
                  <a:miter lim="800000"/>
                  <a:headEnd len="med" type="none" w="med"/>
                  <a:tailEnd len="med" type="none" w="med"/>
                </a14:hiddenLine>
              </a:ext>
            </a:extLst>
          </p:spPr>
          <p:txBody>
            <a:bodyPr bIns="0" lIns="0" rIns="0" tIns="0"/>
            <a:lstStyle/>
            <a:p>
              <a:pPr algn="ctr" fontAlgn="base">
                <a:spcBef>
                  <a:spcPct val="0"/>
                </a:spcBef>
                <a:spcAft>
                  <a:spcPct val="0"/>
                </a:spcAft>
              </a:pPr>
              <a:endParaRPr altLang="en-US" lang="zh-CN" sz="1400">
                <a:solidFill>
                  <a:schemeClr val="bg1">
                    <a:lumMod val="50000"/>
                  </a:schemeClr>
                </a:solidFill>
                <a:latin charset="0" panose="020b0604020202020204" pitchFamily="34" typeface="Arial"/>
                <a:ea charset="-122" pitchFamily="34" typeface="微软雅黑"/>
                <a:cs typeface="+mn-ea"/>
                <a:sym charset="0" panose="020b0604020202020204" pitchFamily="34" typeface="Arial"/>
              </a:endParaRPr>
            </a:p>
          </p:txBody>
        </p:sp>
        <p:sp>
          <p:nvSpPr>
            <p:cNvPr id="28" name="AutoShape 13">
              <a:extLst>
                <a:ext uri="{FF2B5EF4-FFF2-40B4-BE49-F238E27FC236}">
                  <a16:creationId xmlns:a16="http://schemas.microsoft.com/office/drawing/2014/main" id="{0033ED93-2E92-4BD2-90CD-8623918184F2}"/>
                </a:ext>
              </a:extLst>
            </p:cNvPr>
            <p:cNvSpPr/>
            <p:nvPr/>
          </p:nvSpPr>
          <p:spPr bwMode="auto">
            <a:xfrm>
              <a:off x="7456292" y="3595477"/>
              <a:ext cx="357188" cy="357982"/>
            </a:xfrm>
            <a:custGeom>
              <a:gdLst>
                <a:gd fmla="*/ 23360658 w 21600" name="T0"/>
                <a:gd fmla="*/ 20657488 h 21600" name="T1"/>
                <a:gd fmla="*/ 23626465 w 21600" name="T2"/>
                <a:gd fmla="*/ 21355154 h 21600" name="T3"/>
                <a:gd fmla="*/ 23360658 w 21600" name="T4"/>
                <a:gd fmla="*/ 21994582 h 21600" name="T5"/>
                <a:gd fmla="*/ 22693445 w 21600" name="T6"/>
                <a:gd fmla="*/ 22787843 h 21600" name="T7"/>
                <a:gd fmla="*/ 21901514 w 21600" name="T8"/>
                <a:gd fmla="*/ 23455843 h 21600" name="T9"/>
                <a:gd fmla="*/ 21271475 w 21600" name="T10"/>
                <a:gd fmla="*/ 23731621 h 21600" name="T11"/>
                <a:gd fmla="*/ 20575819 w 21600" name="T12"/>
                <a:gd fmla="*/ 23449247 h 21600" name="T13"/>
                <a:gd fmla="*/ 15266425 w 21600" name="T14"/>
                <a:gd fmla="*/ 18131630 h 21600" name="T15"/>
                <a:gd fmla="*/ 12677345 w 21600" name="T16"/>
                <a:gd fmla="*/ 19341276 h 21600" name="T17"/>
                <a:gd fmla="*/ 9852025 w 21600" name="T18"/>
                <a:gd fmla="*/ 19766479 h 21600" name="T19"/>
                <a:gd fmla="*/ 6035675 w 21600" name="T20"/>
                <a:gd fmla="*/ 18997382 h 21600" name="T21"/>
                <a:gd fmla="*/ 2893153 w 21600" name="T22"/>
                <a:gd fmla="*/ 16869215 h 21600" name="T23"/>
                <a:gd fmla="*/ 766763 w 21600" name="T24"/>
                <a:gd fmla="*/ 13719310 h 21600" name="T25"/>
                <a:gd fmla="*/ 0 w 21600" name="T26"/>
                <a:gd fmla="*/ 9888178 h 21600" name="T27"/>
                <a:gd fmla="*/ 766763 w 21600" name="T28"/>
                <a:gd fmla="*/ 6059268 h 21600" name="T29"/>
                <a:gd fmla="*/ 2893153 w 21600" name="T30"/>
                <a:gd fmla="*/ 2907108 h 21600" name="T31"/>
                <a:gd fmla="*/ 6029127 w 21600" name="T32"/>
                <a:gd fmla="*/ 778974 h 21600" name="T33"/>
                <a:gd fmla="*/ 9852025 w 21600" name="T34"/>
                <a:gd fmla="*/ 0 h 21600" name="T35"/>
                <a:gd fmla="*/ 13659611 w 21600" name="T36"/>
                <a:gd fmla="*/ 778974 h 21600" name="T37"/>
                <a:gd fmla="*/ 16799950 w 21600" name="T38"/>
                <a:gd fmla="*/ 2907108 h 21600" name="T39"/>
                <a:gd fmla="*/ 18923033 w 21600" name="T40"/>
                <a:gd fmla="*/ 6059268 h 21600" name="T41"/>
                <a:gd fmla="*/ 19692011 w 21600" name="T42"/>
                <a:gd fmla="*/ 9888178 h 21600" name="T43"/>
                <a:gd fmla="*/ 19268711 w 21600" name="T44"/>
                <a:gd fmla="*/ 12732673 h 21600" name="T45"/>
                <a:gd fmla="*/ 18063303 w 21600" name="T46"/>
                <a:gd fmla="*/ 15323365 h 21600" name="T47"/>
                <a:gd fmla="*/ 23360658 w 21600" name="T48"/>
                <a:gd fmla="*/ 20657488 h 21600" name="T49"/>
                <a:gd fmla="*/ 3934453 w 21600" name="T50"/>
                <a:gd fmla="*/ 9888178 h 21600" name="T51"/>
                <a:gd fmla="*/ 4406999 w 21600" name="T52"/>
                <a:gd fmla="*/ 12215191 h 21600" name="T53"/>
                <a:gd fmla="*/ 5680207 w 21600" name="T54"/>
                <a:gd fmla="*/ 14086241 h 21600" name="T55"/>
                <a:gd fmla="*/ 7556103 w 21600" name="T56"/>
                <a:gd fmla="*/ 15348656 h 21600" name="T57"/>
                <a:gd fmla="*/ 9848751 w 21600" name="T58"/>
                <a:gd fmla="*/ 15814496 h 21600" name="T59"/>
                <a:gd fmla="*/ 12132634 w 21600" name="T60"/>
                <a:gd fmla="*/ 15348656 h 21600" name="T61"/>
                <a:gd fmla="*/ 14003040 w 21600" name="T62"/>
                <a:gd fmla="*/ 14086241 h 21600" name="T63"/>
                <a:gd fmla="*/ 15276248 w 21600" name="T64"/>
                <a:gd fmla="*/ 12215191 h 21600" name="T65"/>
                <a:gd fmla="*/ 15748794 w 21600" name="T66"/>
                <a:gd fmla="*/ 9888178 h 21600" name="T67"/>
                <a:gd fmla="*/ 15276248 w 21600" name="T68"/>
                <a:gd fmla="*/ 7595207 h 21600" name="T69"/>
                <a:gd fmla="*/ 14003040 w 21600" name="T70"/>
                <a:gd fmla="*/ 5705463 h 21600" name="T71"/>
                <a:gd fmla="*/ 12132634 w 21600" name="T72"/>
                <a:gd fmla="*/ 4429888 h 21600" name="T73"/>
                <a:gd fmla="*/ 9848751 w 21600" name="T74"/>
                <a:gd fmla="*/ 3961861 h 21600" name="T75"/>
                <a:gd fmla="*/ 7556103 w 21600" name="T76"/>
                <a:gd fmla="*/ 4429888 h 21600" name="T77"/>
                <a:gd fmla="*/ 5680207 w 21600" name="T78"/>
                <a:gd fmla="*/ 5705463 h 21600" name="T79"/>
                <a:gd fmla="*/ 4406999 w 21600" name="T80"/>
                <a:gd fmla="*/ 7595207 h 21600" name="T81"/>
                <a:gd fmla="*/ 3934453 w 21600" name="T82"/>
                <a:gd fmla="*/ 9888178 h 21600" name="T83"/>
                <a:gd fmla="*/ 9852025 w 21600" name="T84"/>
                <a:gd fmla="*/ 6142764 h 21600" name="T85"/>
                <a:gd fmla="*/ 10361745 w 21600" name="T86"/>
                <a:gd fmla="*/ 6356989 h 21600" name="T87"/>
                <a:gd fmla="*/ 10575032 w 21600" name="T88"/>
                <a:gd fmla="*/ 6899762 h 21600" name="T89"/>
                <a:gd fmla="*/ 10361745 w 21600" name="T90"/>
                <a:gd fmla="*/ 7411742 h 21600" name="T91"/>
                <a:gd fmla="*/ 9852025 w 21600" name="T92"/>
                <a:gd fmla="*/ 7629282 h 21600" name="T93"/>
                <a:gd fmla="*/ 8260523 w 21600" name="T94"/>
                <a:gd fmla="*/ 8280808 h 21600" name="T95"/>
                <a:gd fmla="*/ 7602041 w 21600" name="T96"/>
                <a:gd fmla="*/ 9884864 h 21600" name="T97"/>
                <a:gd fmla="*/ 7388754 w 21600" name="T98"/>
                <a:gd fmla="*/ 10400158 h 21600" name="T99"/>
                <a:gd fmla="*/ 6879034 w 21600" name="T100"/>
                <a:gd fmla="*/ 10611102 h 21600" name="T101"/>
                <a:gd fmla="*/ 6328833 w 21600" name="T102"/>
                <a:gd fmla="*/ 10400158 h 21600" name="T103"/>
                <a:gd fmla="*/ 6125369 w 21600" name="T104"/>
                <a:gd fmla="*/ 9884864 h 21600" name="T105"/>
                <a:gd fmla="*/ 6413070 w 21600" name="T106"/>
                <a:gd fmla="*/ 8444518 h 21600" name="T107"/>
                <a:gd fmla="*/ 7215915 w 21600" name="T108"/>
                <a:gd fmla="*/ 7241435 h 21600" name="T109"/>
                <a:gd fmla="*/ 8397247 w 21600" name="T110"/>
                <a:gd fmla="*/ 6435016 h 21600" name="T111"/>
                <a:gd fmla="*/ 9852025 w 21600" name="T112"/>
                <a:gd fmla="*/ 6142764 h 21600"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b="b" l="0" r="r" t="0"/>
              <a:pathLst>
                <a:path h="21600" w="21600">
                  <a:moveTo>
                    <a:pt x="21357" y="18802"/>
                  </a:moveTo>
                  <a:cubicBezTo>
                    <a:pt x="21518" y="18965"/>
                    <a:pt x="21600" y="19177"/>
                    <a:pt x="21600" y="19437"/>
                  </a:cubicBezTo>
                  <a:cubicBezTo>
                    <a:pt x="21600" y="19581"/>
                    <a:pt x="21518" y="19776"/>
                    <a:pt x="21357" y="20019"/>
                  </a:cubicBezTo>
                  <a:cubicBezTo>
                    <a:pt x="21193" y="20261"/>
                    <a:pt x="20990" y="20504"/>
                    <a:pt x="20747" y="20741"/>
                  </a:cubicBezTo>
                  <a:cubicBezTo>
                    <a:pt x="20504" y="20979"/>
                    <a:pt x="20261" y="21185"/>
                    <a:pt x="20023" y="21349"/>
                  </a:cubicBezTo>
                  <a:cubicBezTo>
                    <a:pt x="19783" y="21518"/>
                    <a:pt x="19594" y="21600"/>
                    <a:pt x="19447" y="21600"/>
                  </a:cubicBezTo>
                  <a:cubicBezTo>
                    <a:pt x="19190" y="21600"/>
                    <a:pt x="18975" y="21515"/>
                    <a:pt x="18811" y="21343"/>
                  </a:cubicBezTo>
                  <a:lnTo>
                    <a:pt x="13957" y="16503"/>
                  </a:lnTo>
                  <a:cubicBezTo>
                    <a:pt x="13217" y="16980"/>
                    <a:pt x="12429" y="17350"/>
                    <a:pt x="11590" y="17604"/>
                  </a:cubicBezTo>
                  <a:cubicBezTo>
                    <a:pt x="10751" y="17864"/>
                    <a:pt x="9892" y="17991"/>
                    <a:pt x="9007" y="17991"/>
                  </a:cubicBezTo>
                  <a:cubicBezTo>
                    <a:pt x="7770" y="17991"/>
                    <a:pt x="6609" y="17760"/>
                    <a:pt x="5518" y="17291"/>
                  </a:cubicBezTo>
                  <a:cubicBezTo>
                    <a:pt x="4427" y="16822"/>
                    <a:pt x="3470" y="16175"/>
                    <a:pt x="2645" y="15354"/>
                  </a:cubicBezTo>
                  <a:cubicBezTo>
                    <a:pt x="1817" y="14535"/>
                    <a:pt x="1173" y="13580"/>
                    <a:pt x="701" y="12487"/>
                  </a:cubicBezTo>
                  <a:cubicBezTo>
                    <a:pt x="232" y="11400"/>
                    <a:pt x="0" y="10237"/>
                    <a:pt x="0" y="9000"/>
                  </a:cubicBezTo>
                  <a:cubicBezTo>
                    <a:pt x="0" y="7769"/>
                    <a:pt x="232" y="6602"/>
                    <a:pt x="701" y="5515"/>
                  </a:cubicBezTo>
                  <a:cubicBezTo>
                    <a:pt x="1170" y="4422"/>
                    <a:pt x="1817" y="3468"/>
                    <a:pt x="2645" y="2646"/>
                  </a:cubicBezTo>
                  <a:cubicBezTo>
                    <a:pt x="3470" y="1827"/>
                    <a:pt x="4425" y="1180"/>
                    <a:pt x="5512" y="709"/>
                  </a:cubicBezTo>
                  <a:cubicBezTo>
                    <a:pt x="6600" y="237"/>
                    <a:pt x="7764" y="0"/>
                    <a:pt x="9007" y="0"/>
                  </a:cubicBezTo>
                  <a:cubicBezTo>
                    <a:pt x="10245" y="0"/>
                    <a:pt x="11403" y="237"/>
                    <a:pt x="12488" y="709"/>
                  </a:cubicBezTo>
                  <a:cubicBezTo>
                    <a:pt x="13573" y="1180"/>
                    <a:pt x="14531" y="1827"/>
                    <a:pt x="15359" y="2646"/>
                  </a:cubicBezTo>
                  <a:cubicBezTo>
                    <a:pt x="16184" y="3468"/>
                    <a:pt x="16831" y="4422"/>
                    <a:pt x="17300" y="5515"/>
                  </a:cubicBezTo>
                  <a:cubicBezTo>
                    <a:pt x="17769" y="6602"/>
                    <a:pt x="18003" y="7769"/>
                    <a:pt x="18003" y="9000"/>
                  </a:cubicBezTo>
                  <a:cubicBezTo>
                    <a:pt x="18003" y="9887"/>
                    <a:pt x="17873" y="10748"/>
                    <a:pt x="17616" y="11589"/>
                  </a:cubicBezTo>
                  <a:cubicBezTo>
                    <a:pt x="17359" y="12434"/>
                    <a:pt x="16992" y="13219"/>
                    <a:pt x="16514" y="13947"/>
                  </a:cubicBezTo>
                  <a:lnTo>
                    <a:pt x="21357" y="18802"/>
                  </a:lnTo>
                  <a:close/>
                  <a:moveTo>
                    <a:pt x="3597" y="9000"/>
                  </a:moveTo>
                  <a:cubicBezTo>
                    <a:pt x="3597" y="9759"/>
                    <a:pt x="3741" y="10465"/>
                    <a:pt x="4029" y="11118"/>
                  </a:cubicBezTo>
                  <a:cubicBezTo>
                    <a:pt x="4317" y="11770"/>
                    <a:pt x="4707" y="12338"/>
                    <a:pt x="5193" y="12821"/>
                  </a:cubicBezTo>
                  <a:cubicBezTo>
                    <a:pt x="5679" y="13301"/>
                    <a:pt x="6253" y="13685"/>
                    <a:pt x="6908" y="13970"/>
                  </a:cubicBezTo>
                  <a:cubicBezTo>
                    <a:pt x="7566" y="14252"/>
                    <a:pt x="8264" y="14394"/>
                    <a:pt x="9004" y="14394"/>
                  </a:cubicBezTo>
                  <a:cubicBezTo>
                    <a:pt x="9745" y="14394"/>
                    <a:pt x="10440" y="14252"/>
                    <a:pt x="11092" y="13970"/>
                  </a:cubicBezTo>
                  <a:cubicBezTo>
                    <a:pt x="11745" y="13685"/>
                    <a:pt x="12319" y="13301"/>
                    <a:pt x="12802" y="12821"/>
                  </a:cubicBezTo>
                  <a:cubicBezTo>
                    <a:pt x="13291" y="12338"/>
                    <a:pt x="13678" y="11770"/>
                    <a:pt x="13966" y="11118"/>
                  </a:cubicBezTo>
                  <a:cubicBezTo>
                    <a:pt x="14254" y="10465"/>
                    <a:pt x="14398" y="9759"/>
                    <a:pt x="14398" y="9000"/>
                  </a:cubicBezTo>
                  <a:cubicBezTo>
                    <a:pt x="14398" y="8260"/>
                    <a:pt x="14254" y="7565"/>
                    <a:pt x="13966" y="6913"/>
                  </a:cubicBezTo>
                  <a:cubicBezTo>
                    <a:pt x="13675" y="6258"/>
                    <a:pt x="13291" y="5684"/>
                    <a:pt x="12802" y="5193"/>
                  </a:cubicBezTo>
                  <a:cubicBezTo>
                    <a:pt x="12316" y="4704"/>
                    <a:pt x="11745" y="4317"/>
                    <a:pt x="11092" y="4032"/>
                  </a:cubicBezTo>
                  <a:cubicBezTo>
                    <a:pt x="10440" y="3750"/>
                    <a:pt x="9742" y="3606"/>
                    <a:pt x="9004" y="3606"/>
                  </a:cubicBezTo>
                  <a:cubicBezTo>
                    <a:pt x="8267" y="3606"/>
                    <a:pt x="7566" y="3750"/>
                    <a:pt x="6908" y="4032"/>
                  </a:cubicBezTo>
                  <a:cubicBezTo>
                    <a:pt x="6253" y="4317"/>
                    <a:pt x="5676" y="4704"/>
                    <a:pt x="5193" y="5193"/>
                  </a:cubicBezTo>
                  <a:cubicBezTo>
                    <a:pt x="4707" y="5684"/>
                    <a:pt x="4317" y="6258"/>
                    <a:pt x="4029" y="6913"/>
                  </a:cubicBezTo>
                  <a:cubicBezTo>
                    <a:pt x="3741" y="7565"/>
                    <a:pt x="3597" y="8257"/>
                    <a:pt x="3597" y="9000"/>
                  </a:cubicBezTo>
                  <a:moveTo>
                    <a:pt x="9007" y="5591"/>
                  </a:moveTo>
                  <a:cubicBezTo>
                    <a:pt x="9185" y="5591"/>
                    <a:pt x="9344" y="5656"/>
                    <a:pt x="9473" y="5786"/>
                  </a:cubicBezTo>
                  <a:cubicBezTo>
                    <a:pt x="9603" y="5919"/>
                    <a:pt x="9668" y="6082"/>
                    <a:pt x="9668" y="6280"/>
                  </a:cubicBezTo>
                  <a:cubicBezTo>
                    <a:pt x="9668" y="6461"/>
                    <a:pt x="9603" y="6616"/>
                    <a:pt x="9473" y="6746"/>
                  </a:cubicBezTo>
                  <a:cubicBezTo>
                    <a:pt x="9344" y="6879"/>
                    <a:pt x="9185" y="6944"/>
                    <a:pt x="9007" y="6944"/>
                  </a:cubicBezTo>
                  <a:cubicBezTo>
                    <a:pt x="8439" y="6944"/>
                    <a:pt x="7953" y="7144"/>
                    <a:pt x="7552" y="7537"/>
                  </a:cubicBezTo>
                  <a:cubicBezTo>
                    <a:pt x="7151" y="7935"/>
                    <a:pt x="6950" y="8423"/>
                    <a:pt x="6950" y="8997"/>
                  </a:cubicBezTo>
                  <a:cubicBezTo>
                    <a:pt x="6950" y="9180"/>
                    <a:pt x="6885" y="9333"/>
                    <a:pt x="6755" y="9466"/>
                  </a:cubicBezTo>
                  <a:cubicBezTo>
                    <a:pt x="6623" y="9596"/>
                    <a:pt x="6467" y="9658"/>
                    <a:pt x="6289" y="9658"/>
                  </a:cubicBezTo>
                  <a:cubicBezTo>
                    <a:pt x="6080" y="9658"/>
                    <a:pt x="5914" y="9596"/>
                    <a:pt x="5786" y="9466"/>
                  </a:cubicBezTo>
                  <a:cubicBezTo>
                    <a:pt x="5659" y="9333"/>
                    <a:pt x="5600" y="9180"/>
                    <a:pt x="5600" y="8997"/>
                  </a:cubicBezTo>
                  <a:cubicBezTo>
                    <a:pt x="5600" y="8539"/>
                    <a:pt x="5685" y="8104"/>
                    <a:pt x="5863" y="7686"/>
                  </a:cubicBezTo>
                  <a:cubicBezTo>
                    <a:pt x="6038" y="7271"/>
                    <a:pt x="6281" y="6907"/>
                    <a:pt x="6597" y="6591"/>
                  </a:cubicBezTo>
                  <a:cubicBezTo>
                    <a:pt x="6905" y="6277"/>
                    <a:pt x="7264" y="6029"/>
                    <a:pt x="7677" y="5857"/>
                  </a:cubicBezTo>
                  <a:cubicBezTo>
                    <a:pt x="8086" y="5681"/>
                    <a:pt x="8530" y="5591"/>
                    <a:pt x="9007" y="5591"/>
                  </a:cubicBezTo>
                </a:path>
              </a:pathLst>
            </a:custGeom>
            <a:solidFill>
              <a:srgbClr val="FFFFFF"/>
            </a:solidFill>
            <a:ln>
              <a:noFill/>
            </a:ln>
            <a:extLst>
              <a:ext uri="{91240B29-F687-4F45-9708-019B960494DF}">
                <a14:hiddenLine cap="flat" w="12700">
                  <a:solidFill>
                    <a:schemeClr val="tx1"/>
                  </a:solidFill>
                  <a:miter lim="800000"/>
                  <a:headEnd len="med" type="none" w="med"/>
                  <a:tailEnd len="med" type="none" w="med"/>
                </a14:hiddenLine>
              </a:ext>
            </a:extLst>
          </p:spPr>
          <p:txBody>
            <a:bodyPr bIns="0" lIns="0" rIns="0" tIns="0"/>
            <a:lstStyle/>
            <a:p>
              <a:pPr algn="ctr" fontAlgn="base">
                <a:spcBef>
                  <a:spcPct val="0"/>
                </a:spcBef>
                <a:spcAft>
                  <a:spcPct val="0"/>
                </a:spcAft>
              </a:pPr>
              <a:endParaRPr altLang="en-US" lang="zh-CN" sz="1400">
                <a:solidFill>
                  <a:schemeClr val="bg1">
                    <a:lumMod val="50000"/>
                  </a:schemeClr>
                </a:solidFill>
                <a:latin charset="0" panose="020b0604020202020204" pitchFamily="34" typeface="Arial"/>
                <a:ea charset="-122" pitchFamily="34" typeface="微软雅黑"/>
                <a:cs typeface="+mn-ea"/>
                <a:sym charset="0" panose="020b0604020202020204" pitchFamily="34" typeface="Arial"/>
              </a:endParaRPr>
            </a:p>
          </p:txBody>
        </p:sp>
        <p:sp>
          <p:nvSpPr>
            <p:cNvPr id="29" name="AutoShape 14">
              <a:extLst>
                <a:ext uri="{FF2B5EF4-FFF2-40B4-BE49-F238E27FC236}">
                  <a16:creationId xmlns:a16="http://schemas.microsoft.com/office/drawing/2014/main" id="{BCE36E8D-B489-486E-802F-7878101C4BC7}"/>
                </a:ext>
              </a:extLst>
            </p:cNvPr>
            <p:cNvSpPr/>
            <p:nvPr/>
          </p:nvSpPr>
          <p:spPr bwMode="auto">
            <a:xfrm>
              <a:off x="5202836" y="4940089"/>
              <a:ext cx="355600" cy="355600"/>
            </a:xfrm>
            <a:custGeom>
              <a:gdLst>
                <a:gd fmla="*/ 20487631 w 21600" name="T0"/>
                <a:gd fmla="*/ 0 h 21600" name="T1"/>
                <a:gd fmla="*/ 22563709 w 21600" name="T2"/>
                <a:gd fmla="*/ 862956 h 21600" name="T3"/>
                <a:gd fmla="*/ 23416919 w 21600" name="T4"/>
                <a:gd fmla="*/ 2939034 h 21600" name="T5"/>
                <a:gd fmla="*/ 23416919 w 21600" name="T6"/>
                <a:gd fmla="*/ 20471365 h 21600" name="T7"/>
                <a:gd fmla="*/ 23181663 w 21600" name="T8"/>
                <a:gd fmla="*/ 21630292 h 21600" name="T9"/>
                <a:gd fmla="*/ 22553963 w 21600" name="T10"/>
                <a:gd fmla="*/ 22553963 h 21600" name="T11"/>
                <a:gd fmla="*/ 21617286 w 21600" name="T12"/>
                <a:gd fmla="*/ 23175176 h 21600" name="T13"/>
                <a:gd fmla="*/ 20487631 w 21600" name="T14"/>
                <a:gd fmla="*/ 23410399 h 21600" name="T15"/>
                <a:gd fmla="*/ 13080944 w 21600" name="T16"/>
                <a:gd fmla="*/ 23410399 h 21600" name="T17"/>
                <a:gd fmla="*/ 13080944 w 21600" name="T18"/>
                <a:gd fmla="*/ 13607824 h 21600" name="T19"/>
                <a:gd fmla="*/ 15704514 w 21600" name="T20"/>
                <a:gd fmla="*/ 13607824 h 21600" name="T21"/>
                <a:gd fmla="*/ 16033016 w 21600" name="T22"/>
                <a:gd fmla="*/ 13487480 h 21600" name="T23"/>
                <a:gd fmla="*/ 16176112 w 21600" name="T24"/>
                <a:gd fmla="*/ 13165497 h 21600" name="T25"/>
                <a:gd fmla="*/ 16357139 w 21600" name="T26"/>
                <a:gd fmla="*/ 10601588 h 21600" name="T27"/>
                <a:gd fmla="*/ 16236828 w 21600" name="T28"/>
                <a:gd fmla="*/ 10238383 h 21600" name="T29"/>
                <a:gd fmla="*/ 15886660 w 21600" name="T30"/>
                <a:gd fmla="*/ 10085540 h 21600" name="T31"/>
                <a:gd fmla="*/ 13080944 w 21600" name="T32"/>
                <a:gd fmla="*/ 10085540 h 21600" name="T33"/>
                <a:gd fmla="*/ 13080944 w 21600" name="T34"/>
                <a:gd fmla="*/ 8958058 h 21600" name="T35"/>
                <a:gd fmla="*/ 13243565 w 21600" name="T36"/>
                <a:gd fmla="*/ 8127633 h 21600" name="T37"/>
                <a:gd fmla="*/ 14055584 w 21600" name="T38"/>
                <a:gd fmla="*/ 7923822 h 21600" name="T39"/>
                <a:gd fmla="*/ 14902274 w 21600" name="T40"/>
                <a:gd fmla="*/ 7986677 h 21600" name="T41"/>
                <a:gd fmla="*/ 15793414 w 21600" name="T42"/>
                <a:gd fmla="*/ 8152558 h 21600" name="T43"/>
                <a:gd fmla="*/ 16000485 w 21600" name="T44"/>
                <a:gd fmla="*/ 8129806 h 21600" name="T45"/>
                <a:gd fmla="*/ 16176112 w 21600" name="T46"/>
                <a:gd fmla="*/ 8047393 h 21600" name="T47"/>
                <a:gd fmla="*/ 16389670 w 21600" name="T48"/>
                <a:gd fmla="*/ 7713491 h 21600" name="T49"/>
                <a:gd fmla="*/ 16736577 w 21600" name="T50"/>
                <a:gd fmla="*/ 5244968 h 21600" name="T51"/>
                <a:gd fmla="*/ 16357139 w 21600" name="T52"/>
                <a:gd fmla="*/ 4712655 h 21600" name="T53"/>
                <a:gd fmla="*/ 13491826 w 21600" name="T54"/>
                <a:gd fmla="*/ 4347309 h 21600" name="T55"/>
                <a:gd fmla="*/ 8902775 w 21600" name="T56"/>
                <a:gd fmla="*/ 8811702 h 21600" name="T57"/>
                <a:gd fmla="*/ 8902775 w 21600" name="T58"/>
                <a:gd fmla="*/ 10092027 h 21600" name="T59"/>
                <a:gd fmla="*/ 7332966 w 21600" name="T60"/>
                <a:gd fmla="*/ 10092027 h 21600" name="T61"/>
                <a:gd fmla="*/ 6849449 w 21600" name="T62"/>
                <a:gd fmla="*/ 10578804 h 21600" name="T63"/>
                <a:gd fmla="*/ 6849449 w 21600" name="T64"/>
                <a:gd fmla="*/ 13139486 h 21600" name="T65"/>
                <a:gd fmla="*/ 6986058 w 21600" name="T66"/>
                <a:gd fmla="*/ 13471247 h 21600" name="T67"/>
                <a:gd fmla="*/ 7332966 w 21600" name="T68"/>
                <a:gd fmla="*/ 13614344 h 21600" name="T69"/>
                <a:gd fmla="*/ 8902775 w 21600" name="T70"/>
                <a:gd fmla="*/ 13614344 h 21600" name="T71"/>
                <a:gd fmla="*/ 8902775 w 21600" name="T72"/>
                <a:gd fmla="*/ 23416919 h 21600" name="T73"/>
                <a:gd fmla="*/ 2910849 w 21600" name="T74"/>
                <a:gd fmla="*/ 23416919 h 21600" name="T75"/>
                <a:gd fmla="*/ 1786627 w 21600" name="T76"/>
                <a:gd fmla="*/ 23181663 h 21600" name="T77"/>
                <a:gd fmla="*/ 862956 w 21600" name="T78"/>
                <a:gd fmla="*/ 22560482 h 21600" name="T79"/>
                <a:gd fmla="*/ 238515 w 21600" name="T80"/>
                <a:gd fmla="*/ 21636811 h 21600" name="T81"/>
                <a:gd fmla="*/ 0 w 21600" name="T82"/>
                <a:gd fmla="*/ 20477885 h 21600" name="T83"/>
                <a:gd fmla="*/ 0 w 21600" name="T84"/>
                <a:gd fmla="*/ 2945553 h 21600" name="T85"/>
                <a:gd fmla="*/ 238515 w 21600" name="T86"/>
                <a:gd fmla="*/ 1801805 h 21600" name="T87"/>
                <a:gd fmla="*/ 862956 w 21600" name="T88"/>
                <a:gd fmla="*/ 869475 h 21600" name="T89"/>
                <a:gd fmla="*/ 1786627 w 21600" name="T90"/>
                <a:gd fmla="*/ 241742 h 21600" name="T91"/>
                <a:gd fmla="*/ 2910849 w 21600" name="T92"/>
                <a:gd fmla="*/ 6519 h 21600" name="T93"/>
                <a:gd fmla="*/ 20487631 w 21600" name="T94"/>
                <a:gd fmla="*/ 6519 h 21600" name="T95"/>
                <a:gd fmla="*/ 20487631 w 21600" name="T96"/>
                <a:gd fmla="*/ 0 h 21600" name="T97"/>
                <a:gd fmla="*/ 20487631 w 21600" name="T98"/>
                <a:gd fmla="*/ 0 h 21600"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b="b" l="0" r="r" t="0"/>
              <a:pathLst>
                <a:path h="21600" w="21600">
                  <a:moveTo>
                    <a:pt x="18898" y="0"/>
                  </a:moveTo>
                  <a:cubicBezTo>
                    <a:pt x="19650" y="0"/>
                    <a:pt x="20287" y="264"/>
                    <a:pt x="20813" y="796"/>
                  </a:cubicBezTo>
                  <a:cubicBezTo>
                    <a:pt x="21336" y="1322"/>
                    <a:pt x="21600" y="1962"/>
                    <a:pt x="21600" y="2711"/>
                  </a:cubicBezTo>
                  <a:lnTo>
                    <a:pt x="21600" y="18883"/>
                  </a:lnTo>
                  <a:cubicBezTo>
                    <a:pt x="21600" y="19268"/>
                    <a:pt x="21527" y="19623"/>
                    <a:pt x="21383" y="19952"/>
                  </a:cubicBezTo>
                  <a:cubicBezTo>
                    <a:pt x="21236" y="20281"/>
                    <a:pt x="21042" y="20563"/>
                    <a:pt x="20804" y="20804"/>
                  </a:cubicBezTo>
                  <a:cubicBezTo>
                    <a:pt x="20566" y="21042"/>
                    <a:pt x="20278" y="21233"/>
                    <a:pt x="19940" y="21377"/>
                  </a:cubicBezTo>
                  <a:cubicBezTo>
                    <a:pt x="19603" y="21524"/>
                    <a:pt x="19256" y="21594"/>
                    <a:pt x="18898" y="21594"/>
                  </a:cubicBezTo>
                  <a:lnTo>
                    <a:pt x="12066" y="21594"/>
                  </a:lnTo>
                  <a:lnTo>
                    <a:pt x="12066" y="12552"/>
                  </a:lnTo>
                  <a:lnTo>
                    <a:pt x="14486" y="12552"/>
                  </a:lnTo>
                  <a:cubicBezTo>
                    <a:pt x="14595" y="12552"/>
                    <a:pt x="14698" y="12517"/>
                    <a:pt x="14789" y="12441"/>
                  </a:cubicBezTo>
                  <a:cubicBezTo>
                    <a:pt x="14877" y="12367"/>
                    <a:pt x="14921" y="12267"/>
                    <a:pt x="14921" y="12144"/>
                  </a:cubicBezTo>
                  <a:lnTo>
                    <a:pt x="15088" y="9779"/>
                  </a:lnTo>
                  <a:cubicBezTo>
                    <a:pt x="15088" y="9650"/>
                    <a:pt x="15050" y="9538"/>
                    <a:pt x="14977" y="9444"/>
                  </a:cubicBezTo>
                  <a:cubicBezTo>
                    <a:pt x="14883" y="9350"/>
                    <a:pt x="14774" y="9303"/>
                    <a:pt x="14654" y="9303"/>
                  </a:cubicBezTo>
                  <a:lnTo>
                    <a:pt x="12066" y="9303"/>
                  </a:lnTo>
                  <a:lnTo>
                    <a:pt x="12066" y="8263"/>
                  </a:lnTo>
                  <a:cubicBezTo>
                    <a:pt x="12066" y="7879"/>
                    <a:pt x="12116" y="7623"/>
                    <a:pt x="12216" y="7497"/>
                  </a:cubicBezTo>
                  <a:cubicBezTo>
                    <a:pt x="12313" y="7370"/>
                    <a:pt x="12565" y="7309"/>
                    <a:pt x="12965" y="7309"/>
                  </a:cubicBezTo>
                  <a:cubicBezTo>
                    <a:pt x="13203" y="7309"/>
                    <a:pt x="13458" y="7326"/>
                    <a:pt x="13746" y="7367"/>
                  </a:cubicBezTo>
                  <a:cubicBezTo>
                    <a:pt x="14034" y="7406"/>
                    <a:pt x="14307" y="7456"/>
                    <a:pt x="14568" y="7520"/>
                  </a:cubicBezTo>
                  <a:cubicBezTo>
                    <a:pt x="14624" y="7520"/>
                    <a:pt x="14686" y="7514"/>
                    <a:pt x="14759" y="7499"/>
                  </a:cubicBezTo>
                  <a:cubicBezTo>
                    <a:pt x="14830" y="7485"/>
                    <a:pt x="14883" y="7458"/>
                    <a:pt x="14921" y="7423"/>
                  </a:cubicBezTo>
                  <a:cubicBezTo>
                    <a:pt x="15015" y="7367"/>
                    <a:pt x="15079" y="7264"/>
                    <a:pt x="15118" y="7115"/>
                  </a:cubicBezTo>
                  <a:lnTo>
                    <a:pt x="15438" y="4838"/>
                  </a:lnTo>
                  <a:cubicBezTo>
                    <a:pt x="15479" y="4565"/>
                    <a:pt x="15361" y="4403"/>
                    <a:pt x="15088" y="4347"/>
                  </a:cubicBezTo>
                  <a:cubicBezTo>
                    <a:pt x="14245" y="4112"/>
                    <a:pt x="13364" y="4001"/>
                    <a:pt x="12445" y="4010"/>
                  </a:cubicBezTo>
                  <a:cubicBezTo>
                    <a:pt x="9625" y="4010"/>
                    <a:pt x="8212" y="5384"/>
                    <a:pt x="8212" y="8128"/>
                  </a:cubicBezTo>
                  <a:lnTo>
                    <a:pt x="8212" y="9309"/>
                  </a:lnTo>
                  <a:lnTo>
                    <a:pt x="6764" y="9309"/>
                  </a:lnTo>
                  <a:cubicBezTo>
                    <a:pt x="6456" y="9309"/>
                    <a:pt x="6306" y="9459"/>
                    <a:pt x="6318" y="9758"/>
                  </a:cubicBezTo>
                  <a:lnTo>
                    <a:pt x="6318" y="12120"/>
                  </a:lnTo>
                  <a:cubicBezTo>
                    <a:pt x="6318" y="12235"/>
                    <a:pt x="6356" y="12335"/>
                    <a:pt x="6444" y="12426"/>
                  </a:cubicBezTo>
                  <a:cubicBezTo>
                    <a:pt x="6526" y="12514"/>
                    <a:pt x="6632" y="12558"/>
                    <a:pt x="6764" y="12558"/>
                  </a:cubicBezTo>
                  <a:lnTo>
                    <a:pt x="8212" y="12558"/>
                  </a:lnTo>
                  <a:lnTo>
                    <a:pt x="8212" y="21600"/>
                  </a:lnTo>
                  <a:lnTo>
                    <a:pt x="2685" y="21600"/>
                  </a:lnTo>
                  <a:cubicBezTo>
                    <a:pt x="2320" y="21600"/>
                    <a:pt x="1974" y="21530"/>
                    <a:pt x="1648" y="21383"/>
                  </a:cubicBezTo>
                  <a:cubicBezTo>
                    <a:pt x="1322" y="21239"/>
                    <a:pt x="1034" y="21048"/>
                    <a:pt x="796" y="20810"/>
                  </a:cubicBezTo>
                  <a:cubicBezTo>
                    <a:pt x="558" y="20569"/>
                    <a:pt x="364" y="20287"/>
                    <a:pt x="220" y="19958"/>
                  </a:cubicBezTo>
                  <a:cubicBezTo>
                    <a:pt x="76" y="19629"/>
                    <a:pt x="0" y="19274"/>
                    <a:pt x="0" y="18889"/>
                  </a:cubicBezTo>
                  <a:lnTo>
                    <a:pt x="0" y="2717"/>
                  </a:lnTo>
                  <a:cubicBezTo>
                    <a:pt x="0" y="2353"/>
                    <a:pt x="76" y="2000"/>
                    <a:pt x="220" y="1662"/>
                  </a:cubicBezTo>
                  <a:cubicBezTo>
                    <a:pt x="364" y="1328"/>
                    <a:pt x="558" y="1037"/>
                    <a:pt x="796" y="802"/>
                  </a:cubicBezTo>
                  <a:cubicBezTo>
                    <a:pt x="1034" y="558"/>
                    <a:pt x="1322" y="370"/>
                    <a:pt x="1648" y="223"/>
                  </a:cubicBezTo>
                  <a:cubicBezTo>
                    <a:pt x="1974" y="76"/>
                    <a:pt x="2320" y="6"/>
                    <a:pt x="2685" y="6"/>
                  </a:cubicBezTo>
                  <a:lnTo>
                    <a:pt x="18898" y="6"/>
                  </a:lnTo>
                  <a:lnTo>
                    <a:pt x="18898" y="0"/>
                  </a:lnTo>
                  <a:close/>
                  <a:moveTo>
                    <a:pt x="18898" y="0"/>
                  </a:moveTo>
                </a:path>
              </a:pathLst>
            </a:custGeom>
            <a:solidFill>
              <a:srgbClr val="FFFFFF"/>
            </a:solidFill>
            <a:ln>
              <a:noFill/>
            </a:ln>
            <a:extLst>
              <a:ext uri="{91240B29-F687-4F45-9708-019B960494DF}">
                <a14:hiddenLine cap="flat" w="12700">
                  <a:solidFill>
                    <a:schemeClr val="tx1"/>
                  </a:solidFill>
                  <a:miter lim="800000"/>
                  <a:headEnd len="med" type="none" w="med"/>
                  <a:tailEnd len="med" type="none" w="med"/>
                </a14:hiddenLine>
              </a:ext>
            </a:extLst>
          </p:spPr>
          <p:txBody>
            <a:bodyPr bIns="0" lIns="0" rIns="0" tIns="0"/>
            <a:lstStyle/>
            <a:p>
              <a:pPr algn="ctr" fontAlgn="base">
                <a:spcBef>
                  <a:spcPct val="0"/>
                </a:spcBef>
                <a:spcAft>
                  <a:spcPct val="0"/>
                </a:spcAft>
              </a:pPr>
              <a:endParaRPr altLang="en-US" lang="zh-CN" sz="1400">
                <a:solidFill>
                  <a:schemeClr val="bg1">
                    <a:lumMod val="50000"/>
                  </a:schemeClr>
                </a:solidFill>
                <a:latin charset="0" panose="020b0604020202020204" pitchFamily="34" typeface="Arial"/>
                <a:ea charset="-122" pitchFamily="34" typeface="微软雅黑"/>
                <a:cs typeface="+mn-ea"/>
                <a:sym charset="0" panose="020b0604020202020204" pitchFamily="34" typeface="Arial"/>
              </a:endParaRPr>
            </a:p>
          </p:txBody>
        </p:sp>
        <p:sp>
          <p:nvSpPr>
            <p:cNvPr id="30" name="AutoShape 25">
              <a:extLst>
                <a:ext uri="{FF2B5EF4-FFF2-40B4-BE49-F238E27FC236}">
                  <a16:creationId xmlns:a16="http://schemas.microsoft.com/office/drawing/2014/main" id="{3C88B504-7735-480D-908F-EC7B908CF71F}"/>
                </a:ext>
              </a:extLst>
            </p:cNvPr>
            <p:cNvSpPr/>
            <p:nvPr/>
          </p:nvSpPr>
          <p:spPr bwMode="auto">
            <a:xfrm>
              <a:off x="5715598" y="3460539"/>
              <a:ext cx="762000" cy="635000"/>
            </a:xfrm>
            <a:custGeom>
              <a:gdLst>
                <a:gd fmla="*/ 107526667 w 21600" name="T0"/>
                <a:gd fmla="*/ 5593409 h 21600" name="T1"/>
                <a:gd fmla="*/ 100870949 w 21600" name="T2"/>
                <a:gd fmla="*/ 74671296 h 21600" name="T3"/>
                <a:gd fmla="*/ 0 w 21600" name="T4"/>
                <a:gd fmla="*/ 69077887 h 21600" name="T5"/>
                <a:gd fmla="*/ 6700520 w 21600" name="T6"/>
                <a:gd fmla="*/ 0 h 21600" name="T7"/>
                <a:gd fmla="*/ 19534011 w 21600" name="T8"/>
                <a:gd fmla="*/ 6163851 h 21600" name="T9"/>
                <a:gd fmla="*/ 7372562 w 21600" name="T10"/>
                <a:gd fmla="*/ 6143096 h 21600" name="T11"/>
                <a:gd fmla="*/ 7337707 w 21600" name="T12"/>
                <a:gd fmla="*/ 16275579 h 21600" name="T13"/>
                <a:gd fmla="*/ 19499157 w 21600" name="T14"/>
                <a:gd fmla="*/ 16306682 h 21600" name="T15"/>
                <a:gd fmla="*/ 20171198 w 21600" name="T16"/>
                <a:gd fmla="*/ 24897350 h 21600" name="T17"/>
                <a:gd fmla="*/ 8970504 w 21600" name="T18"/>
                <a:gd fmla="*/ 23009813 h 21600" name="T19"/>
                <a:gd fmla="*/ 6690572 w 21600" name="T20"/>
                <a:gd fmla="*/ 32392114 h 21600" name="T21"/>
                <a:gd fmla="*/ 17891266 w 21600" name="T22"/>
                <a:gd fmla="*/ 34279652 h 21600" name="T23"/>
                <a:gd fmla="*/ 20171198 w 21600" name="T24"/>
                <a:gd fmla="*/ 24897350 h 21600" name="T25"/>
                <a:gd fmla="*/ 17891266 w 21600" name="T26"/>
                <a:gd fmla="*/ 40401993 h 21600" name="T27"/>
                <a:gd fmla="*/ 6690572 w 21600" name="T28"/>
                <a:gd fmla="*/ 42289530 h 21600" name="T29"/>
                <a:gd fmla="*/ 8970504 w 21600" name="T30"/>
                <a:gd fmla="*/ 51671831 h 21600" name="T31"/>
                <a:gd fmla="*/ 20171198 w 21600" name="T32"/>
                <a:gd fmla="*/ 49784294 h 21600" name="T33"/>
                <a:gd fmla="*/ 19534011 w 21600" name="T34"/>
                <a:gd fmla="*/ 58416472 h 21600" name="T35"/>
                <a:gd fmla="*/ 7372562 w 21600" name="T36"/>
                <a:gd fmla="*/ 58395717 h 21600" name="T37"/>
                <a:gd fmla="*/ 7337707 w 21600" name="T38"/>
                <a:gd fmla="*/ 68528200 h 21600" name="T39"/>
                <a:gd fmla="*/ 19499157 w 21600" name="T40"/>
                <a:gd fmla="*/ 68548956 h 21600" name="T41"/>
                <a:gd fmla="*/ 80615155 w 21600" name="T42"/>
                <a:gd fmla="*/ 7505171 h 21600" name="T43"/>
                <a:gd fmla="*/ 29161599 w 21600" name="T44"/>
                <a:gd fmla="*/ 5603816 h 21600" name="T45"/>
                <a:gd fmla="*/ 26886676 w 21600" name="T46"/>
                <a:gd fmla="*/ 32392114 h 21600" name="T47"/>
                <a:gd fmla="*/ 78340162 w 21600" name="T48"/>
                <a:gd fmla="*/ 34279652 h 21600" name="T49"/>
                <a:gd fmla="*/ 80615155 w 21600" name="T50"/>
                <a:gd fmla="*/ 7505171 h 21600" name="T51"/>
                <a:gd fmla="*/ 78340162 w 21600" name="T52"/>
                <a:gd fmla="*/ 40401993 h 21600" name="T53"/>
                <a:gd fmla="*/ 26886676 w 21600" name="T54"/>
                <a:gd fmla="*/ 42289530 h 21600" name="T55"/>
                <a:gd fmla="*/ 29161599 w 21600" name="T56"/>
                <a:gd fmla="*/ 69077887 h 21600" name="T57"/>
                <a:gd fmla="*/ 80615155 w 21600" name="T58"/>
                <a:gd fmla="*/ 67176532 h 21600" name="T59"/>
                <a:gd fmla="*/ 100203917 w 21600" name="T60"/>
                <a:gd fmla="*/ 6163851 h 21600" name="T61"/>
                <a:gd fmla="*/ 88002604 w 21600" name="T62"/>
                <a:gd fmla="*/ 6143096 h 21600" name="T63"/>
                <a:gd fmla="*/ 88002604 w 21600" name="T64"/>
                <a:gd fmla="*/ 16275579 h 21600" name="T65"/>
                <a:gd fmla="*/ 100203917 w 21600" name="T66"/>
                <a:gd fmla="*/ 16306682 h 21600" name="T67"/>
                <a:gd fmla="*/ 100870949 w 21600" name="T68"/>
                <a:gd fmla="*/ 24897350 h 21600" name="T69"/>
                <a:gd fmla="*/ 89610565 w 21600" name="T70"/>
                <a:gd fmla="*/ 23009813 h 21600" name="T71"/>
                <a:gd fmla="*/ 87345520 w 21600" name="T72"/>
                <a:gd fmla="*/ 32392114 h 21600" name="T73"/>
                <a:gd fmla="*/ 98595956 w 21600" name="T74"/>
                <a:gd fmla="*/ 34279652 h 21600" name="T75"/>
                <a:gd fmla="*/ 100870949 w 21600" name="T76"/>
                <a:gd fmla="*/ 24897350 h 21600" name="T77"/>
                <a:gd fmla="*/ 98595956 w 21600" name="T78"/>
                <a:gd fmla="*/ 40401993 h 21600" name="T79"/>
                <a:gd fmla="*/ 87345520 w 21600" name="T80"/>
                <a:gd fmla="*/ 42289530 h 21600" name="T81"/>
                <a:gd fmla="*/ 89610565 w 21600" name="T82"/>
                <a:gd fmla="*/ 51671831 h 21600" name="T83"/>
                <a:gd fmla="*/ 100870949 w 21600" name="T84"/>
                <a:gd fmla="*/ 49784294 h 21600" name="T85"/>
                <a:gd fmla="*/ 100203917 w 21600" name="T86"/>
                <a:gd fmla="*/ 58416472 h 21600" name="T87"/>
                <a:gd fmla="*/ 88002604 w 21600" name="T88"/>
                <a:gd fmla="*/ 58395717 h 21600" name="T89"/>
                <a:gd fmla="*/ 88002604 w 21600" name="T90"/>
                <a:gd fmla="*/ 68528200 h 21600" name="T91"/>
                <a:gd fmla="*/ 100203917 w 21600" name="T92"/>
                <a:gd fmla="*/ 68548956 h 21600" name="T93"/>
                <a:gd fmla="*/ 100870949 w 21600" name="T94"/>
                <a:gd fmla="*/ 59754323 h 21600"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b="b" l="0" r="r" t="0"/>
              <a:pathLst>
                <a:path h="21600" w="21600">
                  <a:moveTo>
                    <a:pt x="20263" y="0"/>
                  </a:moveTo>
                  <a:cubicBezTo>
                    <a:pt x="20631" y="0"/>
                    <a:pt x="20944" y="162"/>
                    <a:pt x="21206" y="479"/>
                  </a:cubicBezTo>
                  <a:cubicBezTo>
                    <a:pt x="21468" y="799"/>
                    <a:pt x="21600" y="1178"/>
                    <a:pt x="21600" y="1618"/>
                  </a:cubicBezTo>
                  <a:lnTo>
                    <a:pt x="21600" y="19982"/>
                  </a:lnTo>
                  <a:cubicBezTo>
                    <a:pt x="21600" y="20422"/>
                    <a:pt x="21468" y="20801"/>
                    <a:pt x="21206" y="21121"/>
                  </a:cubicBezTo>
                  <a:cubicBezTo>
                    <a:pt x="20944" y="21438"/>
                    <a:pt x="20631" y="21600"/>
                    <a:pt x="20263" y="21600"/>
                  </a:cubicBezTo>
                  <a:lnTo>
                    <a:pt x="1346" y="21600"/>
                  </a:lnTo>
                  <a:cubicBezTo>
                    <a:pt x="982" y="21600"/>
                    <a:pt x="663" y="21438"/>
                    <a:pt x="399" y="21121"/>
                  </a:cubicBezTo>
                  <a:cubicBezTo>
                    <a:pt x="132" y="20801"/>
                    <a:pt x="0" y="20422"/>
                    <a:pt x="0" y="19982"/>
                  </a:cubicBezTo>
                  <a:lnTo>
                    <a:pt x="0" y="1618"/>
                  </a:lnTo>
                  <a:cubicBezTo>
                    <a:pt x="0" y="1178"/>
                    <a:pt x="132" y="799"/>
                    <a:pt x="399" y="479"/>
                  </a:cubicBezTo>
                  <a:cubicBezTo>
                    <a:pt x="663" y="162"/>
                    <a:pt x="982" y="0"/>
                    <a:pt x="1346" y="0"/>
                  </a:cubicBezTo>
                  <a:lnTo>
                    <a:pt x="20263" y="0"/>
                  </a:lnTo>
                  <a:close/>
                  <a:moveTo>
                    <a:pt x="4052" y="2171"/>
                  </a:moveTo>
                  <a:cubicBezTo>
                    <a:pt x="4052" y="2021"/>
                    <a:pt x="4010" y="1892"/>
                    <a:pt x="3924" y="1783"/>
                  </a:cubicBezTo>
                  <a:cubicBezTo>
                    <a:pt x="3839" y="1677"/>
                    <a:pt x="3729" y="1621"/>
                    <a:pt x="3594" y="1621"/>
                  </a:cubicBezTo>
                  <a:lnTo>
                    <a:pt x="1802" y="1621"/>
                  </a:lnTo>
                  <a:cubicBezTo>
                    <a:pt x="1677" y="1621"/>
                    <a:pt x="1569" y="1674"/>
                    <a:pt x="1481" y="1777"/>
                  </a:cubicBezTo>
                  <a:cubicBezTo>
                    <a:pt x="1391" y="1880"/>
                    <a:pt x="1344" y="2012"/>
                    <a:pt x="1344" y="2171"/>
                  </a:cubicBezTo>
                  <a:lnTo>
                    <a:pt x="1344" y="4321"/>
                  </a:lnTo>
                  <a:cubicBezTo>
                    <a:pt x="1344" y="4470"/>
                    <a:pt x="1388" y="4603"/>
                    <a:pt x="1474" y="4708"/>
                  </a:cubicBezTo>
                  <a:cubicBezTo>
                    <a:pt x="1559" y="4817"/>
                    <a:pt x="1670" y="4867"/>
                    <a:pt x="1802" y="4867"/>
                  </a:cubicBezTo>
                  <a:lnTo>
                    <a:pt x="3594" y="4867"/>
                  </a:lnTo>
                  <a:cubicBezTo>
                    <a:pt x="3721" y="4867"/>
                    <a:pt x="3829" y="4820"/>
                    <a:pt x="3917" y="4717"/>
                  </a:cubicBezTo>
                  <a:cubicBezTo>
                    <a:pt x="4008" y="4614"/>
                    <a:pt x="4052" y="4482"/>
                    <a:pt x="4052" y="4321"/>
                  </a:cubicBezTo>
                  <a:lnTo>
                    <a:pt x="4052" y="2171"/>
                  </a:lnTo>
                  <a:close/>
                  <a:moveTo>
                    <a:pt x="4052" y="7202"/>
                  </a:moveTo>
                  <a:cubicBezTo>
                    <a:pt x="4052" y="7055"/>
                    <a:pt x="4010" y="6926"/>
                    <a:pt x="3924" y="6817"/>
                  </a:cubicBezTo>
                  <a:cubicBezTo>
                    <a:pt x="3839" y="6709"/>
                    <a:pt x="3729" y="6656"/>
                    <a:pt x="3594" y="6656"/>
                  </a:cubicBezTo>
                  <a:lnTo>
                    <a:pt x="1802" y="6656"/>
                  </a:lnTo>
                  <a:cubicBezTo>
                    <a:pt x="1677" y="6656"/>
                    <a:pt x="1569" y="6709"/>
                    <a:pt x="1481" y="6817"/>
                  </a:cubicBezTo>
                  <a:cubicBezTo>
                    <a:pt x="1391" y="6926"/>
                    <a:pt x="1344" y="7055"/>
                    <a:pt x="1344" y="7202"/>
                  </a:cubicBezTo>
                  <a:lnTo>
                    <a:pt x="1344" y="9370"/>
                  </a:lnTo>
                  <a:cubicBezTo>
                    <a:pt x="1344" y="9516"/>
                    <a:pt x="1388" y="9646"/>
                    <a:pt x="1474" y="9757"/>
                  </a:cubicBezTo>
                  <a:cubicBezTo>
                    <a:pt x="1559" y="9863"/>
                    <a:pt x="1670" y="9916"/>
                    <a:pt x="1802" y="9916"/>
                  </a:cubicBezTo>
                  <a:lnTo>
                    <a:pt x="3594" y="9916"/>
                  </a:lnTo>
                  <a:cubicBezTo>
                    <a:pt x="3721" y="9916"/>
                    <a:pt x="3829" y="9863"/>
                    <a:pt x="3917" y="9757"/>
                  </a:cubicBezTo>
                  <a:cubicBezTo>
                    <a:pt x="4008" y="9646"/>
                    <a:pt x="4052" y="9516"/>
                    <a:pt x="4052" y="9370"/>
                  </a:cubicBezTo>
                  <a:lnTo>
                    <a:pt x="4052" y="7202"/>
                  </a:lnTo>
                  <a:close/>
                  <a:moveTo>
                    <a:pt x="4052" y="12233"/>
                  </a:moveTo>
                  <a:cubicBezTo>
                    <a:pt x="4052" y="12084"/>
                    <a:pt x="4010" y="11957"/>
                    <a:pt x="3924" y="11846"/>
                  </a:cubicBezTo>
                  <a:cubicBezTo>
                    <a:pt x="3839" y="11740"/>
                    <a:pt x="3729" y="11687"/>
                    <a:pt x="3594" y="11687"/>
                  </a:cubicBezTo>
                  <a:lnTo>
                    <a:pt x="1802" y="11687"/>
                  </a:lnTo>
                  <a:cubicBezTo>
                    <a:pt x="1677" y="11687"/>
                    <a:pt x="1569" y="11740"/>
                    <a:pt x="1481" y="11846"/>
                  </a:cubicBezTo>
                  <a:cubicBezTo>
                    <a:pt x="1391" y="11957"/>
                    <a:pt x="1344" y="12084"/>
                    <a:pt x="1344" y="12233"/>
                  </a:cubicBezTo>
                  <a:lnTo>
                    <a:pt x="1344" y="14401"/>
                  </a:lnTo>
                  <a:cubicBezTo>
                    <a:pt x="1344" y="14548"/>
                    <a:pt x="1388" y="14677"/>
                    <a:pt x="1474" y="14786"/>
                  </a:cubicBezTo>
                  <a:cubicBezTo>
                    <a:pt x="1559" y="14894"/>
                    <a:pt x="1670" y="14947"/>
                    <a:pt x="1802" y="14947"/>
                  </a:cubicBezTo>
                  <a:lnTo>
                    <a:pt x="3594" y="14947"/>
                  </a:lnTo>
                  <a:cubicBezTo>
                    <a:pt x="3721" y="14947"/>
                    <a:pt x="3829" y="14894"/>
                    <a:pt x="3917" y="14786"/>
                  </a:cubicBezTo>
                  <a:cubicBezTo>
                    <a:pt x="4008" y="14677"/>
                    <a:pt x="4052" y="14548"/>
                    <a:pt x="4052" y="14401"/>
                  </a:cubicBezTo>
                  <a:lnTo>
                    <a:pt x="4052" y="12233"/>
                  </a:lnTo>
                  <a:close/>
                  <a:moveTo>
                    <a:pt x="4052" y="17285"/>
                  </a:moveTo>
                  <a:cubicBezTo>
                    <a:pt x="4052" y="17136"/>
                    <a:pt x="4010" y="17006"/>
                    <a:pt x="3924" y="16898"/>
                  </a:cubicBezTo>
                  <a:cubicBezTo>
                    <a:pt x="3839" y="16792"/>
                    <a:pt x="3729" y="16736"/>
                    <a:pt x="3594" y="16736"/>
                  </a:cubicBezTo>
                  <a:lnTo>
                    <a:pt x="1802" y="16736"/>
                  </a:lnTo>
                  <a:cubicBezTo>
                    <a:pt x="1677" y="16736"/>
                    <a:pt x="1569" y="16789"/>
                    <a:pt x="1481" y="16892"/>
                  </a:cubicBezTo>
                  <a:cubicBezTo>
                    <a:pt x="1391" y="16995"/>
                    <a:pt x="1344" y="17124"/>
                    <a:pt x="1344" y="17285"/>
                  </a:cubicBezTo>
                  <a:lnTo>
                    <a:pt x="1344" y="19435"/>
                  </a:lnTo>
                  <a:cubicBezTo>
                    <a:pt x="1344" y="19585"/>
                    <a:pt x="1388" y="19714"/>
                    <a:pt x="1474" y="19823"/>
                  </a:cubicBezTo>
                  <a:cubicBezTo>
                    <a:pt x="1559" y="19929"/>
                    <a:pt x="1670" y="19985"/>
                    <a:pt x="1802" y="19985"/>
                  </a:cubicBezTo>
                  <a:lnTo>
                    <a:pt x="3594" y="19985"/>
                  </a:lnTo>
                  <a:cubicBezTo>
                    <a:pt x="3721" y="19985"/>
                    <a:pt x="3829" y="19932"/>
                    <a:pt x="3917" y="19829"/>
                  </a:cubicBezTo>
                  <a:cubicBezTo>
                    <a:pt x="4008" y="19726"/>
                    <a:pt x="4052" y="19597"/>
                    <a:pt x="4052" y="19435"/>
                  </a:cubicBezTo>
                  <a:lnTo>
                    <a:pt x="4052" y="17285"/>
                  </a:lnTo>
                  <a:close/>
                  <a:moveTo>
                    <a:pt x="16194" y="2171"/>
                  </a:moveTo>
                  <a:cubicBezTo>
                    <a:pt x="16194" y="2021"/>
                    <a:pt x="16150" y="1892"/>
                    <a:pt x="16065" y="1783"/>
                  </a:cubicBezTo>
                  <a:cubicBezTo>
                    <a:pt x="15979" y="1677"/>
                    <a:pt x="15871" y="1621"/>
                    <a:pt x="15737" y="1621"/>
                  </a:cubicBezTo>
                  <a:lnTo>
                    <a:pt x="5858" y="1621"/>
                  </a:lnTo>
                  <a:cubicBezTo>
                    <a:pt x="5731" y="1621"/>
                    <a:pt x="5623" y="1674"/>
                    <a:pt x="5535" y="1777"/>
                  </a:cubicBezTo>
                  <a:cubicBezTo>
                    <a:pt x="5445" y="1880"/>
                    <a:pt x="5401" y="2012"/>
                    <a:pt x="5401" y="2171"/>
                  </a:cubicBezTo>
                  <a:lnTo>
                    <a:pt x="5401" y="9370"/>
                  </a:lnTo>
                  <a:cubicBezTo>
                    <a:pt x="5401" y="9516"/>
                    <a:pt x="5442" y="9646"/>
                    <a:pt x="5528" y="9757"/>
                  </a:cubicBezTo>
                  <a:cubicBezTo>
                    <a:pt x="5616" y="9863"/>
                    <a:pt x="5724" y="9916"/>
                    <a:pt x="5858" y="9916"/>
                  </a:cubicBezTo>
                  <a:lnTo>
                    <a:pt x="15737" y="9916"/>
                  </a:lnTo>
                  <a:cubicBezTo>
                    <a:pt x="15862" y="9916"/>
                    <a:pt x="15969" y="9863"/>
                    <a:pt x="16060" y="9757"/>
                  </a:cubicBezTo>
                  <a:cubicBezTo>
                    <a:pt x="16148" y="9646"/>
                    <a:pt x="16194" y="9516"/>
                    <a:pt x="16194" y="9370"/>
                  </a:cubicBezTo>
                  <a:lnTo>
                    <a:pt x="16194" y="2171"/>
                  </a:lnTo>
                  <a:close/>
                  <a:moveTo>
                    <a:pt x="16194" y="12233"/>
                  </a:moveTo>
                  <a:cubicBezTo>
                    <a:pt x="16194" y="12084"/>
                    <a:pt x="16150" y="11957"/>
                    <a:pt x="16065" y="11846"/>
                  </a:cubicBezTo>
                  <a:cubicBezTo>
                    <a:pt x="15979" y="11740"/>
                    <a:pt x="15871" y="11687"/>
                    <a:pt x="15737" y="11687"/>
                  </a:cubicBezTo>
                  <a:lnTo>
                    <a:pt x="5858" y="11687"/>
                  </a:lnTo>
                  <a:cubicBezTo>
                    <a:pt x="5731" y="11687"/>
                    <a:pt x="5623" y="11740"/>
                    <a:pt x="5535" y="11846"/>
                  </a:cubicBezTo>
                  <a:cubicBezTo>
                    <a:pt x="5445" y="11957"/>
                    <a:pt x="5401" y="12084"/>
                    <a:pt x="5401" y="12233"/>
                  </a:cubicBezTo>
                  <a:lnTo>
                    <a:pt x="5401" y="19432"/>
                  </a:lnTo>
                  <a:cubicBezTo>
                    <a:pt x="5401" y="19582"/>
                    <a:pt x="5442" y="19711"/>
                    <a:pt x="5528" y="19820"/>
                  </a:cubicBezTo>
                  <a:cubicBezTo>
                    <a:pt x="5616" y="19926"/>
                    <a:pt x="5724" y="19982"/>
                    <a:pt x="5858" y="19982"/>
                  </a:cubicBezTo>
                  <a:lnTo>
                    <a:pt x="15737" y="19982"/>
                  </a:lnTo>
                  <a:cubicBezTo>
                    <a:pt x="15862" y="19982"/>
                    <a:pt x="15969" y="19929"/>
                    <a:pt x="16060" y="19826"/>
                  </a:cubicBezTo>
                  <a:cubicBezTo>
                    <a:pt x="16148" y="19723"/>
                    <a:pt x="16194" y="19594"/>
                    <a:pt x="16194" y="19432"/>
                  </a:cubicBezTo>
                  <a:lnTo>
                    <a:pt x="16194" y="12233"/>
                  </a:lnTo>
                  <a:close/>
                  <a:moveTo>
                    <a:pt x="20263" y="2171"/>
                  </a:moveTo>
                  <a:cubicBezTo>
                    <a:pt x="20263" y="2021"/>
                    <a:pt x="20217" y="1892"/>
                    <a:pt x="20129" y="1783"/>
                  </a:cubicBezTo>
                  <a:cubicBezTo>
                    <a:pt x="20038" y="1677"/>
                    <a:pt x="19930" y="1621"/>
                    <a:pt x="19806" y="1621"/>
                  </a:cubicBezTo>
                  <a:lnTo>
                    <a:pt x="18001" y="1621"/>
                  </a:lnTo>
                  <a:cubicBezTo>
                    <a:pt x="17876" y="1621"/>
                    <a:pt x="17769" y="1674"/>
                    <a:pt x="17678" y="1777"/>
                  </a:cubicBezTo>
                  <a:cubicBezTo>
                    <a:pt x="17590" y="1880"/>
                    <a:pt x="17546" y="2012"/>
                    <a:pt x="17546" y="2171"/>
                  </a:cubicBezTo>
                  <a:lnTo>
                    <a:pt x="17546" y="4321"/>
                  </a:lnTo>
                  <a:cubicBezTo>
                    <a:pt x="17546" y="4470"/>
                    <a:pt x="17590" y="4603"/>
                    <a:pt x="17678" y="4708"/>
                  </a:cubicBezTo>
                  <a:cubicBezTo>
                    <a:pt x="17769" y="4817"/>
                    <a:pt x="17876" y="4867"/>
                    <a:pt x="18001" y="4867"/>
                  </a:cubicBezTo>
                  <a:lnTo>
                    <a:pt x="19806" y="4867"/>
                  </a:lnTo>
                  <a:cubicBezTo>
                    <a:pt x="19930" y="4867"/>
                    <a:pt x="20038" y="4820"/>
                    <a:pt x="20129" y="4717"/>
                  </a:cubicBezTo>
                  <a:cubicBezTo>
                    <a:pt x="20217" y="4614"/>
                    <a:pt x="20263" y="4482"/>
                    <a:pt x="20263" y="4321"/>
                  </a:cubicBezTo>
                  <a:lnTo>
                    <a:pt x="20263" y="2171"/>
                  </a:lnTo>
                  <a:close/>
                  <a:moveTo>
                    <a:pt x="20263" y="7202"/>
                  </a:moveTo>
                  <a:cubicBezTo>
                    <a:pt x="20263" y="7055"/>
                    <a:pt x="20217" y="6926"/>
                    <a:pt x="20129" y="6817"/>
                  </a:cubicBezTo>
                  <a:cubicBezTo>
                    <a:pt x="20038" y="6709"/>
                    <a:pt x="19930" y="6656"/>
                    <a:pt x="19806" y="6656"/>
                  </a:cubicBezTo>
                  <a:lnTo>
                    <a:pt x="18001" y="6656"/>
                  </a:lnTo>
                  <a:cubicBezTo>
                    <a:pt x="17876" y="6656"/>
                    <a:pt x="17769" y="6709"/>
                    <a:pt x="17678" y="6817"/>
                  </a:cubicBezTo>
                  <a:cubicBezTo>
                    <a:pt x="17590" y="6926"/>
                    <a:pt x="17546" y="7055"/>
                    <a:pt x="17546" y="7202"/>
                  </a:cubicBezTo>
                  <a:lnTo>
                    <a:pt x="17546" y="9370"/>
                  </a:lnTo>
                  <a:cubicBezTo>
                    <a:pt x="17546" y="9516"/>
                    <a:pt x="17590" y="9646"/>
                    <a:pt x="17678" y="9757"/>
                  </a:cubicBezTo>
                  <a:cubicBezTo>
                    <a:pt x="17769" y="9863"/>
                    <a:pt x="17876" y="9916"/>
                    <a:pt x="18001" y="9916"/>
                  </a:cubicBezTo>
                  <a:lnTo>
                    <a:pt x="19806" y="9916"/>
                  </a:lnTo>
                  <a:cubicBezTo>
                    <a:pt x="19930" y="9916"/>
                    <a:pt x="20038" y="9863"/>
                    <a:pt x="20129" y="9757"/>
                  </a:cubicBezTo>
                  <a:cubicBezTo>
                    <a:pt x="20217" y="9646"/>
                    <a:pt x="20263" y="9516"/>
                    <a:pt x="20263" y="9370"/>
                  </a:cubicBezTo>
                  <a:lnTo>
                    <a:pt x="20263" y="7202"/>
                  </a:lnTo>
                  <a:close/>
                  <a:moveTo>
                    <a:pt x="20263" y="12233"/>
                  </a:moveTo>
                  <a:cubicBezTo>
                    <a:pt x="20263" y="12084"/>
                    <a:pt x="20217" y="11957"/>
                    <a:pt x="20129" y="11846"/>
                  </a:cubicBezTo>
                  <a:cubicBezTo>
                    <a:pt x="20038" y="11740"/>
                    <a:pt x="19930" y="11687"/>
                    <a:pt x="19806" y="11687"/>
                  </a:cubicBezTo>
                  <a:lnTo>
                    <a:pt x="18001" y="11687"/>
                  </a:lnTo>
                  <a:cubicBezTo>
                    <a:pt x="17876" y="11687"/>
                    <a:pt x="17769" y="11740"/>
                    <a:pt x="17678" y="11846"/>
                  </a:cubicBezTo>
                  <a:cubicBezTo>
                    <a:pt x="17590" y="11957"/>
                    <a:pt x="17546" y="12084"/>
                    <a:pt x="17546" y="12233"/>
                  </a:cubicBezTo>
                  <a:lnTo>
                    <a:pt x="17546" y="14401"/>
                  </a:lnTo>
                  <a:cubicBezTo>
                    <a:pt x="17546" y="14548"/>
                    <a:pt x="17590" y="14677"/>
                    <a:pt x="17678" y="14786"/>
                  </a:cubicBezTo>
                  <a:cubicBezTo>
                    <a:pt x="17769" y="14894"/>
                    <a:pt x="17876" y="14947"/>
                    <a:pt x="18001" y="14947"/>
                  </a:cubicBezTo>
                  <a:lnTo>
                    <a:pt x="19806" y="14947"/>
                  </a:lnTo>
                  <a:cubicBezTo>
                    <a:pt x="19930" y="14947"/>
                    <a:pt x="20038" y="14894"/>
                    <a:pt x="20129" y="14786"/>
                  </a:cubicBezTo>
                  <a:cubicBezTo>
                    <a:pt x="20217" y="14677"/>
                    <a:pt x="20263" y="14548"/>
                    <a:pt x="20263" y="14401"/>
                  </a:cubicBezTo>
                  <a:lnTo>
                    <a:pt x="20263" y="12233"/>
                  </a:lnTo>
                  <a:close/>
                  <a:moveTo>
                    <a:pt x="20263" y="17285"/>
                  </a:moveTo>
                  <a:cubicBezTo>
                    <a:pt x="20263" y="17136"/>
                    <a:pt x="20217" y="17006"/>
                    <a:pt x="20129" y="16898"/>
                  </a:cubicBezTo>
                  <a:cubicBezTo>
                    <a:pt x="20038" y="16792"/>
                    <a:pt x="19930" y="16736"/>
                    <a:pt x="19806" y="16736"/>
                  </a:cubicBezTo>
                  <a:lnTo>
                    <a:pt x="18001" y="16736"/>
                  </a:lnTo>
                  <a:cubicBezTo>
                    <a:pt x="17876" y="16736"/>
                    <a:pt x="17769" y="16789"/>
                    <a:pt x="17678" y="16892"/>
                  </a:cubicBezTo>
                  <a:cubicBezTo>
                    <a:pt x="17590" y="16995"/>
                    <a:pt x="17546" y="17124"/>
                    <a:pt x="17546" y="17285"/>
                  </a:cubicBezTo>
                  <a:lnTo>
                    <a:pt x="17546" y="19435"/>
                  </a:lnTo>
                  <a:cubicBezTo>
                    <a:pt x="17546" y="19585"/>
                    <a:pt x="17590" y="19714"/>
                    <a:pt x="17678" y="19823"/>
                  </a:cubicBezTo>
                  <a:cubicBezTo>
                    <a:pt x="17769" y="19929"/>
                    <a:pt x="17876" y="19985"/>
                    <a:pt x="18001" y="19985"/>
                  </a:cubicBezTo>
                  <a:lnTo>
                    <a:pt x="19806" y="19985"/>
                  </a:lnTo>
                  <a:cubicBezTo>
                    <a:pt x="19930" y="19985"/>
                    <a:pt x="20038" y="19932"/>
                    <a:pt x="20129" y="19829"/>
                  </a:cubicBezTo>
                  <a:cubicBezTo>
                    <a:pt x="20217" y="19726"/>
                    <a:pt x="20263" y="19597"/>
                    <a:pt x="20263" y="19435"/>
                  </a:cubicBezTo>
                  <a:lnTo>
                    <a:pt x="20263" y="17285"/>
                  </a:lnTo>
                  <a:close/>
                  <a:moveTo>
                    <a:pt x="20263" y="17285"/>
                  </a:moveTo>
                </a:path>
              </a:pathLst>
            </a:custGeom>
            <a:solidFill>
              <a:schemeClr val="bg1"/>
            </a:solidFill>
            <a:ln>
              <a:noFill/>
            </a:ln>
            <a:extLst/>
          </p:spPr>
          <p:txBody>
            <a:bodyPr bIns="0" lIns="0" rIns="0" tIns="0"/>
            <a:lstStyle/>
            <a:p>
              <a:pPr algn="ctr" fontAlgn="base">
                <a:spcBef>
                  <a:spcPct val="0"/>
                </a:spcBef>
                <a:spcAft>
                  <a:spcPct val="0"/>
                </a:spcAft>
              </a:pPr>
              <a:endParaRPr altLang="en-US" lang="zh-CN" sz="1400">
                <a:solidFill>
                  <a:schemeClr val="bg1">
                    <a:lumMod val="50000"/>
                  </a:schemeClr>
                </a:solidFill>
                <a:latin charset="0" panose="020b0604020202020204" pitchFamily="34" typeface="Arial"/>
                <a:ea charset="-122" pitchFamily="34" typeface="微软雅黑"/>
                <a:cs typeface="+mn-ea"/>
                <a:sym charset="0" panose="020b0604020202020204" pitchFamily="34" typeface="Arial"/>
              </a:endParaRPr>
            </a:p>
          </p:txBody>
        </p:sp>
        <p:grpSp>
          <p:nvGrpSpPr>
            <p:cNvPr id="31" name="组合 30">
              <a:extLst>
                <a:ext uri="{FF2B5EF4-FFF2-40B4-BE49-F238E27FC236}">
                  <a16:creationId xmlns:a16="http://schemas.microsoft.com/office/drawing/2014/main" id="{78E9C4B8-0188-415B-B473-A44A3DA9815B}"/>
                </a:ext>
              </a:extLst>
            </p:cNvPr>
            <p:cNvGrpSpPr/>
            <p:nvPr/>
          </p:nvGrpSpPr>
          <p:grpSpPr>
            <a:xfrm>
              <a:off x="7975714" y="2244026"/>
              <a:ext cx="2338080" cy="666636"/>
              <a:chOff x="8251485" y="2060817"/>
              <a:chExt cx="2338080" cy="666636"/>
            </a:xfrm>
          </p:grpSpPr>
          <p:sp>
            <p:nvSpPr>
              <p:cNvPr id="47" name="TextBox 13@|17FFC:16777215|FBC:16777215|LFC:16777215|LBC:16777215">
                <a:extLst>
                  <a:ext uri="{FF2B5EF4-FFF2-40B4-BE49-F238E27FC236}">
                    <a16:creationId xmlns:a16="http://schemas.microsoft.com/office/drawing/2014/main" id="{70181EA9-D26E-437E-AF13-92A93AB27AA2}"/>
                  </a:ext>
                </a:extLst>
              </p:cNvPr>
              <p:cNvSpPr txBox="1"/>
              <p:nvPr/>
            </p:nvSpPr>
            <p:spPr>
              <a:xfrm>
                <a:off x="8251485" y="2060817"/>
                <a:ext cx="1952995" cy="239940"/>
              </a:xfrm>
              <a:prstGeom prst="rect">
                <a:avLst/>
              </a:prstGeom>
              <a:noFill/>
            </p:spPr>
            <p:txBody>
              <a:bodyPr anchor="t" anchorCtr="0" bIns="0" lIns="0" rIns="0" rtlCol="0" tIns="0" wrap="square">
                <a:spAutoFit/>
              </a:bodyPr>
              <a:lstStyle/>
              <a:p>
                <a:pPr defTabSz="1216817">
                  <a:spcBef>
                    <a:spcPct val="20000"/>
                  </a:spcBef>
                  <a:defRPr/>
                </a:pPr>
                <a:r>
                  <a:rPr altLang="en-US" b="1" lang="zh-CN" sz="1400">
                    <a:solidFill>
                      <a:schemeClr val="bg1">
                        <a:lumMod val="50000"/>
                      </a:schemeClr>
                    </a:solidFill>
                    <a:latin charset="0" panose="020b0604020202020204" pitchFamily="34" typeface="Arial"/>
                    <a:ea charset="-122" pitchFamily="34" typeface="微软雅黑"/>
                    <a:cs typeface="+mn-ea"/>
                    <a:sym charset="0" panose="020b0604020202020204" pitchFamily="34" typeface="Arial"/>
                  </a:rPr>
                  <a:t>单击编辑标题</a:t>
                </a:r>
              </a:p>
            </p:txBody>
          </p:sp>
          <p:sp>
            <p:nvSpPr>
              <p:cNvPr id="48" name="TextBox 13@|17FFC:16777215|FBC:16777215|LFC:16777215|LBC:16777215">
                <a:extLst>
                  <a:ext uri="{FF2B5EF4-FFF2-40B4-BE49-F238E27FC236}">
                    <a16:creationId xmlns:a16="http://schemas.microsoft.com/office/drawing/2014/main" id="{54980A2E-F83B-4D8B-B5B3-8AEF02B66FF6}"/>
                  </a:ext>
                </a:extLst>
              </p:cNvPr>
              <p:cNvSpPr txBox="1"/>
              <p:nvPr/>
            </p:nvSpPr>
            <p:spPr>
              <a:xfrm>
                <a:off x="8255566" y="2346722"/>
                <a:ext cx="2333999" cy="377049"/>
              </a:xfrm>
              <a:prstGeom prst="rect">
                <a:avLst/>
              </a:prstGeom>
              <a:noFill/>
            </p:spPr>
            <p:txBody>
              <a:bodyPr anchor="t" anchorCtr="0" bIns="0" lIns="0" rIns="0" rtlCol="0" tIns="0" wrap="square">
                <a:spAutoFit/>
              </a:bodyPr>
              <a:lstStyle/>
              <a:p>
                <a:pPr defTabSz="1216817">
                  <a:spcBef>
                    <a:spcPct val="20000"/>
                  </a:spcBef>
                  <a:defRPr/>
                </a:pPr>
                <a:r>
                  <a:rPr altLang="en-US" lang="zh-CN" sz="1100">
                    <a:solidFill>
                      <a:schemeClr val="bg1">
                        <a:lumMod val="50000"/>
                      </a:schemeClr>
                    </a:solidFill>
                    <a:latin charset="0" panose="020b0604020202020204" pitchFamily="34" typeface="Arial"/>
                    <a:ea charset="-122" pitchFamily="34" typeface="微软雅黑"/>
                    <a:cs typeface="+mn-ea"/>
                    <a:sym charset="0" panose="020b0604020202020204" pitchFamily="34" typeface="Arial"/>
                  </a:rPr>
                  <a:t>单击此处可编辑内容，根据您的需要自由拉伸文本框大小</a:t>
                </a:r>
              </a:p>
            </p:txBody>
          </p:sp>
        </p:grpSp>
        <p:grpSp>
          <p:nvGrpSpPr>
            <p:cNvPr id="32" name="组合 31">
              <a:extLst>
                <a:ext uri="{FF2B5EF4-FFF2-40B4-BE49-F238E27FC236}">
                  <a16:creationId xmlns:a16="http://schemas.microsoft.com/office/drawing/2014/main" id="{78E9C88A-C8A9-4C33-B29E-5D168C9CEBF0}"/>
                </a:ext>
              </a:extLst>
            </p:cNvPr>
            <p:cNvGrpSpPr/>
            <p:nvPr/>
          </p:nvGrpSpPr>
          <p:grpSpPr>
            <a:xfrm>
              <a:off x="8670084" y="3514985"/>
              <a:ext cx="2338080" cy="666636"/>
              <a:chOff x="8251485" y="2060817"/>
              <a:chExt cx="2338080" cy="666636"/>
            </a:xfrm>
          </p:grpSpPr>
          <p:sp>
            <p:nvSpPr>
              <p:cNvPr id="45" name="TextBox 13@|17FFC:16777215|FBC:16777215|LFC:16777215|LBC:16777215">
                <a:extLst>
                  <a:ext uri="{FF2B5EF4-FFF2-40B4-BE49-F238E27FC236}">
                    <a16:creationId xmlns:a16="http://schemas.microsoft.com/office/drawing/2014/main" id="{8A33E951-970B-4C63-9AB3-333847E9A8B4}"/>
                  </a:ext>
                </a:extLst>
              </p:cNvPr>
              <p:cNvSpPr txBox="1"/>
              <p:nvPr/>
            </p:nvSpPr>
            <p:spPr>
              <a:xfrm>
                <a:off x="8251485" y="2060817"/>
                <a:ext cx="1952995" cy="239940"/>
              </a:xfrm>
              <a:prstGeom prst="rect">
                <a:avLst/>
              </a:prstGeom>
              <a:noFill/>
            </p:spPr>
            <p:txBody>
              <a:bodyPr anchor="t" anchorCtr="0" bIns="0" lIns="0" rIns="0" rtlCol="0" tIns="0" wrap="square">
                <a:spAutoFit/>
              </a:bodyPr>
              <a:lstStyle/>
              <a:p>
                <a:pPr defTabSz="1216817">
                  <a:spcBef>
                    <a:spcPct val="20000"/>
                  </a:spcBef>
                  <a:defRPr/>
                </a:pPr>
                <a:r>
                  <a:rPr altLang="en-US" b="1" lang="zh-CN" sz="1400">
                    <a:solidFill>
                      <a:schemeClr val="bg1">
                        <a:lumMod val="50000"/>
                      </a:schemeClr>
                    </a:solidFill>
                    <a:latin charset="0" panose="020b0604020202020204" pitchFamily="34" typeface="Arial"/>
                    <a:ea charset="-122" pitchFamily="34" typeface="微软雅黑"/>
                    <a:cs typeface="+mn-ea"/>
                    <a:sym charset="0" panose="020b0604020202020204" pitchFamily="34" typeface="Arial"/>
                  </a:rPr>
                  <a:t>单击编辑标题</a:t>
                </a:r>
              </a:p>
            </p:txBody>
          </p:sp>
          <p:sp>
            <p:nvSpPr>
              <p:cNvPr id="46" name="TextBox 13@|17FFC:16777215|FBC:16777215|LFC:16777215|LBC:16777215">
                <a:extLst>
                  <a:ext uri="{FF2B5EF4-FFF2-40B4-BE49-F238E27FC236}">
                    <a16:creationId xmlns:a16="http://schemas.microsoft.com/office/drawing/2014/main" id="{92045787-A038-4E7F-97F0-702AC3184D25}"/>
                  </a:ext>
                </a:extLst>
              </p:cNvPr>
              <p:cNvSpPr txBox="1"/>
              <p:nvPr/>
            </p:nvSpPr>
            <p:spPr>
              <a:xfrm>
                <a:off x="8255566" y="2346722"/>
                <a:ext cx="2333999" cy="377049"/>
              </a:xfrm>
              <a:prstGeom prst="rect">
                <a:avLst/>
              </a:prstGeom>
              <a:noFill/>
            </p:spPr>
            <p:txBody>
              <a:bodyPr anchor="t" anchorCtr="0" bIns="0" lIns="0" rIns="0" rtlCol="0" tIns="0" wrap="square">
                <a:spAutoFit/>
              </a:bodyPr>
              <a:lstStyle/>
              <a:p>
                <a:pPr defTabSz="1216817">
                  <a:spcBef>
                    <a:spcPct val="20000"/>
                  </a:spcBef>
                  <a:defRPr/>
                </a:pPr>
                <a:r>
                  <a:rPr altLang="en-US" lang="zh-CN" sz="1100">
                    <a:solidFill>
                      <a:schemeClr val="bg1">
                        <a:lumMod val="50000"/>
                      </a:schemeClr>
                    </a:solidFill>
                    <a:latin charset="0" panose="020b0604020202020204" pitchFamily="34" typeface="Arial"/>
                    <a:ea charset="-122" pitchFamily="34" typeface="微软雅黑"/>
                    <a:cs typeface="+mn-ea"/>
                    <a:sym charset="0" panose="020b0604020202020204" pitchFamily="34" typeface="Arial"/>
                  </a:rPr>
                  <a:t>单击此处可编辑内容，根据您的需要自由拉伸文本框大小</a:t>
                </a:r>
              </a:p>
            </p:txBody>
          </p:sp>
        </p:grpSp>
        <p:grpSp>
          <p:nvGrpSpPr>
            <p:cNvPr id="33" name="组合 32">
              <a:extLst>
                <a:ext uri="{FF2B5EF4-FFF2-40B4-BE49-F238E27FC236}">
                  <a16:creationId xmlns:a16="http://schemas.microsoft.com/office/drawing/2014/main" id="{E27A49F1-FBC7-49D2-873C-20D1F598877D}"/>
                </a:ext>
              </a:extLst>
            </p:cNvPr>
            <p:cNvGrpSpPr/>
            <p:nvPr/>
          </p:nvGrpSpPr>
          <p:grpSpPr>
            <a:xfrm>
              <a:off x="7975714" y="4725147"/>
              <a:ext cx="2338080" cy="666636"/>
              <a:chOff x="8251485" y="2060817"/>
              <a:chExt cx="2338080" cy="666636"/>
            </a:xfrm>
          </p:grpSpPr>
          <p:sp>
            <p:nvSpPr>
              <p:cNvPr id="43" name="TextBox 13@|17FFC:16777215|FBC:16777215|LFC:16777215|LBC:16777215">
                <a:extLst>
                  <a:ext uri="{FF2B5EF4-FFF2-40B4-BE49-F238E27FC236}">
                    <a16:creationId xmlns:a16="http://schemas.microsoft.com/office/drawing/2014/main" id="{FDCB890B-38C6-458E-9E97-3DFBC8A4476D}"/>
                  </a:ext>
                </a:extLst>
              </p:cNvPr>
              <p:cNvSpPr txBox="1"/>
              <p:nvPr/>
            </p:nvSpPr>
            <p:spPr>
              <a:xfrm>
                <a:off x="8251485" y="2060818"/>
                <a:ext cx="1952995" cy="239940"/>
              </a:xfrm>
              <a:prstGeom prst="rect">
                <a:avLst/>
              </a:prstGeom>
              <a:noFill/>
            </p:spPr>
            <p:txBody>
              <a:bodyPr anchor="t" anchorCtr="0" bIns="0" lIns="0" rIns="0" rtlCol="0" tIns="0" wrap="square">
                <a:spAutoFit/>
              </a:bodyPr>
              <a:lstStyle/>
              <a:p>
                <a:pPr defTabSz="1216817">
                  <a:spcBef>
                    <a:spcPct val="20000"/>
                  </a:spcBef>
                  <a:defRPr/>
                </a:pPr>
                <a:r>
                  <a:rPr altLang="en-US" b="1" lang="zh-CN" sz="1400">
                    <a:solidFill>
                      <a:schemeClr val="bg1">
                        <a:lumMod val="50000"/>
                      </a:schemeClr>
                    </a:solidFill>
                    <a:latin charset="0" panose="020b0604020202020204" pitchFamily="34" typeface="Arial"/>
                    <a:ea charset="-122" pitchFamily="34" typeface="微软雅黑"/>
                    <a:cs typeface="+mn-ea"/>
                    <a:sym charset="0" panose="020b0604020202020204" pitchFamily="34" typeface="Arial"/>
                  </a:rPr>
                  <a:t>单击编辑标题</a:t>
                </a:r>
              </a:p>
            </p:txBody>
          </p:sp>
          <p:sp>
            <p:nvSpPr>
              <p:cNvPr id="44" name="TextBox 13@|17FFC:16777215|FBC:16777215|LFC:16777215|LBC:16777215">
                <a:extLst>
                  <a:ext uri="{FF2B5EF4-FFF2-40B4-BE49-F238E27FC236}">
                    <a16:creationId xmlns:a16="http://schemas.microsoft.com/office/drawing/2014/main" id="{6FC54AD9-1509-487A-8031-7BD544ADAF41}"/>
                  </a:ext>
                </a:extLst>
              </p:cNvPr>
              <p:cNvSpPr txBox="1"/>
              <p:nvPr/>
            </p:nvSpPr>
            <p:spPr>
              <a:xfrm>
                <a:off x="8255566" y="2346722"/>
                <a:ext cx="2333999" cy="377049"/>
              </a:xfrm>
              <a:prstGeom prst="rect">
                <a:avLst/>
              </a:prstGeom>
              <a:noFill/>
            </p:spPr>
            <p:txBody>
              <a:bodyPr anchor="t" anchorCtr="0" bIns="0" lIns="0" rIns="0" rtlCol="0" tIns="0" wrap="square">
                <a:spAutoFit/>
              </a:bodyPr>
              <a:lstStyle/>
              <a:p>
                <a:pPr defTabSz="1216817">
                  <a:spcBef>
                    <a:spcPct val="20000"/>
                  </a:spcBef>
                  <a:defRPr/>
                </a:pPr>
                <a:r>
                  <a:rPr altLang="en-US" lang="zh-CN" sz="1100">
                    <a:solidFill>
                      <a:schemeClr val="bg1">
                        <a:lumMod val="50000"/>
                      </a:schemeClr>
                    </a:solidFill>
                    <a:latin charset="0" panose="020b0604020202020204" pitchFamily="34" typeface="Arial"/>
                    <a:ea charset="-122" pitchFamily="34" typeface="微软雅黑"/>
                    <a:cs typeface="+mn-ea"/>
                    <a:sym charset="0" panose="020b0604020202020204" pitchFamily="34" typeface="Arial"/>
                  </a:rPr>
                  <a:t>单击此处可编辑内容，根据您的需要自由拉伸文本框大小</a:t>
                </a:r>
              </a:p>
            </p:txBody>
          </p:sp>
        </p:grpSp>
        <p:grpSp>
          <p:nvGrpSpPr>
            <p:cNvPr id="34" name="组合 33">
              <a:extLst>
                <a:ext uri="{FF2B5EF4-FFF2-40B4-BE49-F238E27FC236}">
                  <a16:creationId xmlns:a16="http://schemas.microsoft.com/office/drawing/2014/main" id="{DA07C353-6113-4900-8194-ED44AE65B2B4}"/>
                </a:ext>
              </a:extLst>
            </p:cNvPr>
            <p:cNvGrpSpPr/>
            <p:nvPr/>
          </p:nvGrpSpPr>
          <p:grpSpPr>
            <a:xfrm>
              <a:off x="2053887" y="2244026"/>
              <a:ext cx="2338080" cy="666636"/>
              <a:chOff x="8251485" y="2060817"/>
              <a:chExt cx="2338080" cy="666636"/>
            </a:xfrm>
          </p:grpSpPr>
          <p:sp>
            <p:nvSpPr>
              <p:cNvPr id="41" name="TextBox 13@|17FFC:16777215|FBC:16777215|LFC:16777215|LBC:16777215">
                <a:extLst>
                  <a:ext uri="{FF2B5EF4-FFF2-40B4-BE49-F238E27FC236}">
                    <a16:creationId xmlns:a16="http://schemas.microsoft.com/office/drawing/2014/main" id="{B3575176-59A6-4A91-B17C-1BBC0893CA22}"/>
                  </a:ext>
                </a:extLst>
              </p:cNvPr>
              <p:cNvSpPr txBox="1"/>
              <p:nvPr/>
            </p:nvSpPr>
            <p:spPr>
              <a:xfrm>
                <a:off x="8251485" y="2060817"/>
                <a:ext cx="1952995" cy="239940"/>
              </a:xfrm>
              <a:prstGeom prst="rect">
                <a:avLst/>
              </a:prstGeom>
              <a:noFill/>
            </p:spPr>
            <p:txBody>
              <a:bodyPr anchor="t" anchorCtr="0" bIns="0" lIns="0" rIns="0" rtlCol="0" tIns="0" wrap="square">
                <a:spAutoFit/>
              </a:bodyPr>
              <a:lstStyle/>
              <a:p>
                <a:pPr defTabSz="1216817">
                  <a:spcBef>
                    <a:spcPct val="20000"/>
                  </a:spcBef>
                  <a:defRPr/>
                </a:pPr>
                <a:r>
                  <a:rPr altLang="en-US" b="1" lang="zh-CN" sz="1400">
                    <a:solidFill>
                      <a:schemeClr val="bg1">
                        <a:lumMod val="50000"/>
                      </a:schemeClr>
                    </a:solidFill>
                    <a:latin charset="0" panose="020b0604020202020204" pitchFamily="34" typeface="Arial"/>
                    <a:ea charset="-122" pitchFamily="34" typeface="微软雅黑"/>
                    <a:cs typeface="+mn-ea"/>
                    <a:sym charset="0" panose="020b0604020202020204" pitchFamily="34" typeface="Arial"/>
                  </a:rPr>
                  <a:t>单击编辑标题</a:t>
                </a:r>
              </a:p>
            </p:txBody>
          </p:sp>
          <p:sp>
            <p:nvSpPr>
              <p:cNvPr id="42" name="TextBox 13@|17FFC:16777215|FBC:16777215|LFC:16777215|LBC:16777215">
                <a:extLst>
                  <a:ext uri="{FF2B5EF4-FFF2-40B4-BE49-F238E27FC236}">
                    <a16:creationId xmlns:a16="http://schemas.microsoft.com/office/drawing/2014/main" id="{495482B7-E3F8-4031-870A-23DD8A872D99}"/>
                  </a:ext>
                </a:extLst>
              </p:cNvPr>
              <p:cNvSpPr txBox="1"/>
              <p:nvPr/>
            </p:nvSpPr>
            <p:spPr>
              <a:xfrm>
                <a:off x="8255566" y="2346722"/>
                <a:ext cx="2333999" cy="377049"/>
              </a:xfrm>
              <a:prstGeom prst="rect">
                <a:avLst/>
              </a:prstGeom>
              <a:noFill/>
            </p:spPr>
            <p:txBody>
              <a:bodyPr anchor="t" anchorCtr="0" bIns="0" lIns="0" rIns="0" rtlCol="0" tIns="0" wrap="square">
                <a:spAutoFit/>
              </a:bodyPr>
              <a:lstStyle/>
              <a:p>
                <a:pPr defTabSz="1216817">
                  <a:spcBef>
                    <a:spcPct val="20000"/>
                  </a:spcBef>
                  <a:defRPr/>
                </a:pPr>
                <a:r>
                  <a:rPr altLang="en-US" lang="zh-CN" sz="1100">
                    <a:solidFill>
                      <a:schemeClr val="bg1">
                        <a:lumMod val="50000"/>
                      </a:schemeClr>
                    </a:solidFill>
                    <a:latin charset="0" panose="020b0604020202020204" pitchFamily="34" typeface="Arial"/>
                    <a:ea charset="-122" pitchFamily="34" typeface="微软雅黑"/>
                    <a:cs typeface="+mn-ea"/>
                    <a:sym charset="0" panose="020b0604020202020204" pitchFamily="34" typeface="Arial"/>
                  </a:rPr>
                  <a:t>单击此处可编辑内容，根据您的需要自由拉伸文本框大小</a:t>
                </a:r>
              </a:p>
            </p:txBody>
          </p:sp>
        </p:grpSp>
        <p:grpSp>
          <p:nvGrpSpPr>
            <p:cNvPr id="35" name="组合 34">
              <a:extLst>
                <a:ext uri="{FF2B5EF4-FFF2-40B4-BE49-F238E27FC236}">
                  <a16:creationId xmlns:a16="http://schemas.microsoft.com/office/drawing/2014/main" id="{667A0119-61C9-471D-BF20-E0CA193E8BE0}"/>
                </a:ext>
              </a:extLst>
            </p:cNvPr>
            <p:cNvGrpSpPr/>
            <p:nvPr/>
          </p:nvGrpSpPr>
          <p:grpSpPr>
            <a:xfrm>
              <a:off x="1511379" y="3514985"/>
              <a:ext cx="2338080" cy="666636"/>
              <a:chOff x="8251485" y="2060817"/>
              <a:chExt cx="2338080" cy="666636"/>
            </a:xfrm>
          </p:grpSpPr>
          <p:sp>
            <p:nvSpPr>
              <p:cNvPr id="39" name="TextBox 13@|17FFC:16777215|FBC:16777215|LFC:16777215|LBC:16777215">
                <a:extLst>
                  <a:ext uri="{FF2B5EF4-FFF2-40B4-BE49-F238E27FC236}">
                    <a16:creationId xmlns:a16="http://schemas.microsoft.com/office/drawing/2014/main" id="{FC82E3B4-3CAC-40CF-A089-2A019ED59339}"/>
                  </a:ext>
                </a:extLst>
              </p:cNvPr>
              <p:cNvSpPr txBox="1"/>
              <p:nvPr/>
            </p:nvSpPr>
            <p:spPr>
              <a:xfrm>
                <a:off x="8251485" y="2060817"/>
                <a:ext cx="1952995" cy="239940"/>
              </a:xfrm>
              <a:prstGeom prst="rect">
                <a:avLst/>
              </a:prstGeom>
              <a:noFill/>
            </p:spPr>
            <p:txBody>
              <a:bodyPr anchor="t" anchorCtr="0" bIns="0" lIns="0" rIns="0" rtlCol="0" tIns="0" wrap="square">
                <a:spAutoFit/>
              </a:bodyPr>
              <a:lstStyle/>
              <a:p>
                <a:pPr defTabSz="1216817">
                  <a:spcBef>
                    <a:spcPct val="20000"/>
                  </a:spcBef>
                  <a:defRPr/>
                </a:pPr>
                <a:r>
                  <a:rPr altLang="en-US" b="1" lang="zh-CN" sz="1400">
                    <a:solidFill>
                      <a:schemeClr val="bg1">
                        <a:lumMod val="50000"/>
                      </a:schemeClr>
                    </a:solidFill>
                    <a:latin charset="0" panose="020b0604020202020204" pitchFamily="34" typeface="Arial"/>
                    <a:ea charset="-122" pitchFamily="34" typeface="微软雅黑"/>
                    <a:cs typeface="+mn-ea"/>
                    <a:sym charset="0" panose="020b0604020202020204" pitchFamily="34" typeface="Arial"/>
                  </a:rPr>
                  <a:t>单击编辑标题</a:t>
                </a:r>
              </a:p>
            </p:txBody>
          </p:sp>
          <p:sp>
            <p:nvSpPr>
              <p:cNvPr id="40" name="TextBox 13@|17FFC:16777215|FBC:16777215|LFC:16777215|LBC:16777215">
                <a:extLst>
                  <a:ext uri="{FF2B5EF4-FFF2-40B4-BE49-F238E27FC236}">
                    <a16:creationId xmlns:a16="http://schemas.microsoft.com/office/drawing/2014/main" id="{F4EF3936-CDBA-4094-9903-5D71CFF0F278}"/>
                  </a:ext>
                </a:extLst>
              </p:cNvPr>
              <p:cNvSpPr txBox="1"/>
              <p:nvPr/>
            </p:nvSpPr>
            <p:spPr>
              <a:xfrm>
                <a:off x="8255566" y="2346722"/>
                <a:ext cx="2333999" cy="377049"/>
              </a:xfrm>
              <a:prstGeom prst="rect">
                <a:avLst/>
              </a:prstGeom>
              <a:noFill/>
            </p:spPr>
            <p:txBody>
              <a:bodyPr anchor="t" anchorCtr="0" bIns="0" lIns="0" rIns="0" rtlCol="0" tIns="0" wrap="square">
                <a:spAutoFit/>
              </a:bodyPr>
              <a:lstStyle/>
              <a:p>
                <a:pPr defTabSz="1216817">
                  <a:spcBef>
                    <a:spcPct val="20000"/>
                  </a:spcBef>
                  <a:defRPr/>
                </a:pPr>
                <a:r>
                  <a:rPr altLang="en-US" lang="zh-CN" sz="1100">
                    <a:solidFill>
                      <a:schemeClr val="bg1">
                        <a:lumMod val="50000"/>
                      </a:schemeClr>
                    </a:solidFill>
                    <a:latin charset="0" panose="020b0604020202020204" pitchFamily="34" typeface="Arial"/>
                    <a:ea charset="-122" pitchFamily="34" typeface="微软雅黑"/>
                    <a:cs typeface="+mn-ea"/>
                    <a:sym charset="0" panose="020b0604020202020204" pitchFamily="34" typeface="Arial"/>
                  </a:rPr>
                  <a:t>单击此处可编辑内容，根据您的需要自由拉伸文本框大小</a:t>
                </a:r>
              </a:p>
            </p:txBody>
          </p:sp>
        </p:grpSp>
        <p:grpSp>
          <p:nvGrpSpPr>
            <p:cNvPr id="36" name="组合 35">
              <a:extLst>
                <a:ext uri="{FF2B5EF4-FFF2-40B4-BE49-F238E27FC236}">
                  <a16:creationId xmlns:a16="http://schemas.microsoft.com/office/drawing/2014/main" id="{DA755110-18CC-4979-B9ED-9EEF747748AC}"/>
                </a:ext>
              </a:extLst>
            </p:cNvPr>
            <p:cNvGrpSpPr/>
            <p:nvPr/>
          </p:nvGrpSpPr>
          <p:grpSpPr>
            <a:xfrm>
              <a:off x="2053887" y="4725147"/>
              <a:ext cx="2338080" cy="666636"/>
              <a:chOff x="8251485" y="2060817"/>
              <a:chExt cx="2338080" cy="666636"/>
            </a:xfrm>
          </p:grpSpPr>
          <p:sp>
            <p:nvSpPr>
              <p:cNvPr id="37" name="TextBox 13@|17FFC:16777215|FBC:16777215|LFC:16777215|LBC:16777215">
                <a:extLst>
                  <a:ext uri="{FF2B5EF4-FFF2-40B4-BE49-F238E27FC236}">
                    <a16:creationId xmlns:a16="http://schemas.microsoft.com/office/drawing/2014/main" id="{BE0A0013-E1A9-4753-BE40-E831AB06723C}"/>
                  </a:ext>
                </a:extLst>
              </p:cNvPr>
              <p:cNvSpPr txBox="1"/>
              <p:nvPr/>
            </p:nvSpPr>
            <p:spPr>
              <a:xfrm>
                <a:off x="8251485" y="2060818"/>
                <a:ext cx="1952995" cy="239940"/>
              </a:xfrm>
              <a:prstGeom prst="rect">
                <a:avLst/>
              </a:prstGeom>
              <a:noFill/>
            </p:spPr>
            <p:txBody>
              <a:bodyPr anchor="t" anchorCtr="0" bIns="0" lIns="0" rIns="0" rtlCol="0" tIns="0" wrap="square">
                <a:spAutoFit/>
              </a:bodyPr>
              <a:lstStyle/>
              <a:p>
                <a:pPr defTabSz="1216817">
                  <a:spcBef>
                    <a:spcPct val="20000"/>
                  </a:spcBef>
                  <a:defRPr/>
                </a:pPr>
                <a:r>
                  <a:rPr altLang="en-US" b="1" lang="zh-CN" sz="1400">
                    <a:solidFill>
                      <a:schemeClr val="bg1">
                        <a:lumMod val="50000"/>
                      </a:schemeClr>
                    </a:solidFill>
                    <a:latin charset="0" panose="020b0604020202020204" pitchFamily="34" typeface="Arial"/>
                    <a:ea charset="-122" pitchFamily="34" typeface="微软雅黑"/>
                    <a:cs typeface="+mn-ea"/>
                    <a:sym charset="0" panose="020b0604020202020204" pitchFamily="34" typeface="Arial"/>
                  </a:rPr>
                  <a:t>单击编辑标题</a:t>
                </a:r>
              </a:p>
            </p:txBody>
          </p:sp>
          <p:sp>
            <p:nvSpPr>
              <p:cNvPr id="38" name="TextBox 13@|17FFC:16777215|FBC:16777215|LFC:16777215|LBC:16777215">
                <a:extLst>
                  <a:ext uri="{FF2B5EF4-FFF2-40B4-BE49-F238E27FC236}">
                    <a16:creationId xmlns:a16="http://schemas.microsoft.com/office/drawing/2014/main" id="{A65EE8A9-287D-409E-BB8E-25FF13E9657E}"/>
                  </a:ext>
                </a:extLst>
              </p:cNvPr>
              <p:cNvSpPr txBox="1"/>
              <p:nvPr/>
            </p:nvSpPr>
            <p:spPr>
              <a:xfrm>
                <a:off x="8255566" y="2346722"/>
                <a:ext cx="2333999" cy="377049"/>
              </a:xfrm>
              <a:prstGeom prst="rect">
                <a:avLst/>
              </a:prstGeom>
              <a:noFill/>
            </p:spPr>
            <p:txBody>
              <a:bodyPr anchor="t" anchorCtr="0" bIns="0" lIns="0" rIns="0" rtlCol="0" tIns="0" wrap="square">
                <a:spAutoFit/>
              </a:bodyPr>
              <a:lstStyle/>
              <a:p>
                <a:pPr defTabSz="1216817">
                  <a:spcBef>
                    <a:spcPct val="20000"/>
                  </a:spcBef>
                  <a:defRPr/>
                </a:pPr>
                <a:r>
                  <a:rPr altLang="en-US" lang="zh-CN" sz="1100">
                    <a:solidFill>
                      <a:schemeClr val="bg1">
                        <a:lumMod val="50000"/>
                      </a:schemeClr>
                    </a:solidFill>
                    <a:latin charset="0" panose="020b0604020202020204" pitchFamily="34" typeface="Arial"/>
                    <a:ea charset="-122" pitchFamily="34" typeface="微软雅黑"/>
                    <a:cs typeface="+mn-ea"/>
                    <a:sym charset="0" panose="020b0604020202020204" pitchFamily="34" typeface="Arial"/>
                  </a:rPr>
                  <a:t>单击此处可编辑内容，根据您的需要自由拉伸文本框大小</a:t>
                </a:r>
              </a:p>
            </p:txBody>
          </p:sp>
        </p:grpSp>
      </p:grpSp>
    </p:spTree>
    <p:extLst>
      <p:ext uri="{BB962C8B-B14F-4D97-AF65-F5344CB8AC3E}">
        <p14:creationId val="1537773598"/>
      </p:ext>
    </p:extLst>
  </p:cSld>
  <p:clrMapOvr>
    <a:masterClrMapping/>
  </p:clrMapOvr>
  <mc:AlternateContent>
    <mc:Choice Requires="p14">
      <p:transition p14:dur="900" spd="slow">
        <p14:warp dir="in"/>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7" presetSubtype="0">
                                  <p:stCondLst>
                                    <p:cond delay="0"/>
                                  </p:stCondLst>
                                  <p:childTnLst>
                                    <p:set>
                                      <p:cBhvr>
                                        <p:cTn dur="1" fill="hold" id="6">
                                          <p:stCondLst>
                                            <p:cond delay="0"/>
                                          </p:stCondLst>
                                        </p:cTn>
                                        <p:tgtEl>
                                          <p:spTgt spid="7"/>
                                        </p:tgtEl>
                                        <p:attrNameLst>
                                          <p:attrName>style.visibility</p:attrName>
                                        </p:attrNameLst>
                                      </p:cBhvr>
                                      <p:to>
                                        <p:strVal val="visible"/>
                                      </p:to>
                                    </p:set>
                                    <p:animEffect filter="fade" transition="in">
                                      <p:cBhvr>
                                        <p:cTn dur="750" id="7"/>
                                        <p:tgtEl>
                                          <p:spTgt spid="7"/>
                                        </p:tgtEl>
                                      </p:cBhvr>
                                    </p:animEffect>
                                    <p:anim calcmode="lin" valueType="num">
                                      <p:cBhvr>
                                        <p:cTn dur="750" fill="hold" id="8"/>
                                        <p:tgtEl>
                                          <p:spTgt spid="7"/>
                                        </p:tgtEl>
                                        <p:attrNameLst>
                                          <p:attrName>ppt_x</p:attrName>
                                        </p:attrNameLst>
                                      </p:cBhvr>
                                      <p:tavLst>
                                        <p:tav tm="0">
                                          <p:val>
                                            <p:strVal val="#ppt_x"/>
                                          </p:val>
                                        </p:tav>
                                        <p:tav tm="100000">
                                          <p:val>
                                            <p:strVal val="#ppt_x"/>
                                          </p:val>
                                        </p:tav>
                                      </p:tavLst>
                                    </p:anim>
                                    <p:anim calcmode="lin" valueType="num">
                                      <p:cBhvr>
                                        <p:cTn dur="750" fill="hold" id="9"/>
                                        <p:tgtEl>
                                          <p:spTgt spid="7"/>
                                        </p:tgtEl>
                                        <p:attrNameLst>
                                          <p:attrName>ppt_y</p:attrName>
                                        </p:attrNameLst>
                                      </p:cBhvr>
                                      <p:tavLst>
                                        <p:tav tm="0">
                                          <p:val>
                                            <p:strVal val="#ppt_y-.1"/>
                                          </p:val>
                                        </p:tav>
                                        <p:tav tm="100000">
                                          <p:val>
                                            <p:strVal val="#ppt_y"/>
                                          </p:val>
                                        </p:tav>
                                      </p:tavLst>
                                    </p:anim>
                                  </p:childTnLst>
                                </p:cTn>
                              </p:par>
                              <p:par>
                                <p:cTn fill="hold" id="10" nodeType="withEffect" presetClass="entr" presetID="42" presetSubtype="0">
                                  <p:stCondLst>
                                    <p:cond delay="0"/>
                                  </p:stCondLst>
                                  <p:childTnLst>
                                    <p:set>
                                      <p:cBhvr>
                                        <p:cTn dur="1" fill="hold" id="11">
                                          <p:stCondLst>
                                            <p:cond delay="0"/>
                                          </p:stCondLst>
                                        </p:cTn>
                                        <p:tgtEl>
                                          <p:spTgt spid="11"/>
                                        </p:tgtEl>
                                        <p:attrNameLst>
                                          <p:attrName>style.visibility</p:attrName>
                                        </p:attrNameLst>
                                      </p:cBhvr>
                                      <p:to>
                                        <p:strVal val="visible"/>
                                      </p:to>
                                    </p:set>
                                    <p:animEffect filter="fade" transition="in">
                                      <p:cBhvr>
                                        <p:cTn dur="750" id="12"/>
                                        <p:tgtEl>
                                          <p:spTgt spid="11"/>
                                        </p:tgtEl>
                                      </p:cBhvr>
                                    </p:animEffect>
                                    <p:anim calcmode="lin" valueType="num">
                                      <p:cBhvr>
                                        <p:cTn dur="750" fill="hold" id="13"/>
                                        <p:tgtEl>
                                          <p:spTgt spid="11"/>
                                        </p:tgtEl>
                                        <p:attrNameLst>
                                          <p:attrName>ppt_x</p:attrName>
                                        </p:attrNameLst>
                                      </p:cBhvr>
                                      <p:tavLst>
                                        <p:tav tm="0">
                                          <p:val>
                                            <p:strVal val="#ppt_x"/>
                                          </p:val>
                                        </p:tav>
                                        <p:tav tm="100000">
                                          <p:val>
                                            <p:strVal val="#ppt_x"/>
                                          </p:val>
                                        </p:tav>
                                      </p:tavLst>
                                    </p:anim>
                                    <p:anim calcmode="lin" valueType="num">
                                      <p:cBhvr>
                                        <p:cTn dur="750" fill="hold" id="14"/>
                                        <p:tgtEl>
                                          <p:spTgt spid="11"/>
                                        </p:tgtEl>
                                        <p:attrNameLst>
                                          <p:attrName>ppt_y</p:attrName>
                                        </p:attrNameLst>
                                      </p:cBhvr>
                                      <p:tavLst>
                                        <p:tav tm="0">
                                          <p:val>
                                            <p:strVal val="#ppt_y+.1"/>
                                          </p:val>
                                        </p:tav>
                                        <p:tav tm="100000">
                                          <p:val>
                                            <p:strVal val="#ppt_y"/>
                                          </p:val>
                                        </p:tav>
                                      </p:tavLst>
                                    </p:anim>
                                  </p:childTnLst>
                                </p:cTn>
                              </p:par>
                              <p:par>
                                <p:cTn fill="hold" grpId="0" id="15" nodeType="withEffect" presetClass="entr" presetID="16" presetSubtype="26">
                                  <p:stCondLst>
                                    <p:cond delay="250"/>
                                  </p:stCondLst>
                                  <p:childTnLst>
                                    <p:set>
                                      <p:cBhvr>
                                        <p:cTn dur="1" fill="hold" id="16">
                                          <p:stCondLst>
                                            <p:cond delay="0"/>
                                          </p:stCondLst>
                                        </p:cTn>
                                        <p:tgtEl>
                                          <p:spTgt spid="18"/>
                                        </p:tgtEl>
                                        <p:attrNameLst>
                                          <p:attrName>style.visibility</p:attrName>
                                        </p:attrNameLst>
                                      </p:cBhvr>
                                      <p:to>
                                        <p:strVal val="visible"/>
                                      </p:to>
                                    </p:set>
                                    <p:animEffect filter="barn(inHorizontal)" transition="in">
                                      <p:cBhvr>
                                        <p:cTn dur="750" id="17"/>
                                        <p:tgtEl>
                                          <p:spTgt spid="18"/>
                                        </p:tgtEl>
                                      </p:cBhvr>
                                    </p:animEffect>
                                  </p:childTnLst>
                                </p:cTn>
                              </p:par>
                            </p:childTnLst>
                          </p:cTn>
                        </p:par>
                        <p:par>
                          <p:cTn fill="hold" id="18" nodeType="afterGroup">
                            <p:stCondLst>
                              <p:cond delay="1000"/>
                            </p:stCondLst>
                            <p:childTnLst>
                              <p:par>
                                <p:cTn fill="hold" id="19" nodeType="afterEffect" presetClass="entr" presetID="2" presetSubtype="1">
                                  <p:stCondLst>
                                    <p:cond delay="0"/>
                                  </p:stCondLst>
                                  <p:childTnLst>
                                    <p:set>
                                      <p:cBhvr>
                                        <p:cTn dur="1" fill="hold" id="20">
                                          <p:stCondLst>
                                            <p:cond delay="0"/>
                                          </p:stCondLst>
                                        </p:cTn>
                                        <p:tgtEl>
                                          <p:spTgt spid="15"/>
                                        </p:tgtEl>
                                        <p:attrNameLst>
                                          <p:attrName>style.visibility</p:attrName>
                                        </p:attrNameLst>
                                      </p:cBhvr>
                                      <p:to>
                                        <p:strVal val="visible"/>
                                      </p:to>
                                    </p:set>
                                    <p:anim calcmode="lin" valueType="num">
                                      <p:cBhvr additive="base">
                                        <p:cTn dur="750" fill="hold" id="21"/>
                                        <p:tgtEl>
                                          <p:spTgt spid="15"/>
                                        </p:tgtEl>
                                        <p:attrNameLst>
                                          <p:attrName>ppt_x</p:attrName>
                                        </p:attrNameLst>
                                      </p:cBhvr>
                                      <p:tavLst>
                                        <p:tav tm="0">
                                          <p:val>
                                            <p:strVal val="#ppt_x"/>
                                          </p:val>
                                        </p:tav>
                                        <p:tav tm="100000">
                                          <p:val>
                                            <p:strVal val="#ppt_x"/>
                                          </p:val>
                                        </p:tav>
                                      </p:tavLst>
                                    </p:anim>
                                    <p:anim calcmode="lin" valueType="num">
                                      <p:cBhvr additive="base">
                                        <p:cTn dur="750" fill="hold" id="22"/>
                                        <p:tgtEl>
                                          <p:spTgt spid="15"/>
                                        </p:tgtEl>
                                        <p:attrNameLst>
                                          <p:attrName>ppt_y</p:attrName>
                                        </p:attrNameLst>
                                      </p:cBhvr>
                                      <p:tavLst>
                                        <p:tav tm="0">
                                          <p:val>
                                            <p:strVal val="0-#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8"/>
    </p:bldLst>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7" name="组合 6">
            <a:extLst>
              <a:ext uri="{FF2B5EF4-FFF2-40B4-BE49-F238E27FC236}">
                <a16:creationId xmlns:a16="http://schemas.microsoft.com/office/drawing/2014/main" id="{4FD04B19-BC3C-4B7C-8F52-D679B851101F}"/>
              </a:ext>
            </a:extLst>
          </p:cNvPr>
          <p:cNvGrpSpPr/>
          <p:nvPr/>
        </p:nvGrpSpPr>
        <p:grpSpPr>
          <a:xfrm>
            <a:off x="207971" y="1520059"/>
            <a:ext cx="1314820" cy="1077233"/>
            <a:chOff x="5591515" y="1114424"/>
            <a:chExt cx="2276928" cy="1077233"/>
          </a:xfrm>
          <a:blipFill>
            <a:blip r:embed="rId3"/>
            <a:stretch>
              <a:fillRect/>
            </a:stretch>
          </a:blipFill>
        </p:grpSpPr>
        <p:sp>
          <p:nvSpPr>
            <p:cNvPr id="8" name="矩形 7">
              <a:extLst>
                <a:ext uri="{FF2B5EF4-FFF2-40B4-BE49-F238E27FC236}">
                  <a16:creationId xmlns:a16="http://schemas.microsoft.com/office/drawing/2014/main" id="{1CF9018A-0B53-42A0-B154-0250979FB8E9}"/>
                </a:ext>
              </a:extLst>
            </p:cNvPr>
            <p:cNvSpPr/>
            <p:nvPr/>
          </p:nvSpPr>
          <p:spPr>
            <a:xfrm>
              <a:off x="5591515" y="1114425"/>
              <a:ext cx="45719" cy="107723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E65E64"/>
                </a:solidFill>
              </a:endParaRPr>
            </a:p>
          </p:txBody>
        </p:sp>
        <p:sp>
          <p:nvSpPr>
            <p:cNvPr id="9" name="矩形 8">
              <a:extLst>
                <a:ext uri="{FF2B5EF4-FFF2-40B4-BE49-F238E27FC236}">
                  <a16:creationId xmlns:a16="http://schemas.microsoft.com/office/drawing/2014/main" id="{32016FC0-98C3-4D70-BD1E-8A01B99470EA}"/>
                </a:ext>
              </a:extLst>
            </p:cNvPr>
            <p:cNvSpPr/>
            <p:nvPr/>
          </p:nvSpPr>
          <p:spPr>
            <a:xfrm>
              <a:off x="7822724" y="1114425"/>
              <a:ext cx="45719" cy="107723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E65E64"/>
                </a:solidFill>
              </a:endParaRPr>
            </a:p>
          </p:txBody>
        </p:sp>
        <p:sp>
          <p:nvSpPr>
            <p:cNvPr id="10" name="矩形 9">
              <a:extLst>
                <a:ext uri="{FF2B5EF4-FFF2-40B4-BE49-F238E27FC236}">
                  <a16:creationId xmlns:a16="http://schemas.microsoft.com/office/drawing/2014/main" id="{155CCD77-56B0-40FD-8124-4FB936635EAB}"/>
                </a:ext>
              </a:extLst>
            </p:cNvPr>
            <p:cNvSpPr/>
            <p:nvPr/>
          </p:nvSpPr>
          <p:spPr>
            <a:xfrm rot="16200000">
              <a:off x="6703945" y="1994"/>
              <a:ext cx="45719" cy="22705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E65E64"/>
                </a:solidFill>
              </a:endParaRPr>
            </a:p>
          </p:txBody>
        </p:sp>
      </p:grpSp>
      <p:grpSp>
        <p:nvGrpSpPr>
          <p:cNvPr id="11" name="组合 10">
            <a:extLst>
              <a:ext uri="{FF2B5EF4-FFF2-40B4-BE49-F238E27FC236}">
                <a16:creationId xmlns:a16="http://schemas.microsoft.com/office/drawing/2014/main" id="{9F39A0EA-E0DC-4111-9A59-3B06232B0C7A}"/>
              </a:ext>
            </a:extLst>
          </p:cNvPr>
          <p:cNvGrpSpPr/>
          <p:nvPr/>
        </p:nvGrpSpPr>
        <p:grpSpPr>
          <a:xfrm flipV="1">
            <a:off x="208165" y="4022303"/>
            <a:ext cx="1311716" cy="1300753"/>
            <a:chOff x="5591515" y="1106804"/>
            <a:chExt cx="2271552" cy="1300753"/>
          </a:xfrm>
          <a:blipFill>
            <a:blip r:embed="rId3"/>
            <a:stretch>
              <a:fillRect/>
            </a:stretch>
          </a:blipFill>
        </p:grpSpPr>
        <p:sp>
          <p:nvSpPr>
            <p:cNvPr id="12" name="矩形 11">
              <a:extLst>
                <a:ext uri="{FF2B5EF4-FFF2-40B4-BE49-F238E27FC236}">
                  <a16:creationId xmlns:a16="http://schemas.microsoft.com/office/drawing/2014/main" id="{4FA326D0-4E7B-483D-B01C-68BA635B3B15}"/>
                </a:ext>
              </a:extLst>
            </p:cNvPr>
            <p:cNvSpPr/>
            <p:nvPr/>
          </p:nvSpPr>
          <p:spPr>
            <a:xfrm>
              <a:off x="5591515" y="1114426"/>
              <a:ext cx="45719" cy="129313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E65E64"/>
                </a:solidFill>
              </a:endParaRPr>
            </a:p>
          </p:txBody>
        </p:sp>
        <p:sp>
          <p:nvSpPr>
            <p:cNvPr id="13" name="矩形 12">
              <a:extLst>
                <a:ext uri="{FF2B5EF4-FFF2-40B4-BE49-F238E27FC236}">
                  <a16:creationId xmlns:a16="http://schemas.microsoft.com/office/drawing/2014/main" id="{2F5D3EA8-012A-4678-8777-02E2995D8F84}"/>
                </a:ext>
              </a:extLst>
            </p:cNvPr>
            <p:cNvSpPr/>
            <p:nvPr/>
          </p:nvSpPr>
          <p:spPr>
            <a:xfrm>
              <a:off x="7817348" y="1114425"/>
              <a:ext cx="45719" cy="129313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E65E64"/>
                </a:solidFill>
              </a:endParaRPr>
            </a:p>
          </p:txBody>
        </p:sp>
        <p:sp>
          <p:nvSpPr>
            <p:cNvPr id="14" name="矩形 13">
              <a:extLst>
                <a:ext uri="{FF2B5EF4-FFF2-40B4-BE49-F238E27FC236}">
                  <a16:creationId xmlns:a16="http://schemas.microsoft.com/office/drawing/2014/main" id="{B973268B-BDD0-41FE-8189-F8F7AAC0DD1C}"/>
                </a:ext>
              </a:extLst>
            </p:cNvPr>
            <p:cNvSpPr/>
            <p:nvPr/>
          </p:nvSpPr>
          <p:spPr>
            <a:xfrm rot="16200000">
              <a:off x="6703945" y="-5626"/>
              <a:ext cx="45719" cy="22705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E65E64"/>
                </a:solidFill>
              </a:endParaRPr>
            </a:p>
          </p:txBody>
        </p:sp>
      </p:grpSp>
      <p:sp>
        <p:nvSpPr>
          <p:cNvPr id="18" name="矩形 12">
            <a:extLst>
              <a:ext uri="{FF2B5EF4-FFF2-40B4-BE49-F238E27FC236}">
                <a16:creationId xmlns:a16="http://schemas.microsoft.com/office/drawing/2014/main" id="{D5E2AC93-4FA4-42B6-A6F3-D23A4115FDC9}"/>
              </a:ext>
            </a:extLst>
          </p:cNvPr>
          <p:cNvSpPr>
            <a:spLocks noChangeArrowheads="1"/>
          </p:cNvSpPr>
          <p:nvPr/>
        </p:nvSpPr>
        <p:spPr bwMode="auto">
          <a:xfrm>
            <a:off x="588040" y="2100096"/>
            <a:ext cx="609600" cy="228560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eaVert" wrap="none">
            <a:spAutoFit/>
          </a:bodyPr>
          <a:lstStyle/>
          <a:p>
            <a:pPr algn="ctr"/>
            <a:r>
              <a:rPr altLang="en-US" b="1" lang="zh-CN" spc="600" sz="2800">
                <a:solidFill>
                  <a:srgbClr val="64ABE2"/>
                </a:solidFill>
                <a:latin charset="-122" panose="020b0503020204020204" pitchFamily="34" typeface="微软雅黑"/>
                <a:ea charset="-122" pitchFamily="34" typeface="微软雅黑"/>
              </a:rPr>
              <a:t>加入标题描述</a:t>
            </a:r>
          </a:p>
        </p:txBody>
      </p:sp>
      <p:grpSp>
        <p:nvGrpSpPr>
          <p:cNvPr id="15" name="组合 14">
            <a:extLst>
              <a:ext uri="{FF2B5EF4-FFF2-40B4-BE49-F238E27FC236}">
                <a16:creationId xmlns:a16="http://schemas.microsoft.com/office/drawing/2014/main" id="{3CDF85EF-A627-46B0-A45B-C91B145B774F}"/>
              </a:ext>
            </a:extLst>
          </p:cNvPr>
          <p:cNvGrpSpPr/>
          <p:nvPr/>
        </p:nvGrpSpPr>
        <p:grpSpPr>
          <a:xfrm>
            <a:off x="2202719" y="2009152"/>
            <a:ext cx="8903404" cy="3239210"/>
            <a:chOff x="1346540" y="1573213"/>
            <a:chExt cx="6368710" cy="2317046"/>
          </a:xfrm>
        </p:grpSpPr>
        <p:sp>
          <p:nvSpPr>
            <p:cNvPr id="16" name="Rectangle 2">
              <a:extLst>
                <a:ext uri="{FF2B5EF4-FFF2-40B4-BE49-F238E27FC236}">
                  <a16:creationId xmlns:a16="http://schemas.microsoft.com/office/drawing/2014/main" id="{EC96A2CD-A68C-47B2-B3F4-F99F072B39D2}"/>
                </a:ext>
              </a:extLst>
            </p:cNvPr>
            <p:cNvSpPr/>
            <p:nvPr/>
          </p:nvSpPr>
          <p:spPr>
            <a:xfrm>
              <a:off x="1547813" y="2209800"/>
              <a:ext cx="5616575" cy="4603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tLang="zh-CN" lang="zh-CN" sz="3200">
                <a:solidFill>
                  <a:schemeClr val="bg1">
                    <a:lumMod val="50000"/>
                  </a:schemeClr>
                </a:solidFill>
                <a:cs charset="0" panose="020b0604020202020204" pitchFamily="34" typeface="Arial"/>
              </a:endParaRPr>
            </a:p>
          </p:txBody>
        </p:sp>
        <p:sp>
          <p:nvSpPr>
            <p:cNvPr id="17" name="Oval 44">
              <a:extLst>
                <a:ext uri="{FF2B5EF4-FFF2-40B4-BE49-F238E27FC236}">
                  <a16:creationId xmlns:a16="http://schemas.microsoft.com/office/drawing/2014/main" id="{8E25E036-4B78-409E-84DC-8CF5B1B3D018}"/>
                </a:ext>
              </a:extLst>
            </p:cNvPr>
            <p:cNvSpPr/>
            <p:nvPr/>
          </p:nvSpPr>
          <p:spPr>
            <a:xfrm>
              <a:off x="6397625" y="1573213"/>
              <a:ext cx="1317625" cy="1317625"/>
            </a:xfrm>
            <a:prstGeom prst="ellipse">
              <a:avLst/>
            </a:prstGeom>
            <a:noFill/>
            <a:ln w="19050">
              <a:solidFill>
                <a:srgbClr val="64ABE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tLang="zh-CN" lang="zh-CN" sz="3200">
                <a:solidFill>
                  <a:schemeClr val="bg1">
                    <a:lumMod val="50000"/>
                  </a:schemeClr>
                </a:solidFill>
                <a:cs charset="0" panose="020b0604020202020204" pitchFamily="34" typeface="Arial"/>
              </a:endParaRPr>
            </a:p>
          </p:txBody>
        </p:sp>
        <p:sp>
          <p:nvSpPr>
            <p:cNvPr id="19" name="Oval 19">
              <a:extLst>
                <a:ext uri="{FF2B5EF4-FFF2-40B4-BE49-F238E27FC236}">
                  <a16:creationId xmlns:a16="http://schemas.microsoft.com/office/drawing/2014/main" id="{3EB6505E-7D18-4520-8DA1-A2192BA76105}"/>
                </a:ext>
              </a:extLst>
            </p:cNvPr>
            <p:cNvSpPr/>
            <p:nvPr/>
          </p:nvSpPr>
          <p:spPr>
            <a:xfrm>
              <a:off x="4535488" y="1812925"/>
              <a:ext cx="792162" cy="792163"/>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tLang="zh-CN" lang="zh-CN" sz="3200">
                <a:solidFill>
                  <a:schemeClr val="bg1">
                    <a:lumMod val="50000"/>
                  </a:schemeClr>
                </a:solidFill>
                <a:cs charset="0" panose="020b0604020202020204" pitchFamily="34" typeface="Arial"/>
              </a:endParaRPr>
            </a:p>
          </p:txBody>
        </p:sp>
        <p:sp>
          <p:nvSpPr>
            <p:cNvPr id="20" name="Oval 14">
              <a:extLst>
                <a:ext uri="{FF2B5EF4-FFF2-40B4-BE49-F238E27FC236}">
                  <a16:creationId xmlns:a16="http://schemas.microsoft.com/office/drawing/2014/main" id="{80A3DEF3-AC3A-4972-9382-0C56E89AB412}"/>
                </a:ext>
              </a:extLst>
            </p:cNvPr>
            <p:cNvSpPr/>
            <p:nvPr/>
          </p:nvSpPr>
          <p:spPr>
            <a:xfrm>
              <a:off x="1476375" y="2011363"/>
              <a:ext cx="395288" cy="395287"/>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tLang="zh-CN" lang="zh-CN" sz="3200">
                <a:solidFill>
                  <a:schemeClr val="bg1">
                    <a:lumMod val="50000"/>
                  </a:schemeClr>
                </a:solidFill>
                <a:cs charset="0" panose="020b0604020202020204" pitchFamily="34" typeface="Arial"/>
              </a:endParaRPr>
            </a:p>
          </p:txBody>
        </p:sp>
        <p:sp>
          <p:nvSpPr>
            <p:cNvPr id="21" name="Oval 26">
              <a:extLst>
                <a:ext uri="{FF2B5EF4-FFF2-40B4-BE49-F238E27FC236}">
                  <a16:creationId xmlns:a16="http://schemas.microsoft.com/office/drawing/2014/main" id="{6F4C6457-641E-4A49-B50D-6518030F5259}"/>
                </a:ext>
              </a:extLst>
            </p:cNvPr>
            <p:cNvSpPr/>
            <p:nvPr/>
          </p:nvSpPr>
          <p:spPr>
            <a:xfrm>
              <a:off x="2178050" y="1957388"/>
              <a:ext cx="503238" cy="503237"/>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tLang="zh-CN" lang="zh-CN" sz="3200">
                <a:solidFill>
                  <a:schemeClr val="bg1">
                    <a:lumMod val="50000"/>
                  </a:schemeClr>
                </a:solidFill>
                <a:cs charset="0" panose="020b0604020202020204" pitchFamily="34" typeface="Arial"/>
              </a:endParaRPr>
            </a:p>
          </p:txBody>
        </p:sp>
        <p:sp>
          <p:nvSpPr>
            <p:cNvPr id="22" name="Oval 30">
              <a:extLst>
                <a:ext uri="{FF2B5EF4-FFF2-40B4-BE49-F238E27FC236}">
                  <a16:creationId xmlns:a16="http://schemas.microsoft.com/office/drawing/2014/main" id="{C8316569-B7ED-443B-A662-B545C6FC1920}"/>
                </a:ext>
              </a:extLst>
            </p:cNvPr>
            <p:cNvSpPr/>
            <p:nvPr/>
          </p:nvSpPr>
          <p:spPr>
            <a:xfrm>
              <a:off x="2987675" y="2065338"/>
              <a:ext cx="288925" cy="287337"/>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tLang="zh-CN" lang="zh-CN" sz="3200">
                <a:solidFill>
                  <a:schemeClr val="bg1">
                    <a:lumMod val="50000"/>
                  </a:schemeClr>
                </a:solidFill>
                <a:cs charset="0" panose="020b0604020202020204" pitchFamily="34" typeface="Arial"/>
              </a:endParaRPr>
            </a:p>
          </p:txBody>
        </p:sp>
        <p:sp>
          <p:nvSpPr>
            <p:cNvPr id="23" name="Oval 31">
              <a:extLst>
                <a:ext uri="{FF2B5EF4-FFF2-40B4-BE49-F238E27FC236}">
                  <a16:creationId xmlns:a16="http://schemas.microsoft.com/office/drawing/2014/main" id="{7C1DCFA4-7132-4820-A257-9E94B07438F8}"/>
                </a:ext>
              </a:extLst>
            </p:cNvPr>
            <p:cNvSpPr/>
            <p:nvPr/>
          </p:nvSpPr>
          <p:spPr>
            <a:xfrm>
              <a:off x="3581400" y="1885950"/>
              <a:ext cx="649288" cy="6477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tLang="zh-CN" lang="zh-CN" sz="3200">
                <a:solidFill>
                  <a:schemeClr val="bg1">
                    <a:lumMod val="50000"/>
                  </a:schemeClr>
                </a:solidFill>
                <a:cs charset="0" panose="020b0604020202020204" pitchFamily="34" typeface="Arial"/>
              </a:endParaRPr>
            </a:p>
          </p:txBody>
        </p:sp>
        <p:sp>
          <p:nvSpPr>
            <p:cNvPr id="24" name="Oval 32">
              <a:extLst>
                <a:ext uri="{FF2B5EF4-FFF2-40B4-BE49-F238E27FC236}">
                  <a16:creationId xmlns:a16="http://schemas.microsoft.com/office/drawing/2014/main" id="{984984EB-CFD0-4C64-8F5B-4E30BBB0CC17}"/>
                </a:ext>
              </a:extLst>
            </p:cNvPr>
            <p:cNvSpPr/>
            <p:nvPr/>
          </p:nvSpPr>
          <p:spPr>
            <a:xfrm>
              <a:off x="5634038" y="1957388"/>
              <a:ext cx="504825" cy="503237"/>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tLang="zh-CN" lang="zh-CN" sz="3200">
                <a:solidFill>
                  <a:schemeClr val="bg1">
                    <a:lumMod val="50000"/>
                  </a:schemeClr>
                </a:solidFill>
                <a:cs charset="0" panose="020b0604020202020204" pitchFamily="34" typeface="Arial"/>
              </a:endParaRPr>
            </a:p>
          </p:txBody>
        </p:sp>
        <p:sp>
          <p:nvSpPr>
            <p:cNvPr id="25" name="Oval 33">
              <a:extLst>
                <a:ext uri="{FF2B5EF4-FFF2-40B4-BE49-F238E27FC236}">
                  <a16:creationId xmlns:a16="http://schemas.microsoft.com/office/drawing/2014/main" id="{5DA38F9C-5BAC-4A26-9206-91A061E535A6}"/>
                </a:ext>
              </a:extLst>
            </p:cNvPr>
            <p:cNvSpPr/>
            <p:nvPr/>
          </p:nvSpPr>
          <p:spPr>
            <a:xfrm>
              <a:off x="6443663" y="1620838"/>
              <a:ext cx="1223962" cy="1223962"/>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tLang="zh-CN" lang="zh-CN" sz="3200">
                <a:solidFill>
                  <a:schemeClr val="bg1">
                    <a:lumMod val="50000"/>
                  </a:schemeClr>
                </a:solidFill>
                <a:cs charset="0" panose="020b0604020202020204" pitchFamily="34" typeface="Arial"/>
              </a:endParaRPr>
            </a:p>
          </p:txBody>
        </p:sp>
        <p:sp>
          <p:nvSpPr>
            <p:cNvPr id="26" name="Rectangle 34">
              <a:extLst>
                <a:ext uri="{FF2B5EF4-FFF2-40B4-BE49-F238E27FC236}">
                  <a16:creationId xmlns:a16="http://schemas.microsoft.com/office/drawing/2014/main" id="{17535BCA-8E73-45E0-9A51-0D6A03825E98}"/>
                </a:ext>
              </a:extLst>
            </p:cNvPr>
            <p:cNvSpPr>
              <a:spLocks noChangeArrowheads="1"/>
            </p:cNvSpPr>
            <p:nvPr/>
          </p:nvSpPr>
          <p:spPr bwMode="auto">
            <a:xfrm>
              <a:off x="4584544" y="2651125"/>
              <a:ext cx="694053" cy="37064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pPr algn="ctr"/>
              <a:r>
                <a:rPr lang="en-US" sz="2800">
                  <a:solidFill>
                    <a:schemeClr val="bg1">
                      <a:lumMod val="50000"/>
                    </a:schemeClr>
                  </a:solidFill>
                  <a:latin charset="0" pitchFamily="2" typeface="New Cicle"/>
                </a:rPr>
                <a:t>2016</a:t>
              </a:r>
            </a:p>
          </p:txBody>
        </p:sp>
        <p:sp>
          <p:nvSpPr>
            <p:cNvPr id="27" name="Rectangle 35">
              <a:extLst>
                <a:ext uri="{FF2B5EF4-FFF2-40B4-BE49-F238E27FC236}">
                  <a16:creationId xmlns:a16="http://schemas.microsoft.com/office/drawing/2014/main" id="{B9191807-28C8-4E65-B2FE-3C7E7233CC43}"/>
                </a:ext>
              </a:extLst>
            </p:cNvPr>
            <p:cNvSpPr>
              <a:spLocks noChangeArrowheads="1"/>
            </p:cNvSpPr>
            <p:nvPr/>
          </p:nvSpPr>
          <p:spPr bwMode="auto">
            <a:xfrm>
              <a:off x="5539424" y="2651125"/>
              <a:ext cx="694053" cy="37064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pPr algn="ctr"/>
              <a:r>
                <a:rPr lang="en-US" sz="2800">
                  <a:solidFill>
                    <a:schemeClr val="bg1">
                      <a:lumMod val="50000"/>
                    </a:schemeClr>
                  </a:solidFill>
                  <a:latin charset="0" pitchFamily="2" typeface="New Cicle"/>
                </a:rPr>
                <a:t>2017</a:t>
              </a:r>
            </a:p>
          </p:txBody>
        </p:sp>
        <p:sp>
          <p:nvSpPr>
            <p:cNvPr id="28" name="Rectangle 36">
              <a:extLst>
                <a:ext uri="{FF2B5EF4-FFF2-40B4-BE49-F238E27FC236}">
                  <a16:creationId xmlns:a16="http://schemas.microsoft.com/office/drawing/2014/main" id="{ECE8D977-5714-4A03-B50F-912DFF0A1A7E}"/>
                </a:ext>
              </a:extLst>
            </p:cNvPr>
            <p:cNvSpPr>
              <a:spLocks noChangeArrowheads="1"/>
            </p:cNvSpPr>
            <p:nvPr/>
          </p:nvSpPr>
          <p:spPr bwMode="auto">
            <a:xfrm>
              <a:off x="3559018" y="2651125"/>
              <a:ext cx="694053" cy="37064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pPr algn="ctr"/>
              <a:r>
                <a:rPr lang="en-US" sz="2800">
                  <a:solidFill>
                    <a:schemeClr val="bg1">
                      <a:lumMod val="50000"/>
                    </a:schemeClr>
                  </a:solidFill>
                  <a:latin charset="0" pitchFamily="2" typeface="New Cicle"/>
                </a:rPr>
                <a:t>2015</a:t>
              </a:r>
            </a:p>
          </p:txBody>
        </p:sp>
        <p:sp>
          <p:nvSpPr>
            <p:cNvPr id="29" name="Rectangle 37">
              <a:extLst>
                <a:ext uri="{FF2B5EF4-FFF2-40B4-BE49-F238E27FC236}">
                  <a16:creationId xmlns:a16="http://schemas.microsoft.com/office/drawing/2014/main" id="{39145DD9-0E8C-486B-BCC5-D6CA611B2B30}"/>
                </a:ext>
              </a:extLst>
            </p:cNvPr>
            <p:cNvSpPr>
              <a:spLocks noChangeArrowheads="1"/>
            </p:cNvSpPr>
            <p:nvPr/>
          </p:nvSpPr>
          <p:spPr bwMode="auto">
            <a:xfrm>
              <a:off x="2784316" y="2651125"/>
              <a:ext cx="694053" cy="37064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pPr algn="ctr"/>
              <a:r>
                <a:rPr lang="en-US" sz="2800">
                  <a:solidFill>
                    <a:schemeClr val="bg1">
                      <a:lumMod val="50000"/>
                    </a:schemeClr>
                  </a:solidFill>
                  <a:latin charset="0" pitchFamily="2" typeface="New Cicle"/>
                </a:rPr>
                <a:t>2014</a:t>
              </a:r>
            </a:p>
          </p:txBody>
        </p:sp>
        <p:sp>
          <p:nvSpPr>
            <p:cNvPr id="30" name="Rectangle 38">
              <a:extLst>
                <a:ext uri="{FF2B5EF4-FFF2-40B4-BE49-F238E27FC236}">
                  <a16:creationId xmlns:a16="http://schemas.microsoft.com/office/drawing/2014/main" id="{C46143CB-ECF9-4A81-A16C-14EE2539D8E8}"/>
                </a:ext>
              </a:extLst>
            </p:cNvPr>
            <p:cNvSpPr>
              <a:spLocks noChangeArrowheads="1"/>
            </p:cNvSpPr>
            <p:nvPr/>
          </p:nvSpPr>
          <p:spPr bwMode="auto">
            <a:xfrm>
              <a:off x="2082643" y="2651125"/>
              <a:ext cx="694053" cy="37064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pPr algn="ctr"/>
              <a:r>
                <a:rPr lang="en-US" sz="2800">
                  <a:solidFill>
                    <a:schemeClr val="bg1">
                      <a:lumMod val="50000"/>
                    </a:schemeClr>
                  </a:solidFill>
                  <a:latin charset="0" pitchFamily="2" typeface="New Cicle"/>
                </a:rPr>
                <a:t>2013</a:t>
              </a:r>
            </a:p>
          </p:txBody>
        </p:sp>
        <p:sp>
          <p:nvSpPr>
            <p:cNvPr id="31" name="Rectangle 39">
              <a:extLst>
                <a:ext uri="{FF2B5EF4-FFF2-40B4-BE49-F238E27FC236}">
                  <a16:creationId xmlns:a16="http://schemas.microsoft.com/office/drawing/2014/main" id="{147AB0F4-D9B9-4353-B5B5-1A93935DFDFD}"/>
                </a:ext>
              </a:extLst>
            </p:cNvPr>
            <p:cNvSpPr>
              <a:spLocks noChangeArrowheads="1"/>
            </p:cNvSpPr>
            <p:nvPr/>
          </p:nvSpPr>
          <p:spPr bwMode="auto">
            <a:xfrm>
              <a:off x="1326996" y="2651125"/>
              <a:ext cx="694053" cy="37064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pPr algn="ctr"/>
              <a:r>
                <a:rPr lang="en-US" sz="2800">
                  <a:solidFill>
                    <a:schemeClr val="bg1">
                      <a:lumMod val="50000"/>
                    </a:schemeClr>
                  </a:solidFill>
                  <a:latin charset="0" pitchFamily="2" typeface="New Cicle"/>
                </a:rPr>
                <a:t>2012</a:t>
              </a:r>
            </a:p>
          </p:txBody>
        </p:sp>
        <p:sp>
          <p:nvSpPr>
            <p:cNvPr id="32" name="Rectangle 40">
              <a:extLst>
                <a:ext uri="{FF2B5EF4-FFF2-40B4-BE49-F238E27FC236}">
                  <a16:creationId xmlns:a16="http://schemas.microsoft.com/office/drawing/2014/main" id="{3D721B29-C733-4669-8283-3197FDEBB041}"/>
                </a:ext>
              </a:extLst>
            </p:cNvPr>
            <p:cNvSpPr>
              <a:spLocks noChangeArrowheads="1"/>
            </p:cNvSpPr>
            <p:nvPr/>
          </p:nvSpPr>
          <p:spPr bwMode="auto">
            <a:xfrm>
              <a:off x="6537941" y="1980801"/>
              <a:ext cx="1098311" cy="58867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pPr algn="ctr"/>
              <a:r>
                <a:rPr lang="en-US" sz="4800">
                  <a:solidFill>
                    <a:schemeClr val="bg1"/>
                  </a:solidFill>
                  <a:latin charset="0" pitchFamily="2" typeface="New Cicle"/>
                </a:rPr>
                <a:t>2018</a:t>
              </a:r>
            </a:p>
          </p:txBody>
        </p:sp>
        <p:sp>
          <p:nvSpPr>
            <p:cNvPr id="33" name="Rectangle 42">
              <a:extLst>
                <a:ext uri="{FF2B5EF4-FFF2-40B4-BE49-F238E27FC236}">
                  <a16:creationId xmlns:a16="http://schemas.microsoft.com/office/drawing/2014/main" id="{AC830C1D-9794-436C-AFEA-15CEA5869FD0}"/>
                </a:ext>
              </a:extLst>
            </p:cNvPr>
            <p:cNvSpPr>
              <a:spLocks noChangeArrowheads="1"/>
            </p:cNvSpPr>
            <p:nvPr/>
          </p:nvSpPr>
          <p:spPr bwMode="auto">
            <a:xfrm>
              <a:off x="1365251" y="3115309"/>
              <a:ext cx="6302375" cy="76745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ctr" defTabSz="1216817">
                <a:spcBef>
                  <a:spcPct val="20000"/>
                </a:spcBef>
                <a:defRPr/>
              </a:pPr>
              <a:r>
                <a:rPr altLang="en-US" lang="zh-CN" sz="1400">
                  <a:solidFill>
                    <a:schemeClr val="bg1">
                      <a:lumMod val="50000"/>
                    </a:schemeClr>
                  </a:solidFill>
                  <a:latin charset="0" panose="020b0604020202020204" pitchFamily="34" typeface="Arial"/>
                  <a:ea charset="-122" pitchFamily="34" typeface="微软雅黑"/>
                  <a:cs typeface="+mn-ea"/>
                  <a:sym charset="0" panose="020b0604020202020204" pitchFamily="34" typeface="Arial"/>
                </a:rPr>
                <a:t>单击此处可编辑内容，根据您的需要自由拉伸文本框大小单击此处可编辑内容，根据您的需要自由拉伸文</a:t>
              </a:r>
            </a:p>
            <a:p>
              <a:pPr algn="ctr" defTabSz="1216817">
                <a:spcBef>
                  <a:spcPct val="20000"/>
                </a:spcBef>
                <a:defRPr/>
              </a:pPr>
              <a:r>
                <a:rPr altLang="en-US" lang="zh-CN" sz="1400">
                  <a:solidFill>
                    <a:schemeClr val="bg1">
                      <a:lumMod val="50000"/>
                    </a:schemeClr>
                  </a:solidFill>
                  <a:latin charset="0" panose="020b0604020202020204" pitchFamily="34" typeface="Arial"/>
                  <a:ea charset="-122" pitchFamily="34" typeface="微软雅黑"/>
                  <a:cs typeface="+mn-ea"/>
                  <a:sym charset="0" panose="020b0604020202020204" pitchFamily="34" typeface="Arial"/>
                </a:rPr>
                <a:t>单击此处可编辑内容，根据您的需要自由拉伸文本框大小单击此处可编辑内容，根据您的需要自由拉伸文</a:t>
              </a:r>
            </a:p>
            <a:p>
              <a:pPr algn="ctr" defTabSz="1216817">
                <a:spcBef>
                  <a:spcPct val="20000"/>
                </a:spcBef>
                <a:defRPr/>
              </a:pPr>
              <a:r>
                <a:rPr altLang="en-US" lang="zh-CN" sz="1400">
                  <a:solidFill>
                    <a:schemeClr val="bg1">
                      <a:lumMod val="50000"/>
                    </a:schemeClr>
                  </a:solidFill>
                  <a:latin charset="0" panose="020b0604020202020204" pitchFamily="34" typeface="Arial"/>
                  <a:ea charset="-122" pitchFamily="34" typeface="微软雅黑"/>
                  <a:cs typeface="+mn-ea"/>
                  <a:sym charset="0" panose="020b0604020202020204" pitchFamily="34" typeface="Arial"/>
                </a:rPr>
                <a:t>单击此处可编辑内容，根据您的需要自由拉伸文本框大小单击此处可编辑内容，根据您的需要自由拉伸文</a:t>
              </a:r>
            </a:p>
            <a:p>
              <a:pPr algn="ctr" defTabSz="1216817">
                <a:spcBef>
                  <a:spcPct val="20000"/>
                </a:spcBef>
                <a:defRPr/>
              </a:pPr>
              <a:r>
                <a:rPr altLang="en-US" lang="zh-CN" sz="1400">
                  <a:solidFill>
                    <a:schemeClr val="bg1">
                      <a:lumMod val="50000"/>
                    </a:schemeClr>
                  </a:solidFill>
                  <a:latin charset="0" panose="020b0604020202020204" pitchFamily="34" typeface="Arial"/>
                  <a:ea charset="-122" pitchFamily="34" typeface="微软雅黑"/>
                  <a:cs typeface="+mn-ea"/>
                  <a:sym charset="0" panose="020b0604020202020204" pitchFamily="34" typeface="Arial"/>
                </a:rPr>
                <a:t>单击此处可编辑内容，根据您的需要自由拉伸文本框大小单击此处可编辑内容，根据您的需要自由拉伸文</a:t>
              </a:r>
            </a:p>
          </p:txBody>
        </p:sp>
      </p:grpSp>
    </p:spTree>
    <p:extLst>
      <p:ext uri="{BB962C8B-B14F-4D97-AF65-F5344CB8AC3E}">
        <p14:creationId val="1980425385"/>
      </p:ext>
    </p:extLst>
  </p:cSld>
  <p:clrMapOvr>
    <a:masterClrMapping/>
  </p:clrMapOvr>
  <mc:AlternateContent>
    <mc:Choice Requires="p14">
      <p:transition p14:dur="900" spd="slow">
        <p14:warp dir="in"/>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7" presetSubtype="0">
                                  <p:stCondLst>
                                    <p:cond delay="0"/>
                                  </p:stCondLst>
                                  <p:childTnLst>
                                    <p:set>
                                      <p:cBhvr>
                                        <p:cTn dur="1" fill="hold" id="6">
                                          <p:stCondLst>
                                            <p:cond delay="0"/>
                                          </p:stCondLst>
                                        </p:cTn>
                                        <p:tgtEl>
                                          <p:spTgt spid="7"/>
                                        </p:tgtEl>
                                        <p:attrNameLst>
                                          <p:attrName>style.visibility</p:attrName>
                                        </p:attrNameLst>
                                      </p:cBhvr>
                                      <p:to>
                                        <p:strVal val="visible"/>
                                      </p:to>
                                    </p:set>
                                    <p:animEffect filter="fade" transition="in">
                                      <p:cBhvr>
                                        <p:cTn dur="750" id="7"/>
                                        <p:tgtEl>
                                          <p:spTgt spid="7"/>
                                        </p:tgtEl>
                                      </p:cBhvr>
                                    </p:animEffect>
                                    <p:anim calcmode="lin" valueType="num">
                                      <p:cBhvr>
                                        <p:cTn dur="750" fill="hold" id="8"/>
                                        <p:tgtEl>
                                          <p:spTgt spid="7"/>
                                        </p:tgtEl>
                                        <p:attrNameLst>
                                          <p:attrName>ppt_x</p:attrName>
                                        </p:attrNameLst>
                                      </p:cBhvr>
                                      <p:tavLst>
                                        <p:tav tm="0">
                                          <p:val>
                                            <p:strVal val="#ppt_x"/>
                                          </p:val>
                                        </p:tav>
                                        <p:tav tm="100000">
                                          <p:val>
                                            <p:strVal val="#ppt_x"/>
                                          </p:val>
                                        </p:tav>
                                      </p:tavLst>
                                    </p:anim>
                                    <p:anim calcmode="lin" valueType="num">
                                      <p:cBhvr>
                                        <p:cTn dur="750" fill="hold" id="9"/>
                                        <p:tgtEl>
                                          <p:spTgt spid="7"/>
                                        </p:tgtEl>
                                        <p:attrNameLst>
                                          <p:attrName>ppt_y</p:attrName>
                                        </p:attrNameLst>
                                      </p:cBhvr>
                                      <p:tavLst>
                                        <p:tav tm="0">
                                          <p:val>
                                            <p:strVal val="#ppt_y-.1"/>
                                          </p:val>
                                        </p:tav>
                                        <p:tav tm="100000">
                                          <p:val>
                                            <p:strVal val="#ppt_y"/>
                                          </p:val>
                                        </p:tav>
                                      </p:tavLst>
                                    </p:anim>
                                  </p:childTnLst>
                                </p:cTn>
                              </p:par>
                              <p:par>
                                <p:cTn fill="hold" id="10" nodeType="withEffect" presetClass="entr" presetID="42" presetSubtype="0">
                                  <p:stCondLst>
                                    <p:cond delay="0"/>
                                  </p:stCondLst>
                                  <p:childTnLst>
                                    <p:set>
                                      <p:cBhvr>
                                        <p:cTn dur="1" fill="hold" id="11">
                                          <p:stCondLst>
                                            <p:cond delay="0"/>
                                          </p:stCondLst>
                                        </p:cTn>
                                        <p:tgtEl>
                                          <p:spTgt spid="11"/>
                                        </p:tgtEl>
                                        <p:attrNameLst>
                                          <p:attrName>style.visibility</p:attrName>
                                        </p:attrNameLst>
                                      </p:cBhvr>
                                      <p:to>
                                        <p:strVal val="visible"/>
                                      </p:to>
                                    </p:set>
                                    <p:animEffect filter="fade" transition="in">
                                      <p:cBhvr>
                                        <p:cTn dur="750" id="12"/>
                                        <p:tgtEl>
                                          <p:spTgt spid="11"/>
                                        </p:tgtEl>
                                      </p:cBhvr>
                                    </p:animEffect>
                                    <p:anim calcmode="lin" valueType="num">
                                      <p:cBhvr>
                                        <p:cTn dur="750" fill="hold" id="13"/>
                                        <p:tgtEl>
                                          <p:spTgt spid="11"/>
                                        </p:tgtEl>
                                        <p:attrNameLst>
                                          <p:attrName>ppt_x</p:attrName>
                                        </p:attrNameLst>
                                      </p:cBhvr>
                                      <p:tavLst>
                                        <p:tav tm="0">
                                          <p:val>
                                            <p:strVal val="#ppt_x"/>
                                          </p:val>
                                        </p:tav>
                                        <p:tav tm="100000">
                                          <p:val>
                                            <p:strVal val="#ppt_x"/>
                                          </p:val>
                                        </p:tav>
                                      </p:tavLst>
                                    </p:anim>
                                    <p:anim calcmode="lin" valueType="num">
                                      <p:cBhvr>
                                        <p:cTn dur="750" fill="hold" id="14"/>
                                        <p:tgtEl>
                                          <p:spTgt spid="11"/>
                                        </p:tgtEl>
                                        <p:attrNameLst>
                                          <p:attrName>ppt_y</p:attrName>
                                        </p:attrNameLst>
                                      </p:cBhvr>
                                      <p:tavLst>
                                        <p:tav tm="0">
                                          <p:val>
                                            <p:strVal val="#ppt_y+.1"/>
                                          </p:val>
                                        </p:tav>
                                        <p:tav tm="100000">
                                          <p:val>
                                            <p:strVal val="#ppt_y"/>
                                          </p:val>
                                        </p:tav>
                                      </p:tavLst>
                                    </p:anim>
                                  </p:childTnLst>
                                </p:cTn>
                              </p:par>
                              <p:par>
                                <p:cTn fill="hold" grpId="0" id="15" nodeType="withEffect" presetClass="entr" presetID="16" presetSubtype="26">
                                  <p:stCondLst>
                                    <p:cond delay="250"/>
                                  </p:stCondLst>
                                  <p:childTnLst>
                                    <p:set>
                                      <p:cBhvr>
                                        <p:cTn dur="1" fill="hold" id="16">
                                          <p:stCondLst>
                                            <p:cond delay="0"/>
                                          </p:stCondLst>
                                        </p:cTn>
                                        <p:tgtEl>
                                          <p:spTgt spid="18"/>
                                        </p:tgtEl>
                                        <p:attrNameLst>
                                          <p:attrName>style.visibility</p:attrName>
                                        </p:attrNameLst>
                                      </p:cBhvr>
                                      <p:to>
                                        <p:strVal val="visible"/>
                                      </p:to>
                                    </p:set>
                                    <p:animEffect filter="barn(inHorizontal)" transition="in">
                                      <p:cBhvr>
                                        <p:cTn dur="750" id="17"/>
                                        <p:tgtEl>
                                          <p:spTgt spid="18"/>
                                        </p:tgtEl>
                                      </p:cBhvr>
                                    </p:animEffect>
                                  </p:childTnLst>
                                </p:cTn>
                              </p:par>
                            </p:childTnLst>
                          </p:cTn>
                        </p:par>
                        <p:par>
                          <p:cTn fill="hold" id="18" nodeType="afterGroup">
                            <p:stCondLst>
                              <p:cond delay="1000"/>
                            </p:stCondLst>
                            <p:childTnLst>
                              <p:par>
                                <p:cTn fill="hold" id="19" nodeType="afterEffect" presetClass="entr" presetID="42" presetSubtype="0">
                                  <p:stCondLst>
                                    <p:cond delay="0"/>
                                  </p:stCondLst>
                                  <p:childTnLst>
                                    <p:set>
                                      <p:cBhvr>
                                        <p:cTn dur="1" fill="hold" id="20">
                                          <p:stCondLst>
                                            <p:cond delay="0"/>
                                          </p:stCondLst>
                                        </p:cTn>
                                        <p:tgtEl>
                                          <p:spTgt spid="15"/>
                                        </p:tgtEl>
                                        <p:attrNameLst>
                                          <p:attrName>style.visibility</p:attrName>
                                        </p:attrNameLst>
                                      </p:cBhvr>
                                      <p:to>
                                        <p:strVal val="visible"/>
                                      </p:to>
                                    </p:set>
                                    <p:animEffect filter="fade" transition="in">
                                      <p:cBhvr>
                                        <p:cTn dur="1000" id="21"/>
                                        <p:tgtEl>
                                          <p:spTgt spid="15"/>
                                        </p:tgtEl>
                                      </p:cBhvr>
                                    </p:animEffect>
                                    <p:anim calcmode="lin" valueType="num">
                                      <p:cBhvr>
                                        <p:cTn dur="1000" fill="hold" id="22"/>
                                        <p:tgtEl>
                                          <p:spTgt spid="15"/>
                                        </p:tgtEl>
                                        <p:attrNameLst>
                                          <p:attrName>ppt_x</p:attrName>
                                        </p:attrNameLst>
                                      </p:cBhvr>
                                      <p:tavLst>
                                        <p:tav tm="0">
                                          <p:val>
                                            <p:strVal val="#ppt_x"/>
                                          </p:val>
                                        </p:tav>
                                        <p:tav tm="100000">
                                          <p:val>
                                            <p:strVal val="#ppt_x"/>
                                          </p:val>
                                        </p:tav>
                                      </p:tavLst>
                                    </p:anim>
                                    <p:anim calcmode="lin" valueType="num">
                                      <p:cBhvr>
                                        <p:cTn dur="1000" fill="hold" id="23"/>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8"/>
    </p:bldLst>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7" name="组合 6">
            <a:extLst>
              <a:ext uri="{FF2B5EF4-FFF2-40B4-BE49-F238E27FC236}">
                <a16:creationId xmlns:a16="http://schemas.microsoft.com/office/drawing/2014/main" id="{4FD04B19-BC3C-4B7C-8F52-D679B851101F}"/>
              </a:ext>
            </a:extLst>
          </p:cNvPr>
          <p:cNvGrpSpPr/>
          <p:nvPr/>
        </p:nvGrpSpPr>
        <p:grpSpPr>
          <a:xfrm>
            <a:off x="207971" y="1520059"/>
            <a:ext cx="1314820" cy="1077233"/>
            <a:chOff x="5591515" y="1114424"/>
            <a:chExt cx="2276928" cy="1077233"/>
          </a:xfrm>
          <a:blipFill>
            <a:blip r:embed="rId3"/>
            <a:stretch>
              <a:fillRect/>
            </a:stretch>
          </a:blipFill>
        </p:grpSpPr>
        <p:sp>
          <p:nvSpPr>
            <p:cNvPr id="8" name="矩形 7">
              <a:extLst>
                <a:ext uri="{FF2B5EF4-FFF2-40B4-BE49-F238E27FC236}">
                  <a16:creationId xmlns:a16="http://schemas.microsoft.com/office/drawing/2014/main" id="{1CF9018A-0B53-42A0-B154-0250979FB8E9}"/>
                </a:ext>
              </a:extLst>
            </p:cNvPr>
            <p:cNvSpPr/>
            <p:nvPr/>
          </p:nvSpPr>
          <p:spPr>
            <a:xfrm>
              <a:off x="5591515" y="1114425"/>
              <a:ext cx="45719" cy="107723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E65E64"/>
                </a:solidFill>
              </a:endParaRPr>
            </a:p>
          </p:txBody>
        </p:sp>
        <p:sp>
          <p:nvSpPr>
            <p:cNvPr id="9" name="矩形 8">
              <a:extLst>
                <a:ext uri="{FF2B5EF4-FFF2-40B4-BE49-F238E27FC236}">
                  <a16:creationId xmlns:a16="http://schemas.microsoft.com/office/drawing/2014/main" id="{32016FC0-98C3-4D70-BD1E-8A01B99470EA}"/>
                </a:ext>
              </a:extLst>
            </p:cNvPr>
            <p:cNvSpPr/>
            <p:nvPr/>
          </p:nvSpPr>
          <p:spPr>
            <a:xfrm>
              <a:off x="7822724" y="1114425"/>
              <a:ext cx="45719" cy="107723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E65E64"/>
                </a:solidFill>
              </a:endParaRPr>
            </a:p>
          </p:txBody>
        </p:sp>
        <p:sp>
          <p:nvSpPr>
            <p:cNvPr id="10" name="矩形 9">
              <a:extLst>
                <a:ext uri="{FF2B5EF4-FFF2-40B4-BE49-F238E27FC236}">
                  <a16:creationId xmlns:a16="http://schemas.microsoft.com/office/drawing/2014/main" id="{155CCD77-56B0-40FD-8124-4FB936635EAB}"/>
                </a:ext>
              </a:extLst>
            </p:cNvPr>
            <p:cNvSpPr/>
            <p:nvPr/>
          </p:nvSpPr>
          <p:spPr>
            <a:xfrm rot="16200000">
              <a:off x="6703945" y="1994"/>
              <a:ext cx="45719" cy="22705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E65E64"/>
                </a:solidFill>
              </a:endParaRPr>
            </a:p>
          </p:txBody>
        </p:sp>
      </p:grpSp>
      <p:grpSp>
        <p:nvGrpSpPr>
          <p:cNvPr id="11" name="组合 10">
            <a:extLst>
              <a:ext uri="{FF2B5EF4-FFF2-40B4-BE49-F238E27FC236}">
                <a16:creationId xmlns:a16="http://schemas.microsoft.com/office/drawing/2014/main" id="{9F39A0EA-E0DC-4111-9A59-3B06232B0C7A}"/>
              </a:ext>
            </a:extLst>
          </p:cNvPr>
          <p:cNvGrpSpPr/>
          <p:nvPr/>
        </p:nvGrpSpPr>
        <p:grpSpPr>
          <a:xfrm flipV="1">
            <a:off x="208165" y="4022303"/>
            <a:ext cx="1311716" cy="1300753"/>
            <a:chOff x="5591515" y="1106804"/>
            <a:chExt cx="2271552" cy="1300753"/>
          </a:xfrm>
          <a:blipFill>
            <a:blip r:embed="rId3"/>
            <a:stretch>
              <a:fillRect/>
            </a:stretch>
          </a:blipFill>
        </p:grpSpPr>
        <p:sp>
          <p:nvSpPr>
            <p:cNvPr id="12" name="矩形 11">
              <a:extLst>
                <a:ext uri="{FF2B5EF4-FFF2-40B4-BE49-F238E27FC236}">
                  <a16:creationId xmlns:a16="http://schemas.microsoft.com/office/drawing/2014/main" id="{4FA326D0-4E7B-483D-B01C-68BA635B3B15}"/>
                </a:ext>
              </a:extLst>
            </p:cNvPr>
            <p:cNvSpPr/>
            <p:nvPr/>
          </p:nvSpPr>
          <p:spPr>
            <a:xfrm>
              <a:off x="5591515" y="1114426"/>
              <a:ext cx="45719" cy="129313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E65E64"/>
                </a:solidFill>
              </a:endParaRPr>
            </a:p>
          </p:txBody>
        </p:sp>
        <p:sp>
          <p:nvSpPr>
            <p:cNvPr id="13" name="矩形 12">
              <a:extLst>
                <a:ext uri="{FF2B5EF4-FFF2-40B4-BE49-F238E27FC236}">
                  <a16:creationId xmlns:a16="http://schemas.microsoft.com/office/drawing/2014/main" id="{2F5D3EA8-012A-4678-8777-02E2995D8F84}"/>
                </a:ext>
              </a:extLst>
            </p:cNvPr>
            <p:cNvSpPr/>
            <p:nvPr/>
          </p:nvSpPr>
          <p:spPr>
            <a:xfrm>
              <a:off x="7817348" y="1114425"/>
              <a:ext cx="45719" cy="129313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E65E64"/>
                </a:solidFill>
              </a:endParaRPr>
            </a:p>
          </p:txBody>
        </p:sp>
        <p:sp>
          <p:nvSpPr>
            <p:cNvPr id="14" name="矩形 13">
              <a:extLst>
                <a:ext uri="{FF2B5EF4-FFF2-40B4-BE49-F238E27FC236}">
                  <a16:creationId xmlns:a16="http://schemas.microsoft.com/office/drawing/2014/main" id="{B973268B-BDD0-41FE-8189-F8F7AAC0DD1C}"/>
                </a:ext>
              </a:extLst>
            </p:cNvPr>
            <p:cNvSpPr/>
            <p:nvPr/>
          </p:nvSpPr>
          <p:spPr>
            <a:xfrm rot="16200000">
              <a:off x="6703945" y="-5626"/>
              <a:ext cx="45719" cy="22705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E65E64"/>
                </a:solidFill>
              </a:endParaRPr>
            </a:p>
          </p:txBody>
        </p:sp>
      </p:grpSp>
      <p:sp>
        <p:nvSpPr>
          <p:cNvPr id="18" name="矩形 12">
            <a:extLst>
              <a:ext uri="{FF2B5EF4-FFF2-40B4-BE49-F238E27FC236}">
                <a16:creationId xmlns:a16="http://schemas.microsoft.com/office/drawing/2014/main" id="{D5E2AC93-4FA4-42B6-A6F3-D23A4115FDC9}"/>
              </a:ext>
            </a:extLst>
          </p:cNvPr>
          <p:cNvSpPr>
            <a:spLocks noChangeArrowheads="1"/>
          </p:cNvSpPr>
          <p:nvPr/>
        </p:nvSpPr>
        <p:spPr bwMode="auto">
          <a:xfrm>
            <a:off x="588040" y="2100096"/>
            <a:ext cx="609600" cy="228560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eaVert" wrap="none">
            <a:spAutoFit/>
          </a:bodyPr>
          <a:lstStyle/>
          <a:p>
            <a:pPr algn="ctr"/>
            <a:r>
              <a:rPr altLang="en-US" b="1" lang="zh-CN" spc="600" sz="2800">
                <a:solidFill>
                  <a:srgbClr val="64ABE2"/>
                </a:solidFill>
                <a:latin charset="-122" panose="020b0503020204020204" pitchFamily="34" typeface="微软雅黑"/>
                <a:ea charset="-122" pitchFamily="34" typeface="微软雅黑"/>
              </a:rPr>
              <a:t>加入标题描述</a:t>
            </a:r>
          </a:p>
        </p:txBody>
      </p:sp>
      <p:grpSp>
        <p:nvGrpSpPr>
          <p:cNvPr id="15" name="组合 14">
            <a:extLst>
              <a:ext uri="{FF2B5EF4-FFF2-40B4-BE49-F238E27FC236}">
                <a16:creationId xmlns:a16="http://schemas.microsoft.com/office/drawing/2014/main" id="{365F88C4-0863-424D-B500-1FCD78D6D3C9}"/>
              </a:ext>
            </a:extLst>
          </p:cNvPr>
          <p:cNvGrpSpPr/>
          <p:nvPr/>
        </p:nvGrpSpPr>
        <p:grpSpPr>
          <a:xfrm>
            <a:off x="2164593" y="1506785"/>
            <a:ext cx="9568004" cy="4018940"/>
            <a:chOff x="755576" y="1091363"/>
            <a:chExt cx="7787378" cy="3271007"/>
          </a:xfrm>
        </p:grpSpPr>
        <p:grpSp>
          <p:nvGrpSpPr>
            <p:cNvPr id="16" name="淘宝店chenying0907出品 1">
              <a:extLst>
                <a:ext uri="{FF2B5EF4-FFF2-40B4-BE49-F238E27FC236}">
                  <a16:creationId xmlns:a16="http://schemas.microsoft.com/office/drawing/2014/main" id="{31044AD0-5B12-4FDD-82C7-AEE94069458C}"/>
                </a:ext>
              </a:extLst>
            </p:cNvPr>
            <p:cNvGrpSpPr/>
            <p:nvPr/>
          </p:nvGrpSpPr>
          <p:grpSpPr>
            <a:xfrm>
              <a:off x="755576" y="2354316"/>
              <a:ext cx="1565543" cy="798390"/>
              <a:chOff x="755576" y="2354316"/>
              <a:chExt cx="1565543" cy="798390"/>
            </a:xfrm>
          </p:grpSpPr>
          <p:sp>
            <p:nvSpPr>
              <p:cNvPr id="45" name="AutoShape 15">
                <a:extLst>
                  <a:ext uri="{FF2B5EF4-FFF2-40B4-BE49-F238E27FC236}">
                    <a16:creationId xmlns:a16="http://schemas.microsoft.com/office/drawing/2014/main" id="{8C8297BB-F49C-402F-AAA0-99938C08E299}"/>
                  </a:ext>
                </a:extLst>
              </p:cNvPr>
              <p:cNvSpPr>
                <a:spLocks noChangeArrowheads="1"/>
              </p:cNvSpPr>
              <p:nvPr/>
            </p:nvSpPr>
            <p:spPr bwMode="auto">
              <a:xfrm>
                <a:off x="755576" y="2354316"/>
                <a:ext cx="1565543" cy="798390"/>
              </a:xfrm>
              <a:prstGeom prst="homePlate">
                <a:avLst>
                  <a:gd fmla="val 33678" name="adj"/>
                </a:avLst>
              </a:prstGeom>
              <a:blipFill>
                <a:blip r:embed="rId3"/>
                <a:stretch>
                  <a:fillRect/>
                </a:stretch>
              </a:blipFill>
              <a:ln>
                <a:noFill/>
              </a:ln>
              <a:effectLst/>
              <a:extLs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a:defRPr/>
                </a:pPr>
                <a:endParaRPr altLang="en-US" kern="0" lang="zh-CN" sz="2400">
                  <a:solidFill>
                    <a:srgbClr val="FFFFFF"/>
                  </a:solidFill>
                  <a:latin charset="-122" panose="020b0503020204020204" pitchFamily="34" typeface="微软雅黑"/>
                  <a:ea charset="-122" pitchFamily="34" typeface="微软雅黑"/>
                </a:endParaRPr>
              </a:p>
            </p:txBody>
          </p:sp>
          <p:sp>
            <p:nvSpPr>
              <p:cNvPr id="46" name="WordArt 20">
                <a:extLst>
                  <a:ext uri="{FF2B5EF4-FFF2-40B4-BE49-F238E27FC236}">
                    <a16:creationId xmlns:a16="http://schemas.microsoft.com/office/drawing/2014/main" id="{1D8A6523-76CA-4A95-8220-828B561189AB}"/>
                  </a:ext>
                </a:extLst>
              </p:cNvPr>
              <p:cNvSpPr>
                <a:spLocks noChangeArrowheads="1" noChangeShapeType="1"/>
              </p:cNvSpPr>
              <p:nvPr/>
            </p:nvSpPr>
            <p:spPr bwMode="auto">
              <a:xfrm>
                <a:off x="1043608" y="2591511"/>
                <a:ext cx="864000" cy="324000"/>
              </a:xfrm>
              <a:prstGeom prst="rect">
                <a:avLst/>
              </a:prstGeom>
              <a:extLst>
                <a:ext uri="{AF507438-7753-43E0-B8FC-AC1667EBCBE1}">
                  <a14:hiddenEffects>
                    <a:effectLst/>
                  </a14:hiddenEffects>
                </a:ext>
              </a:extLst>
            </p:spPr>
            <p:txBody>
              <a:bodyPr fromWordArt="1" wrap="none"/>
              <a:lstStyle/>
              <a:p>
                <a:pPr algn="ctr">
                  <a:defRPr/>
                </a:pPr>
                <a:r>
                  <a:rPr altLang="en-US" b="1" kern="0" lang="zh-CN">
                    <a:ln cmpd="sng" w="9525">
                      <a:noFill/>
                      <a:round/>
                    </a:ln>
                    <a:solidFill>
                      <a:schemeClr val="bg1"/>
                    </a:solidFill>
                    <a:latin charset="-122" panose="020b0503020204020204" pitchFamily="34" typeface="微软雅黑"/>
                    <a:ea charset="-122" pitchFamily="34" typeface="微软雅黑"/>
                  </a:rPr>
                  <a:t>标题文字</a:t>
                </a:r>
              </a:p>
            </p:txBody>
          </p:sp>
        </p:grpSp>
        <p:grpSp>
          <p:nvGrpSpPr>
            <p:cNvPr id="17" name="淘宝店chenying0907出品 3">
              <a:extLst>
                <a:ext uri="{FF2B5EF4-FFF2-40B4-BE49-F238E27FC236}">
                  <a16:creationId xmlns:a16="http://schemas.microsoft.com/office/drawing/2014/main" id="{55467447-16F5-4F70-BAD9-757E5EA85F5F}"/>
                </a:ext>
              </a:extLst>
            </p:cNvPr>
            <p:cNvGrpSpPr/>
            <p:nvPr/>
          </p:nvGrpSpPr>
          <p:grpSpPr>
            <a:xfrm>
              <a:off x="2110492" y="2354316"/>
              <a:ext cx="1565543" cy="798390"/>
              <a:chOff x="2147342" y="2354316"/>
              <a:chExt cx="1565543" cy="798390"/>
            </a:xfrm>
          </p:grpSpPr>
          <p:sp>
            <p:nvSpPr>
              <p:cNvPr id="43" name="AutoShape 16">
                <a:extLst>
                  <a:ext uri="{FF2B5EF4-FFF2-40B4-BE49-F238E27FC236}">
                    <a16:creationId xmlns:a16="http://schemas.microsoft.com/office/drawing/2014/main" id="{0807FD43-336B-4CDE-AC60-672D89BFB90F}"/>
                  </a:ext>
                </a:extLst>
              </p:cNvPr>
              <p:cNvSpPr>
                <a:spLocks noChangeArrowheads="1"/>
              </p:cNvSpPr>
              <p:nvPr/>
            </p:nvSpPr>
            <p:spPr bwMode="auto">
              <a:xfrm>
                <a:off x="2147342" y="2354316"/>
                <a:ext cx="1565543" cy="798390"/>
              </a:xfrm>
              <a:prstGeom prst="chevron">
                <a:avLst>
                  <a:gd fmla="val 33678" name="adj"/>
                </a:avLst>
              </a:prstGeom>
              <a:blipFill>
                <a:blip r:embed="rId3"/>
                <a:stretch>
                  <a:fillRect/>
                </a:stretch>
              </a:blipFill>
              <a:ln>
                <a:noFill/>
              </a:ln>
              <a:effectLst/>
              <a:extLs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a:defRPr/>
                </a:pPr>
                <a:endParaRPr altLang="en-US" kern="0" lang="zh-CN" sz="2400">
                  <a:solidFill>
                    <a:srgbClr val="FFFFFF"/>
                  </a:solidFill>
                  <a:latin charset="-122" panose="020b0503020204020204" pitchFamily="34" typeface="微软雅黑"/>
                  <a:ea charset="-122" pitchFamily="34" typeface="微软雅黑"/>
                </a:endParaRPr>
              </a:p>
            </p:txBody>
          </p:sp>
          <p:sp>
            <p:nvSpPr>
              <p:cNvPr id="44" name="WordArt 21">
                <a:extLst>
                  <a:ext uri="{FF2B5EF4-FFF2-40B4-BE49-F238E27FC236}">
                    <a16:creationId xmlns:a16="http://schemas.microsoft.com/office/drawing/2014/main" id="{80B501AE-88AB-47AF-AA25-C8943D4B1174}"/>
                  </a:ext>
                </a:extLst>
              </p:cNvPr>
              <p:cNvSpPr>
                <a:spLocks noChangeArrowheads="1" noChangeShapeType="1"/>
              </p:cNvSpPr>
              <p:nvPr/>
            </p:nvSpPr>
            <p:spPr bwMode="auto">
              <a:xfrm>
                <a:off x="2648610" y="2591511"/>
                <a:ext cx="864000" cy="324000"/>
              </a:xfrm>
              <a:prstGeom prst="rect">
                <a:avLst/>
              </a:prstGeom>
              <a:extLst>
                <a:ext uri="{91240B29-F687-4F45-9708-019B960494DF}">
                  <a14:hiddenLine w="9525">
                    <a:solidFill>
                      <a:srgbClr val="000000"/>
                    </a:solidFill>
                    <a:round/>
                    <a:headEnd/>
                    <a:tailEnd/>
                  </a14:hiddenLine>
                </a:ext>
                <a:ext uri="{AF507438-7753-43E0-B8FC-AC1667EBCBE1}">
                  <a14:hiddenEffects>
                    <a:effectLst/>
                  </a14:hiddenEffects>
                </a:ext>
              </a:extLst>
            </p:spPr>
            <p:txBody>
              <a:bodyPr fromWordArt="1" wrap="none"/>
              <a:lstStyle/>
              <a:p>
                <a:pPr algn="ctr" defTabSz="685800"/>
                <a:r>
                  <a:rPr altLang="en-US" b="1" lang="zh-CN">
                    <a:solidFill>
                      <a:schemeClr val="bg1"/>
                    </a:solidFill>
                    <a:latin charset="-122" panose="020b0503020204020204" pitchFamily="34" typeface="微软雅黑"/>
                    <a:ea charset="-122" pitchFamily="34" typeface="微软雅黑"/>
                  </a:rPr>
                  <a:t>标题文字</a:t>
                </a:r>
              </a:p>
            </p:txBody>
          </p:sp>
        </p:grpSp>
        <p:grpSp>
          <p:nvGrpSpPr>
            <p:cNvPr id="19" name="淘宝店chenying0907出品 20">
              <a:extLst>
                <a:ext uri="{FF2B5EF4-FFF2-40B4-BE49-F238E27FC236}">
                  <a16:creationId xmlns:a16="http://schemas.microsoft.com/office/drawing/2014/main" id="{010504D2-4673-4B38-B3D6-A86789521397}"/>
                </a:ext>
              </a:extLst>
            </p:cNvPr>
            <p:cNvGrpSpPr/>
            <p:nvPr/>
          </p:nvGrpSpPr>
          <p:grpSpPr>
            <a:xfrm>
              <a:off x="3465408" y="2354316"/>
              <a:ext cx="1565543" cy="798390"/>
              <a:chOff x="3501870" y="2354316"/>
              <a:chExt cx="1565543" cy="798390"/>
            </a:xfrm>
          </p:grpSpPr>
          <p:sp>
            <p:nvSpPr>
              <p:cNvPr id="41" name="AutoShape 17">
                <a:extLst>
                  <a:ext uri="{FF2B5EF4-FFF2-40B4-BE49-F238E27FC236}">
                    <a16:creationId xmlns:a16="http://schemas.microsoft.com/office/drawing/2014/main" id="{DAF75680-A7B7-4678-8224-11CA309E77D7}"/>
                  </a:ext>
                </a:extLst>
              </p:cNvPr>
              <p:cNvSpPr>
                <a:spLocks noChangeArrowheads="1"/>
              </p:cNvSpPr>
              <p:nvPr/>
            </p:nvSpPr>
            <p:spPr bwMode="auto">
              <a:xfrm>
                <a:off x="3501870" y="2354316"/>
                <a:ext cx="1565543" cy="798390"/>
              </a:xfrm>
              <a:prstGeom prst="chevron">
                <a:avLst>
                  <a:gd fmla="val 33678" name="adj"/>
                </a:avLst>
              </a:prstGeom>
              <a:blipFill>
                <a:blip r:embed="rId3"/>
                <a:stretch>
                  <a:fillRect/>
                </a:stretch>
              </a:blipFill>
              <a:ln>
                <a:noFill/>
              </a:ln>
              <a:effectLst/>
              <a:extLs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a:defRPr/>
                </a:pPr>
                <a:endParaRPr altLang="en-US" kern="0" lang="zh-CN" sz="2400">
                  <a:solidFill>
                    <a:srgbClr val="FFFFFF"/>
                  </a:solidFill>
                  <a:latin charset="-122" panose="020b0503020204020204" pitchFamily="34" typeface="微软雅黑"/>
                  <a:ea charset="-122" pitchFamily="34" typeface="微软雅黑"/>
                </a:endParaRPr>
              </a:p>
            </p:txBody>
          </p:sp>
          <p:sp>
            <p:nvSpPr>
              <p:cNvPr id="42" name="WordArt 22">
                <a:extLst>
                  <a:ext uri="{FF2B5EF4-FFF2-40B4-BE49-F238E27FC236}">
                    <a16:creationId xmlns:a16="http://schemas.microsoft.com/office/drawing/2014/main" id="{7830667F-CF35-474B-844C-B474B3AF104E}"/>
                  </a:ext>
                </a:extLst>
              </p:cNvPr>
              <p:cNvSpPr>
                <a:spLocks noChangeArrowheads="1" noChangeShapeType="1"/>
              </p:cNvSpPr>
              <p:nvPr/>
            </p:nvSpPr>
            <p:spPr bwMode="auto">
              <a:xfrm>
                <a:off x="4016296" y="2591511"/>
                <a:ext cx="864000" cy="324000"/>
              </a:xfrm>
              <a:prstGeom prst="rect">
                <a:avLst/>
              </a:prstGeom>
              <a:extLst>
                <a:ext uri="{AF507438-7753-43E0-B8FC-AC1667EBCBE1}">
                  <a14:hiddenEffects>
                    <a:effectLst/>
                  </a14:hiddenEffects>
                </a:ext>
              </a:extLst>
            </p:spPr>
            <p:txBody>
              <a:bodyPr fromWordArt="1" wrap="none"/>
              <a:lstStyle/>
              <a:p>
                <a:pPr algn="ctr">
                  <a:defRPr/>
                </a:pPr>
                <a:r>
                  <a:rPr altLang="en-US" b="1" kern="0" lang="zh-CN">
                    <a:ln cmpd="sng" w="9525">
                      <a:noFill/>
                      <a:round/>
                    </a:ln>
                    <a:solidFill>
                      <a:schemeClr val="bg1"/>
                    </a:solidFill>
                    <a:latin charset="-122" panose="020b0503020204020204" pitchFamily="34" typeface="微软雅黑"/>
                    <a:ea charset="-122" pitchFamily="34" typeface="微软雅黑"/>
                  </a:rPr>
                  <a:t>标题文字</a:t>
                </a:r>
              </a:p>
            </p:txBody>
          </p:sp>
        </p:grpSp>
        <p:grpSp>
          <p:nvGrpSpPr>
            <p:cNvPr id="20" name="淘宝店chenying0907出品 21">
              <a:extLst>
                <a:ext uri="{FF2B5EF4-FFF2-40B4-BE49-F238E27FC236}">
                  <a16:creationId xmlns:a16="http://schemas.microsoft.com/office/drawing/2014/main" id="{5D09FBB5-1F10-4E25-A0AC-F1EDF20D8C47}"/>
                </a:ext>
              </a:extLst>
            </p:cNvPr>
            <p:cNvGrpSpPr/>
            <p:nvPr/>
          </p:nvGrpSpPr>
          <p:grpSpPr>
            <a:xfrm>
              <a:off x="4820324" y="2354316"/>
              <a:ext cx="1565543" cy="798390"/>
              <a:chOff x="4837779" y="2354316"/>
              <a:chExt cx="1565543" cy="798390"/>
            </a:xfrm>
          </p:grpSpPr>
          <p:sp>
            <p:nvSpPr>
              <p:cNvPr id="39" name="AutoShape 18">
                <a:extLst>
                  <a:ext uri="{FF2B5EF4-FFF2-40B4-BE49-F238E27FC236}">
                    <a16:creationId xmlns:a16="http://schemas.microsoft.com/office/drawing/2014/main" id="{186E7820-2B8D-45D5-816A-199EE11EA947}"/>
                  </a:ext>
                </a:extLst>
              </p:cNvPr>
              <p:cNvSpPr>
                <a:spLocks noChangeArrowheads="1"/>
              </p:cNvSpPr>
              <p:nvPr/>
            </p:nvSpPr>
            <p:spPr bwMode="auto">
              <a:xfrm>
                <a:off x="4837779" y="2354316"/>
                <a:ext cx="1565543" cy="798390"/>
              </a:xfrm>
              <a:prstGeom prst="chevron">
                <a:avLst>
                  <a:gd fmla="val 33678" name="adj"/>
                </a:avLst>
              </a:prstGeom>
              <a:blipFill>
                <a:blip r:embed="rId3"/>
                <a:stretch>
                  <a:fillRect/>
                </a:stretch>
              </a:blipFill>
              <a:ln>
                <a:noFill/>
              </a:ln>
              <a:effectLst/>
              <a:extLs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a:defRPr/>
                </a:pPr>
                <a:endParaRPr altLang="en-US" kern="0" lang="zh-CN" sz="2400">
                  <a:solidFill>
                    <a:srgbClr val="FFFFFF"/>
                  </a:solidFill>
                  <a:latin charset="-122" panose="020b0503020204020204" pitchFamily="34" typeface="微软雅黑"/>
                  <a:ea charset="-122" pitchFamily="34" typeface="微软雅黑"/>
                </a:endParaRPr>
              </a:p>
            </p:txBody>
          </p:sp>
          <p:sp>
            <p:nvSpPr>
              <p:cNvPr id="40" name="WordArt 23">
                <a:extLst>
                  <a:ext uri="{FF2B5EF4-FFF2-40B4-BE49-F238E27FC236}">
                    <a16:creationId xmlns:a16="http://schemas.microsoft.com/office/drawing/2014/main" id="{A25A552F-20E4-4A0A-A84F-4FE23B094C51}"/>
                  </a:ext>
                </a:extLst>
              </p:cNvPr>
              <p:cNvSpPr>
                <a:spLocks noChangeArrowheads="1" noChangeShapeType="1"/>
              </p:cNvSpPr>
              <p:nvPr/>
            </p:nvSpPr>
            <p:spPr bwMode="auto">
              <a:xfrm>
                <a:off x="5333227" y="2591511"/>
                <a:ext cx="864000" cy="324000"/>
              </a:xfrm>
              <a:prstGeom prst="rect">
                <a:avLst/>
              </a:prstGeom>
              <a:extLst>
                <a:ext uri="{91240B29-F687-4F45-9708-019B960494DF}">
                  <a14:hiddenLine w="9525">
                    <a:solidFill>
                      <a:srgbClr val="000000"/>
                    </a:solidFill>
                    <a:round/>
                    <a:headEnd/>
                    <a:tailEnd/>
                  </a14:hiddenLine>
                </a:ext>
                <a:ext uri="{AF507438-7753-43E0-B8FC-AC1667EBCBE1}">
                  <a14:hiddenEffects>
                    <a:effectLst/>
                  </a14:hiddenEffects>
                </a:ext>
              </a:extLst>
            </p:spPr>
            <p:txBody>
              <a:bodyPr fromWordArt="1" wrap="none"/>
              <a:lstStyle/>
              <a:p>
                <a:pPr algn="ctr" defTabSz="685800"/>
                <a:r>
                  <a:rPr altLang="en-US" b="1" lang="zh-CN">
                    <a:solidFill>
                      <a:schemeClr val="bg1"/>
                    </a:solidFill>
                    <a:latin charset="-122" panose="020b0503020204020204" pitchFamily="34" typeface="微软雅黑"/>
                    <a:ea charset="-122" pitchFamily="34" typeface="微软雅黑"/>
                  </a:rPr>
                  <a:t>标题文字</a:t>
                </a:r>
              </a:p>
            </p:txBody>
          </p:sp>
        </p:grpSp>
        <p:grpSp>
          <p:nvGrpSpPr>
            <p:cNvPr id="21" name="淘宝店chenying0907出品 22">
              <a:extLst>
                <a:ext uri="{FF2B5EF4-FFF2-40B4-BE49-F238E27FC236}">
                  <a16:creationId xmlns:a16="http://schemas.microsoft.com/office/drawing/2014/main" id="{8640DCA7-BBE2-4E10-B8C0-9EA4BF2F54D2}"/>
                </a:ext>
              </a:extLst>
            </p:cNvPr>
            <p:cNvGrpSpPr/>
            <p:nvPr/>
          </p:nvGrpSpPr>
          <p:grpSpPr>
            <a:xfrm>
              <a:off x="6175239" y="2354316"/>
              <a:ext cx="1565543" cy="798390"/>
              <a:chOff x="6175239" y="2354316"/>
              <a:chExt cx="1565543" cy="798390"/>
            </a:xfrm>
          </p:grpSpPr>
          <p:sp>
            <p:nvSpPr>
              <p:cNvPr id="37" name="AutoShape 19">
                <a:extLst>
                  <a:ext uri="{FF2B5EF4-FFF2-40B4-BE49-F238E27FC236}">
                    <a16:creationId xmlns:a16="http://schemas.microsoft.com/office/drawing/2014/main" id="{91E3B80F-A8D8-4576-BC0B-A80E59FA3A4E}"/>
                  </a:ext>
                </a:extLst>
              </p:cNvPr>
              <p:cNvSpPr>
                <a:spLocks noChangeArrowheads="1"/>
              </p:cNvSpPr>
              <p:nvPr/>
            </p:nvSpPr>
            <p:spPr bwMode="auto">
              <a:xfrm>
                <a:off x="6175239" y="2354316"/>
                <a:ext cx="1565543" cy="798390"/>
              </a:xfrm>
              <a:prstGeom prst="chevron">
                <a:avLst>
                  <a:gd fmla="val 33678" name="adj"/>
                </a:avLst>
              </a:prstGeom>
              <a:blipFill>
                <a:blip r:embed="rId3"/>
                <a:stretch>
                  <a:fillRect/>
                </a:stretch>
              </a:blipFill>
              <a:ln>
                <a:noFill/>
              </a:ln>
              <a:effectLst/>
              <a:extLs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a:defRPr/>
                </a:pPr>
                <a:endParaRPr altLang="en-US" kern="0" lang="zh-CN" sz="2400">
                  <a:solidFill>
                    <a:srgbClr val="FFFFFF"/>
                  </a:solidFill>
                  <a:latin charset="-122" panose="020b0503020204020204" pitchFamily="34" typeface="微软雅黑"/>
                  <a:ea charset="-122" pitchFamily="34" typeface="微软雅黑"/>
                </a:endParaRPr>
              </a:p>
            </p:txBody>
          </p:sp>
          <p:sp>
            <p:nvSpPr>
              <p:cNvPr id="38" name="WordArt 23">
                <a:extLst>
                  <a:ext uri="{FF2B5EF4-FFF2-40B4-BE49-F238E27FC236}">
                    <a16:creationId xmlns:a16="http://schemas.microsoft.com/office/drawing/2014/main" id="{B7DB03E6-FB25-4749-84BD-23E4C3604AD3}"/>
                  </a:ext>
                </a:extLst>
              </p:cNvPr>
              <p:cNvSpPr>
                <a:spLocks noChangeArrowheads="1" noChangeShapeType="1"/>
              </p:cNvSpPr>
              <p:nvPr/>
            </p:nvSpPr>
            <p:spPr bwMode="auto">
              <a:xfrm>
                <a:off x="6579343" y="2591511"/>
                <a:ext cx="864000" cy="324000"/>
              </a:xfrm>
              <a:prstGeom prst="rect">
                <a:avLst/>
              </a:prstGeom>
              <a:extLst>
                <a:ext uri="{91240B29-F687-4F45-9708-019B960494DF}">
                  <a14:hiddenLine w="9525">
                    <a:solidFill>
                      <a:srgbClr val="000000"/>
                    </a:solidFill>
                    <a:round/>
                    <a:headEnd/>
                    <a:tailEnd/>
                  </a14:hiddenLine>
                </a:ext>
                <a:ext uri="{AF507438-7753-43E0-B8FC-AC1667EBCBE1}">
                  <a14:hiddenEffects>
                    <a:effectLst/>
                  </a14:hiddenEffects>
                </a:ext>
              </a:extLst>
            </p:spPr>
            <p:txBody>
              <a:bodyPr fromWordArt="1" wrap="none"/>
              <a:lstStyle/>
              <a:p>
                <a:pPr algn="ctr" defTabSz="685800"/>
                <a:r>
                  <a:rPr altLang="en-US" b="1" lang="zh-CN">
                    <a:solidFill>
                      <a:schemeClr val="bg1"/>
                    </a:solidFill>
                    <a:latin charset="-122" panose="020b0503020204020204" pitchFamily="34" typeface="微软雅黑"/>
                    <a:ea charset="-122" pitchFamily="34" typeface="微软雅黑"/>
                  </a:rPr>
                  <a:t>标题文字</a:t>
                </a:r>
              </a:p>
            </p:txBody>
          </p:sp>
        </p:grpSp>
        <p:sp>
          <p:nvSpPr>
            <p:cNvPr id="22" name="Line 6">
              <a:extLst>
                <a:ext uri="{FF2B5EF4-FFF2-40B4-BE49-F238E27FC236}">
                  <a16:creationId xmlns:a16="http://schemas.microsoft.com/office/drawing/2014/main" id="{86109DA9-B605-4B90-8625-45E2617B9EB7}"/>
                </a:ext>
              </a:extLst>
            </p:cNvPr>
            <p:cNvSpPr>
              <a:spLocks noChangeShapeType="1"/>
            </p:cNvSpPr>
            <p:nvPr/>
          </p:nvSpPr>
          <p:spPr bwMode="auto">
            <a:xfrm flipH="1" flipV="1">
              <a:off x="988782" y="1091363"/>
              <a:ext cx="0" cy="1182771"/>
            </a:xfrm>
            <a:prstGeom prst="line">
              <a:avLst/>
            </a:prstGeom>
            <a:noFill/>
            <a:ln cmpd="sng" w="12700">
              <a:solidFill>
                <a:schemeClr val="bg1">
                  <a:lumMod val="50000"/>
                </a:schemeClr>
              </a:solidFill>
              <a:round/>
              <a:headEnd len="med" type="diamond" w="med"/>
              <a:tailEnd len="med" type="diamond" w="med"/>
            </a:ln>
            <a:effectLst/>
            <a:extLst>
              <a:ext uri="{909E8E84-426E-40DD-AFC4-6F175D3DCCD1}">
                <a14:hiddenFill>
                  <a:noFill/>
                </a14:hiddenFill>
              </a:ext>
              <a:ext uri="{AF507438-7753-43E0-B8FC-AC1667EBCBE1}">
                <a14:hiddenEffects>
                  <a:effectLst>
                    <a:outerShdw algn="ctr" dir="2700000" dist="35921" rotWithShape="0">
                      <a:schemeClr val="bg2"/>
                    </a:outerShdw>
                  </a:effectLst>
                </a14:hiddenEffects>
              </a:ext>
            </a:extLst>
          </p:spPr>
          <p:txBody>
            <a:bodyPr/>
            <a:lstStyle/>
            <a:p>
              <a:pPr>
                <a:defRPr/>
              </a:pPr>
              <a:endParaRPr altLang="en-US" kern="0" lang="zh-CN" sz="2400">
                <a:solidFill>
                  <a:srgbClr val="080808"/>
                </a:solidFill>
                <a:latin charset="-122" panose="020b0503020204020204" pitchFamily="34" typeface="微软雅黑"/>
                <a:ea charset="-122" pitchFamily="34" typeface="微软雅黑"/>
              </a:endParaRPr>
            </a:p>
          </p:txBody>
        </p:sp>
        <p:sp>
          <p:nvSpPr>
            <p:cNvPr id="23" name="Line 7">
              <a:extLst>
                <a:ext uri="{FF2B5EF4-FFF2-40B4-BE49-F238E27FC236}">
                  <a16:creationId xmlns:a16="http://schemas.microsoft.com/office/drawing/2014/main" id="{834F35A7-DCBF-4814-9CBA-221E9E018566}"/>
                </a:ext>
              </a:extLst>
            </p:cNvPr>
            <p:cNvSpPr>
              <a:spLocks noChangeShapeType="1"/>
            </p:cNvSpPr>
            <p:nvPr/>
          </p:nvSpPr>
          <p:spPr bwMode="auto">
            <a:xfrm flipH="1" flipV="1">
              <a:off x="3708336" y="1091363"/>
              <a:ext cx="10931" cy="1182771"/>
            </a:xfrm>
            <a:prstGeom prst="line">
              <a:avLst/>
            </a:prstGeom>
            <a:noFill/>
            <a:ln cmpd="sng" w="12700">
              <a:solidFill>
                <a:schemeClr val="bg1">
                  <a:lumMod val="50000"/>
                </a:schemeClr>
              </a:solidFill>
              <a:round/>
              <a:headEnd len="med" type="diamond" w="med"/>
              <a:tailEnd len="med" type="diamond" w="med"/>
            </a:ln>
            <a:effectLst/>
            <a:extLst>
              <a:ext uri="{909E8E84-426E-40DD-AFC4-6F175D3DCCD1}">
                <a14:hiddenFill>
                  <a:noFill/>
                </a14:hiddenFill>
              </a:ext>
              <a:ext uri="{AF507438-7753-43E0-B8FC-AC1667EBCBE1}">
                <a14:hiddenEffects>
                  <a:effectLst>
                    <a:outerShdw algn="ctr" dir="2700000" dist="35921" rotWithShape="0">
                      <a:schemeClr val="bg2"/>
                    </a:outerShdw>
                  </a:effectLst>
                </a14:hiddenEffects>
              </a:ext>
            </a:extLst>
          </p:spPr>
          <p:txBody>
            <a:bodyPr/>
            <a:lstStyle/>
            <a:p>
              <a:pPr>
                <a:defRPr/>
              </a:pPr>
              <a:endParaRPr altLang="en-US" kern="0" lang="zh-CN" sz="2400">
                <a:solidFill>
                  <a:srgbClr val="080808"/>
                </a:solidFill>
                <a:latin charset="-122" panose="020b0503020204020204" pitchFamily="34" typeface="微软雅黑"/>
                <a:ea charset="-122" pitchFamily="34" typeface="微软雅黑"/>
              </a:endParaRPr>
            </a:p>
          </p:txBody>
        </p:sp>
        <p:sp>
          <p:nvSpPr>
            <p:cNvPr id="24" name="Line 8">
              <a:extLst>
                <a:ext uri="{FF2B5EF4-FFF2-40B4-BE49-F238E27FC236}">
                  <a16:creationId xmlns:a16="http://schemas.microsoft.com/office/drawing/2014/main" id="{B92E8B10-EA3B-4018-A4F5-65A9148652BC}"/>
                </a:ext>
              </a:extLst>
            </p:cNvPr>
            <p:cNvSpPr>
              <a:spLocks noChangeShapeType="1"/>
            </p:cNvSpPr>
            <p:nvPr/>
          </p:nvSpPr>
          <p:spPr bwMode="auto">
            <a:xfrm flipH="1" flipV="1">
              <a:off x="2340182" y="3243300"/>
              <a:ext cx="0" cy="1119066"/>
            </a:xfrm>
            <a:prstGeom prst="line">
              <a:avLst/>
            </a:prstGeom>
            <a:noFill/>
            <a:ln cmpd="sng" w="12700">
              <a:solidFill>
                <a:schemeClr val="bg1">
                  <a:lumMod val="50000"/>
                </a:schemeClr>
              </a:solidFill>
              <a:round/>
              <a:headEnd len="med" type="diamond" w="med"/>
              <a:tailEnd len="med" type="diamond" w="med"/>
            </a:ln>
            <a:effectLst/>
            <a:extLst>
              <a:ext uri="{909E8E84-426E-40DD-AFC4-6F175D3DCCD1}">
                <a14:hiddenFill>
                  <a:noFill/>
                </a14:hiddenFill>
              </a:ext>
              <a:ext uri="{AF507438-7753-43E0-B8FC-AC1667EBCBE1}">
                <a14:hiddenEffects>
                  <a:effectLst>
                    <a:outerShdw algn="ctr" dir="2700000" dist="35921" rotWithShape="0">
                      <a:schemeClr val="bg2"/>
                    </a:outerShdw>
                  </a:effectLst>
                </a14:hiddenEffects>
              </a:ext>
            </a:extLst>
          </p:spPr>
          <p:txBody>
            <a:bodyPr/>
            <a:lstStyle/>
            <a:p>
              <a:pPr>
                <a:defRPr/>
              </a:pPr>
              <a:endParaRPr altLang="en-US" kern="0" lang="zh-CN" sz="2400">
                <a:solidFill>
                  <a:srgbClr val="080808"/>
                </a:solidFill>
                <a:latin charset="-122" panose="020b0503020204020204" pitchFamily="34" typeface="微软雅黑"/>
                <a:ea charset="-122" pitchFamily="34" typeface="微软雅黑"/>
              </a:endParaRPr>
            </a:p>
          </p:txBody>
        </p:sp>
        <p:sp>
          <p:nvSpPr>
            <p:cNvPr id="25" name="Line 9">
              <a:extLst>
                <a:ext uri="{FF2B5EF4-FFF2-40B4-BE49-F238E27FC236}">
                  <a16:creationId xmlns:a16="http://schemas.microsoft.com/office/drawing/2014/main" id="{31705636-5651-4E4D-96A4-F7FA5AC04C7E}"/>
                </a:ext>
              </a:extLst>
            </p:cNvPr>
            <p:cNvSpPr>
              <a:spLocks noChangeShapeType="1"/>
            </p:cNvSpPr>
            <p:nvPr/>
          </p:nvSpPr>
          <p:spPr bwMode="auto">
            <a:xfrm flipH="1" flipV="1">
              <a:off x="5004478" y="3243303"/>
              <a:ext cx="0" cy="1119067"/>
            </a:xfrm>
            <a:prstGeom prst="line">
              <a:avLst/>
            </a:prstGeom>
            <a:noFill/>
            <a:ln cmpd="sng" w="12700">
              <a:solidFill>
                <a:schemeClr val="bg1">
                  <a:lumMod val="50000"/>
                </a:schemeClr>
              </a:solidFill>
              <a:round/>
              <a:headEnd len="med" type="diamond" w="med"/>
              <a:tailEnd len="med" type="diamond" w="med"/>
            </a:ln>
            <a:effectLst/>
            <a:extLst>
              <a:ext uri="{909E8E84-426E-40DD-AFC4-6F175D3DCCD1}">
                <a14:hiddenFill>
                  <a:noFill/>
                </a14:hiddenFill>
              </a:ext>
              <a:ext uri="{AF507438-7753-43E0-B8FC-AC1667EBCBE1}">
                <a14:hiddenEffects>
                  <a:effectLst>
                    <a:outerShdw algn="ctr" dir="2700000" dist="35921" rotWithShape="0">
                      <a:schemeClr val="bg2"/>
                    </a:outerShdw>
                  </a:effectLst>
                </a14:hiddenEffects>
              </a:ext>
            </a:extLst>
          </p:spPr>
          <p:txBody>
            <a:bodyPr/>
            <a:lstStyle/>
            <a:p>
              <a:pPr>
                <a:defRPr/>
              </a:pPr>
              <a:endParaRPr altLang="en-US" kern="0" lang="zh-CN" sz="2400">
                <a:solidFill>
                  <a:srgbClr val="080808"/>
                </a:solidFill>
                <a:latin charset="-122" panose="020b0503020204020204" pitchFamily="34" typeface="微软雅黑"/>
                <a:ea charset="-122" pitchFamily="34" typeface="微软雅黑"/>
              </a:endParaRPr>
            </a:p>
          </p:txBody>
        </p:sp>
        <p:sp>
          <p:nvSpPr>
            <p:cNvPr id="26" name="TextBox 11">
              <a:extLst>
                <a:ext uri="{FF2B5EF4-FFF2-40B4-BE49-F238E27FC236}">
                  <a16:creationId xmlns:a16="http://schemas.microsoft.com/office/drawing/2014/main" id="{373B6240-F786-46BA-A17B-E35D7CF9C542}"/>
                </a:ext>
              </a:extLst>
            </p:cNvPr>
            <p:cNvSpPr txBox="1">
              <a:spLocks noChangeArrowheads="1"/>
            </p:cNvSpPr>
            <p:nvPr/>
          </p:nvSpPr>
          <p:spPr bwMode="auto">
            <a:xfrm flipH="1">
              <a:off x="1127717" y="1460144"/>
              <a:ext cx="1944000" cy="610267"/>
            </a:xfrm>
            <a:prstGeom prst="rect">
              <a:avLst/>
            </a:prstGeom>
            <a:noFill/>
            <a:ln>
              <a:noFill/>
            </a:ln>
            <a:effectLst/>
            <a:extLst/>
          </p:spPr>
          <p:txBody>
            <a:bodyPr wrap="square">
              <a:spAutoFit/>
            </a:bodyPr>
            <a:lstStyle>
              <a:lvl1pPr eaLnBrk="0" hangingPunct="0">
                <a:defRPr>
                  <a:solidFill>
                    <a:schemeClr val="tx1"/>
                  </a:solidFill>
                  <a:latin typeface="Arial"/>
                  <a:ea charset="-122" typeface="宋体"/>
                </a:defRPr>
              </a:lvl1pPr>
              <a:lvl2pPr eaLnBrk="0" hangingPunct="0" indent="-285750" marL="742950">
                <a:defRPr>
                  <a:solidFill>
                    <a:schemeClr val="tx1"/>
                  </a:solidFill>
                  <a:latin typeface="Arial"/>
                  <a:ea charset="-122" typeface="宋体"/>
                </a:defRPr>
              </a:lvl2pPr>
              <a:lvl3pPr eaLnBrk="0" hangingPunct="0" indent="-228600" marL="1143000">
                <a:defRPr>
                  <a:solidFill>
                    <a:schemeClr val="tx1"/>
                  </a:solidFill>
                  <a:latin typeface="Arial"/>
                  <a:ea charset="-122" typeface="宋体"/>
                </a:defRPr>
              </a:lvl3pPr>
              <a:lvl4pPr eaLnBrk="0" hangingPunct="0" indent="-228600" marL="1600200">
                <a:defRPr>
                  <a:solidFill>
                    <a:schemeClr val="tx1"/>
                  </a:solidFill>
                  <a:latin typeface="Arial"/>
                  <a:ea charset="-122" typeface="宋体"/>
                </a:defRPr>
              </a:lvl4pPr>
              <a:lvl5pPr eaLnBrk="0" hangingPunct="0" indent="-228600" marL="2057400">
                <a:defRPr>
                  <a:solidFill>
                    <a:schemeClr val="tx1"/>
                  </a:solidFill>
                  <a:latin typeface="Arial"/>
                  <a:ea charset="-122" typeface="宋体"/>
                </a:defRPr>
              </a:lvl5pPr>
              <a:lvl6pPr eaLnBrk="0" fontAlgn="base" hangingPunct="0" indent="-228600" marL="2514600">
                <a:spcBef>
                  <a:spcPct val="0"/>
                </a:spcBef>
                <a:spcAft>
                  <a:spcPct val="0"/>
                </a:spcAft>
                <a:defRPr>
                  <a:solidFill>
                    <a:schemeClr val="tx1"/>
                  </a:solidFill>
                  <a:latin typeface="Arial"/>
                  <a:ea charset="-122" typeface="宋体"/>
                </a:defRPr>
              </a:lvl6pPr>
              <a:lvl7pPr eaLnBrk="0" fontAlgn="base" hangingPunct="0" indent="-228600" marL="2971800">
                <a:spcBef>
                  <a:spcPct val="0"/>
                </a:spcBef>
                <a:spcAft>
                  <a:spcPct val="0"/>
                </a:spcAft>
                <a:defRPr>
                  <a:solidFill>
                    <a:schemeClr val="tx1"/>
                  </a:solidFill>
                  <a:latin typeface="Arial"/>
                  <a:ea charset="-122" typeface="宋体"/>
                </a:defRPr>
              </a:lvl7pPr>
              <a:lvl8pPr eaLnBrk="0" fontAlgn="base" hangingPunct="0" indent="-228600" marL="3429000">
                <a:spcBef>
                  <a:spcPct val="0"/>
                </a:spcBef>
                <a:spcAft>
                  <a:spcPct val="0"/>
                </a:spcAft>
                <a:defRPr>
                  <a:solidFill>
                    <a:schemeClr val="tx1"/>
                  </a:solidFill>
                  <a:latin typeface="Arial"/>
                  <a:ea charset="-122" typeface="宋体"/>
                </a:defRPr>
              </a:lvl8pPr>
              <a:lvl9pPr eaLnBrk="0" fontAlgn="base" hangingPunct="0" indent="-228600" marL="3886200">
                <a:spcBef>
                  <a:spcPct val="0"/>
                </a:spcBef>
                <a:spcAft>
                  <a:spcPct val="0"/>
                </a:spcAft>
                <a:defRPr>
                  <a:solidFill>
                    <a:schemeClr val="tx1"/>
                  </a:solidFill>
                  <a:latin typeface="Arial"/>
                  <a:ea charset="-122" typeface="宋体"/>
                </a:defRPr>
              </a:lvl9pPr>
            </a:lstStyle>
            <a:p>
              <a:pPr eaLnBrk="1" hangingPunct="1" lvl="0">
                <a:lnSpc>
                  <a:spcPct val="120000"/>
                </a:lnSpc>
                <a:defRPr/>
              </a:pPr>
              <a:r>
                <a:rPr altLang="en-US" lang="zh-CN" sz="1200">
                  <a:solidFill>
                    <a:schemeClr val="bg1">
                      <a:lumMod val="50000"/>
                    </a:schemeClr>
                  </a:solidFill>
                  <a:latin charset="-122" panose="020b0503020204020204" pitchFamily="34" typeface="微软雅黑"/>
                  <a:ea charset="-122" pitchFamily="34" typeface="微软雅黑"/>
                  <a:cs typeface="+mn-ea"/>
                  <a:sym typeface="+mn-lt"/>
                </a:rPr>
                <a:t>您的内容打在这里，或者通过复制您的文本后，在此框中选择粘贴，并选择只保留文字。</a:t>
              </a:r>
            </a:p>
          </p:txBody>
        </p:sp>
        <p:sp>
          <p:nvSpPr>
            <p:cNvPr id="27" name="TextBox 11">
              <a:extLst>
                <a:ext uri="{FF2B5EF4-FFF2-40B4-BE49-F238E27FC236}">
                  <a16:creationId xmlns:a16="http://schemas.microsoft.com/office/drawing/2014/main" id="{6B1FA4B8-1B16-4276-AAD8-1751AB3A398C}"/>
                </a:ext>
              </a:extLst>
            </p:cNvPr>
            <p:cNvSpPr txBox="1">
              <a:spLocks noChangeArrowheads="1"/>
            </p:cNvSpPr>
            <p:nvPr/>
          </p:nvSpPr>
          <p:spPr bwMode="auto">
            <a:xfrm flipH="1">
              <a:off x="1127729" y="1165395"/>
              <a:ext cx="1628775" cy="322499"/>
            </a:xfrm>
            <a:prstGeom prst="rect">
              <a:avLst/>
            </a:prstGeom>
            <a:noFill/>
            <a:ln>
              <a:noFill/>
            </a:ln>
            <a:effectLst/>
            <a:extLst/>
          </p:spPr>
          <p:txBody>
            <a:bodyPr>
              <a:spAutoFit/>
            </a:bodyPr>
            <a:lstStyle>
              <a:lvl1pPr eaLnBrk="0" hangingPunct="0">
                <a:defRPr>
                  <a:solidFill>
                    <a:schemeClr val="tx1"/>
                  </a:solidFill>
                  <a:latin typeface="Arial"/>
                  <a:ea charset="-122" typeface="宋体"/>
                </a:defRPr>
              </a:lvl1pPr>
              <a:lvl2pPr eaLnBrk="0" hangingPunct="0" indent="-285750" marL="742950">
                <a:defRPr>
                  <a:solidFill>
                    <a:schemeClr val="tx1"/>
                  </a:solidFill>
                  <a:latin typeface="Arial"/>
                  <a:ea charset="-122" typeface="宋体"/>
                </a:defRPr>
              </a:lvl2pPr>
              <a:lvl3pPr eaLnBrk="0" hangingPunct="0" indent="-228600" marL="1143000">
                <a:defRPr>
                  <a:solidFill>
                    <a:schemeClr val="tx1"/>
                  </a:solidFill>
                  <a:latin typeface="Arial"/>
                  <a:ea charset="-122" typeface="宋体"/>
                </a:defRPr>
              </a:lvl3pPr>
              <a:lvl4pPr eaLnBrk="0" hangingPunct="0" indent="-228600" marL="1600200">
                <a:defRPr>
                  <a:solidFill>
                    <a:schemeClr val="tx1"/>
                  </a:solidFill>
                  <a:latin typeface="Arial"/>
                  <a:ea charset="-122" typeface="宋体"/>
                </a:defRPr>
              </a:lvl4pPr>
              <a:lvl5pPr eaLnBrk="0" hangingPunct="0" indent="-228600" marL="2057400">
                <a:defRPr>
                  <a:solidFill>
                    <a:schemeClr val="tx1"/>
                  </a:solidFill>
                  <a:latin typeface="Arial"/>
                  <a:ea charset="-122" typeface="宋体"/>
                </a:defRPr>
              </a:lvl5pPr>
              <a:lvl6pPr eaLnBrk="0" fontAlgn="base" hangingPunct="0" indent="-228600" marL="2514600">
                <a:spcBef>
                  <a:spcPct val="0"/>
                </a:spcBef>
                <a:spcAft>
                  <a:spcPct val="0"/>
                </a:spcAft>
                <a:defRPr>
                  <a:solidFill>
                    <a:schemeClr val="tx1"/>
                  </a:solidFill>
                  <a:latin typeface="Arial"/>
                  <a:ea charset="-122" typeface="宋体"/>
                </a:defRPr>
              </a:lvl6pPr>
              <a:lvl7pPr eaLnBrk="0" fontAlgn="base" hangingPunct="0" indent="-228600" marL="2971800">
                <a:spcBef>
                  <a:spcPct val="0"/>
                </a:spcBef>
                <a:spcAft>
                  <a:spcPct val="0"/>
                </a:spcAft>
                <a:defRPr>
                  <a:solidFill>
                    <a:schemeClr val="tx1"/>
                  </a:solidFill>
                  <a:latin typeface="Arial"/>
                  <a:ea charset="-122" typeface="宋体"/>
                </a:defRPr>
              </a:lvl7pPr>
              <a:lvl8pPr eaLnBrk="0" fontAlgn="base" hangingPunct="0" indent="-228600" marL="3429000">
                <a:spcBef>
                  <a:spcPct val="0"/>
                </a:spcBef>
                <a:spcAft>
                  <a:spcPct val="0"/>
                </a:spcAft>
                <a:defRPr>
                  <a:solidFill>
                    <a:schemeClr val="tx1"/>
                  </a:solidFill>
                  <a:latin typeface="Arial"/>
                  <a:ea charset="-122" typeface="宋体"/>
                </a:defRPr>
              </a:lvl8pPr>
              <a:lvl9pPr eaLnBrk="0" fontAlgn="base" hangingPunct="0" indent="-228600" marL="3886200">
                <a:spcBef>
                  <a:spcPct val="0"/>
                </a:spcBef>
                <a:spcAft>
                  <a:spcPct val="0"/>
                </a:spcAft>
                <a:defRPr>
                  <a:solidFill>
                    <a:schemeClr val="tx1"/>
                  </a:solidFill>
                  <a:latin typeface="Arial"/>
                  <a:ea charset="-122" typeface="宋体"/>
                </a:defRPr>
              </a:lvl9pPr>
            </a:lstStyle>
            <a:p>
              <a:pPr eaLnBrk="1" fontAlgn="auto" hangingPunct="1">
                <a:spcBef>
                  <a:spcPct val="0"/>
                </a:spcBef>
                <a:spcAft>
                  <a:spcPct val="0"/>
                </a:spcAft>
                <a:defRPr/>
              </a:pPr>
              <a:r>
                <a:rPr altLang="en-US" b="1" kern="0" lang="zh-CN" sz="2000">
                  <a:solidFill>
                    <a:schemeClr val="bg1">
                      <a:lumMod val="50000"/>
                    </a:schemeClr>
                  </a:solidFill>
                  <a:latin charset="-122" panose="020b0503020204020204" pitchFamily="34" typeface="微软雅黑"/>
                  <a:ea charset="-122" pitchFamily="34" typeface="微软雅黑"/>
                  <a:cs typeface="+mn-ea"/>
                  <a:sym typeface="+mn-lt"/>
                </a:rPr>
                <a:t>点击添加标题    </a:t>
              </a:r>
            </a:p>
          </p:txBody>
        </p:sp>
        <p:sp>
          <p:nvSpPr>
            <p:cNvPr id="28" name="TextBox 11">
              <a:extLst>
                <a:ext uri="{FF2B5EF4-FFF2-40B4-BE49-F238E27FC236}">
                  <a16:creationId xmlns:a16="http://schemas.microsoft.com/office/drawing/2014/main" id="{DE349353-F6A4-4BD2-BF6C-59982207B055}"/>
                </a:ext>
              </a:extLst>
            </p:cNvPr>
            <p:cNvSpPr txBox="1">
              <a:spLocks noChangeArrowheads="1"/>
            </p:cNvSpPr>
            <p:nvPr/>
          </p:nvSpPr>
          <p:spPr bwMode="auto">
            <a:xfrm flipH="1">
              <a:off x="3852349" y="1460144"/>
              <a:ext cx="1944000" cy="610267"/>
            </a:xfrm>
            <a:prstGeom prst="rect">
              <a:avLst/>
            </a:prstGeom>
            <a:noFill/>
            <a:ln>
              <a:noFill/>
            </a:ln>
            <a:effectLst/>
            <a:extLst/>
          </p:spPr>
          <p:txBody>
            <a:bodyPr wrap="square">
              <a:spAutoFit/>
            </a:bodyPr>
            <a:lstStyle>
              <a:lvl1pPr eaLnBrk="0" hangingPunct="0">
                <a:defRPr>
                  <a:solidFill>
                    <a:schemeClr val="tx1"/>
                  </a:solidFill>
                  <a:latin typeface="Arial"/>
                  <a:ea charset="-122" typeface="宋体"/>
                </a:defRPr>
              </a:lvl1pPr>
              <a:lvl2pPr eaLnBrk="0" hangingPunct="0" indent="-285750" marL="742950">
                <a:defRPr>
                  <a:solidFill>
                    <a:schemeClr val="tx1"/>
                  </a:solidFill>
                  <a:latin typeface="Arial"/>
                  <a:ea charset="-122" typeface="宋体"/>
                </a:defRPr>
              </a:lvl2pPr>
              <a:lvl3pPr eaLnBrk="0" hangingPunct="0" indent="-228600" marL="1143000">
                <a:defRPr>
                  <a:solidFill>
                    <a:schemeClr val="tx1"/>
                  </a:solidFill>
                  <a:latin typeface="Arial"/>
                  <a:ea charset="-122" typeface="宋体"/>
                </a:defRPr>
              </a:lvl3pPr>
              <a:lvl4pPr eaLnBrk="0" hangingPunct="0" indent="-228600" marL="1600200">
                <a:defRPr>
                  <a:solidFill>
                    <a:schemeClr val="tx1"/>
                  </a:solidFill>
                  <a:latin typeface="Arial"/>
                  <a:ea charset="-122" typeface="宋体"/>
                </a:defRPr>
              </a:lvl4pPr>
              <a:lvl5pPr eaLnBrk="0" hangingPunct="0" indent="-228600" marL="2057400">
                <a:defRPr>
                  <a:solidFill>
                    <a:schemeClr val="tx1"/>
                  </a:solidFill>
                  <a:latin typeface="Arial"/>
                  <a:ea charset="-122" typeface="宋体"/>
                </a:defRPr>
              </a:lvl5pPr>
              <a:lvl6pPr eaLnBrk="0" fontAlgn="base" hangingPunct="0" indent="-228600" marL="2514600">
                <a:spcBef>
                  <a:spcPct val="0"/>
                </a:spcBef>
                <a:spcAft>
                  <a:spcPct val="0"/>
                </a:spcAft>
                <a:defRPr>
                  <a:solidFill>
                    <a:schemeClr val="tx1"/>
                  </a:solidFill>
                  <a:latin typeface="Arial"/>
                  <a:ea charset="-122" typeface="宋体"/>
                </a:defRPr>
              </a:lvl6pPr>
              <a:lvl7pPr eaLnBrk="0" fontAlgn="base" hangingPunct="0" indent="-228600" marL="2971800">
                <a:spcBef>
                  <a:spcPct val="0"/>
                </a:spcBef>
                <a:spcAft>
                  <a:spcPct val="0"/>
                </a:spcAft>
                <a:defRPr>
                  <a:solidFill>
                    <a:schemeClr val="tx1"/>
                  </a:solidFill>
                  <a:latin typeface="Arial"/>
                  <a:ea charset="-122" typeface="宋体"/>
                </a:defRPr>
              </a:lvl7pPr>
              <a:lvl8pPr eaLnBrk="0" fontAlgn="base" hangingPunct="0" indent="-228600" marL="3429000">
                <a:spcBef>
                  <a:spcPct val="0"/>
                </a:spcBef>
                <a:spcAft>
                  <a:spcPct val="0"/>
                </a:spcAft>
                <a:defRPr>
                  <a:solidFill>
                    <a:schemeClr val="tx1"/>
                  </a:solidFill>
                  <a:latin typeface="Arial"/>
                  <a:ea charset="-122" typeface="宋体"/>
                </a:defRPr>
              </a:lvl8pPr>
              <a:lvl9pPr eaLnBrk="0" fontAlgn="base" hangingPunct="0" indent="-228600" marL="3886200">
                <a:spcBef>
                  <a:spcPct val="0"/>
                </a:spcBef>
                <a:spcAft>
                  <a:spcPct val="0"/>
                </a:spcAft>
                <a:defRPr>
                  <a:solidFill>
                    <a:schemeClr val="tx1"/>
                  </a:solidFill>
                  <a:latin typeface="Arial"/>
                  <a:ea charset="-122" typeface="宋体"/>
                </a:defRPr>
              </a:lvl9pPr>
            </a:lstStyle>
            <a:p>
              <a:pPr eaLnBrk="1" hangingPunct="1" lvl="0">
                <a:lnSpc>
                  <a:spcPct val="120000"/>
                </a:lnSpc>
                <a:defRPr/>
              </a:pPr>
              <a:r>
                <a:rPr altLang="en-US" lang="zh-CN" sz="1200">
                  <a:solidFill>
                    <a:schemeClr val="bg1">
                      <a:lumMod val="50000"/>
                    </a:schemeClr>
                  </a:solidFill>
                  <a:latin charset="-122" panose="020b0503020204020204" pitchFamily="34" typeface="微软雅黑"/>
                  <a:ea charset="-122" pitchFamily="34" typeface="微软雅黑"/>
                  <a:cs typeface="+mn-ea"/>
                  <a:sym typeface="+mn-lt"/>
                </a:rPr>
                <a:t>您的内容打在这里，或者通过复制您的文本后，在此框中选择粘贴，并选择只保留文字。</a:t>
              </a:r>
            </a:p>
          </p:txBody>
        </p:sp>
        <p:sp>
          <p:nvSpPr>
            <p:cNvPr id="29" name="TextBox 11">
              <a:extLst>
                <a:ext uri="{FF2B5EF4-FFF2-40B4-BE49-F238E27FC236}">
                  <a16:creationId xmlns:a16="http://schemas.microsoft.com/office/drawing/2014/main" id="{40FD4273-0186-4528-BA3A-E2E5F44222E0}"/>
                </a:ext>
              </a:extLst>
            </p:cNvPr>
            <p:cNvSpPr txBox="1">
              <a:spLocks noChangeArrowheads="1"/>
            </p:cNvSpPr>
            <p:nvPr/>
          </p:nvSpPr>
          <p:spPr bwMode="auto">
            <a:xfrm flipH="1">
              <a:off x="3852368" y="1165395"/>
              <a:ext cx="1628775" cy="322499"/>
            </a:xfrm>
            <a:prstGeom prst="rect">
              <a:avLst/>
            </a:prstGeom>
            <a:noFill/>
            <a:ln>
              <a:noFill/>
            </a:ln>
            <a:effectLst/>
            <a:extLst/>
          </p:spPr>
          <p:txBody>
            <a:bodyPr>
              <a:spAutoFit/>
            </a:bodyPr>
            <a:lstStyle>
              <a:lvl1pPr eaLnBrk="0" hangingPunct="0">
                <a:defRPr>
                  <a:solidFill>
                    <a:schemeClr val="tx1"/>
                  </a:solidFill>
                  <a:latin typeface="Arial"/>
                  <a:ea charset="-122" typeface="宋体"/>
                </a:defRPr>
              </a:lvl1pPr>
              <a:lvl2pPr eaLnBrk="0" hangingPunct="0" indent="-285750" marL="742950">
                <a:defRPr>
                  <a:solidFill>
                    <a:schemeClr val="tx1"/>
                  </a:solidFill>
                  <a:latin typeface="Arial"/>
                  <a:ea charset="-122" typeface="宋体"/>
                </a:defRPr>
              </a:lvl2pPr>
              <a:lvl3pPr eaLnBrk="0" hangingPunct="0" indent="-228600" marL="1143000">
                <a:defRPr>
                  <a:solidFill>
                    <a:schemeClr val="tx1"/>
                  </a:solidFill>
                  <a:latin typeface="Arial"/>
                  <a:ea charset="-122" typeface="宋体"/>
                </a:defRPr>
              </a:lvl3pPr>
              <a:lvl4pPr eaLnBrk="0" hangingPunct="0" indent="-228600" marL="1600200">
                <a:defRPr>
                  <a:solidFill>
                    <a:schemeClr val="tx1"/>
                  </a:solidFill>
                  <a:latin typeface="Arial"/>
                  <a:ea charset="-122" typeface="宋体"/>
                </a:defRPr>
              </a:lvl4pPr>
              <a:lvl5pPr eaLnBrk="0" hangingPunct="0" indent="-228600" marL="2057400">
                <a:defRPr>
                  <a:solidFill>
                    <a:schemeClr val="tx1"/>
                  </a:solidFill>
                  <a:latin typeface="Arial"/>
                  <a:ea charset="-122" typeface="宋体"/>
                </a:defRPr>
              </a:lvl5pPr>
              <a:lvl6pPr eaLnBrk="0" fontAlgn="base" hangingPunct="0" indent="-228600" marL="2514600">
                <a:spcBef>
                  <a:spcPct val="0"/>
                </a:spcBef>
                <a:spcAft>
                  <a:spcPct val="0"/>
                </a:spcAft>
                <a:defRPr>
                  <a:solidFill>
                    <a:schemeClr val="tx1"/>
                  </a:solidFill>
                  <a:latin typeface="Arial"/>
                  <a:ea charset="-122" typeface="宋体"/>
                </a:defRPr>
              </a:lvl6pPr>
              <a:lvl7pPr eaLnBrk="0" fontAlgn="base" hangingPunct="0" indent="-228600" marL="2971800">
                <a:spcBef>
                  <a:spcPct val="0"/>
                </a:spcBef>
                <a:spcAft>
                  <a:spcPct val="0"/>
                </a:spcAft>
                <a:defRPr>
                  <a:solidFill>
                    <a:schemeClr val="tx1"/>
                  </a:solidFill>
                  <a:latin typeface="Arial"/>
                  <a:ea charset="-122" typeface="宋体"/>
                </a:defRPr>
              </a:lvl7pPr>
              <a:lvl8pPr eaLnBrk="0" fontAlgn="base" hangingPunct="0" indent="-228600" marL="3429000">
                <a:spcBef>
                  <a:spcPct val="0"/>
                </a:spcBef>
                <a:spcAft>
                  <a:spcPct val="0"/>
                </a:spcAft>
                <a:defRPr>
                  <a:solidFill>
                    <a:schemeClr val="tx1"/>
                  </a:solidFill>
                  <a:latin typeface="Arial"/>
                  <a:ea charset="-122" typeface="宋体"/>
                </a:defRPr>
              </a:lvl8pPr>
              <a:lvl9pPr eaLnBrk="0" fontAlgn="base" hangingPunct="0" indent="-228600" marL="3886200">
                <a:spcBef>
                  <a:spcPct val="0"/>
                </a:spcBef>
                <a:spcAft>
                  <a:spcPct val="0"/>
                </a:spcAft>
                <a:defRPr>
                  <a:solidFill>
                    <a:schemeClr val="tx1"/>
                  </a:solidFill>
                  <a:latin typeface="Arial"/>
                  <a:ea charset="-122" typeface="宋体"/>
                </a:defRPr>
              </a:lvl9pPr>
            </a:lstStyle>
            <a:p>
              <a:pPr eaLnBrk="1" fontAlgn="auto" hangingPunct="1">
                <a:spcBef>
                  <a:spcPct val="0"/>
                </a:spcBef>
                <a:spcAft>
                  <a:spcPct val="0"/>
                </a:spcAft>
                <a:defRPr/>
              </a:pPr>
              <a:r>
                <a:rPr altLang="en-US" b="1" kern="0" lang="zh-CN" sz="2000">
                  <a:solidFill>
                    <a:schemeClr val="bg1">
                      <a:lumMod val="50000"/>
                    </a:schemeClr>
                  </a:solidFill>
                  <a:latin charset="-122" panose="020b0503020204020204" pitchFamily="34" typeface="微软雅黑"/>
                  <a:ea charset="-122" pitchFamily="34" typeface="微软雅黑"/>
                  <a:cs typeface="+mn-ea"/>
                  <a:sym typeface="+mn-lt"/>
                </a:rPr>
                <a:t>点击添加标题    </a:t>
              </a:r>
            </a:p>
          </p:txBody>
        </p:sp>
        <p:sp>
          <p:nvSpPr>
            <p:cNvPr id="30" name="TextBox 11">
              <a:extLst>
                <a:ext uri="{FF2B5EF4-FFF2-40B4-BE49-F238E27FC236}">
                  <a16:creationId xmlns:a16="http://schemas.microsoft.com/office/drawing/2014/main" id="{42B22440-742B-42C0-B129-60B0628D136B}"/>
                </a:ext>
              </a:extLst>
            </p:cNvPr>
            <p:cNvSpPr txBox="1">
              <a:spLocks noChangeArrowheads="1"/>
            </p:cNvSpPr>
            <p:nvPr/>
          </p:nvSpPr>
          <p:spPr bwMode="auto">
            <a:xfrm flipH="1">
              <a:off x="5220072" y="3661917"/>
              <a:ext cx="1944000" cy="610267"/>
            </a:xfrm>
            <a:prstGeom prst="rect">
              <a:avLst/>
            </a:prstGeom>
            <a:noFill/>
            <a:ln>
              <a:noFill/>
            </a:ln>
            <a:effectLst/>
            <a:extLst/>
          </p:spPr>
          <p:txBody>
            <a:bodyPr wrap="square">
              <a:spAutoFit/>
            </a:bodyPr>
            <a:lstStyle>
              <a:lvl1pPr eaLnBrk="0" hangingPunct="0">
                <a:defRPr>
                  <a:solidFill>
                    <a:schemeClr val="tx1"/>
                  </a:solidFill>
                  <a:latin typeface="Arial"/>
                  <a:ea charset="-122" typeface="宋体"/>
                </a:defRPr>
              </a:lvl1pPr>
              <a:lvl2pPr eaLnBrk="0" hangingPunct="0" indent="-285750" marL="742950">
                <a:defRPr>
                  <a:solidFill>
                    <a:schemeClr val="tx1"/>
                  </a:solidFill>
                  <a:latin typeface="Arial"/>
                  <a:ea charset="-122" typeface="宋体"/>
                </a:defRPr>
              </a:lvl2pPr>
              <a:lvl3pPr eaLnBrk="0" hangingPunct="0" indent="-228600" marL="1143000">
                <a:defRPr>
                  <a:solidFill>
                    <a:schemeClr val="tx1"/>
                  </a:solidFill>
                  <a:latin typeface="Arial"/>
                  <a:ea charset="-122" typeface="宋体"/>
                </a:defRPr>
              </a:lvl3pPr>
              <a:lvl4pPr eaLnBrk="0" hangingPunct="0" indent="-228600" marL="1600200">
                <a:defRPr>
                  <a:solidFill>
                    <a:schemeClr val="tx1"/>
                  </a:solidFill>
                  <a:latin typeface="Arial"/>
                  <a:ea charset="-122" typeface="宋体"/>
                </a:defRPr>
              </a:lvl4pPr>
              <a:lvl5pPr eaLnBrk="0" hangingPunct="0" indent="-228600" marL="2057400">
                <a:defRPr>
                  <a:solidFill>
                    <a:schemeClr val="tx1"/>
                  </a:solidFill>
                  <a:latin typeface="Arial"/>
                  <a:ea charset="-122" typeface="宋体"/>
                </a:defRPr>
              </a:lvl5pPr>
              <a:lvl6pPr eaLnBrk="0" fontAlgn="base" hangingPunct="0" indent="-228600" marL="2514600">
                <a:spcBef>
                  <a:spcPct val="0"/>
                </a:spcBef>
                <a:spcAft>
                  <a:spcPct val="0"/>
                </a:spcAft>
                <a:defRPr>
                  <a:solidFill>
                    <a:schemeClr val="tx1"/>
                  </a:solidFill>
                  <a:latin typeface="Arial"/>
                  <a:ea charset="-122" typeface="宋体"/>
                </a:defRPr>
              </a:lvl6pPr>
              <a:lvl7pPr eaLnBrk="0" fontAlgn="base" hangingPunct="0" indent="-228600" marL="2971800">
                <a:spcBef>
                  <a:spcPct val="0"/>
                </a:spcBef>
                <a:spcAft>
                  <a:spcPct val="0"/>
                </a:spcAft>
                <a:defRPr>
                  <a:solidFill>
                    <a:schemeClr val="tx1"/>
                  </a:solidFill>
                  <a:latin typeface="Arial"/>
                  <a:ea charset="-122" typeface="宋体"/>
                </a:defRPr>
              </a:lvl7pPr>
              <a:lvl8pPr eaLnBrk="0" fontAlgn="base" hangingPunct="0" indent="-228600" marL="3429000">
                <a:spcBef>
                  <a:spcPct val="0"/>
                </a:spcBef>
                <a:spcAft>
                  <a:spcPct val="0"/>
                </a:spcAft>
                <a:defRPr>
                  <a:solidFill>
                    <a:schemeClr val="tx1"/>
                  </a:solidFill>
                  <a:latin typeface="Arial"/>
                  <a:ea charset="-122" typeface="宋体"/>
                </a:defRPr>
              </a:lvl8pPr>
              <a:lvl9pPr eaLnBrk="0" fontAlgn="base" hangingPunct="0" indent="-228600" marL="3886200">
                <a:spcBef>
                  <a:spcPct val="0"/>
                </a:spcBef>
                <a:spcAft>
                  <a:spcPct val="0"/>
                </a:spcAft>
                <a:defRPr>
                  <a:solidFill>
                    <a:schemeClr val="tx1"/>
                  </a:solidFill>
                  <a:latin typeface="Arial"/>
                  <a:ea charset="-122" typeface="宋体"/>
                </a:defRPr>
              </a:lvl9pPr>
            </a:lstStyle>
            <a:p>
              <a:pPr eaLnBrk="1" hangingPunct="1" lvl="0">
                <a:lnSpc>
                  <a:spcPct val="120000"/>
                </a:lnSpc>
                <a:defRPr/>
              </a:pPr>
              <a:r>
                <a:rPr altLang="en-US" lang="zh-CN" sz="1200">
                  <a:solidFill>
                    <a:schemeClr val="bg1">
                      <a:lumMod val="50000"/>
                    </a:schemeClr>
                  </a:solidFill>
                  <a:latin charset="-122" panose="020b0503020204020204" pitchFamily="34" typeface="微软雅黑"/>
                  <a:ea charset="-122" pitchFamily="34" typeface="微软雅黑"/>
                  <a:cs typeface="+mn-ea"/>
                  <a:sym typeface="+mn-lt"/>
                </a:rPr>
                <a:t>您的内容打在这里，或者通过复制您的文本后，在此框中选择粘贴，并选择只保留文字。</a:t>
              </a:r>
            </a:p>
          </p:txBody>
        </p:sp>
        <p:sp>
          <p:nvSpPr>
            <p:cNvPr id="31" name="TextBox 11">
              <a:extLst>
                <a:ext uri="{FF2B5EF4-FFF2-40B4-BE49-F238E27FC236}">
                  <a16:creationId xmlns:a16="http://schemas.microsoft.com/office/drawing/2014/main" id="{31323370-E284-4AD8-82C3-963CC6E8BD4D}"/>
                </a:ext>
              </a:extLst>
            </p:cNvPr>
            <p:cNvSpPr txBox="1">
              <a:spLocks noChangeArrowheads="1"/>
            </p:cNvSpPr>
            <p:nvPr/>
          </p:nvSpPr>
          <p:spPr bwMode="auto">
            <a:xfrm flipH="1">
              <a:off x="5220090" y="3367170"/>
              <a:ext cx="1628775" cy="322499"/>
            </a:xfrm>
            <a:prstGeom prst="rect">
              <a:avLst/>
            </a:prstGeom>
            <a:noFill/>
            <a:ln>
              <a:noFill/>
            </a:ln>
            <a:effectLst/>
            <a:extLst/>
          </p:spPr>
          <p:txBody>
            <a:bodyPr>
              <a:spAutoFit/>
            </a:bodyPr>
            <a:lstStyle>
              <a:lvl1pPr eaLnBrk="0" hangingPunct="0">
                <a:defRPr>
                  <a:solidFill>
                    <a:schemeClr val="tx1"/>
                  </a:solidFill>
                  <a:latin typeface="Arial"/>
                  <a:ea charset="-122" typeface="宋体"/>
                </a:defRPr>
              </a:lvl1pPr>
              <a:lvl2pPr eaLnBrk="0" hangingPunct="0" indent="-285750" marL="742950">
                <a:defRPr>
                  <a:solidFill>
                    <a:schemeClr val="tx1"/>
                  </a:solidFill>
                  <a:latin typeface="Arial"/>
                  <a:ea charset="-122" typeface="宋体"/>
                </a:defRPr>
              </a:lvl2pPr>
              <a:lvl3pPr eaLnBrk="0" hangingPunct="0" indent="-228600" marL="1143000">
                <a:defRPr>
                  <a:solidFill>
                    <a:schemeClr val="tx1"/>
                  </a:solidFill>
                  <a:latin typeface="Arial"/>
                  <a:ea charset="-122" typeface="宋体"/>
                </a:defRPr>
              </a:lvl3pPr>
              <a:lvl4pPr eaLnBrk="0" hangingPunct="0" indent="-228600" marL="1600200">
                <a:defRPr>
                  <a:solidFill>
                    <a:schemeClr val="tx1"/>
                  </a:solidFill>
                  <a:latin typeface="Arial"/>
                  <a:ea charset="-122" typeface="宋体"/>
                </a:defRPr>
              </a:lvl4pPr>
              <a:lvl5pPr eaLnBrk="0" hangingPunct="0" indent="-228600" marL="2057400">
                <a:defRPr>
                  <a:solidFill>
                    <a:schemeClr val="tx1"/>
                  </a:solidFill>
                  <a:latin typeface="Arial"/>
                  <a:ea charset="-122" typeface="宋体"/>
                </a:defRPr>
              </a:lvl5pPr>
              <a:lvl6pPr eaLnBrk="0" fontAlgn="base" hangingPunct="0" indent="-228600" marL="2514600">
                <a:spcBef>
                  <a:spcPct val="0"/>
                </a:spcBef>
                <a:spcAft>
                  <a:spcPct val="0"/>
                </a:spcAft>
                <a:defRPr>
                  <a:solidFill>
                    <a:schemeClr val="tx1"/>
                  </a:solidFill>
                  <a:latin typeface="Arial"/>
                  <a:ea charset="-122" typeface="宋体"/>
                </a:defRPr>
              </a:lvl6pPr>
              <a:lvl7pPr eaLnBrk="0" fontAlgn="base" hangingPunct="0" indent="-228600" marL="2971800">
                <a:spcBef>
                  <a:spcPct val="0"/>
                </a:spcBef>
                <a:spcAft>
                  <a:spcPct val="0"/>
                </a:spcAft>
                <a:defRPr>
                  <a:solidFill>
                    <a:schemeClr val="tx1"/>
                  </a:solidFill>
                  <a:latin typeface="Arial"/>
                  <a:ea charset="-122" typeface="宋体"/>
                </a:defRPr>
              </a:lvl7pPr>
              <a:lvl8pPr eaLnBrk="0" fontAlgn="base" hangingPunct="0" indent="-228600" marL="3429000">
                <a:spcBef>
                  <a:spcPct val="0"/>
                </a:spcBef>
                <a:spcAft>
                  <a:spcPct val="0"/>
                </a:spcAft>
                <a:defRPr>
                  <a:solidFill>
                    <a:schemeClr val="tx1"/>
                  </a:solidFill>
                  <a:latin typeface="Arial"/>
                  <a:ea charset="-122" typeface="宋体"/>
                </a:defRPr>
              </a:lvl8pPr>
              <a:lvl9pPr eaLnBrk="0" fontAlgn="base" hangingPunct="0" indent="-228600" marL="3886200">
                <a:spcBef>
                  <a:spcPct val="0"/>
                </a:spcBef>
                <a:spcAft>
                  <a:spcPct val="0"/>
                </a:spcAft>
                <a:defRPr>
                  <a:solidFill>
                    <a:schemeClr val="tx1"/>
                  </a:solidFill>
                  <a:latin typeface="Arial"/>
                  <a:ea charset="-122" typeface="宋体"/>
                </a:defRPr>
              </a:lvl9pPr>
            </a:lstStyle>
            <a:p>
              <a:pPr eaLnBrk="1" fontAlgn="auto" hangingPunct="1">
                <a:spcBef>
                  <a:spcPct val="0"/>
                </a:spcBef>
                <a:spcAft>
                  <a:spcPct val="0"/>
                </a:spcAft>
                <a:defRPr/>
              </a:pPr>
              <a:r>
                <a:rPr altLang="en-US" b="1" kern="0" lang="zh-CN" sz="2000">
                  <a:solidFill>
                    <a:schemeClr val="bg1">
                      <a:lumMod val="50000"/>
                    </a:schemeClr>
                  </a:solidFill>
                  <a:latin charset="-122" panose="020b0503020204020204" pitchFamily="34" typeface="微软雅黑"/>
                  <a:ea charset="-122" pitchFamily="34" typeface="微软雅黑"/>
                  <a:cs typeface="+mn-ea"/>
                  <a:sym typeface="+mn-lt"/>
                </a:rPr>
                <a:t>点击添加标题    </a:t>
              </a:r>
            </a:p>
          </p:txBody>
        </p:sp>
        <p:sp>
          <p:nvSpPr>
            <p:cNvPr id="32" name="TextBox 11">
              <a:extLst>
                <a:ext uri="{FF2B5EF4-FFF2-40B4-BE49-F238E27FC236}">
                  <a16:creationId xmlns:a16="http://schemas.microsoft.com/office/drawing/2014/main" id="{D05A3E72-396F-4F83-A0FD-428C79BB2E64}"/>
                </a:ext>
              </a:extLst>
            </p:cNvPr>
            <p:cNvSpPr txBox="1">
              <a:spLocks noChangeArrowheads="1"/>
            </p:cNvSpPr>
            <p:nvPr/>
          </p:nvSpPr>
          <p:spPr bwMode="auto">
            <a:xfrm flipH="1">
              <a:off x="2524043" y="3661917"/>
              <a:ext cx="1944000" cy="610267"/>
            </a:xfrm>
            <a:prstGeom prst="rect">
              <a:avLst/>
            </a:prstGeom>
            <a:noFill/>
            <a:ln>
              <a:noFill/>
            </a:ln>
            <a:effectLst/>
            <a:extLst/>
          </p:spPr>
          <p:txBody>
            <a:bodyPr wrap="square">
              <a:spAutoFit/>
            </a:bodyPr>
            <a:lstStyle>
              <a:lvl1pPr eaLnBrk="0" hangingPunct="0">
                <a:defRPr>
                  <a:solidFill>
                    <a:schemeClr val="tx1"/>
                  </a:solidFill>
                  <a:latin typeface="Arial"/>
                  <a:ea charset="-122" typeface="宋体"/>
                </a:defRPr>
              </a:lvl1pPr>
              <a:lvl2pPr eaLnBrk="0" hangingPunct="0" indent="-285750" marL="742950">
                <a:defRPr>
                  <a:solidFill>
                    <a:schemeClr val="tx1"/>
                  </a:solidFill>
                  <a:latin typeface="Arial"/>
                  <a:ea charset="-122" typeface="宋体"/>
                </a:defRPr>
              </a:lvl2pPr>
              <a:lvl3pPr eaLnBrk="0" hangingPunct="0" indent="-228600" marL="1143000">
                <a:defRPr>
                  <a:solidFill>
                    <a:schemeClr val="tx1"/>
                  </a:solidFill>
                  <a:latin typeface="Arial"/>
                  <a:ea charset="-122" typeface="宋体"/>
                </a:defRPr>
              </a:lvl3pPr>
              <a:lvl4pPr eaLnBrk="0" hangingPunct="0" indent="-228600" marL="1600200">
                <a:defRPr>
                  <a:solidFill>
                    <a:schemeClr val="tx1"/>
                  </a:solidFill>
                  <a:latin typeface="Arial"/>
                  <a:ea charset="-122" typeface="宋体"/>
                </a:defRPr>
              </a:lvl4pPr>
              <a:lvl5pPr eaLnBrk="0" hangingPunct="0" indent="-228600" marL="2057400">
                <a:defRPr>
                  <a:solidFill>
                    <a:schemeClr val="tx1"/>
                  </a:solidFill>
                  <a:latin typeface="Arial"/>
                  <a:ea charset="-122" typeface="宋体"/>
                </a:defRPr>
              </a:lvl5pPr>
              <a:lvl6pPr eaLnBrk="0" fontAlgn="base" hangingPunct="0" indent="-228600" marL="2514600">
                <a:spcBef>
                  <a:spcPct val="0"/>
                </a:spcBef>
                <a:spcAft>
                  <a:spcPct val="0"/>
                </a:spcAft>
                <a:defRPr>
                  <a:solidFill>
                    <a:schemeClr val="tx1"/>
                  </a:solidFill>
                  <a:latin typeface="Arial"/>
                  <a:ea charset="-122" typeface="宋体"/>
                </a:defRPr>
              </a:lvl6pPr>
              <a:lvl7pPr eaLnBrk="0" fontAlgn="base" hangingPunct="0" indent="-228600" marL="2971800">
                <a:spcBef>
                  <a:spcPct val="0"/>
                </a:spcBef>
                <a:spcAft>
                  <a:spcPct val="0"/>
                </a:spcAft>
                <a:defRPr>
                  <a:solidFill>
                    <a:schemeClr val="tx1"/>
                  </a:solidFill>
                  <a:latin typeface="Arial"/>
                  <a:ea charset="-122" typeface="宋体"/>
                </a:defRPr>
              </a:lvl7pPr>
              <a:lvl8pPr eaLnBrk="0" fontAlgn="base" hangingPunct="0" indent="-228600" marL="3429000">
                <a:spcBef>
                  <a:spcPct val="0"/>
                </a:spcBef>
                <a:spcAft>
                  <a:spcPct val="0"/>
                </a:spcAft>
                <a:defRPr>
                  <a:solidFill>
                    <a:schemeClr val="tx1"/>
                  </a:solidFill>
                  <a:latin typeface="Arial"/>
                  <a:ea charset="-122" typeface="宋体"/>
                </a:defRPr>
              </a:lvl8pPr>
              <a:lvl9pPr eaLnBrk="0" fontAlgn="base" hangingPunct="0" indent="-228600" marL="3886200">
                <a:spcBef>
                  <a:spcPct val="0"/>
                </a:spcBef>
                <a:spcAft>
                  <a:spcPct val="0"/>
                </a:spcAft>
                <a:defRPr>
                  <a:solidFill>
                    <a:schemeClr val="tx1"/>
                  </a:solidFill>
                  <a:latin typeface="Arial"/>
                  <a:ea charset="-122" typeface="宋体"/>
                </a:defRPr>
              </a:lvl9pPr>
            </a:lstStyle>
            <a:p>
              <a:pPr eaLnBrk="1" hangingPunct="1" lvl="0">
                <a:lnSpc>
                  <a:spcPct val="120000"/>
                </a:lnSpc>
                <a:defRPr/>
              </a:pPr>
              <a:r>
                <a:rPr altLang="en-US" lang="zh-CN" sz="1200">
                  <a:solidFill>
                    <a:schemeClr val="bg1">
                      <a:lumMod val="50000"/>
                    </a:schemeClr>
                  </a:solidFill>
                  <a:latin charset="-122" panose="020b0503020204020204" pitchFamily="34" typeface="微软雅黑"/>
                  <a:ea charset="-122" pitchFamily="34" typeface="微软雅黑"/>
                  <a:cs typeface="+mn-ea"/>
                  <a:sym typeface="+mn-lt"/>
                </a:rPr>
                <a:t>您的内容打在这里，或者通过复制您的文本后，在此框中选择粘贴，并选择只保留文字。</a:t>
              </a:r>
            </a:p>
          </p:txBody>
        </p:sp>
        <p:sp>
          <p:nvSpPr>
            <p:cNvPr id="33" name="TextBox 11">
              <a:extLst>
                <a:ext uri="{FF2B5EF4-FFF2-40B4-BE49-F238E27FC236}">
                  <a16:creationId xmlns:a16="http://schemas.microsoft.com/office/drawing/2014/main" id="{D6658FFE-F7BB-4643-89C0-0CDD7A293005}"/>
                </a:ext>
              </a:extLst>
            </p:cNvPr>
            <p:cNvSpPr txBox="1">
              <a:spLocks noChangeArrowheads="1"/>
            </p:cNvSpPr>
            <p:nvPr/>
          </p:nvSpPr>
          <p:spPr bwMode="auto">
            <a:xfrm flipH="1">
              <a:off x="2524061" y="3367170"/>
              <a:ext cx="1628775" cy="322499"/>
            </a:xfrm>
            <a:prstGeom prst="rect">
              <a:avLst/>
            </a:prstGeom>
            <a:noFill/>
            <a:ln>
              <a:noFill/>
            </a:ln>
            <a:effectLst/>
            <a:extLst/>
          </p:spPr>
          <p:txBody>
            <a:bodyPr>
              <a:spAutoFit/>
            </a:bodyPr>
            <a:lstStyle>
              <a:lvl1pPr eaLnBrk="0" hangingPunct="0">
                <a:defRPr>
                  <a:solidFill>
                    <a:schemeClr val="tx1"/>
                  </a:solidFill>
                  <a:latin typeface="Arial"/>
                  <a:ea charset="-122" typeface="宋体"/>
                </a:defRPr>
              </a:lvl1pPr>
              <a:lvl2pPr eaLnBrk="0" hangingPunct="0" indent="-285750" marL="742950">
                <a:defRPr>
                  <a:solidFill>
                    <a:schemeClr val="tx1"/>
                  </a:solidFill>
                  <a:latin typeface="Arial"/>
                  <a:ea charset="-122" typeface="宋体"/>
                </a:defRPr>
              </a:lvl2pPr>
              <a:lvl3pPr eaLnBrk="0" hangingPunct="0" indent="-228600" marL="1143000">
                <a:defRPr>
                  <a:solidFill>
                    <a:schemeClr val="tx1"/>
                  </a:solidFill>
                  <a:latin typeface="Arial"/>
                  <a:ea charset="-122" typeface="宋体"/>
                </a:defRPr>
              </a:lvl3pPr>
              <a:lvl4pPr eaLnBrk="0" hangingPunct="0" indent="-228600" marL="1600200">
                <a:defRPr>
                  <a:solidFill>
                    <a:schemeClr val="tx1"/>
                  </a:solidFill>
                  <a:latin typeface="Arial"/>
                  <a:ea charset="-122" typeface="宋体"/>
                </a:defRPr>
              </a:lvl4pPr>
              <a:lvl5pPr eaLnBrk="0" hangingPunct="0" indent="-228600" marL="2057400">
                <a:defRPr>
                  <a:solidFill>
                    <a:schemeClr val="tx1"/>
                  </a:solidFill>
                  <a:latin typeface="Arial"/>
                  <a:ea charset="-122" typeface="宋体"/>
                </a:defRPr>
              </a:lvl5pPr>
              <a:lvl6pPr eaLnBrk="0" fontAlgn="base" hangingPunct="0" indent="-228600" marL="2514600">
                <a:spcBef>
                  <a:spcPct val="0"/>
                </a:spcBef>
                <a:spcAft>
                  <a:spcPct val="0"/>
                </a:spcAft>
                <a:defRPr>
                  <a:solidFill>
                    <a:schemeClr val="tx1"/>
                  </a:solidFill>
                  <a:latin typeface="Arial"/>
                  <a:ea charset="-122" typeface="宋体"/>
                </a:defRPr>
              </a:lvl6pPr>
              <a:lvl7pPr eaLnBrk="0" fontAlgn="base" hangingPunct="0" indent="-228600" marL="2971800">
                <a:spcBef>
                  <a:spcPct val="0"/>
                </a:spcBef>
                <a:spcAft>
                  <a:spcPct val="0"/>
                </a:spcAft>
                <a:defRPr>
                  <a:solidFill>
                    <a:schemeClr val="tx1"/>
                  </a:solidFill>
                  <a:latin typeface="Arial"/>
                  <a:ea charset="-122" typeface="宋体"/>
                </a:defRPr>
              </a:lvl7pPr>
              <a:lvl8pPr eaLnBrk="0" fontAlgn="base" hangingPunct="0" indent="-228600" marL="3429000">
                <a:spcBef>
                  <a:spcPct val="0"/>
                </a:spcBef>
                <a:spcAft>
                  <a:spcPct val="0"/>
                </a:spcAft>
                <a:defRPr>
                  <a:solidFill>
                    <a:schemeClr val="tx1"/>
                  </a:solidFill>
                  <a:latin typeface="Arial"/>
                  <a:ea charset="-122" typeface="宋体"/>
                </a:defRPr>
              </a:lvl8pPr>
              <a:lvl9pPr eaLnBrk="0" fontAlgn="base" hangingPunct="0" indent="-228600" marL="3886200">
                <a:spcBef>
                  <a:spcPct val="0"/>
                </a:spcBef>
                <a:spcAft>
                  <a:spcPct val="0"/>
                </a:spcAft>
                <a:defRPr>
                  <a:solidFill>
                    <a:schemeClr val="tx1"/>
                  </a:solidFill>
                  <a:latin typeface="Arial"/>
                  <a:ea charset="-122" typeface="宋体"/>
                </a:defRPr>
              </a:lvl9pPr>
            </a:lstStyle>
            <a:p>
              <a:pPr eaLnBrk="1" fontAlgn="auto" hangingPunct="1">
                <a:spcBef>
                  <a:spcPct val="0"/>
                </a:spcBef>
                <a:spcAft>
                  <a:spcPct val="0"/>
                </a:spcAft>
                <a:defRPr/>
              </a:pPr>
              <a:r>
                <a:rPr altLang="en-US" b="1" kern="0" lang="zh-CN" sz="2000">
                  <a:solidFill>
                    <a:schemeClr val="bg1">
                      <a:lumMod val="50000"/>
                    </a:schemeClr>
                  </a:solidFill>
                  <a:latin charset="-122" panose="020b0503020204020204" pitchFamily="34" typeface="微软雅黑"/>
                  <a:ea charset="-122" pitchFamily="34" typeface="微软雅黑"/>
                  <a:cs typeface="+mn-ea"/>
                  <a:sym typeface="+mn-lt"/>
                </a:rPr>
                <a:t>点击添加标题    </a:t>
              </a:r>
            </a:p>
          </p:txBody>
        </p:sp>
        <p:sp>
          <p:nvSpPr>
            <p:cNvPr id="34" name="Line 7">
              <a:extLst>
                <a:ext uri="{FF2B5EF4-FFF2-40B4-BE49-F238E27FC236}">
                  <a16:creationId xmlns:a16="http://schemas.microsoft.com/office/drawing/2014/main" id="{7A15CC92-E2E2-4327-86D3-73370A151CA3}"/>
                </a:ext>
              </a:extLst>
            </p:cNvPr>
            <p:cNvSpPr>
              <a:spLocks noChangeShapeType="1"/>
            </p:cNvSpPr>
            <p:nvPr/>
          </p:nvSpPr>
          <p:spPr bwMode="auto">
            <a:xfrm flipH="1" flipV="1">
              <a:off x="6392397" y="1091363"/>
              <a:ext cx="10931" cy="1182771"/>
            </a:xfrm>
            <a:prstGeom prst="line">
              <a:avLst/>
            </a:prstGeom>
            <a:noFill/>
            <a:ln cmpd="sng" w="12700">
              <a:solidFill>
                <a:schemeClr val="bg1">
                  <a:lumMod val="50000"/>
                </a:schemeClr>
              </a:solidFill>
              <a:round/>
              <a:headEnd len="med" type="diamond" w="med"/>
              <a:tailEnd len="med" type="diamond" w="med"/>
            </a:ln>
            <a:effectLst/>
            <a:extLst>
              <a:ext uri="{909E8E84-426E-40DD-AFC4-6F175D3DCCD1}">
                <a14:hiddenFill>
                  <a:noFill/>
                </a14:hiddenFill>
              </a:ext>
              <a:ext uri="{AF507438-7753-43E0-B8FC-AC1667EBCBE1}">
                <a14:hiddenEffects>
                  <a:effectLst>
                    <a:outerShdw algn="ctr" dir="2700000" dist="35921" rotWithShape="0">
                      <a:schemeClr val="bg2"/>
                    </a:outerShdw>
                  </a:effectLst>
                </a14:hiddenEffects>
              </a:ext>
            </a:extLst>
          </p:spPr>
          <p:txBody>
            <a:bodyPr/>
            <a:lstStyle/>
            <a:p>
              <a:pPr>
                <a:defRPr/>
              </a:pPr>
              <a:endParaRPr altLang="en-US" kern="0" lang="zh-CN" sz="2400">
                <a:solidFill>
                  <a:srgbClr val="080808"/>
                </a:solidFill>
                <a:latin charset="-122" panose="020b0503020204020204" pitchFamily="34" typeface="微软雅黑"/>
                <a:ea charset="-122" pitchFamily="34" typeface="微软雅黑"/>
              </a:endParaRPr>
            </a:p>
          </p:txBody>
        </p:sp>
        <p:sp>
          <p:nvSpPr>
            <p:cNvPr id="35" name="TextBox 11">
              <a:extLst>
                <a:ext uri="{FF2B5EF4-FFF2-40B4-BE49-F238E27FC236}">
                  <a16:creationId xmlns:a16="http://schemas.microsoft.com/office/drawing/2014/main" id="{6446016F-8421-433F-B06F-78EB861312B4}"/>
                </a:ext>
              </a:extLst>
            </p:cNvPr>
            <p:cNvSpPr txBox="1">
              <a:spLocks noChangeArrowheads="1"/>
            </p:cNvSpPr>
            <p:nvPr/>
          </p:nvSpPr>
          <p:spPr bwMode="auto">
            <a:xfrm flipH="1">
              <a:off x="6598953" y="1460144"/>
              <a:ext cx="1944000" cy="610267"/>
            </a:xfrm>
            <a:prstGeom prst="rect">
              <a:avLst/>
            </a:prstGeom>
            <a:noFill/>
            <a:ln>
              <a:noFill/>
            </a:ln>
            <a:effectLst/>
            <a:extLst/>
          </p:spPr>
          <p:txBody>
            <a:bodyPr wrap="square">
              <a:spAutoFit/>
            </a:bodyPr>
            <a:lstStyle>
              <a:lvl1pPr eaLnBrk="0" hangingPunct="0">
                <a:defRPr>
                  <a:solidFill>
                    <a:schemeClr val="tx1"/>
                  </a:solidFill>
                  <a:latin typeface="Arial"/>
                  <a:ea charset="-122" typeface="宋体"/>
                </a:defRPr>
              </a:lvl1pPr>
              <a:lvl2pPr eaLnBrk="0" hangingPunct="0" indent="-285750" marL="742950">
                <a:defRPr>
                  <a:solidFill>
                    <a:schemeClr val="tx1"/>
                  </a:solidFill>
                  <a:latin typeface="Arial"/>
                  <a:ea charset="-122" typeface="宋体"/>
                </a:defRPr>
              </a:lvl2pPr>
              <a:lvl3pPr eaLnBrk="0" hangingPunct="0" indent="-228600" marL="1143000">
                <a:defRPr>
                  <a:solidFill>
                    <a:schemeClr val="tx1"/>
                  </a:solidFill>
                  <a:latin typeface="Arial"/>
                  <a:ea charset="-122" typeface="宋体"/>
                </a:defRPr>
              </a:lvl3pPr>
              <a:lvl4pPr eaLnBrk="0" hangingPunct="0" indent="-228600" marL="1600200">
                <a:defRPr>
                  <a:solidFill>
                    <a:schemeClr val="tx1"/>
                  </a:solidFill>
                  <a:latin typeface="Arial"/>
                  <a:ea charset="-122" typeface="宋体"/>
                </a:defRPr>
              </a:lvl4pPr>
              <a:lvl5pPr eaLnBrk="0" hangingPunct="0" indent="-228600" marL="2057400">
                <a:defRPr>
                  <a:solidFill>
                    <a:schemeClr val="tx1"/>
                  </a:solidFill>
                  <a:latin typeface="Arial"/>
                  <a:ea charset="-122" typeface="宋体"/>
                </a:defRPr>
              </a:lvl5pPr>
              <a:lvl6pPr eaLnBrk="0" fontAlgn="base" hangingPunct="0" indent="-228600" marL="2514600">
                <a:spcBef>
                  <a:spcPct val="0"/>
                </a:spcBef>
                <a:spcAft>
                  <a:spcPct val="0"/>
                </a:spcAft>
                <a:defRPr>
                  <a:solidFill>
                    <a:schemeClr val="tx1"/>
                  </a:solidFill>
                  <a:latin typeface="Arial"/>
                  <a:ea charset="-122" typeface="宋体"/>
                </a:defRPr>
              </a:lvl6pPr>
              <a:lvl7pPr eaLnBrk="0" fontAlgn="base" hangingPunct="0" indent="-228600" marL="2971800">
                <a:spcBef>
                  <a:spcPct val="0"/>
                </a:spcBef>
                <a:spcAft>
                  <a:spcPct val="0"/>
                </a:spcAft>
                <a:defRPr>
                  <a:solidFill>
                    <a:schemeClr val="tx1"/>
                  </a:solidFill>
                  <a:latin typeface="Arial"/>
                  <a:ea charset="-122" typeface="宋体"/>
                </a:defRPr>
              </a:lvl7pPr>
              <a:lvl8pPr eaLnBrk="0" fontAlgn="base" hangingPunct="0" indent="-228600" marL="3429000">
                <a:spcBef>
                  <a:spcPct val="0"/>
                </a:spcBef>
                <a:spcAft>
                  <a:spcPct val="0"/>
                </a:spcAft>
                <a:defRPr>
                  <a:solidFill>
                    <a:schemeClr val="tx1"/>
                  </a:solidFill>
                  <a:latin typeface="Arial"/>
                  <a:ea charset="-122" typeface="宋体"/>
                </a:defRPr>
              </a:lvl8pPr>
              <a:lvl9pPr eaLnBrk="0" fontAlgn="base" hangingPunct="0" indent="-228600" marL="3886200">
                <a:spcBef>
                  <a:spcPct val="0"/>
                </a:spcBef>
                <a:spcAft>
                  <a:spcPct val="0"/>
                </a:spcAft>
                <a:defRPr>
                  <a:solidFill>
                    <a:schemeClr val="tx1"/>
                  </a:solidFill>
                  <a:latin typeface="Arial"/>
                  <a:ea charset="-122" typeface="宋体"/>
                </a:defRPr>
              </a:lvl9pPr>
            </a:lstStyle>
            <a:p>
              <a:pPr eaLnBrk="1" hangingPunct="1" lvl="0">
                <a:lnSpc>
                  <a:spcPct val="120000"/>
                </a:lnSpc>
                <a:defRPr/>
              </a:pPr>
              <a:r>
                <a:rPr altLang="en-US" lang="zh-CN" sz="1200">
                  <a:solidFill>
                    <a:schemeClr val="bg1">
                      <a:lumMod val="50000"/>
                    </a:schemeClr>
                  </a:solidFill>
                  <a:latin charset="-122" panose="020b0503020204020204" pitchFamily="34" typeface="微软雅黑"/>
                  <a:ea charset="-122" pitchFamily="34" typeface="微软雅黑"/>
                  <a:cs typeface="+mn-ea"/>
                  <a:sym typeface="+mn-lt"/>
                </a:rPr>
                <a:t>您的内容打在这里，或者通过复制您的文本后，在此框中选择粘贴，并选择只保留文字。</a:t>
              </a:r>
            </a:p>
          </p:txBody>
        </p:sp>
        <p:sp>
          <p:nvSpPr>
            <p:cNvPr id="36" name="TextBox 11">
              <a:extLst>
                <a:ext uri="{FF2B5EF4-FFF2-40B4-BE49-F238E27FC236}">
                  <a16:creationId xmlns:a16="http://schemas.microsoft.com/office/drawing/2014/main" id="{91B0A479-842E-47AC-9057-16F734FFEA2D}"/>
                </a:ext>
              </a:extLst>
            </p:cNvPr>
            <p:cNvSpPr txBox="1">
              <a:spLocks noChangeArrowheads="1"/>
            </p:cNvSpPr>
            <p:nvPr/>
          </p:nvSpPr>
          <p:spPr bwMode="auto">
            <a:xfrm flipH="1">
              <a:off x="6598972" y="1165395"/>
              <a:ext cx="1628775" cy="322499"/>
            </a:xfrm>
            <a:prstGeom prst="rect">
              <a:avLst/>
            </a:prstGeom>
            <a:noFill/>
            <a:ln>
              <a:noFill/>
            </a:ln>
            <a:effectLst/>
            <a:extLst/>
          </p:spPr>
          <p:txBody>
            <a:bodyPr>
              <a:spAutoFit/>
            </a:bodyPr>
            <a:lstStyle>
              <a:lvl1pPr eaLnBrk="0" hangingPunct="0">
                <a:defRPr>
                  <a:solidFill>
                    <a:schemeClr val="tx1"/>
                  </a:solidFill>
                  <a:latin typeface="Arial"/>
                  <a:ea charset="-122" typeface="宋体"/>
                </a:defRPr>
              </a:lvl1pPr>
              <a:lvl2pPr eaLnBrk="0" hangingPunct="0" indent="-285750" marL="742950">
                <a:defRPr>
                  <a:solidFill>
                    <a:schemeClr val="tx1"/>
                  </a:solidFill>
                  <a:latin typeface="Arial"/>
                  <a:ea charset="-122" typeface="宋体"/>
                </a:defRPr>
              </a:lvl2pPr>
              <a:lvl3pPr eaLnBrk="0" hangingPunct="0" indent="-228600" marL="1143000">
                <a:defRPr>
                  <a:solidFill>
                    <a:schemeClr val="tx1"/>
                  </a:solidFill>
                  <a:latin typeface="Arial"/>
                  <a:ea charset="-122" typeface="宋体"/>
                </a:defRPr>
              </a:lvl3pPr>
              <a:lvl4pPr eaLnBrk="0" hangingPunct="0" indent="-228600" marL="1600200">
                <a:defRPr>
                  <a:solidFill>
                    <a:schemeClr val="tx1"/>
                  </a:solidFill>
                  <a:latin typeface="Arial"/>
                  <a:ea charset="-122" typeface="宋体"/>
                </a:defRPr>
              </a:lvl4pPr>
              <a:lvl5pPr eaLnBrk="0" hangingPunct="0" indent="-228600" marL="2057400">
                <a:defRPr>
                  <a:solidFill>
                    <a:schemeClr val="tx1"/>
                  </a:solidFill>
                  <a:latin typeface="Arial"/>
                  <a:ea charset="-122" typeface="宋体"/>
                </a:defRPr>
              </a:lvl5pPr>
              <a:lvl6pPr eaLnBrk="0" fontAlgn="base" hangingPunct="0" indent="-228600" marL="2514600">
                <a:spcBef>
                  <a:spcPct val="0"/>
                </a:spcBef>
                <a:spcAft>
                  <a:spcPct val="0"/>
                </a:spcAft>
                <a:defRPr>
                  <a:solidFill>
                    <a:schemeClr val="tx1"/>
                  </a:solidFill>
                  <a:latin typeface="Arial"/>
                  <a:ea charset="-122" typeface="宋体"/>
                </a:defRPr>
              </a:lvl6pPr>
              <a:lvl7pPr eaLnBrk="0" fontAlgn="base" hangingPunct="0" indent="-228600" marL="2971800">
                <a:spcBef>
                  <a:spcPct val="0"/>
                </a:spcBef>
                <a:spcAft>
                  <a:spcPct val="0"/>
                </a:spcAft>
                <a:defRPr>
                  <a:solidFill>
                    <a:schemeClr val="tx1"/>
                  </a:solidFill>
                  <a:latin typeface="Arial"/>
                  <a:ea charset="-122" typeface="宋体"/>
                </a:defRPr>
              </a:lvl7pPr>
              <a:lvl8pPr eaLnBrk="0" fontAlgn="base" hangingPunct="0" indent="-228600" marL="3429000">
                <a:spcBef>
                  <a:spcPct val="0"/>
                </a:spcBef>
                <a:spcAft>
                  <a:spcPct val="0"/>
                </a:spcAft>
                <a:defRPr>
                  <a:solidFill>
                    <a:schemeClr val="tx1"/>
                  </a:solidFill>
                  <a:latin typeface="Arial"/>
                  <a:ea charset="-122" typeface="宋体"/>
                </a:defRPr>
              </a:lvl8pPr>
              <a:lvl9pPr eaLnBrk="0" fontAlgn="base" hangingPunct="0" indent="-228600" marL="3886200">
                <a:spcBef>
                  <a:spcPct val="0"/>
                </a:spcBef>
                <a:spcAft>
                  <a:spcPct val="0"/>
                </a:spcAft>
                <a:defRPr>
                  <a:solidFill>
                    <a:schemeClr val="tx1"/>
                  </a:solidFill>
                  <a:latin typeface="Arial"/>
                  <a:ea charset="-122" typeface="宋体"/>
                </a:defRPr>
              </a:lvl9pPr>
            </a:lstStyle>
            <a:p>
              <a:pPr eaLnBrk="1" fontAlgn="auto" hangingPunct="1">
                <a:spcBef>
                  <a:spcPct val="0"/>
                </a:spcBef>
                <a:spcAft>
                  <a:spcPct val="0"/>
                </a:spcAft>
                <a:defRPr/>
              </a:pPr>
              <a:r>
                <a:rPr altLang="en-US" b="1" kern="0" lang="zh-CN" sz="2000">
                  <a:solidFill>
                    <a:schemeClr val="bg1">
                      <a:lumMod val="50000"/>
                    </a:schemeClr>
                  </a:solidFill>
                  <a:latin charset="-122" panose="020b0503020204020204" pitchFamily="34" typeface="微软雅黑"/>
                  <a:ea charset="-122" pitchFamily="34" typeface="微软雅黑"/>
                  <a:cs typeface="+mn-ea"/>
                  <a:sym typeface="+mn-lt"/>
                </a:rPr>
                <a:t>点击添加标题    </a:t>
              </a:r>
            </a:p>
          </p:txBody>
        </p:sp>
      </p:grpSp>
    </p:spTree>
    <p:extLst>
      <p:ext uri="{BB962C8B-B14F-4D97-AF65-F5344CB8AC3E}">
        <p14:creationId val="3536287327"/>
      </p:ext>
    </p:extLst>
  </p:cSld>
  <p:clrMapOvr>
    <a:masterClrMapping/>
  </p:clrMapOvr>
  <mc:AlternateContent>
    <mc:Choice Requires="p14">
      <p:transition p14:dur="900" spd="slow">
        <p14:warp dir="in"/>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7" presetSubtype="0">
                                  <p:stCondLst>
                                    <p:cond delay="0"/>
                                  </p:stCondLst>
                                  <p:childTnLst>
                                    <p:set>
                                      <p:cBhvr>
                                        <p:cTn dur="1" fill="hold" id="6">
                                          <p:stCondLst>
                                            <p:cond delay="0"/>
                                          </p:stCondLst>
                                        </p:cTn>
                                        <p:tgtEl>
                                          <p:spTgt spid="7"/>
                                        </p:tgtEl>
                                        <p:attrNameLst>
                                          <p:attrName>style.visibility</p:attrName>
                                        </p:attrNameLst>
                                      </p:cBhvr>
                                      <p:to>
                                        <p:strVal val="visible"/>
                                      </p:to>
                                    </p:set>
                                    <p:animEffect filter="fade" transition="in">
                                      <p:cBhvr>
                                        <p:cTn dur="750" id="7"/>
                                        <p:tgtEl>
                                          <p:spTgt spid="7"/>
                                        </p:tgtEl>
                                      </p:cBhvr>
                                    </p:animEffect>
                                    <p:anim calcmode="lin" valueType="num">
                                      <p:cBhvr>
                                        <p:cTn dur="750" fill="hold" id="8"/>
                                        <p:tgtEl>
                                          <p:spTgt spid="7"/>
                                        </p:tgtEl>
                                        <p:attrNameLst>
                                          <p:attrName>ppt_x</p:attrName>
                                        </p:attrNameLst>
                                      </p:cBhvr>
                                      <p:tavLst>
                                        <p:tav tm="0">
                                          <p:val>
                                            <p:strVal val="#ppt_x"/>
                                          </p:val>
                                        </p:tav>
                                        <p:tav tm="100000">
                                          <p:val>
                                            <p:strVal val="#ppt_x"/>
                                          </p:val>
                                        </p:tav>
                                      </p:tavLst>
                                    </p:anim>
                                    <p:anim calcmode="lin" valueType="num">
                                      <p:cBhvr>
                                        <p:cTn dur="750" fill="hold" id="9"/>
                                        <p:tgtEl>
                                          <p:spTgt spid="7"/>
                                        </p:tgtEl>
                                        <p:attrNameLst>
                                          <p:attrName>ppt_y</p:attrName>
                                        </p:attrNameLst>
                                      </p:cBhvr>
                                      <p:tavLst>
                                        <p:tav tm="0">
                                          <p:val>
                                            <p:strVal val="#ppt_y-.1"/>
                                          </p:val>
                                        </p:tav>
                                        <p:tav tm="100000">
                                          <p:val>
                                            <p:strVal val="#ppt_y"/>
                                          </p:val>
                                        </p:tav>
                                      </p:tavLst>
                                    </p:anim>
                                  </p:childTnLst>
                                </p:cTn>
                              </p:par>
                              <p:par>
                                <p:cTn fill="hold" id="10" nodeType="withEffect" presetClass="entr" presetID="42" presetSubtype="0">
                                  <p:stCondLst>
                                    <p:cond delay="0"/>
                                  </p:stCondLst>
                                  <p:childTnLst>
                                    <p:set>
                                      <p:cBhvr>
                                        <p:cTn dur="1" fill="hold" id="11">
                                          <p:stCondLst>
                                            <p:cond delay="0"/>
                                          </p:stCondLst>
                                        </p:cTn>
                                        <p:tgtEl>
                                          <p:spTgt spid="11"/>
                                        </p:tgtEl>
                                        <p:attrNameLst>
                                          <p:attrName>style.visibility</p:attrName>
                                        </p:attrNameLst>
                                      </p:cBhvr>
                                      <p:to>
                                        <p:strVal val="visible"/>
                                      </p:to>
                                    </p:set>
                                    <p:animEffect filter="fade" transition="in">
                                      <p:cBhvr>
                                        <p:cTn dur="750" id="12"/>
                                        <p:tgtEl>
                                          <p:spTgt spid="11"/>
                                        </p:tgtEl>
                                      </p:cBhvr>
                                    </p:animEffect>
                                    <p:anim calcmode="lin" valueType="num">
                                      <p:cBhvr>
                                        <p:cTn dur="750" fill="hold" id="13"/>
                                        <p:tgtEl>
                                          <p:spTgt spid="11"/>
                                        </p:tgtEl>
                                        <p:attrNameLst>
                                          <p:attrName>ppt_x</p:attrName>
                                        </p:attrNameLst>
                                      </p:cBhvr>
                                      <p:tavLst>
                                        <p:tav tm="0">
                                          <p:val>
                                            <p:strVal val="#ppt_x"/>
                                          </p:val>
                                        </p:tav>
                                        <p:tav tm="100000">
                                          <p:val>
                                            <p:strVal val="#ppt_x"/>
                                          </p:val>
                                        </p:tav>
                                      </p:tavLst>
                                    </p:anim>
                                    <p:anim calcmode="lin" valueType="num">
                                      <p:cBhvr>
                                        <p:cTn dur="750" fill="hold" id="14"/>
                                        <p:tgtEl>
                                          <p:spTgt spid="11"/>
                                        </p:tgtEl>
                                        <p:attrNameLst>
                                          <p:attrName>ppt_y</p:attrName>
                                        </p:attrNameLst>
                                      </p:cBhvr>
                                      <p:tavLst>
                                        <p:tav tm="0">
                                          <p:val>
                                            <p:strVal val="#ppt_y+.1"/>
                                          </p:val>
                                        </p:tav>
                                        <p:tav tm="100000">
                                          <p:val>
                                            <p:strVal val="#ppt_y"/>
                                          </p:val>
                                        </p:tav>
                                      </p:tavLst>
                                    </p:anim>
                                  </p:childTnLst>
                                </p:cTn>
                              </p:par>
                              <p:par>
                                <p:cTn fill="hold" grpId="0" id="15" nodeType="withEffect" presetClass="entr" presetID="16" presetSubtype="26">
                                  <p:stCondLst>
                                    <p:cond delay="250"/>
                                  </p:stCondLst>
                                  <p:childTnLst>
                                    <p:set>
                                      <p:cBhvr>
                                        <p:cTn dur="1" fill="hold" id="16">
                                          <p:stCondLst>
                                            <p:cond delay="0"/>
                                          </p:stCondLst>
                                        </p:cTn>
                                        <p:tgtEl>
                                          <p:spTgt spid="18"/>
                                        </p:tgtEl>
                                        <p:attrNameLst>
                                          <p:attrName>style.visibility</p:attrName>
                                        </p:attrNameLst>
                                      </p:cBhvr>
                                      <p:to>
                                        <p:strVal val="visible"/>
                                      </p:to>
                                    </p:set>
                                    <p:animEffect filter="barn(inHorizontal)" transition="in">
                                      <p:cBhvr>
                                        <p:cTn dur="750" id="17"/>
                                        <p:tgtEl>
                                          <p:spTgt spid="18"/>
                                        </p:tgtEl>
                                      </p:cBhvr>
                                    </p:animEffect>
                                  </p:childTnLst>
                                </p:cTn>
                              </p:par>
                            </p:childTnLst>
                          </p:cTn>
                        </p:par>
                        <p:par>
                          <p:cTn fill="hold" id="18" nodeType="afterGroup">
                            <p:stCondLst>
                              <p:cond delay="1000"/>
                            </p:stCondLst>
                            <p:childTnLst>
                              <p:par>
                                <p:cTn fill="hold" id="19" nodeType="afterEffect" presetClass="entr" presetID="42" presetSubtype="0">
                                  <p:stCondLst>
                                    <p:cond delay="0"/>
                                  </p:stCondLst>
                                  <p:childTnLst>
                                    <p:set>
                                      <p:cBhvr>
                                        <p:cTn dur="1" fill="hold" id="20">
                                          <p:stCondLst>
                                            <p:cond delay="0"/>
                                          </p:stCondLst>
                                        </p:cTn>
                                        <p:tgtEl>
                                          <p:spTgt spid="15"/>
                                        </p:tgtEl>
                                        <p:attrNameLst>
                                          <p:attrName>style.visibility</p:attrName>
                                        </p:attrNameLst>
                                      </p:cBhvr>
                                      <p:to>
                                        <p:strVal val="visible"/>
                                      </p:to>
                                    </p:set>
                                    <p:animEffect filter="fade" transition="in">
                                      <p:cBhvr>
                                        <p:cTn dur="1000" id="21"/>
                                        <p:tgtEl>
                                          <p:spTgt spid="15"/>
                                        </p:tgtEl>
                                      </p:cBhvr>
                                    </p:animEffect>
                                    <p:anim calcmode="lin" valueType="num">
                                      <p:cBhvr>
                                        <p:cTn dur="1000" fill="hold" id="22"/>
                                        <p:tgtEl>
                                          <p:spTgt spid="15"/>
                                        </p:tgtEl>
                                        <p:attrNameLst>
                                          <p:attrName>ppt_x</p:attrName>
                                        </p:attrNameLst>
                                      </p:cBhvr>
                                      <p:tavLst>
                                        <p:tav tm="0">
                                          <p:val>
                                            <p:strVal val="#ppt_x"/>
                                          </p:val>
                                        </p:tav>
                                        <p:tav tm="100000">
                                          <p:val>
                                            <p:strVal val="#ppt_x"/>
                                          </p:val>
                                        </p:tav>
                                      </p:tavLst>
                                    </p:anim>
                                    <p:anim calcmode="lin" valueType="num">
                                      <p:cBhvr>
                                        <p:cTn dur="1000" fill="hold" id="23"/>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8"/>
    </p:bldLst>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13" name="图片 12">
            <a:extLst>
              <a:ext uri="{FF2B5EF4-FFF2-40B4-BE49-F238E27FC236}">
                <a16:creationId xmlns:a16="http://schemas.microsoft.com/office/drawing/2014/main" id="{1E6B6DE5-5D7C-4F39-A733-2C04886C2DA9}"/>
              </a:ext>
            </a:extLst>
          </p:cNvPr>
          <p:cNvPicPr>
            <a:picLocks noChangeAspect="1"/>
          </p:cNvPicPr>
          <p:nvPr/>
        </p:nvPicPr>
        <p:blipFill>
          <a:blip r:embed="rId2">
            <a:extLst>
              <a:ext uri="{BEBA8EAE-BF5A-486C-A8C5-ECC9F3942E4B}">
                <a14:imgProps>
                  <a14:imgLayer xmlns:d3p1="http://schemas.openxmlformats.org/officeDocument/2006/relationships" d3p1:embed="">
                    <a14:imgEffect>
                      <a14:brightnessContrast bright="5000"/>
                    </a14:imgEffect>
                  </a14:imgLayer>
                </a14:imgProps>
              </a:ext>
              <a:ext uri="{28A0092B-C50C-407E-A947-70E740481C1C}">
                <a14:useLocalDpi val="0"/>
              </a:ext>
            </a:extLst>
          </a:blip>
          <a:stretch>
            <a:fillRect/>
          </a:stretch>
        </p:blipFill>
        <p:spPr>
          <a:xfrm>
            <a:off x="0" y="1240"/>
            <a:ext cx="12190413" cy="6857107"/>
          </a:xfrm>
          <a:prstGeom prst="rect">
            <a:avLst/>
          </a:prstGeom>
        </p:spPr>
      </p:pic>
      <p:sp>
        <p:nvSpPr>
          <p:cNvPr id="9" name="矩形 8">
            <a:extLst>
              <a:ext uri="{FF2B5EF4-FFF2-40B4-BE49-F238E27FC236}">
                <a16:creationId xmlns:a16="http://schemas.microsoft.com/office/drawing/2014/main" id="{D1DF378F-D914-409A-9D18-D1DE70057980}"/>
              </a:ext>
            </a:extLst>
          </p:cNvPr>
          <p:cNvSpPr/>
          <p:nvPr/>
        </p:nvSpPr>
        <p:spPr>
          <a:xfrm>
            <a:off x="5030521" y="2709737"/>
            <a:ext cx="4349315" cy="822960"/>
          </a:xfrm>
          <a:prstGeom prst="rect">
            <a:avLst/>
          </a:prstGeom>
        </p:spPr>
        <p:txBody>
          <a:bodyPr bIns="0" lIns="0" rIns="0" tIns="0" wrap="square">
            <a:spAutoFit/>
          </a:bodyPr>
          <a:lstStyle/>
          <a:p>
            <a:pPr algn="ctr" eaLnBrk="1" hangingPunct="1">
              <a:defRPr/>
            </a:pPr>
            <a:r>
              <a:rPr altLang="en-US" b="1" lang="zh-CN" noProof="1" sz="5400">
                <a:solidFill>
                  <a:srgbClr val="64ABE2"/>
                </a:solidFill>
                <a:latin charset="-122" panose="020b0503020204020204" pitchFamily="34" typeface="微软雅黑"/>
                <a:ea charset="-122" pitchFamily="34" typeface="微软雅黑"/>
                <a:cs typeface="+mn-ea"/>
                <a:sym charset="0" panose="020b0604020202020204" pitchFamily="34" typeface="Arial"/>
              </a:rPr>
              <a:t>加入标题描述</a:t>
            </a:r>
          </a:p>
        </p:txBody>
      </p:sp>
      <p:sp>
        <p:nvSpPr>
          <p:cNvPr id="10" name="TextBox 11">
            <a:extLst>
              <a:ext uri="{FF2B5EF4-FFF2-40B4-BE49-F238E27FC236}">
                <a16:creationId xmlns:a16="http://schemas.microsoft.com/office/drawing/2014/main" id="{FAAA06F7-038E-40B8-93D7-B97A8F0D4F82}"/>
              </a:ext>
            </a:extLst>
          </p:cNvPr>
          <p:cNvSpPr txBox="1"/>
          <p:nvPr/>
        </p:nvSpPr>
        <p:spPr>
          <a:xfrm>
            <a:off x="5053199" y="3575603"/>
            <a:ext cx="4272280" cy="304800"/>
          </a:xfrm>
          <a:prstGeom prst="rect">
            <a:avLst/>
          </a:prstGeom>
          <a:noFill/>
        </p:spPr>
        <p:txBody>
          <a:bodyPr wrap="none">
            <a:spAutoFit/>
          </a:bodyPr>
          <a:lstStyle/>
          <a:p>
            <a:pPr indent="-171450" lvl="1" marL="171450">
              <a:buFont charset="0" panose="020b0604020202020204" pitchFamily="34" typeface="Arial"/>
              <a:buChar char="•"/>
              <a:defRPr/>
            </a:pPr>
            <a:r>
              <a:rPr altLang="en-US" lang="zh-CN" noProof="1" sz="1400">
                <a:solidFill>
                  <a:schemeClr val="bg1">
                    <a:lumMod val="65000"/>
                  </a:schemeClr>
                </a:solidFill>
                <a:latin charset="-122" panose="020b0503020204020204" pitchFamily="34" typeface="微软雅黑"/>
                <a:ea charset="-122" pitchFamily="34" typeface="微软雅黑"/>
                <a:cs typeface="+mn-ea"/>
                <a:sym charset="0" panose="020b0604020202020204" pitchFamily="34" typeface="Arial"/>
              </a:rPr>
              <a:t>添加相关标题文字添加相关标题文字相关标题文字</a:t>
            </a:r>
          </a:p>
        </p:txBody>
      </p:sp>
      <p:sp>
        <p:nvSpPr>
          <p:cNvPr id="11" name="TextBox 11">
            <a:extLst>
              <a:ext uri="{FF2B5EF4-FFF2-40B4-BE49-F238E27FC236}">
                <a16:creationId xmlns:a16="http://schemas.microsoft.com/office/drawing/2014/main" id="{88695976-42CB-4623-ABD3-52E2504D3403}"/>
              </a:ext>
            </a:extLst>
          </p:cNvPr>
          <p:cNvSpPr txBox="1"/>
          <p:nvPr/>
        </p:nvSpPr>
        <p:spPr>
          <a:xfrm>
            <a:off x="5053199" y="3891288"/>
            <a:ext cx="4272280" cy="304800"/>
          </a:xfrm>
          <a:prstGeom prst="rect">
            <a:avLst/>
          </a:prstGeom>
          <a:noFill/>
        </p:spPr>
        <p:txBody>
          <a:bodyPr wrap="none">
            <a:spAutoFit/>
          </a:bodyPr>
          <a:lstStyle/>
          <a:p>
            <a:pPr indent="-171450" lvl="1" marL="171450">
              <a:buFont charset="0" panose="020b0604020202020204" pitchFamily="34" typeface="Arial"/>
              <a:buChar char="•"/>
              <a:defRPr/>
            </a:pPr>
            <a:r>
              <a:rPr altLang="en-US" lang="zh-CN" noProof="1" sz="1400">
                <a:solidFill>
                  <a:schemeClr val="bg1">
                    <a:lumMod val="65000"/>
                  </a:schemeClr>
                </a:solidFill>
                <a:latin charset="-122" panose="020b0503020204020204" pitchFamily="34" typeface="微软雅黑"/>
                <a:ea charset="-122" pitchFamily="34" typeface="微软雅黑"/>
                <a:cs typeface="+mn-ea"/>
                <a:sym charset="0" panose="020b0604020202020204" pitchFamily="34" typeface="Arial"/>
              </a:rPr>
              <a:t>添加相关标题文字添加相关标题文字相关标题文字</a:t>
            </a:r>
          </a:p>
        </p:txBody>
      </p:sp>
      <p:grpSp>
        <p:nvGrpSpPr>
          <p:cNvPr id="17" name="组合 16">
            <a:extLst>
              <a:ext uri="{FF2B5EF4-FFF2-40B4-BE49-F238E27FC236}">
                <a16:creationId xmlns:a16="http://schemas.microsoft.com/office/drawing/2014/main" id="{BE07D4E2-19B7-401C-BDE1-C29F29CE121C}"/>
              </a:ext>
            </a:extLst>
          </p:cNvPr>
          <p:cNvGrpSpPr/>
          <p:nvPr/>
        </p:nvGrpSpPr>
        <p:grpSpPr>
          <a:xfrm>
            <a:off x="2547398" y="1156566"/>
            <a:ext cx="2105976" cy="1077233"/>
            <a:chOff x="5591515" y="1114424"/>
            <a:chExt cx="2276928" cy="1077233"/>
          </a:xfrm>
          <a:blipFill>
            <a:blip r:embed="rId3"/>
            <a:stretch>
              <a:fillRect/>
            </a:stretch>
          </a:blipFill>
        </p:grpSpPr>
        <p:sp>
          <p:nvSpPr>
            <p:cNvPr id="19" name="矩形 18">
              <a:extLst>
                <a:ext uri="{FF2B5EF4-FFF2-40B4-BE49-F238E27FC236}">
                  <a16:creationId xmlns:a16="http://schemas.microsoft.com/office/drawing/2014/main" id="{CABF08DF-721A-411A-ABA5-7947F7170251}"/>
                </a:ext>
              </a:extLst>
            </p:cNvPr>
            <p:cNvSpPr/>
            <p:nvPr/>
          </p:nvSpPr>
          <p:spPr>
            <a:xfrm>
              <a:off x="5591515" y="1114425"/>
              <a:ext cx="45719" cy="107723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E65E64"/>
                </a:solidFill>
              </a:endParaRPr>
            </a:p>
          </p:txBody>
        </p:sp>
        <p:sp>
          <p:nvSpPr>
            <p:cNvPr id="20" name="矩形 19">
              <a:extLst>
                <a:ext uri="{FF2B5EF4-FFF2-40B4-BE49-F238E27FC236}">
                  <a16:creationId xmlns:a16="http://schemas.microsoft.com/office/drawing/2014/main" id="{69D55475-9ACD-4CDA-A60F-DC0310628699}"/>
                </a:ext>
              </a:extLst>
            </p:cNvPr>
            <p:cNvSpPr/>
            <p:nvPr/>
          </p:nvSpPr>
          <p:spPr>
            <a:xfrm>
              <a:off x="7822724" y="1114425"/>
              <a:ext cx="45719" cy="107723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E65E64"/>
                </a:solidFill>
              </a:endParaRPr>
            </a:p>
          </p:txBody>
        </p:sp>
        <p:sp>
          <p:nvSpPr>
            <p:cNvPr id="21" name="矩形 20">
              <a:extLst>
                <a:ext uri="{FF2B5EF4-FFF2-40B4-BE49-F238E27FC236}">
                  <a16:creationId xmlns:a16="http://schemas.microsoft.com/office/drawing/2014/main" id="{E11D3814-CCF3-4479-8E3B-55D514C85CEA}"/>
                </a:ext>
              </a:extLst>
            </p:cNvPr>
            <p:cNvSpPr/>
            <p:nvPr/>
          </p:nvSpPr>
          <p:spPr>
            <a:xfrm rot="16200000">
              <a:off x="6703945" y="1994"/>
              <a:ext cx="45719" cy="22705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E65E64"/>
                </a:solidFill>
              </a:endParaRPr>
            </a:p>
          </p:txBody>
        </p:sp>
      </p:grpSp>
      <p:grpSp>
        <p:nvGrpSpPr>
          <p:cNvPr id="22" name="组合 21">
            <a:extLst>
              <a:ext uri="{FF2B5EF4-FFF2-40B4-BE49-F238E27FC236}">
                <a16:creationId xmlns:a16="http://schemas.microsoft.com/office/drawing/2014/main" id="{17798C95-1E50-4320-9D9F-975DC79E6804}"/>
              </a:ext>
            </a:extLst>
          </p:cNvPr>
          <p:cNvGrpSpPr/>
          <p:nvPr/>
        </p:nvGrpSpPr>
        <p:grpSpPr>
          <a:xfrm flipV="1">
            <a:off x="2547196" y="3080615"/>
            <a:ext cx="2101004" cy="1300753"/>
            <a:chOff x="5591515" y="1106804"/>
            <a:chExt cx="2271552" cy="1300753"/>
          </a:xfrm>
          <a:blipFill>
            <a:blip r:embed="rId3"/>
            <a:stretch>
              <a:fillRect/>
            </a:stretch>
          </a:blipFill>
        </p:grpSpPr>
        <p:sp>
          <p:nvSpPr>
            <p:cNvPr id="23" name="矩形 22">
              <a:extLst>
                <a:ext uri="{FF2B5EF4-FFF2-40B4-BE49-F238E27FC236}">
                  <a16:creationId xmlns:a16="http://schemas.microsoft.com/office/drawing/2014/main" id="{F2044748-C9C7-4913-9BDE-43D3FB152AC3}"/>
                </a:ext>
              </a:extLst>
            </p:cNvPr>
            <p:cNvSpPr/>
            <p:nvPr/>
          </p:nvSpPr>
          <p:spPr>
            <a:xfrm>
              <a:off x="5591515" y="1114426"/>
              <a:ext cx="45719" cy="129313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E65E64"/>
                </a:solidFill>
              </a:endParaRPr>
            </a:p>
          </p:txBody>
        </p:sp>
        <p:sp>
          <p:nvSpPr>
            <p:cNvPr id="24" name="矩形 23">
              <a:extLst>
                <a:ext uri="{FF2B5EF4-FFF2-40B4-BE49-F238E27FC236}">
                  <a16:creationId xmlns:a16="http://schemas.microsoft.com/office/drawing/2014/main" id="{358B371B-6DA4-474B-807D-E69638AD7573}"/>
                </a:ext>
              </a:extLst>
            </p:cNvPr>
            <p:cNvSpPr/>
            <p:nvPr/>
          </p:nvSpPr>
          <p:spPr>
            <a:xfrm>
              <a:off x="7817348" y="1114425"/>
              <a:ext cx="45719" cy="129313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E65E64"/>
                </a:solidFill>
              </a:endParaRPr>
            </a:p>
          </p:txBody>
        </p:sp>
        <p:sp>
          <p:nvSpPr>
            <p:cNvPr id="25" name="矩形 24">
              <a:extLst>
                <a:ext uri="{FF2B5EF4-FFF2-40B4-BE49-F238E27FC236}">
                  <a16:creationId xmlns:a16="http://schemas.microsoft.com/office/drawing/2014/main" id="{EE96F329-0B5F-476E-A71C-74701FD1DEE1}"/>
                </a:ext>
              </a:extLst>
            </p:cNvPr>
            <p:cNvSpPr/>
            <p:nvPr/>
          </p:nvSpPr>
          <p:spPr>
            <a:xfrm rot="16200000">
              <a:off x="6703945" y="-5626"/>
              <a:ext cx="45719" cy="22705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E65E64"/>
                </a:solidFill>
              </a:endParaRPr>
            </a:p>
          </p:txBody>
        </p:sp>
      </p:grpSp>
      <p:sp>
        <p:nvSpPr>
          <p:cNvPr id="26" name="MH_Others_1">
            <a:extLst>
              <a:ext uri="{FF2B5EF4-FFF2-40B4-BE49-F238E27FC236}">
                <a16:creationId xmlns:a16="http://schemas.microsoft.com/office/drawing/2014/main" id="{F89F64FD-B5DE-4A48-B2D0-3E2945B488DC}"/>
              </a:ext>
            </a:extLst>
          </p:cNvPr>
          <p:cNvSpPr txBox="1"/>
          <p:nvPr>
            <p:custDataLst>
              <p:tags r:id="rId4"/>
            </p:custDataLst>
          </p:nvPr>
        </p:nvSpPr>
        <p:spPr>
          <a:xfrm>
            <a:off x="2797307" y="2130804"/>
            <a:ext cx="1107996" cy="1097280"/>
          </a:xfrm>
          <a:prstGeom prst="rect">
            <a:avLst/>
          </a:prstGeom>
          <a:noFill/>
        </p:spPr>
        <p:txBody>
          <a:bodyPr anchor="ctr" bIns="0" lIns="0" rIns="0" tIns="0" vert="horz">
            <a:spAutoFit/>
          </a:bodyPr>
          <a:lstStyle/>
          <a:p>
            <a:pPr algn="ctr" eaLnBrk="1" hangingPunct="1">
              <a:defRPr/>
            </a:pPr>
            <a:r>
              <a:rPr altLang="zh-CN" b="1" lang="en-US" noProof="1" sz="7200">
                <a:solidFill>
                  <a:srgbClr val="64ABE2"/>
                </a:solidFill>
                <a:latin charset="0" panose="020b0604020202020204" pitchFamily="34" typeface="Arial"/>
                <a:ea charset="-122" pitchFamily="34" typeface="微软雅黑"/>
                <a:sym charset="0" panose="020b0604020202020204" pitchFamily="34" typeface="Arial"/>
              </a:rPr>
              <a:t>01</a:t>
            </a:r>
          </a:p>
        </p:txBody>
      </p:sp>
      <p:sp>
        <p:nvSpPr>
          <p:cNvPr id="27" name="MH_Others_2">
            <a:extLst>
              <a:ext uri="{FF2B5EF4-FFF2-40B4-BE49-F238E27FC236}">
                <a16:creationId xmlns:a16="http://schemas.microsoft.com/office/drawing/2014/main" id="{483B74DF-C197-43D4-829D-44B4C8D2820B}"/>
              </a:ext>
            </a:extLst>
          </p:cNvPr>
          <p:cNvSpPr txBox="1"/>
          <p:nvPr>
            <p:custDataLst>
              <p:tags r:id="rId5"/>
            </p:custDataLst>
          </p:nvPr>
        </p:nvSpPr>
        <p:spPr>
          <a:xfrm rot="5400000">
            <a:off x="3010297" y="2511804"/>
            <a:ext cx="2151063" cy="335280"/>
          </a:xfrm>
          <a:prstGeom prst="rect">
            <a:avLst/>
          </a:prstGeom>
          <a:noFill/>
        </p:spPr>
        <p:txBody>
          <a:bodyPr bIns="0" lIns="0" rIns="0" tIns="0">
            <a:spAutoFit/>
          </a:bodyPr>
          <a:lstStyle/>
          <a:p>
            <a:pPr algn="ctr">
              <a:defRPr/>
            </a:pPr>
            <a:r>
              <a:rPr altLang="zh-CN" b="1" lang="en-US" noProof="1" sz="2200">
                <a:solidFill>
                  <a:srgbClr val="64ABE2"/>
                </a:solidFill>
                <a:latin charset="0" panose="020b0604020202020204" pitchFamily="34" typeface="Arial"/>
                <a:ea charset="-122" pitchFamily="34" typeface="微软雅黑"/>
                <a:sym charset="0" panose="020b0604020202020204" pitchFamily="34" typeface="Arial"/>
              </a:rPr>
              <a:t>THE FIRST</a:t>
            </a:r>
          </a:p>
        </p:txBody>
      </p:sp>
    </p:spTree>
    <p:extLst>
      <p:ext uri="{BB962C8B-B14F-4D97-AF65-F5344CB8AC3E}">
        <p14:creationId val="2269988703"/>
      </p:ext>
    </p:extLst>
  </p:cSld>
  <p:clrMapOvr>
    <a:masterClrMapping/>
  </p:clrMapOvr>
  <mc:AlternateContent>
    <mc:Choice Requires="p14">
      <p:transition p14:dur="900" spd="slow">
        <p14:warp dir="in"/>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6" presetSubtype="16">
                                  <p:stCondLst>
                                    <p:cond delay="0"/>
                                  </p:stCondLst>
                                  <p:childTnLst>
                                    <p:set>
                                      <p:cBhvr>
                                        <p:cTn dur="1" fill="hold" id="6">
                                          <p:stCondLst>
                                            <p:cond delay="0"/>
                                          </p:stCondLst>
                                        </p:cTn>
                                        <p:tgtEl>
                                          <p:spTgt spid="13"/>
                                        </p:tgtEl>
                                        <p:attrNameLst>
                                          <p:attrName>style.visibility</p:attrName>
                                        </p:attrNameLst>
                                      </p:cBhvr>
                                      <p:to>
                                        <p:strVal val="visible"/>
                                      </p:to>
                                    </p:set>
                                    <p:animEffect filter="circle(in)" transition="in">
                                      <p:cBhvr>
                                        <p:cTn dur="1500" id="7"/>
                                        <p:tgtEl>
                                          <p:spTgt spid="13"/>
                                        </p:tgtEl>
                                      </p:cBhvr>
                                    </p:animEffect>
                                  </p:childTnLst>
                                </p:cTn>
                              </p:par>
                            </p:childTnLst>
                          </p:cTn>
                        </p:par>
                        <p:par>
                          <p:cTn fill="hold" id="8" nodeType="afterGroup">
                            <p:stCondLst>
                              <p:cond delay="1500"/>
                            </p:stCondLst>
                            <p:childTnLst>
                              <p:par>
                                <p:cTn fill="hold" id="9" nodeType="afterEffect" presetClass="entr" presetID="47" presetSubtype="0">
                                  <p:stCondLst>
                                    <p:cond delay="0"/>
                                  </p:stCondLst>
                                  <p:childTnLst>
                                    <p:set>
                                      <p:cBhvr>
                                        <p:cTn dur="1" fill="hold" id="10">
                                          <p:stCondLst>
                                            <p:cond delay="0"/>
                                          </p:stCondLst>
                                        </p:cTn>
                                        <p:tgtEl>
                                          <p:spTgt spid="17"/>
                                        </p:tgtEl>
                                        <p:attrNameLst>
                                          <p:attrName>style.visibility</p:attrName>
                                        </p:attrNameLst>
                                      </p:cBhvr>
                                      <p:to>
                                        <p:strVal val="visible"/>
                                      </p:to>
                                    </p:set>
                                    <p:animEffect filter="fade" transition="in">
                                      <p:cBhvr>
                                        <p:cTn dur="750" id="11"/>
                                        <p:tgtEl>
                                          <p:spTgt spid="17"/>
                                        </p:tgtEl>
                                      </p:cBhvr>
                                    </p:animEffect>
                                    <p:anim calcmode="lin" valueType="num">
                                      <p:cBhvr>
                                        <p:cTn dur="750" fill="hold" id="12"/>
                                        <p:tgtEl>
                                          <p:spTgt spid="17"/>
                                        </p:tgtEl>
                                        <p:attrNameLst>
                                          <p:attrName>ppt_x</p:attrName>
                                        </p:attrNameLst>
                                      </p:cBhvr>
                                      <p:tavLst>
                                        <p:tav tm="0">
                                          <p:val>
                                            <p:strVal val="#ppt_x"/>
                                          </p:val>
                                        </p:tav>
                                        <p:tav tm="100000">
                                          <p:val>
                                            <p:strVal val="#ppt_x"/>
                                          </p:val>
                                        </p:tav>
                                      </p:tavLst>
                                    </p:anim>
                                    <p:anim calcmode="lin" valueType="num">
                                      <p:cBhvr>
                                        <p:cTn dur="750" fill="hold" id="13"/>
                                        <p:tgtEl>
                                          <p:spTgt spid="17"/>
                                        </p:tgtEl>
                                        <p:attrNameLst>
                                          <p:attrName>ppt_y</p:attrName>
                                        </p:attrNameLst>
                                      </p:cBhvr>
                                      <p:tavLst>
                                        <p:tav tm="0">
                                          <p:val>
                                            <p:strVal val="#ppt_y-.1"/>
                                          </p:val>
                                        </p:tav>
                                        <p:tav tm="100000">
                                          <p:val>
                                            <p:strVal val="#ppt_y"/>
                                          </p:val>
                                        </p:tav>
                                      </p:tavLst>
                                    </p:anim>
                                  </p:childTnLst>
                                </p:cTn>
                              </p:par>
                              <p:par>
                                <p:cTn fill="hold" id="14" nodeType="withEffect" presetClass="entr" presetID="42" presetSubtype="0">
                                  <p:stCondLst>
                                    <p:cond delay="0"/>
                                  </p:stCondLst>
                                  <p:childTnLst>
                                    <p:set>
                                      <p:cBhvr>
                                        <p:cTn dur="1" fill="hold" id="15">
                                          <p:stCondLst>
                                            <p:cond delay="0"/>
                                          </p:stCondLst>
                                        </p:cTn>
                                        <p:tgtEl>
                                          <p:spTgt spid="22"/>
                                        </p:tgtEl>
                                        <p:attrNameLst>
                                          <p:attrName>style.visibility</p:attrName>
                                        </p:attrNameLst>
                                      </p:cBhvr>
                                      <p:to>
                                        <p:strVal val="visible"/>
                                      </p:to>
                                    </p:set>
                                    <p:animEffect filter="fade" transition="in">
                                      <p:cBhvr>
                                        <p:cTn dur="750" id="16"/>
                                        <p:tgtEl>
                                          <p:spTgt spid="22"/>
                                        </p:tgtEl>
                                      </p:cBhvr>
                                    </p:animEffect>
                                    <p:anim calcmode="lin" valueType="num">
                                      <p:cBhvr>
                                        <p:cTn dur="750" fill="hold" id="17"/>
                                        <p:tgtEl>
                                          <p:spTgt spid="22"/>
                                        </p:tgtEl>
                                        <p:attrNameLst>
                                          <p:attrName>ppt_x</p:attrName>
                                        </p:attrNameLst>
                                      </p:cBhvr>
                                      <p:tavLst>
                                        <p:tav tm="0">
                                          <p:val>
                                            <p:strVal val="#ppt_x"/>
                                          </p:val>
                                        </p:tav>
                                        <p:tav tm="100000">
                                          <p:val>
                                            <p:strVal val="#ppt_x"/>
                                          </p:val>
                                        </p:tav>
                                      </p:tavLst>
                                    </p:anim>
                                    <p:anim calcmode="lin" valueType="num">
                                      <p:cBhvr>
                                        <p:cTn dur="750" fill="hold" id="18"/>
                                        <p:tgtEl>
                                          <p:spTgt spid="22"/>
                                        </p:tgtEl>
                                        <p:attrNameLst>
                                          <p:attrName>ppt_y</p:attrName>
                                        </p:attrNameLst>
                                      </p:cBhvr>
                                      <p:tavLst>
                                        <p:tav tm="0">
                                          <p:val>
                                            <p:strVal val="#ppt_y+.1"/>
                                          </p:val>
                                        </p:tav>
                                        <p:tav tm="100000">
                                          <p:val>
                                            <p:strVal val="#ppt_y"/>
                                          </p:val>
                                        </p:tav>
                                      </p:tavLst>
                                    </p:anim>
                                  </p:childTnLst>
                                </p:cTn>
                              </p:par>
                            </p:childTnLst>
                          </p:cTn>
                        </p:par>
                        <p:par>
                          <p:cTn fill="hold" id="19" nodeType="afterGroup">
                            <p:stCondLst>
                              <p:cond delay="2250"/>
                            </p:stCondLst>
                            <p:childTnLst>
                              <p:par>
                                <p:cTn fill="hold" grpId="0" id="20" nodeType="afterEffect" presetClass="entr" presetID="56" presetSubtype="0">
                                  <p:stCondLst>
                                    <p:cond delay="0"/>
                                  </p:stCondLst>
                                  <p:iterate type="lt">
                                    <p:tmPct val="10000"/>
                                  </p:iterate>
                                  <p:childTnLst>
                                    <p:set>
                                      <p:cBhvr>
                                        <p:cTn dur="1" fill="hold" id="21">
                                          <p:stCondLst>
                                            <p:cond delay="0"/>
                                          </p:stCondLst>
                                        </p:cTn>
                                        <p:tgtEl>
                                          <p:spTgt spid="26"/>
                                        </p:tgtEl>
                                        <p:attrNameLst>
                                          <p:attrName>style.visibility</p:attrName>
                                        </p:attrNameLst>
                                      </p:cBhvr>
                                      <p:to>
                                        <p:strVal val="visible"/>
                                      </p:to>
                                    </p:set>
                                    <p:anim by="(-#ppt_w*2)" calcmode="lin" valueType="num">
                                      <p:cBhvr rctx="PPT">
                                        <p:cTn autoRev="1" dur="500" fill="hold" id="22">
                                          <p:stCondLst>
                                            <p:cond delay="0"/>
                                          </p:stCondLst>
                                        </p:cTn>
                                        <p:tgtEl>
                                          <p:spTgt spid="26"/>
                                        </p:tgtEl>
                                        <p:attrNameLst>
                                          <p:attrName>ppt_w</p:attrName>
                                        </p:attrNameLst>
                                      </p:cBhvr>
                                    </p:anim>
                                    <p:anim by="(#ppt_w*0.50)" calcmode="lin" valueType="num">
                                      <p:cBhvr>
                                        <p:cTn autoRev="1" decel="50000" dur="500" fill="hold" id="23">
                                          <p:stCondLst>
                                            <p:cond delay="0"/>
                                          </p:stCondLst>
                                        </p:cTn>
                                        <p:tgtEl>
                                          <p:spTgt spid="26"/>
                                        </p:tgtEl>
                                        <p:attrNameLst>
                                          <p:attrName>ppt_x</p:attrName>
                                        </p:attrNameLst>
                                      </p:cBhvr>
                                    </p:anim>
                                    <p:anim calcmode="lin" from="(-#ppt_h/2)" to="(#ppt_y)" valueType="num">
                                      <p:cBhvr>
                                        <p:cTn dur="1000" fill="hold" id="24">
                                          <p:stCondLst>
                                            <p:cond delay="0"/>
                                          </p:stCondLst>
                                        </p:cTn>
                                        <p:tgtEl>
                                          <p:spTgt spid="26"/>
                                        </p:tgtEl>
                                        <p:attrNameLst>
                                          <p:attrName>ppt_y</p:attrName>
                                        </p:attrNameLst>
                                      </p:cBhvr>
                                    </p:anim>
                                    <p:animRot by="21600000">
                                      <p:cBhvr>
                                        <p:cTn dur="1000" fill="hold" id="25">
                                          <p:stCondLst>
                                            <p:cond delay="0"/>
                                          </p:stCondLst>
                                        </p:cTn>
                                        <p:tgtEl>
                                          <p:spTgt spid="26"/>
                                        </p:tgtEl>
                                        <p:attrNameLst>
                                          <p:attrName>r</p:attrName>
                                        </p:attrNameLst>
                                      </p:cBhvr>
                                    </p:animRot>
                                  </p:childTnLst>
                                </p:cTn>
                              </p:par>
                              <p:par>
                                <p:cTn fill="hold" grpId="0" id="26" nodeType="withEffect" presetClass="entr" presetID="56" presetSubtype="0">
                                  <p:stCondLst>
                                    <p:cond delay="0"/>
                                  </p:stCondLst>
                                  <p:iterate type="lt">
                                    <p:tmPct val="10000"/>
                                  </p:iterate>
                                  <p:childTnLst>
                                    <p:set>
                                      <p:cBhvr>
                                        <p:cTn dur="1" fill="hold" id="27">
                                          <p:stCondLst>
                                            <p:cond delay="0"/>
                                          </p:stCondLst>
                                        </p:cTn>
                                        <p:tgtEl>
                                          <p:spTgt spid="27"/>
                                        </p:tgtEl>
                                        <p:attrNameLst>
                                          <p:attrName>style.visibility</p:attrName>
                                        </p:attrNameLst>
                                      </p:cBhvr>
                                      <p:to>
                                        <p:strVal val="visible"/>
                                      </p:to>
                                    </p:set>
                                    <p:anim by="(-#ppt_w*2)" calcmode="lin" valueType="num">
                                      <p:cBhvr rctx="PPT">
                                        <p:cTn autoRev="1" dur="500" fill="hold" id="28">
                                          <p:stCondLst>
                                            <p:cond delay="0"/>
                                          </p:stCondLst>
                                        </p:cTn>
                                        <p:tgtEl>
                                          <p:spTgt spid="27"/>
                                        </p:tgtEl>
                                        <p:attrNameLst>
                                          <p:attrName>ppt_w</p:attrName>
                                        </p:attrNameLst>
                                      </p:cBhvr>
                                    </p:anim>
                                    <p:anim by="(#ppt_w*0.50)" calcmode="lin" valueType="num">
                                      <p:cBhvr>
                                        <p:cTn autoRev="1" decel="50000" dur="500" fill="hold" id="29">
                                          <p:stCondLst>
                                            <p:cond delay="0"/>
                                          </p:stCondLst>
                                        </p:cTn>
                                        <p:tgtEl>
                                          <p:spTgt spid="27"/>
                                        </p:tgtEl>
                                        <p:attrNameLst>
                                          <p:attrName>ppt_x</p:attrName>
                                        </p:attrNameLst>
                                      </p:cBhvr>
                                    </p:anim>
                                    <p:anim calcmode="lin" from="(-#ppt_h/2)" to="(#ppt_y)" valueType="num">
                                      <p:cBhvr>
                                        <p:cTn dur="1000" fill="hold" id="30">
                                          <p:stCondLst>
                                            <p:cond delay="0"/>
                                          </p:stCondLst>
                                        </p:cTn>
                                        <p:tgtEl>
                                          <p:spTgt spid="27"/>
                                        </p:tgtEl>
                                        <p:attrNameLst>
                                          <p:attrName>ppt_y</p:attrName>
                                        </p:attrNameLst>
                                      </p:cBhvr>
                                    </p:anim>
                                    <p:animRot by="21600000">
                                      <p:cBhvr>
                                        <p:cTn dur="1000" fill="hold" id="31">
                                          <p:stCondLst>
                                            <p:cond delay="0"/>
                                          </p:stCondLst>
                                        </p:cTn>
                                        <p:tgtEl>
                                          <p:spTgt spid="27"/>
                                        </p:tgtEl>
                                        <p:attrNameLst>
                                          <p:attrName>r</p:attrName>
                                        </p:attrNameLst>
                                      </p:cBhvr>
                                    </p:animRot>
                                  </p:childTnLst>
                                </p:cTn>
                              </p:par>
                            </p:childTnLst>
                          </p:cTn>
                        </p:par>
                        <p:par>
                          <p:cTn fill="hold" id="32" nodeType="afterGroup">
                            <p:stCondLst>
                              <p:cond delay="3250"/>
                            </p:stCondLst>
                            <p:childTnLst>
                              <p:par>
                                <p:cTn fill="hold" grpId="0" id="33" nodeType="afterEffect" presetClass="entr" presetID="23" presetSubtype="32">
                                  <p:stCondLst>
                                    <p:cond delay="0"/>
                                  </p:stCondLst>
                                  <p:childTnLst>
                                    <p:set>
                                      <p:cBhvr>
                                        <p:cTn dur="1" fill="hold" id="34">
                                          <p:stCondLst>
                                            <p:cond delay="0"/>
                                          </p:stCondLst>
                                        </p:cTn>
                                        <p:tgtEl>
                                          <p:spTgt spid="9"/>
                                        </p:tgtEl>
                                        <p:attrNameLst>
                                          <p:attrName>style.visibility</p:attrName>
                                        </p:attrNameLst>
                                      </p:cBhvr>
                                      <p:to>
                                        <p:strVal val="visible"/>
                                      </p:to>
                                    </p:set>
                                    <p:anim calcmode="lin" valueType="num">
                                      <p:cBhvr>
                                        <p:cTn dur="500" fill="hold" id="35"/>
                                        <p:tgtEl>
                                          <p:spTgt spid="9"/>
                                        </p:tgtEl>
                                        <p:attrNameLst>
                                          <p:attrName>ppt_w</p:attrName>
                                        </p:attrNameLst>
                                      </p:cBhvr>
                                      <p:tavLst>
                                        <p:tav tm="0">
                                          <p:val>
                                            <p:strVal val="4*#ppt_w"/>
                                          </p:val>
                                        </p:tav>
                                        <p:tav tm="100000">
                                          <p:val>
                                            <p:strVal val="#ppt_w"/>
                                          </p:val>
                                        </p:tav>
                                      </p:tavLst>
                                    </p:anim>
                                    <p:anim calcmode="lin" valueType="num">
                                      <p:cBhvr>
                                        <p:cTn dur="500" fill="hold" id="36"/>
                                        <p:tgtEl>
                                          <p:spTgt spid="9"/>
                                        </p:tgtEl>
                                        <p:attrNameLst>
                                          <p:attrName>ppt_h</p:attrName>
                                        </p:attrNameLst>
                                      </p:cBhvr>
                                      <p:tavLst>
                                        <p:tav tm="0">
                                          <p:val>
                                            <p:strVal val="4*#ppt_h"/>
                                          </p:val>
                                        </p:tav>
                                        <p:tav tm="100000">
                                          <p:val>
                                            <p:strVal val="#ppt_h"/>
                                          </p:val>
                                        </p:tav>
                                      </p:tavLst>
                                    </p:anim>
                                  </p:childTnLst>
                                </p:cTn>
                              </p:par>
                            </p:childTnLst>
                          </p:cTn>
                        </p:par>
                        <p:par>
                          <p:cTn fill="hold" id="37" nodeType="afterGroup">
                            <p:stCondLst>
                              <p:cond delay="3750"/>
                            </p:stCondLst>
                            <p:childTnLst>
                              <p:par>
                                <p:cTn fill="hold" grpId="0" id="38" nodeType="afterEffect" presetClass="entr" presetID="12" presetSubtype="8">
                                  <p:stCondLst>
                                    <p:cond delay="0"/>
                                  </p:stCondLst>
                                  <p:childTnLst>
                                    <p:set>
                                      <p:cBhvr>
                                        <p:cTn dur="1" fill="hold" id="39">
                                          <p:stCondLst>
                                            <p:cond delay="0"/>
                                          </p:stCondLst>
                                        </p:cTn>
                                        <p:tgtEl>
                                          <p:spTgt spid="10"/>
                                        </p:tgtEl>
                                        <p:attrNameLst>
                                          <p:attrName>style.visibility</p:attrName>
                                        </p:attrNameLst>
                                      </p:cBhvr>
                                      <p:to>
                                        <p:strVal val="visible"/>
                                      </p:to>
                                    </p:set>
                                    <p:anim calcmode="lin" valueType="num">
                                      <p:cBhvr>
                                        <p:cTn dur="500" id="40"/>
                                        <p:tgtEl>
                                          <p:spTgt spid="10"/>
                                        </p:tgtEl>
                                        <p:attrNameLst>
                                          <p:attrName>ppt_x</p:attrName>
                                        </p:attrNameLst>
                                      </p:cBhvr>
                                      <p:tavLst>
                                        <p:tav tm="0">
                                          <p:val>
                                            <p:strVal val="#ppt_x-#ppt_w*1.125000"/>
                                          </p:val>
                                        </p:tav>
                                        <p:tav tm="100000">
                                          <p:val>
                                            <p:strVal val="#ppt_x"/>
                                          </p:val>
                                        </p:tav>
                                      </p:tavLst>
                                    </p:anim>
                                    <p:animEffect filter="wipe(right)" transition="in">
                                      <p:cBhvr>
                                        <p:cTn dur="500" id="41"/>
                                        <p:tgtEl>
                                          <p:spTgt spid="10"/>
                                        </p:tgtEl>
                                      </p:cBhvr>
                                    </p:animEffect>
                                  </p:childTnLst>
                                </p:cTn>
                              </p:par>
                            </p:childTnLst>
                          </p:cTn>
                        </p:par>
                        <p:par>
                          <p:cTn fill="hold" id="42" nodeType="afterGroup">
                            <p:stCondLst>
                              <p:cond delay="4250"/>
                            </p:stCondLst>
                            <p:childTnLst>
                              <p:par>
                                <p:cTn fill="hold" grpId="0" id="43" nodeType="afterEffect" presetClass="entr" presetID="12" presetSubtype="8">
                                  <p:stCondLst>
                                    <p:cond delay="0"/>
                                  </p:stCondLst>
                                  <p:childTnLst>
                                    <p:set>
                                      <p:cBhvr>
                                        <p:cTn dur="1" fill="hold" id="44">
                                          <p:stCondLst>
                                            <p:cond delay="0"/>
                                          </p:stCondLst>
                                        </p:cTn>
                                        <p:tgtEl>
                                          <p:spTgt spid="11"/>
                                        </p:tgtEl>
                                        <p:attrNameLst>
                                          <p:attrName>style.visibility</p:attrName>
                                        </p:attrNameLst>
                                      </p:cBhvr>
                                      <p:to>
                                        <p:strVal val="visible"/>
                                      </p:to>
                                    </p:set>
                                    <p:anim calcmode="lin" valueType="num">
                                      <p:cBhvr>
                                        <p:cTn dur="500" id="45"/>
                                        <p:tgtEl>
                                          <p:spTgt spid="11"/>
                                        </p:tgtEl>
                                        <p:attrNameLst>
                                          <p:attrName>ppt_x</p:attrName>
                                        </p:attrNameLst>
                                      </p:cBhvr>
                                      <p:tavLst>
                                        <p:tav tm="0">
                                          <p:val>
                                            <p:strVal val="#ppt_x-#ppt_w*1.125000"/>
                                          </p:val>
                                        </p:tav>
                                        <p:tav tm="100000">
                                          <p:val>
                                            <p:strVal val="#ppt_x"/>
                                          </p:val>
                                        </p:tav>
                                      </p:tavLst>
                                    </p:anim>
                                    <p:animEffect filter="wipe(right)" transition="in">
                                      <p:cBhvr>
                                        <p:cTn dur="500" id="46"/>
                                        <p:tgtEl>
                                          <p:spTgt spid="1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9"/>
      <p:bldP grpId="0" spid="10"/>
      <p:bldP grpId="0" spid="11"/>
      <p:bldP grpId="0" spid="26"/>
      <p:bldP grpId="0" spid="27"/>
    </p:bldLst>
  </p:timing>
</p:sld>
</file>

<file path=ppt/tags/tag1.xml><?xml version="1.0" encoding="utf-8"?>
<p:tagLst xmlns:p="http://schemas.openxmlformats.org/presentationml/2006/main">
  <p:tag name="ID" val="553512"/>
  <p:tag name="MH" val="20160830110146"/>
  <p:tag name="MH_LIBRARY" val="CONTENTS"/>
  <p:tag name="MH_TYPE" val="OTHERS"/>
</p:tagLst>
</file>

<file path=ppt/tags/tag10.xml><?xml version="1.0" encoding="utf-8"?>
<p:tagLst xmlns:p="http://schemas.openxmlformats.org/presentationml/2006/main">
  <p:tag name="ID" val="553512"/>
  <p:tag name="MH" val="20160830110146"/>
  <p:tag name="MH_LIBRARY" val="CONTENTS"/>
  <p:tag name="MH_TYPE" val="OTHERS"/>
</p:tagLst>
</file>

<file path=ppt/tags/tag11.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 name="GENSWF_OUTPUT_FILE_NAME" val="33"/>
  <p:tag name="ISPRING_ULTRA_SCORM_TRACKING_SLIDES" val="1"/>
</p:tagLst>
</file>

<file path=ppt/tags/tag2.xml><?xml version="1.0" encoding="utf-8"?>
<p:tagLst xmlns:p="http://schemas.openxmlformats.org/presentationml/2006/main">
  <p:tag name="ID" val="553512"/>
  <p:tag name="MH" val="20160830110146"/>
  <p:tag name="MH_LIBRARY" val="CONTENTS"/>
  <p:tag name="MH_TYPE" val="OTHERS"/>
</p:tagLst>
</file>

<file path=ppt/tags/tag3.xml><?xml version="1.0" encoding="utf-8"?>
<p:tagLst xmlns:p="http://schemas.openxmlformats.org/presentationml/2006/main">
  <p:tag name="ID" val="553512"/>
  <p:tag name="MH" val="20160830110146"/>
  <p:tag name="MH_LIBRARY" val="CONTENTS"/>
  <p:tag name="MH_TYPE" val="OTHERS"/>
</p:tagLst>
</file>

<file path=ppt/tags/tag4.xml><?xml version="1.0" encoding="utf-8"?>
<p:tagLst xmlns:p="http://schemas.openxmlformats.org/presentationml/2006/main">
  <p:tag name="ID" val="553512"/>
  <p:tag name="MH" val="20160830110146"/>
  <p:tag name="MH_LIBRARY" val="CONTENTS"/>
  <p:tag name="MH_TYPE" val="OTHERS"/>
</p:tagLst>
</file>

<file path=ppt/tags/tag5.xml><?xml version="1.0" encoding="utf-8"?>
<p:tagLst xmlns:p="http://schemas.openxmlformats.org/presentationml/2006/main">
  <p:tag name="ID" val="553512"/>
  <p:tag name="MH" val="20160830110146"/>
  <p:tag name="MH_LIBRARY" val="CONTENTS"/>
  <p:tag name="MH_TYPE" val="OTHERS"/>
</p:tagLst>
</file>

<file path=ppt/tags/tag6.xml><?xml version="1.0" encoding="utf-8"?>
<p:tagLst xmlns:p="http://schemas.openxmlformats.org/presentationml/2006/main">
  <p:tag name="ID" val="553512"/>
  <p:tag name="MH" val="20160830110146"/>
  <p:tag name="MH_LIBRARY" val="CONTENTS"/>
  <p:tag name="MH_TYPE" val="OTHERS"/>
</p:tagLst>
</file>

<file path=ppt/tags/tag7.xml><?xml version="1.0" encoding="utf-8"?>
<p:tagLst xmlns:p="http://schemas.openxmlformats.org/presentationml/2006/main">
  <p:tag name="ID" val="553512"/>
  <p:tag name="MH" val="20160830110146"/>
  <p:tag name="MH_LIBRARY" val="CONTENTS"/>
  <p:tag name="MH_TYPE" val="OTHERS"/>
</p:tagLst>
</file>

<file path=ppt/tags/tag8.xml><?xml version="1.0" encoding="utf-8"?>
<p:tagLst xmlns:p="http://schemas.openxmlformats.org/presentationml/2006/main">
  <p:tag name="ID" val="553512"/>
  <p:tag name="MH" val="20160830110146"/>
  <p:tag name="MH_LIBRARY" val="CONTENTS"/>
  <p:tag name="MH_TYPE" val="OTHERS"/>
</p:tagLst>
</file>

<file path=ppt/tags/tag9.xml><?xml version="1.0" encoding="utf-8"?>
<p:tagLst xmlns:p="http://schemas.openxmlformats.org/presentationml/2006/main">
  <p:tag name="ID" val="553512"/>
  <p:tag name="MH" val="20160830110146"/>
  <p:tag name="MH_LIBRARY" val="CONTENTS"/>
  <p:tag name="MH_TYPE" val="OTHERS"/>
</p:tagLst>
</file>

<file path=ppt/theme/theme1.xml><?xml version="1.0" encoding="utf-8"?>
<a:theme xmlns:r="http://schemas.openxmlformats.org/officeDocument/2006/relationships" xmlns:a="http://schemas.openxmlformats.org/drawingml/2006/main" na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10.xml><?xml version="1.0" encoding="utf-8"?>
<a:theme xmlns:r="http://schemas.openxmlformats.org/officeDocument/2006/relationships" xmlns:a="http://schemas.openxmlformats.org/drawingml/2006/main" name="">
  <a:themeElements>
    <a:clrScheme name="炫彩扁平2">
      <a:dk1>
        <a:srgbClr val="000000"/>
      </a:dk1>
      <a:lt1>
        <a:srgbClr val="FFFFFF"/>
      </a:lt1>
      <a:dk2>
        <a:srgbClr val="44546A"/>
      </a:dk2>
      <a:lt2>
        <a:srgbClr val="E7E6E6"/>
      </a:lt2>
      <a:accent1>
        <a:srgbClr val="FFBF53"/>
      </a:accent1>
      <a:accent2>
        <a:srgbClr val="F17475"/>
      </a:accent2>
      <a:accent3>
        <a:srgbClr val="01B3C5"/>
      </a:accent3>
      <a:accent4>
        <a:srgbClr val="77448C"/>
      </a:accent4>
      <a:accent5>
        <a:srgbClr val="00AF92"/>
      </a:accent5>
      <a:accent6>
        <a:srgbClr val="C65885"/>
      </a:accent6>
      <a:hlink>
        <a:srgbClr val="FCC79F"/>
      </a:hlink>
      <a:folHlink>
        <a:srgbClr val="869FB7"/>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11.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12.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2.xml><?xml version="1.0" encoding="utf-8"?>
<a:theme xmlns:r="http://schemas.openxmlformats.org/officeDocument/2006/relationships" xmlns:a="http://schemas.openxmlformats.org/drawingml/2006/main" na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3.xml><?xml version="1.0" encoding="utf-8"?>
<a:theme xmlns:r="http://schemas.openxmlformats.org/officeDocument/2006/relationships" xmlns:a="http://schemas.openxmlformats.org/drawingml/2006/main" na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4.xml><?xml version="1.0" encoding="utf-8"?>
<a:theme xmlns:r="http://schemas.openxmlformats.org/officeDocument/2006/relationships" xmlns:a="http://schemas.openxmlformats.org/drawingml/2006/main" na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5.xml><?xml version="1.0" encoding="utf-8"?>
<a:theme xmlns:r="http://schemas.openxmlformats.org/officeDocument/2006/relationships" xmlns:a="http://schemas.openxmlformats.org/drawingml/2006/main" na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6.xml><?xml version="1.0" encoding="utf-8"?>
<a:theme xmlns:r="http://schemas.openxmlformats.org/officeDocument/2006/relationships" xmlns:a="http://schemas.openxmlformats.org/drawingml/2006/main" na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7.xml><?xml version="1.0" encoding="utf-8"?>
<a:theme xmlns:r="http://schemas.openxmlformats.org/officeDocument/2006/relationships" xmlns:a="http://schemas.openxmlformats.org/drawingml/2006/main" na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8.xml><?xml version="1.0" encoding="utf-8"?>
<a:theme xmlns:r="http://schemas.openxmlformats.org/officeDocument/2006/relationships" xmlns:a="http://schemas.openxmlformats.org/drawingml/2006/main" na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9.xml><?xml version="1.0" encoding="utf-8"?>
<a:theme xmlns:r="http://schemas.openxmlformats.org/officeDocument/2006/relationships" xmlns:a="http://schemas.openxmlformats.org/drawingml/2006/main" na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docProps/app.xml><?xml version="1.0" encoding="utf-8"?>
<Properties xmlns:vt="http://schemas.openxmlformats.org/officeDocument/2006/docPropsVTypes" xmlns="http://schemas.openxmlformats.org/officeDocument/2006/extended-properties">
  <Company/>
  <Paragraphs>226</Paragraphs>
  <Slides>25</Slides>
  <Notes>21</Notes>
  <TotalTime>0</TotalTime>
  <HiddenSlides>0</HiddenSlides>
  <MMClips>0</MMClips>
  <ScaleCrop>0</ScaleCrop>
  <HeadingPairs>
    <vt:vector baseType="variant" size="6">
      <vt:variant>
        <vt:lpstr>Fonts used</vt:lpstr>
      </vt:variant>
      <vt:variant>
        <vt:i4>30</vt:i4>
      </vt:variant>
      <vt:variant>
        <vt:lpstr>Theme</vt:lpstr>
      </vt:variant>
      <vt:variant>
        <vt:i4>1</vt:i4>
      </vt:variant>
      <vt:variant>
        <vt:lpstr>Slide Titles</vt:lpstr>
      </vt:variant>
      <vt:variant>
        <vt:i4>25</vt:i4>
      </vt:variant>
    </vt:vector>
  </HeadingPairs>
  <TitlesOfParts>
    <vt:vector baseType="lpstr" size="56">
      <vt:lpstr>Arial</vt:lpstr>
      <vt:lpstr>等线 Light</vt:lpstr>
      <vt:lpstr>等线</vt:lpstr>
      <vt:lpstr>Calibri</vt:lpstr>
      <vt:lpstr>宋体</vt:lpstr>
      <vt:lpstr>Impact</vt:lpstr>
      <vt:lpstr>Signika</vt:lpstr>
      <vt:lpstr>Open Sans Extrabold</vt:lpstr>
      <vt:lpstr>LiHei Pro</vt:lpstr>
      <vt:lpstr>迷你简汉真广标</vt:lpstr>
      <vt:lpstr>ITC Avant Garde Std Bk</vt:lpstr>
      <vt:lpstr>Calibri Light</vt:lpstr>
      <vt:lpstr>Century Gothic</vt:lpstr>
      <vt:lpstr>幼圆</vt:lpstr>
      <vt:lpstr>微软雅黑</vt:lpstr>
      <vt:lpstr>Lato Light</vt:lpstr>
      <vt:lpstr>Gill Sans</vt:lpstr>
      <vt:lpstr>Wingdings</vt:lpstr>
      <vt:lpstr>New Cicle</vt:lpstr>
      <vt:lpstr>Open Sans Light</vt:lpstr>
      <vt:lpstr>Arial Narrow</vt:lpstr>
      <vt:lpstr>Impact MT Std</vt:lpstr>
      <vt:lpstr>Bebas Neue</vt:lpstr>
      <vt:lpstr>ヒラギノ角ゴ ProN W3</vt:lpstr>
      <vt:lpstr>微软雅黑 Light</vt:lpstr>
      <vt:lpstr>方正中等线繁体</vt:lpstr>
      <vt:lpstr>方正兰亭粗黑_GBK</vt:lpstr>
      <vt:lpstr>Myriad Pro</vt:lpstr>
      <vt:lpstr>方正姚体</vt:lpstr>
      <vt:lpstr>Kartika</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2021-08-22T12:02:42Z</dcterms:created>
  <cp:lastPrinted>2021-08-22T12:02:42Z</cp:lastPrinted>
  <dcterms:modified xsi:type="dcterms:W3CDTF">2021-08-22T05:50:13Z</dcterms:modified>
  <cp:revision>1</cp:revision>
</cp:coreProperties>
</file>