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0" r:id="rId2"/>
  </p:sldMasterIdLst>
  <p:notesMasterIdLst>
    <p:notesMasterId r:id="rId3"/>
  </p:notesMasterIdLst>
  <p:sldIdLst>
    <p:sldId id="284" r:id="rId4"/>
    <p:sldId id="257" r:id="rId5"/>
    <p:sldId id="259" r:id="rId6"/>
    <p:sldId id="274" r:id="rId7"/>
    <p:sldId id="279" r:id="rId8"/>
    <p:sldId id="281" r:id="rId9"/>
    <p:sldId id="283" r:id="rId10"/>
    <p:sldId id="265" r:id="rId11"/>
    <p:sldId id="277" r:id="rId12"/>
    <p:sldId id="278" r:id="rId13"/>
    <p:sldId id="270" r:id="rId14"/>
    <p:sldId id="271" r:id="rId15"/>
    <p:sldId id="264" r:id="rId16"/>
    <p:sldId id="276" r:id="rId17"/>
    <p:sldId id="272" r:id="rId18"/>
    <p:sldId id="275" r:id="rId19"/>
    <p:sldId id="263" r:id="rId20"/>
    <p:sldId id="280" r:id="rId21"/>
    <p:sldId id="266" r:id="rId22"/>
    <p:sldId id="273" r:id="rId23"/>
    <p:sldId id="262" r:id="rId24"/>
    <p:sldId id="269" r:id="rId25"/>
    <p:sldId id="267" r:id="rId26"/>
    <p:sldId id="268" r:id="rId27"/>
    <p:sldId id="261"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Series 1</c:v>
                </c:pt>
              </c:strCache>
            </c:strRef>
          </c:tx>
          <c:spPr>
            <a:solidFill>
              <a:srgbClr val="4A5A6F"/>
            </a:solidFill>
          </c:spPr>
          <c:invertIfNegative val="0"/>
          <c:cat>
            <c:numRef>
              <c:f>Sheet1!$A$2:$A$6</c:f>
              <c:numCache>
                <c:formatCode>m/d/yyyy</c:formatCode>
                <c:ptCount val="5"/>
                <c:pt idx="0">
                  <c:v>42856</c:v>
                </c:pt>
                <c:pt idx="1">
                  <c:v>42887</c:v>
                </c:pt>
                <c:pt idx="2">
                  <c:v>42917</c:v>
                </c:pt>
                <c:pt idx="3">
                  <c:v>42948</c:v>
                </c:pt>
                <c:pt idx="4">
                  <c:v>42979</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4C99-4C02-99E3-01790CE3FCE3}"/>
            </c:ext>
          </c:extLst>
        </c:ser>
        <c:ser>
          <c:idx val="1"/>
          <c:order val="1"/>
          <c:tx>
            <c:strRef>
              <c:f>Sheet1!$C$1</c:f>
              <c:strCache>
                <c:ptCount val="1"/>
                <c:pt idx="0">
                  <c:v>Series 2</c:v>
                </c:pt>
              </c:strCache>
            </c:strRef>
          </c:tx>
          <c:spPr>
            <a:solidFill>
              <a:srgbClr val="E06741"/>
            </a:solidFill>
          </c:spPr>
          <c:invertIfNegative val="0"/>
          <c:cat>
            <c:numRef>
              <c:f>Sheet1!$A$2:$A$6</c:f>
              <c:numCache>
                <c:formatCode>m/d/yyyy</c:formatCode>
                <c:ptCount val="5"/>
                <c:pt idx="0">
                  <c:v>42856</c:v>
                </c:pt>
                <c:pt idx="1">
                  <c:v>42887</c:v>
                </c:pt>
                <c:pt idx="2">
                  <c:v>42917</c:v>
                </c:pt>
                <c:pt idx="3">
                  <c:v>42948</c:v>
                </c:pt>
                <c:pt idx="4">
                  <c:v>42979</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4C99-4C02-99E3-01790CE3FCE3}"/>
            </c:ext>
          </c:extLst>
        </c:ser>
        <c:ser>
          <c:idx val="2"/>
          <c:order val="2"/>
          <c:tx>
            <c:strRef>
              <c:f>Sheet1!$D$1</c:f>
              <c:strCache>
                <c:ptCount val="1"/>
                <c:pt idx="0">
                  <c:v>Series 3</c:v>
                </c:pt>
              </c:strCache>
            </c:strRef>
          </c:tx>
          <c:spPr>
            <a:solidFill>
              <a:sysClr val="windowText" lastClr="000000">
                <a:lumMod val="50000"/>
                <a:lumOff val="50000"/>
              </a:sysClr>
            </a:solidFill>
            <a:ln w="25400">
              <a:noFill/>
            </a:ln>
          </c:spPr>
          <c:invertIfNegative val="0"/>
          <c:cat>
            <c:numRef>
              <c:f>Sheet1!$A$2:$A$6</c:f>
              <c:numCache>
                <c:formatCode>m/d/yyyy</c:formatCode>
                <c:ptCount val="5"/>
                <c:pt idx="0">
                  <c:v>42856</c:v>
                </c:pt>
                <c:pt idx="1">
                  <c:v>42887</c:v>
                </c:pt>
                <c:pt idx="2">
                  <c:v>42917</c:v>
                </c:pt>
                <c:pt idx="3">
                  <c:v>42948</c:v>
                </c:pt>
                <c:pt idx="4">
                  <c:v>42979</c:v>
                </c:pt>
              </c:numCache>
            </c:numRef>
          </c:cat>
          <c:val>
            <c:numRef>
              <c:f>Sheet1!$D$2:$D$6</c:f>
              <c:numCache>
                <c:formatCode>General</c:formatCode>
                <c:ptCount val="5"/>
                <c:pt idx="0">
                  <c:v>15</c:v>
                </c:pt>
                <c:pt idx="1">
                  <c:v>23</c:v>
                </c:pt>
                <c:pt idx="2">
                  <c:v>60</c:v>
                </c:pt>
                <c:pt idx="3">
                  <c:v>48</c:v>
                </c:pt>
                <c:pt idx="4">
                  <c:v>52</c:v>
                </c:pt>
              </c:numCache>
            </c:numRef>
          </c:val>
          <c:extLst>
            <c:ext xmlns:c16="http://schemas.microsoft.com/office/drawing/2014/chart" uri="{C3380CC4-5D6E-409C-BE32-E72D297353CC}">
              <c16:uniqueId val="{00000002-4C99-4C02-99E3-01790CE3FCE3}"/>
            </c:ext>
          </c:extLst>
        </c:ser>
        <c:dLbls>
          <c:showLegendKey val="0"/>
          <c:showVal val="0"/>
          <c:showCatName val="0"/>
          <c:showSerName val="0"/>
          <c:showPercent val="0"/>
          <c:showBubbleSize val="0"/>
          <c:showLeaderLines val="0"/>
        </c:dLbls>
        <c:gapWidth/>
        <c:overlap/>
        <c:axId val="303623264"/>
        <c:axId val="195790272"/>
      </c:barChart>
      <c:dateAx>
        <c:axId val="303623264"/>
        <c:scaling>
          <c:orientation/>
        </c:scaling>
        <c:delete val="0"/>
        <c:axPos val="b"/>
        <c:numFmt formatCode="m/d/yyyy" sourceLinked="1"/>
        <c:majorTickMark val="out"/>
        <c:minorTickMark val="none"/>
        <c:txPr>
          <a:bodyPr/>
          <a:p>
            <a:pPr>
              <a:defRPr sz="1200" smtId="4294967295"/>
            </a:pPr>
            <a:endParaRPr sz="1200" smtId="4294967295"/>
          </a:p>
        </c:txPr>
        <c:crossAx val="195790272"/>
        <c:crosses val="autoZero"/>
        <c:auto val="0"/>
        <c:lblOffset/>
        <c:baseTimeUnit val="months"/>
      </c:dateAx>
      <c:valAx>
        <c:axId val="195790272"/>
        <c:scaling>
          <c:orientation/>
        </c:scaling>
        <c:delete val="0"/>
        <c:axPos val="l"/>
        <c:majorGridlines>
          <c:spPr>
            <a:ln>
              <a:solidFill>
                <a:schemeClr val="bg1">
                  <a:lumMod val="50000"/>
                  <a:alpha val="5000"/>
                </a:schemeClr>
              </a:solidFill>
            </a:ln>
          </c:spPr>
        </c:majorGridlines>
        <c:numFmt formatCode="General" sourceLinked="1"/>
        <c:majorTickMark val="out"/>
        <c:minorTickMark val="none"/>
        <c:spPr>
          <a:ln>
            <a:solidFill>
              <a:srgbClr val="FFFFFF">
                <a:lumMod val="75000"/>
              </a:srgbClr>
            </a:solidFill>
          </a:ln>
        </c:spPr>
        <c:txPr>
          <a:bodyPr/>
          <a:p>
            <a:pPr>
              <a:defRPr sz="1200" smtId="4294967295"/>
            </a:pPr>
            <a:endParaRPr sz="1200" smtId="4294967295"/>
          </a:p>
        </c:txPr>
        <c:crossAx val="303623264"/>
        <c:crosses val="autoZero"/>
        <c:crossBetween val="between"/>
      </c:valAx>
      <c:spPr>
        <a:noFill/>
        <a:ln>
          <a:noFill/>
        </a:ln>
      </c:spPr>
    </c:plotArea>
    <c:legend>
      <c:legendPos val="b"/>
      <c:layout>
        <c:manualLayout>
          <c:xMode val="edge"/>
          <c:yMode val="edge"/>
          <c:x val="0.03414766862988472"/>
          <c:y val="0.87918883562088013"/>
          <c:w val="0.42202097177505493"/>
          <c:h val="0.11127392947673798"/>
        </c:manualLayout>
      </c:layout>
      <c:overlay val="0"/>
      <c:txPr>
        <a:bodyPr/>
        <a:p>
          <a:pPr>
            <a:defRPr sz="1400" smtId="4294967295">
              <a:solidFill>
                <a:schemeClr val="tx1">
                  <a:lumMod val="65000"/>
                  <a:lumOff val="35000"/>
                </a:schemeClr>
              </a:solidFill>
              <a:latin typeface="+mn-lt"/>
            </a:defRPr>
          </a:pPr>
          <a:endParaRPr sz="1400" smtId="4294967295">
            <a:solidFill>
              <a:schemeClr val="tx1">
                <a:lumMod val="65000"/>
                <a:lumOff val="35000"/>
              </a:schemeClr>
            </a:solidFill>
            <a:latin typeface="+mn-lt"/>
          </a:endParaRPr>
        </a:p>
      </c:txPr>
    </c:legend>
    <c:plotVisOnly val="1"/>
    <c:dispBlanksAs/>
    <c:showDLblsOverMax val="0"/>
  </c:chart>
  <c:txPr>
    <a:bodyPr/>
    <a:p>
      <a:pPr>
        <a:defRPr sz="800" smtId="4294967295">
          <a:solidFill>
            <a:schemeClr val="bg1">
              <a:lumMod val="65000"/>
            </a:schemeClr>
          </a:solidFill>
          <a:latin typeface="+mn-lt"/>
        </a:defRPr>
      </a:pPr>
      <a:endParaRPr sz="800" smtId="4294967295">
        <a:solidFill>
          <a:schemeClr val="bg1">
            <a:lumMod val="65000"/>
          </a:schemeClr>
        </a:solidFill>
        <a:latin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56F87-A81A-4EDE-81AE-3C76F245D5E1}" type="datetimeFigureOut">
              <a:rPr lang="zh-CN" altLang="en-US" smtClean="0"/>
              <a:t>2017/10/25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DC7B0-EBAC-4569-9993-246641655C40}" type="slidenum">
              <a:rPr lang="zh-CN" altLang="en-US" smtClean="0"/>
              <a:t>‹#›</a:t>
            </a:fld>
            <a:endParaRPr lang="zh-CN" altLang="en-US"/>
          </a:p>
        </p:txBody>
      </p:sp>
    </p:spTree>
    <p:extLst>
      <p:ext uri="{BB962C8B-B14F-4D97-AF65-F5344CB8AC3E}">
        <p14:creationId val="241600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112724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53202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373336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514020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36711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394825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676867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435985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870900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150330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90484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961687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453618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54162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329715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554020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343646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30097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59560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911715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887103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925118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684642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99806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091088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208284229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433161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927331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61444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601006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425975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664314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963741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90598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422209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666025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21110761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751436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146327563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自定义版式">
    <p:spTree>
      <p:nvGrpSpPr>
        <p:cNvPr id="1" name=""/>
        <p:cNvGrpSpPr/>
        <p:nvPr/>
      </p:nvGrpSpPr>
      <p:grpSpPr>
        <a:xfrm>
          <a:off x="0" y="0"/>
          <a:ext cx="0" cy="0"/>
        </a:xfrm>
      </p:grpSpPr>
      <p:sp>
        <p:nvSpPr>
          <p:cNvPr id="15" name="任意多边形: 形状 14"/>
          <p:cNvSpPr>
            <a:spLocks noGrp="1"/>
          </p:cNvSpPr>
          <p:nvPr>
            <p:ph type="pic" sz="quarter" idx="10"/>
          </p:nvPr>
        </p:nvSpPr>
        <p:spPr>
          <a:xfrm>
            <a:off x="1550481" y="2323407"/>
            <a:ext cx="1225190" cy="1559240"/>
          </a:xfrm>
          <a:custGeom>
            <a:gdLst>
              <a:gd name="connsiteX0" fmla="*/ 604372 w 1225190"/>
              <a:gd name="connsiteY0" fmla="*/ 0 h 1559240"/>
              <a:gd name="connsiteX1" fmla="*/ 1031441 w 1225190"/>
              <a:gd name="connsiteY1" fmla="*/ 124370 h 1559240"/>
              <a:gd name="connsiteX2" fmla="*/ 1182021 w 1225190"/>
              <a:gd name="connsiteY2" fmla="*/ 456363 h 1559240"/>
              <a:gd name="connsiteX3" fmla="*/ 877779 w 1225190"/>
              <a:gd name="connsiteY3" fmla="*/ 469725 h 1559240"/>
              <a:gd name="connsiteX4" fmla="*/ 794009 w 1225190"/>
              <a:gd name="connsiteY4" fmla="*/ 302701 h 1559240"/>
              <a:gd name="connsiteX5" fmla="*/ 601289 w 1225190"/>
              <a:gd name="connsiteY5" fmla="*/ 251822 h 1559240"/>
              <a:gd name="connsiteX6" fmla="*/ 393664 w 1225190"/>
              <a:gd name="connsiteY6" fmla="*/ 306298 h 1559240"/>
              <a:gd name="connsiteX7" fmla="*/ 345355 w 1225190"/>
              <a:gd name="connsiteY7" fmla="*/ 399832 h 1559240"/>
              <a:gd name="connsiteX8" fmla="*/ 390580 w 1225190"/>
              <a:gd name="connsiteY8" fmla="*/ 491310 h 1559240"/>
              <a:gd name="connsiteX9" fmla="*/ 670154 w 1225190"/>
              <a:gd name="connsiteY9" fmla="*/ 592039 h 1559240"/>
              <a:gd name="connsiteX10" fmla="*/ 998550 w 1225190"/>
              <a:gd name="connsiteY10" fmla="*/ 700476 h 1559240"/>
              <a:gd name="connsiteX11" fmla="*/ 1165061 w 1225190"/>
              <a:gd name="connsiteY11" fmla="*/ 853625 h 1559240"/>
              <a:gd name="connsiteX12" fmla="*/ 1225190 w 1225190"/>
              <a:gd name="connsiteY12" fmla="*/ 1093627 h 1559240"/>
              <a:gd name="connsiteX13" fmla="*/ 1153241 w 1225190"/>
              <a:gd name="connsiteY13" fmla="*/ 1336198 h 1559240"/>
              <a:gd name="connsiteX14" fmla="*/ 949728 w 1225190"/>
              <a:gd name="connsiteY14" fmla="*/ 1504251 h 1559240"/>
              <a:gd name="connsiteX15" fmla="*/ 621845 w 1225190"/>
              <a:gd name="connsiteY15" fmla="*/ 1559240 h 1559240"/>
              <a:gd name="connsiteX16" fmla="*/ 182956 w 1225190"/>
              <a:gd name="connsiteY16" fmla="*/ 1427162 h 1559240"/>
              <a:gd name="connsiteX17" fmla="*/ 0 w 1225190"/>
              <a:gd name="connsiteY17" fmla="*/ 1042235 h 1559240"/>
              <a:gd name="connsiteX18" fmla="*/ 296019 w 1225190"/>
              <a:gd name="connsiteY18" fmla="*/ 1013455 h 1559240"/>
              <a:gd name="connsiteX19" fmla="*/ 404456 w 1225190"/>
              <a:gd name="connsiteY19" fmla="*/ 1232386 h 1559240"/>
              <a:gd name="connsiteX20" fmla="*/ 624929 w 1225190"/>
              <a:gd name="connsiteY20" fmla="*/ 1302279 h 1559240"/>
              <a:gd name="connsiteX21" fmla="*/ 846429 w 1225190"/>
              <a:gd name="connsiteY21" fmla="*/ 1240095 h 1559240"/>
              <a:gd name="connsiteX22" fmla="*/ 920948 w 1225190"/>
              <a:gd name="connsiteY22" fmla="*/ 1094655 h 1559240"/>
              <a:gd name="connsiteX23" fmla="*/ 889599 w 1225190"/>
              <a:gd name="connsiteY23" fmla="*/ 1003690 h 1559240"/>
              <a:gd name="connsiteX24" fmla="*/ 780133 w 1225190"/>
              <a:gd name="connsiteY24" fmla="*/ 938422 h 1559240"/>
              <a:gd name="connsiteX25" fmla="*/ 536534 w 1225190"/>
              <a:gd name="connsiteY25" fmla="*/ 872640 h 1559240"/>
              <a:gd name="connsiteX26" fmla="*/ 193234 w 1225190"/>
              <a:gd name="connsiteY26" fmla="*/ 723603 h 1559240"/>
              <a:gd name="connsiteX27" fmla="*/ 54475 w 1225190"/>
              <a:gd name="connsiteY27" fmla="*/ 420389 h 1559240"/>
              <a:gd name="connsiteX28" fmla="*/ 119743 w 1225190"/>
              <a:gd name="connsiteY28" fmla="*/ 205055 h 1559240"/>
              <a:gd name="connsiteX29" fmla="*/ 307839 w 1225190"/>
              <a:gd name="connsiteY29" fmla="*/ 52420 h 1559240"/>
              <a:gd name="connsiteX30" fmla="*/ 604372 w 1225190"/>
              <a:gd name="connsiteY30" fmla="*/ 0 h 1559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5190" h="1559240">
                <a:moveTo>
                  <a:pt x="604372" y="0"/>
                </a:moveTo>
                <a:cubicBezTo>
                  <a:pt x="793495" y="0"/>
                  <a:pt x="935852" y="41457"/>
                  <a:pt x="1031441" y="124370"/>
                </a:cubicBezTo>
                <a:cubicBezTo>
                  <a:pt x="1127031" y="207282"/>
                  <a:pt x="1177224" y="317947"/>
                  <a:pt x="1182021" y="456363"/>
                </a:cubicBezTo>
                <a:lnTo>
                  <a:pt x="877779" y="469725"/>
                </a:lnTo>
                <a:cubicBezTo>
                  <a:pt x="864759" y="392294"/>
                  <a:pt x="836836" y="336619"/>
                  <a:pt x="794009" y="302701"/>
                </a:cubicBezTo>
                <a:cubicBezTo>
                  <a:pt x="751182" y="268782"/>
                  <a:pt x="686942" y="251822"/>
                  <a:pt x="601289" y="251822"/>
                </a:cubicBezTo>
                <a:cubicBezTo>
                  <a:pt x="512894" y="251822"/>
                  <a:pt x="443686" y="269981"/>
                  <a:pt x="393664" y="306298"/>
                </a:cubicBezTo>
                <a:cubicBezTo>
                  <a:pt x="361458" y="329596"/>
                  <a:pt x="345355" y="360774"/>
                  <a:pt x="345355" y="399832"/>
                </a:cubicBezTo>
                <a:cubicBezTo>
                  <a:pt x="345355" y="435464"/>
                  <a:pt x="360430" y="465957"/>
                  <a:pt x="390580" y="491310"/>
                </a:cubicBezTo>
                <a:cubicBezTo>
                  <a:pt x="428953" y="523516"/>
                  <a:pt x="522145" y="557092"/>
                  <a:pt x="670154" y="592039"/>
                </a:cubicBezTo>
                <a:cubicBezTo>
                  <a:pt x="818164" y="626985"/>
                  <a:pt x="927629" y="663131"/>
                  <a:pt x="998550" y="700476"/>
                </a:cubicBezTo>
                <a:cubicBezTo>
                  <a:pt x="1069472" y="737821"/>
                  <a:pt x="1124975" y="788871"/>
                  <a:pt x="1165061" y="853625"/>
                </a:cubicBezTo>
                <a:cubicBezTo>
                  <a:pt x="1205147" y="918379"/>
                  <a:pt x="1225190" y="998380"/>
                  <a:pt x="1225190" y="1093627"/>
                </a:cubicBezTo>
                <a:cubicBezTo>
                  <a:pt x="1225190" y="1179966"/>
                  <a:pt x="1201207" y="1260823"/>
                  <a:pt x="1153241" y="1336198"/>
                </a:cubicBezTo>
                <a:cubicBezTo>
                  <a:pt x="1105275" y="1411573"/>
                  <a:pt x="1037437" y="1467591"/>
                  <a:pt x="949728" y="1504251"/>
                </a:cubicBezTo>
                <a:cubicBezTo>
                  <a:pt x="862018" y="1540910"/>
                  <a:pt x="752724" y="1559240"/>
                  <a:pt x="621845" y="1559240"/>
                </a:cubicBezTo>
                <a:cubicBezTo>
                  <a:pt x="431352" y="1559240"/>
                  <a:pt x="285055" y="1515214"/>
                  <a:pt x="182956" y="1427162"/>
                </a:cubicBezTo>
                <a:cubicBezTo>
                  <a:pt x="80857" y="1339110"/>
                  <a:pt x="19871" y="1210801"/>
                  <a:pt x="0" y="1042235"/>
                </a:cubicBezTo>
                <a:lnTo>
                  <a:pt x="296019" y="1013455"/>
                </a:lnTo>
                <a:cubicBezTo>
                  <a:pt x="313835" y="1112813"/>
                  <a:pt x="349981" y="1185790"/>
                  <a:pt x="404456" y="1232386"/>
                </a:cubicBezTo>
                <a:cubicBezTo>
                  <a:pt x="458932" y="1278981"/>
                  <a:pt x="532423" y="1302279"/>
                  <a:pt x="624929" y="1302279"/>
                </a:cubicBezTo>
                <a:cubicBezTo>
                  <a:pt x="722917" y="1302279"/>
                  <a:pt x="796750" y="1281551"/>
                  <a:pt x="846429" y="1240095"/>
                </a:cubicBezTo>
                <a:cubicBezTo>
                  <a:pt x="896108" y="1198638"/>
                  <a:pt x="920948" y="1150158"/>
                  <a:pt x="920948" y="1094655"/>
                </a:cubicBezTo>
                <a:cubicBezTo>
                  <a:pt x="920948" y="1059023"/>
                  <a:pt x="910498" y="1028701"/>
                  <a:pt x="889599" y="1003690"/>
                </a:cubicBezTo>
                <a:cubicBezTo>
                  <a:pt x="868699" y="978680"/>
                  <a:pt x="832211" y="956923"/>
                  <a:pt x="780133" y="938422"/>
                </a:cubicBezTo>
                <a:cubicBezTo>
                  <a:pt x="744501" y="926088"/>
                  <a:pt x="663302" y="904161"/>
                  <a:pt x="536534" y="872640"/>
                </a:cubicBezTo>
                <a:cubicBezTo>
                  <a:pt x="373450" y="832212"/>
                  <a:pt x="259016" y="782532"/>
                  <a:pt x="193234" y="723603"/>
                </a:cubicBezTo>
                <a:cubicBezTo>
                  <a:pt x="100728" y="640690"/>
                  <a:pt x="54475" y="539619"/>
                  <a:pt x="54475" y="420389"/>
                </a:cubicBezTo>
                <a:cubicBezTo>
                  <a:pt x="54475" y="343643"/>
                  <a:pt x="76231" y="271865"/>
                  <a:pt x="119743" y="205055"/>
                </a:cubicBezTo>
                <a:cubicBezTo>
                  <a:pt x="163255" y="138245"/>
                  <a:pt x="225954" y="87367"/>
                  <a:pt x="307839" y="52420"/>
                </a:cubicBezTo>
                <a:cubicBezTo>
                  <a:pt x="389724" y="17474"/>
                  <a:pt x="488568" y="0"/>
                  <a:pt x="604372" y="0"/>
                </a:cubicBezTo>
                <a:close/>
              </a:path>
            </a:pathLst>
          </a:custGeom>
          <a:ln w="28575">
            <a:solidFill>
              <a:schemeClr val="accent2"/>
            </a:solidFill>
          </a:ln>
        </p:spPr>
        <p:txBody>
          <a:bodyPr wrap="square">
            <a:noAutofit/>
          </a:bodyPr>
          <a:lstStyle/>
          <a:p>
            <a:endParaRPr lang="zh-CN" altLang="en-US"/>
          </a:p>
        </p:txBody>
      </p:sp>
      <p:sp>
        <p:nvSpPr>
          <p:cNvPr id="16" name="任意多边形: 形状 15"/>
          <p:cNvSpPr>
            <a:spLocks noGrp="1"/>
          </p:cNvSpPr>
          <p:nvPr>
            <p:ph type="pic" sz="quarter" idx="11"/>
          </p:nvPr>
        </p:nvSpPr>
        <p:spPr>
          <a:xfrm>
            <a:off x="3872219" y="2366363"/>
            <a:ext cx="1977572" cy="1506820"/>
          </a:xfrm>
          <a:custGeom>
            <a:gdLst>
              <a:gd name="connsiteX0" fmla="*/ 0 w 1977572"/>
              <a:gd name="connsiteY0" fmla="*/ 0 h 1506820"/>
              <a:gd name="connsiteX1" fmla="*/ 311436 w 1977572"/>
              <a:gd name="connsiteY1" fmla="*/ 0 h 1506820"/>
              <a:gd name="connsiteX2" fmla="*/ 538590 w 1977572"/>
              <a:gd name="connsiteY2" fmla="*/ 1035040 h 1506820"/>
              <a:gd name="connsiteX3" fmla="*/ 814052 w 1977572"/>
              <a:gd name="connsiteY3" fmla="*/ 0 h 1506820"/>
              <a:gd name="connsiteX4" fmla="*/ 1175853 w 1977572"/>
              <a:gd name="connsiteY4" fmla="*/ 0 h 1506820"/>
              <a:gd name="connsiteX5" fmla="*/ 1440009 w 1977572"/>
              <a:gd name="connsiteY5" fmla="*/ 1052513 h 1506820"/>
              <a:gd name="connsiteX6" fmla="*/ 1671274 w 1977572"/>
              <a:gd name="connsiteY6" fmla="*/ 0 h 1506820"/>
              <a:gd name="connsiteX7" fmla="*/ 1977572 w 1977572"/>
              <a:gd name="connsiteY7" fmla="*/ 0 h 1506820"/>
              <a:gd name="connsiteX8" fmla="*/ 1611659 w 1977572"/>
              <a:gd name="connsiteY8" fmla="*/ 1506820 h 1506820"/>
              <a:gd name="connsiteX9" fmla="*/ 1288916 w 1977572"/>
              <a:gd name="connsiteY9" fmla="*/ 1506820 h 1506820"/>
              <a:gd name="connsiteX10" fmla="*/ 988786 w 1977572"/>
              <a:gd name="connsiteY10" fmla="*/ 380303 h 1506820"/>
              <a:gd name="connsiteX11" fmla="*/ 689683 w 1977572"/>
              <a:gd name="connsiteY11" fmla="*/ 1506820 h 1506820"/>
              <a:gd name="connsiteX12" fmla="*/ 359745 w 1977572"/>
              <a:gd name="connsiteY12" fmla="*/ 1506820 h 15068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7571" h="1506820">
                <a:moveTo>
                  <a:pt x="0" y="0"/>
                </a:moveTo>
                <a:lnTo>
                  <a:pt x="311436" y="0"/>
                </a:lnTo>
                <a:lnTo>
                  <a:pt x="538590" y="1035040"/>
                </a:lnTo>
                <a:lnTo>
                  <a:pt x="814052" y="0"/>
                </a:lnTo>
                <a:lnTo>
                  <a:pt x="1175853" y="0"/>
                </a:lnTo>
                <a:lnTo>
                  <a:pt x="1440009" y="1052513"/>
                </a:lnTo>
                <a:lnTo>
                  <a:pt x="1671274" y="0"/>
                </a:lnTo>
                <a:lnTo>
                  <a:pt x="1977572" y="0"/>
                </a:lnTo>
                <a:lnTo>
                  <a:pt x="1611659" y="1506820"/>
                </a:lnTo>
                <a:lnTo>
                  <a:pt x="1288916" y="1506820"/>
                </a:lnTo>
                <a:lnTo>
                  <a:pt x="988786" y="380303"/>
                </a:lnTo>
                <a:lnTo>
                  <a:pt x="689683" y="1506820"/>
                </a:lnTo>
                <a:lnTo>
                  <a:pt x="359745" y="1506820"/>
                </a:lnTo>
                <a:close/>
              </a:path>
            </a:pathLst>
          </a:custGeom>
          <a:ln w="28575">
            <a:solidFill>
              <a:schemeClr val="accent2"/>
            </a:solidFill>
          </a:ln>
        </p:spPr>
        <p:txBody>
          <a:bodyPr wrap="square">
            <a:noAutofit/>
          </a:bodyPr>
          <a:lstStyle/>
          <a:p>
            <a:endParaRPr lang="zh-CN" altLang="en-US"/>
          </a:p>
        </p:txBody>
      </p:sp>
      <p:sp>
        <p:nvSpPr>
          <p:cNvPr id="17" name="任意多边形: 形状 16"/>
          <p:cNvSpPr>
            <a:spLocks noGrp="1"/>
          </p:cNvSpPr>
          <p:nvPr>
            <p:ph type="pic" sz="quarter" idx="12"/>
          </p:nvPr>
        </p:nvSpPr>
        <p:spPr>
          <a:xfrm>
            <a:off x="6900561" y="2340667"/>
            <a:ext cx="1461594" cy="1558212"/>
          </a:xfrm>
          <a:custGeom>
            <a:gdLst>
              <a:gd name="connsiteX0" fmla="*/ 731825 w 1461594"/>
              <a:gd name="connsiteY0" fmla="*/ 260045 h 1558212"/>
              <a:gd name="connsiteX1" fmla="*/ 428611 w 1461594"/>
              <a:gd name="connsiteY1" fmla="*/ 389039 h 1558212"/>
              <a:gd name="connsiteX2" fmla="*/ 313492 w 1461594"/>
              <a:gd name="connsiteY2" fmla="*/ 778079 h 1558212"/>
              <a:gd name="connsiteX3" fmla="*/ 431694 w 1461594"/>
              <a:gd name="connsiteY3" fmla="*/ 1166090 h 1558212"/>
              <a:gd name="connsiteX4" fmla="*/ 731825 w 1461594"/>
              <a:gd name="connsiteY4" fmla="*/ 1298168 h 1558212"/>
              <a:gd name="connsiteX5" fmla="*/ 1030414 w 1461594"/>
              <a:gd name="connsiteY5" fmla="*/ 1167118 h 1558212"/>
              <a:gd name="connsiteX6" fmla="*/ 1147074 w 1461594"/>
              <a:gd name="connsiteY6" fmla="*/ 773967 h 1558212"/>
              <a:gd name="connsiteX7" fmla="*/ 1033497 w 1461594"/>
              <a:gd name="connsiteY7" fmla="*/ 387498 h 1558212"/>
              <a:gd name="connsiteX8" fmla="*/ 731825 w 1461594"/>
              <a:gd name="connsiteY8" fmla="*/ 260045 h 1558212"/>
              <a:gd name="connsiteX9" fmla="*/ 728741 w 1461594"/>
              <a:gd name="connsiteY9" fmla="*/ 0 h 1558212"/>
              <a:gd name="connsiteX10" fmla="*/ 1261679 w 1461594"/>
              <a:gd name="connsiteY10" fmla="*/ 206597 h 1558212"/>
              <a:gd name="connsiteX11" fmla="*/ 1461594 w 1461594"/>
              <a:gd name="connsiteY11" fmla="*/ 781162 h 1558212"/>
              <a:gd name="connsiteX12" fmla="*/ 1263220 w 1461594"/>
              <a:gd name="connsiteY12" fmla="*/ 1352130 h 1558212"/>
              <a:gd name="connsiteX13" fmla="*/ 732853 w 1461594"/>
              <a:gd name="connsiteY13" fmla="*/ 1558212 h 1558212"/>
              <a:gd name="connsiteX14" fmla="*/ 198374 w 1461594"/>
              <a:gd name="connsiteY14" fmla="*/ 1353157 h 1558212"/>
              <a:gd name="connsiteX15" fmla="*/ 0 w 1461594"/>
              <a:gd name="connsiteY15" fmla="*/ 788357 h 1558212"/>
              <a:gd name="connsiteX16" fmla="*/ 68865 w 1461594"/>
              <a:gd name="connsiteY16" fmla="*/ 401888 h 1558212"/>
              <a:gd name="connsiteX17" fmla="*/ 209166 w 1461594"/>
              <a:gd name="connsiteY17" fmla="*/ 195291 h 1558212"/>
              <a:gd name="connsiteX18" fmla="*/ 403943 w 1461594"/>
              <a:gd name="connsiteY18" fmla="*/ 59615 h 1558212"/>
              <a:gd name="connsiteX19" fmla="*/ 728741 w 1461594"/>
              <a:gd name="connsiteY19" fmla="*/ 0 h 15582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594" h="1558212">
                <a:moveTo>
                  <a:pt x="731825" y="260045"/>
                </a:moveTo>
                <a:cubicBezTo>
                  <a:pt x="606428" y="260045"/>
                  <a:pt x="505357" y="303043"/>
                  <a:pt x="428611" y="389039"/>
                </a:cubicBezTo>
                <a:cubicBezTo>
                  <a:pt x="351865" y="475036"/>
                  <a:pt x="313492" y="604715"/>
                  <a:pt x="313492" y="778079"/>
                </a:cubicBezTo>
                <a:cubicBezTo>
                  <a:pt x="313492" y="948701"/>
                  <a:pt x="352893" y="1078038"/>
                  <a:pt x="431694" y="1166090"/>
                </a:cubicBezTo>
                <a:cubicBezTo>
                  <a:pt x="510496" y="1254142"/>
                  <a:pt x="610539" y="1298168"/>
                  <a:pt x="731825" y="1298168"/>
                </a:cubicBezTo>
                <a:cubicBezTo>
                  <a:pt x="853111" y="1298168"/>
                  <a:pt x="952640" y="1254484"/>
                  <a:pt x="1030414" y="1167118"/>
                </a:cubicBezTo>
                <a:cubicBezTo>
                  <a:pt x="1108187" y="1079751"/>
                  <a:pt x="1147074" y="948701"/>
                  <a:pt x="1147074" y="773967"/>
                </a:cubicBezTo>
                <a:cubicBezTo>
                  <a:pt x="1147074" y="601289"/>
                  <a:pt x="1109215" y="472466"/>
                  <a:pt x="1033497" y="387498"/>
                </a:cubicBezTo>
                <a:cubicBezTo>
                  <a:pt x="957779" y="302529"/>
                  <a:pt x="857222" y="260045"/>
                  <a:pt x="731825" y="260045"/>
                </a:cubicBezTo>
                <a:close/>
                <a:moveTo>
                  <a:pt x="728741" y="0"/>
                </a:moveTo>
                <a:cubicBezTo>
                  <a:pt x="950756" y="0"/>
                  <a:pt x="1128402" y="68866"/>
                  <a:pt x="1261679" y="206597"/>
                </a:cubicBezTo>
                <a:cubicBezTo>
                  <a:pt x="1394956" y="344328"/>
                  <a:pt x="1461594" y="535850"/>
                  <a:pt x="1461594" y="781162"/>
                </a:cubicBezTo>
                <a:cubicBezTo>
                  <a:pt x="1461594" y="1024418"/>
                  <a:pt x="1395470" y="1214741"/>
                  <a:pt x="1263220" y="1352130"/>
                </a:cubicBezTo>
                <a:cubicBezTo>
                  <a:pt x="1130971" y="1489518"/>
                  <a:pt x="954182" y="1558212"/>
                  <a:pt x="732853" y="1558212"/>
                </a:cubicBezTo>
                <a:cubicBezTo>
                  <a:pt x="508783" y="1558212"/>
                  <a:pt x="330623" y="1489861"/>
                  <a:pt x="198374" y="1353157"/>
                </a:cubicBezTo>
                <a:cubicBezTo>
                  <a:pt x="66125" y="1216454"/>
                  <a:pt x="0" y="1028187"/>
                  <a:pt x="0" y="788357"/>
                </a:cubicBezTo>
                <a:cubicBezTo>
                  <a:pt x="0" y="634866"/>
                  <a:pt x="22955" y="506042"/>
                  <a:pt x="68865" y="401888"/>
                </a:cubicBezTo>
                <a:cubicBezTo>
                  <a:pt x="103127" y="325142"/>
                  <a:pt x="149894" y="256276"/>
                  <a:pt x="209166" y="195291"/>
                </a:cubicBezTo>
                <a:cubicBezTo>
                  <a:pt x="268438" y="134305"/>
                  <a:pt x="333364" y="89080"/>
                  <a:pt x="403943" y="59615"/>
                </a:cubicBezTo>
                <a:cubicBezTo>
                  <a:pt x="497819" y="19872"/>
                  <a:pt x="606085" y="0"/>
                  <a:pt x="728741" y="0"/>
                </a:cubicBezTo>
                <a:close/>
              </a:path>
            </a:pathLst>
          </a:custGeom>
          <a:ln w="28575">
            <a:solidFill>
              <a:schemeClr val="accent2"/>
            </a:solidFill>
          </a:ln>
        </p:spPr>
        <p:txBody>
          <a:bodyPr wrap="square">
            <a:noAutofit/>
          </a:bodyPr>
          <a:lstStyle/>
          <a:p>
            <a:endParaRPr lang="zh-CN" altLang="en-US"/>
          </a:p>
        </p:txBody>
      </p:sp>
      <p:sp>
        <p:nvSpPr>
          <p:cNvPr id="18" name="任意多边形: 形状 17"/>
          <p:cNvSpPr>
            <a:spLocks noGrp="1"/>
          </p:cNvSpPr>
          <p:nvPr>
            <p:ph type="pic" sz="quarter" idx="13"/>
          </p:nvPr>
        </p:nvSpPr>
        <p:spPr>
          <a:xfrm>
            <a:off x="9445691" y="2366363"/>
            <a:ext cx="1197438" cy="1506820"/>
          </a:xfrm>
          <a:custGeom>
            <a:gdLst>
              <a:gd name="connsiteX0" fmla="*/ 0 w 1197438"/>
              <a:gd name="connsiteY0" fmla="*/ 0 h 1506820"/>
              <a:gd name="connsiteX1" fmla="*/ 1197438 w 1197438"/>
              <a:gd name="connsiteY1" fmla="*/ 0 h 1506820"/>
              <a:gd name="connsiteX2" fmla="*/ 1197438 w 1197438"/>
              <a:gd name="connsiteY2" fmla="*/ 254906 h 1506820"/>
              <a:gd name="connsiteX3" fmla="*/ 751354 w 1197438"/>
              <a:gd name="connsiteY3" fmla="*/ 254906 h 1506820"/>
              <a:gd name="connsiteX4" fmla="*/ 751354 w 1197438"/>
              <a:gd name="connsiteY4" fmla="*/ 1506820 h 1506820"/>
              <a:gd name="connsiteX5" fmla="*/ 447112 w 1197438"/>
              <a:gd name="connsiteY5" fmla="*/ 1506820 h 1506820"/>
              <a:gd name="connsiteX6" fmla="*/ 447112 w 1197438"/>
              <a:gd name="connsiteY6" fmla="*/ 254906 h 1506820"/>
              <a:gd name="connsiteX7" fmla="*/ 0 w 1197438"/>
              <a:gd name="connsiteY7" fmla="*/ 254906 h 15068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438" h="1506820">
                <a:moveTo>
                  <a:pt x="0" y="0"/>
                </a:moveTo>
                <a:lnTo>
                  <a:pt x="1197438" y="0"/>
                </a:lnTo>
                <a:lnTo>
                  <a:pt x="1197438" y="254906"/>
                </a:lnTo>
                <a:lnTo>
                  <a:pt x="751354" y="254906"/>
                </a:lnTo>
                <a:lnTo>
                  <a:pt x="751354" y="1506820"/>
                </a:lnTo>
                <a:lnTo>
                  <a:pt x="447112" y="1506820"/>
                </a:lnTo>
                <a:lnTo>
                  <a:pt x="447112" y="254906"/>
                </a:lnTo>
                <a:lnTo>
                  <a:pt x="0" y="254906"/>
                </a:lnTo>
                <a:close/>
              </a:path>
            </a:pathLst>
          </a:custGeom>
          <a:ln w="28575">
            <a:solidFill>
              <a:schemeClr val="accent2"/>
            </a:solidFill>
          </a:ln>
        </p:spPr>
        <p:txBody>
          <a:bodyPr wrap="square">
            <a:noAutofit/>
          </a:bodyPr>
          <a:lstStyle/>
          <a:p>
            <a:endParaRPr lang="zh-CN" altLang="en-US"/>
          </a:p>
        </p:txBody>
      </p:sp>
    </p:spTree>
    <p:extLst>
      <p:ext uri="{BB962C8B-B14F-4D97-AF65-F5344CB8AC3E}">
        <p14:creationId val="211913717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自定义版式">
    <p:spTree>
      <p:nvGrpSpPr>
        <p:cNvPr id="1" name=""/>
        <p:cNvGrpSpPr/>
        <p:nvPr/>
      </p:nvGrpSpPr>
      <p:grpSpPr>
        <a:xfrm>
          <a:off x="0" y="0"/>
          <a:ext cx="0" cy="0"/>
        </a:xfrm>
      </p:grpSpPr>
      <p:sp>
        <p:nvSpPr>
          <p:cNvPr id="9" name="任意多边形: 形状 8"/>
          <p:cNvSpPr>
            <a:spLocks noGrp="1"/>
          </p:cNvSpPr>
          <p:nvPr>
            <p:ph type="pic" sz="quarter" idx="10"/>
          </p:nvPr>
        </p:nvSpPr>
        <p:spPr>
          <a:xfrm>
            <a:off x="8316913" y="2133600"/>
            <a:ext cx="2819400" cy="2819400"/>
          </a:xfrm>
          <a:custGeom>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p:spPr>
        <p:txBody>
          <a:bodyPr wrap="square">
            <a:noAutofit/>
          </a:bodyPr>
          <a:lstStyle/>
          <a:p>
            <a:endParaRPr lang="zh-CN" altLang="en-US"/>
          </a:p>
        </p:txBody>
      </p:sp>
    </p:spTree>
    <p:extLst>
      <p:ext uri="{BB962C8B-B14F-4D97-AF65-F5344CB8AC3E}">
        <p14:creationId val="10045704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自定义版式">
    <p:spTree>
      <p:nvGrpSpPr>
        <p:cNvPr id="1" name=""/>
        <p:cNvGrpSpPr/>
        <p:nvPr/>
      </p:nvGrpSpPr>
      <p:grpSpPr>
        <a:xfrm>
          <a:off x="0" y="0"/>
          <a:ext cx="0" cy="0"/>
        </a:xfrm>
      </p:grpSpPr>
      <p:sp>
        <p:nvSpPr>
          <p:cNvPr id="15" name="任意多边形: 形状 14"/>
          <p:cNvSpPr>
            <a:spLocks noGrp="1"/>
          </p:cNvSpPr>
          <p:nvPr>
            <p:ph type="pic" sz="quarter" idx="10"/>
          </p:nvPr>
        </p:nvSpPr>
        <p:spPr>
          <a:xfrm>
            <a:off x="1181348" y="1848097"/>
            <a:ext cx="2036148" cy="2036148"/>
          </a:xfrm>
          <a:custGeom>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7" h="2036147">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3" y="2062112"/>
                  <a:pt x="933886" y="2062112"/>
                  <a:pt x="830033" y="1958259"/>
                </a:cubicBezTo>
                <a:lnTo>
                  <a:pt x="77890" y="1206116"/>
                </a:lnTo>
                <a:cubicBezTo>
                  <a:pt x="-25963" y="1102263"/>
                  <a:pt x="-25963" y="933886"/>
                  <a:pt x="77890" y="830033"/>
                </a:cubicBezTo>
                <a:lnTo>
                  <a:pt x="830033" y="77890"/>
                </a:lnTo>
                <a:cubicBezTo>
                  <a:pt x="881959" y="25963"/>
                  <a:pt x="950017" y="0"/>
                  <a:pt x="1018075" y="0"/>
                </a:cubicBezTo>
                <a:close/>
              </a:path>
            </a:pathLst>
          </a:custGeom>
        </p:spPr>
        <p:txBody>
          <a:bodyPr wrap="square">
            <a:noAutofit/>
          </a:bodyPr>
          <a:lstStyle/>
          <a:p>
            <a:endParaRPr lang="zh-CN" altLang="en-US"/>
          </a:p>
        </p:txBody>
      </p:sp>
      <p:sp>
        <p:nvSpPr>
          <p:cNvPr id="17" name="任意多边形: 形状 16"/>
          <p:cNvSpPr>
            <a:spLocks noGrp="1"/>
          </p:cNvSpPr>
          <p:nvPr>
            <p:ph type="pic" sz="quarter" idx="11"/>
          </p:nvPr>
        </p:nvSpPr>
        <p:spPr>
          <a:xfrm>
            <a:off x="1181348" y="4104549"/>
            <a:ext cx="2036148" cy="2036148"/>
          </a:xfrm>
          <a:custGeom>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7" h="2036147">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3" y="2062112"/>
                  <a:pt x="933886" y="2062112"/>
                  <a:pt x="830033" y="1958259"/>
                </a:cubicBezTo>
                <a:lnTo>
                  <a:pt x="77890" y="1206116"/>
                </a:lnTo>
                <a:cubicBezTo>
                  <a:pt x="-25963" y="1102264"/>
                  <a:pt x="-25963" y="933886"/>
                  <a:pt x="77890" y="830033"/>
                </a:cubicBezTo>
                <a:lnTo>
                  <a:pt x="830033" y="77890"/>
                </a:lnTo>
                <a:cubicBezTo>
                  <a:pt x="881959" y="25964"/>
                  <a:pt x="950017" y="0"/>
                  <a:pt x="1018075"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2"/>
          </p:nvPr>
        </p:nvSpPr>
        <p:spPr>
          <a:xfrm>
            <a:off x="6179706" y="1848097"/>
            <a:ext cx="2036148" cy="2036148"/>
          </a:xfrm>
          <a:custGeom>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7" h="2036147">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4" y="2062112"/>
                  <a:pt x="933886" y="2062112"/>
                  <a:pt x="830033" y="1958259"/>
                </a:cubicBezTo>
                <a:lnTo>
                  <a:pt x="77890" y="1206116"/>
                </a:lnTo>
                <a:cubicBezTo>
                  <a:pt x="-25963" y="1102263"/>
                  <a:pt x="-25963" y="933886"/>
                  <a:pt x="77890" y="830033"/>
                </a:cubicBezTo>
                <a:lnTo>
                  <a:pt x="830033" y="77890"/>
                </a:lnTo>
                <a:cubicBezTo>
                  <a:pt x="881960" y="25963"/>
                  <a:pt x="950017" y="0"/>
                  <a:pt x="1018075"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6179706" y="4104549"/>
            <a:ext cx="2036148" cy="2036148"/>
          </a:xfrm>
          <a:custGeom>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7" h="2036147">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4" y="2062112"/>
                  <a:pt x="933886" y="2062112"/>
                  <a:pt x="830033" y="1958259"/>
                </a:cubicBezTo>
                <a:lnTo>
                  <a:pt x="77890" y="1206116"/>
                </a:lnTo>
                <a:cubicBezTo>
                  <a:pt x="-25963" y="1102264"/>
                  <a:pt x="-25963" y="933886"/>
                  <a:pt x="77890" y="830033"/>
                </a:cubicBezTo>
                <a:lnTo>
                  <a:pt x="830033" y="77890"/>
                </a:lnTo>
                <a:cubicBezTo>
                  <a:pt x="881960" y="25964"/>
                  <a:pt x="950017" y="0"/>
                  <a:pt x="1018075" y="0"/>
                </a:cubicBezTo>
                <a:close/>
              </a:path>
            </a:pathLst>
          </a:custGeom>
        </p:spPr>
        <p:txBody>
          <a:bodyPr wrap="square">
            <a:noAutofit/>
          </a:bodyPr>
          <a:lstStyle/>
          <a:p>
            <a:endParaRPr lang="zh-CN" altLang="en-US"/>
          </a:p>
        </p:txBody>
      </p:sp>
    </p:spTree>
    <p:extLst>
      <p:ext uri="{BB962C8B-B14F-4D97-AF65-F5344CB8AC3E}">
        <p14:creationId val="48943711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12" name="任意多边形: 形状 11"/>
          <p:cNvSpPr>
            <a:spLocks noGrp="1"/>
          </p:cNvSpPr>
          <p:nvPr>
            <p:ph type="pic" sz="quarter" idx="10"/>
          </p:nvPr>
        </p:nvSpPr>
        <p:spPr>
          <a:xfrm>
            <a:off x="1767924" y="1955800"/>
            <a:ext cx="1486188" cy="1697906"/>
          </a:xfrm>
          <a:custGeom>
            <a:gdLst>
              <a:gd name="connsiteX0" fmla="*/ 650986 w 1301972"/>
              <a:gd name="connsiteY0" fmla="*/ 0 h 1487448"/>
              <a:gd name="connsiteX1" fmla="*/ 672955 w 1301972"/>
              <a:gd name="connsiteY1" fmla="*/ 2215 h 1487448"/>
              <a:gd name="connsiteX2" fmla="*/ 690487 w 1301972"/>
              <a:gd name="connsiteY2" fmla="*/ 7657 h 1487448"/>
              <a:gd name="connsiteX3" fmla="*/ 706397 w 1301972"/>
              <a:gd name="connsiteY3" fmla="*/ 15612 h 1487448"/>
              <a:gd name="connsiteX4" fmla="*/ 1247225 w 1301972"/>
              <a:gd name="connsiteY4" fmla="*/ 287208 h 1487448"/>
              <a:gd name="connsiteX5" fmla="*/ 1299758 w 1301972"/>
              <a:gd name="connsiteY5" fmla="*/ 359803 h 1487448"/>
              <a:gd name="connsiteX6" fmla="*/ 1301972 w 1301972"/>
              <a:gd name="connsiteY6" fmla="*/ 381768 h 1487448"/>
              <a:gd name="connsiteX7" fmla="*/ 1301972 w 1301972"/>
              <a:gd name="connsiteY7" fmla="*/ 381775 h 1487448"/>
              <a:gd name="connsiteX8" fmla="*/ 1301972 w 1301972"/>
              <a:gd name="connsiteY8" fmla="*/ 1106345 h 1487448"/>
              <a:gd name="connsiteX9" fmla="*/ 1301972 w 1301972"/>
              <a:gd name="connsiteY9" fmla="*/ 1106352 h 1487448"/>
              <a:gd name="connsiteX10" fmla="*/ 1299758 w 1301972"/>
              <a:gd name="connsiteY10" fmla="*/ 1128317 h 1487448"/>
              <a:gd name="connsiteX11" fmla="*/ 1270046 w 1301972"/>
              <a:gd name="connsiteY11" fmla="*/ 1183427 h 1487448"/>
              <a:gd name="connsiteX12" fmla="*/ 1253926 w 1301972"/>
              <a:gd name="connsiteY12" fmla="*/ 1196727 h 1487448"/>
              <a:gd name="connsiteX13" fmla="*/ 1231197 w 1301972"/>
              <a:gd name="connsiteY13" fmla="*/ 1208092 h 1487448"/>
              <a:gd name="connsiteX14" fmla="*/ 1231196 w 1301972"/>
              <a:gd name="connsiteY14" fmla="*/ 1208092 h 1487448"/>
              <a:gd name="connsiteX15" fmla="*/ 715338 w 1301972"/>
              <a:gd name="connsiteY15" fmla="*/ 1466022 h 1487448"/>
              <a:gd name="connsiteX16" fmla="*/ 683398 w 1301972"/>
              <a:gd name="connsiteY16" fmla="*/ 1481992 h 1487448"/>
              <a:gd name="connsiteX17" fmla="*/ 672955 w 1301972"/>
              <a:gd name="connsiteY17" fmla="*/ 1485233 h 1487448"/>
              <a:gd name="connsiteX18" fmla="*/ 650986 w 1301972"/>
              <a:gd name="connsiteY18" fmla="*/ 1487448 h 1487448"/>
              <a:gd name="connsiteX19" fmla="*/ 629018 w 1301972"/>
              <a:gd name="connsiteY19" fmla="*/ 1485233 h 1487448"/>
              <a:gd name="connsiteX20" fmla="*/ 618574 w 1301972"/>
              <a:gd name="connsiteY20" fmla="*/ 1481992 h 1487448"/>
              <a:gd name="connsiteX21" fmla="*/ 586635 w 1301972"/>
              <a:gd name="connsiteY21" fmla="*/ 1466022 h 1487448"/>
              <a:gd name="connsiteX22" fmla="*/ 70775 w 1301972"/>
              <a:gd name="connsiteY22" fmla="*/ 1208091 h 1487448"/>
              <a:gd name="connsiteX23" fmla="*/ 48047 w 1301972"/>
              <a:gd name="connsiteY23" fmla="*/ 1196727 h 1487448"/>
              <a:gd name="connsiteX24" fmla="*/ 31927 w 1301972"/>
              <a:gd name="connsiteY24" fmla="*/ 1183427 h 1487448"/>
              <a:gd name="connsiteX25" fmla="*/ 2214 w 1301972"/>
              <a:gd name="connsiteY25" fmla="*/ 1128317 h 1487448"/>
              <a:gd name="connsiteX26" fmla="*/ 0 w 1301972"/>
              <a:gd name="connsiteY26" fmla="*/ 1106352 h 1487448"/>
              <a:gd name="connsiteX27" fmla="*/ 0 w 1301972"/>
              <a:gd name="connsiteY27" fmla="*/ 1106345 h 1487448"/>
              <a:gd name="connsiteX28" fmla="*/ 0 w 1301972"/>
              <a:gd name="connsiteY28" fmla="*/ 381776 h 1487448"/>
              <a:gd name="connsiteX29" fmla="*/ 0 w 1301972"/>
              <a:gd name="connsiteY29" fmla="*/ 381775 h 1487448"/>
              <a:gd name="connsiteX30" fmla="*/ 0 w 1301972"/>
              <a:gd name="connsiteY30" fmla="*/ 381768 h 1487448"/>
              <a:gd name="connsiteX31" fmla="*/ 2214 w 1301972"/>
              <a:gd name="connsiteY31" fmla="*/ 359803 h 1487448"/>
              <a:gd name="connsiteX32" fmla="*/ 26581 w 1301972"/>
              <a:gd name="connsiteY32" fmla="*/ 310435 h 1487448"/>
              <a:gd name="connsiteX33" fmla="*/ 38859 w 1301972"/>
              <a:gd name="connsiteY33" fmla="*/ 298446 h 1487448"/>
              <a:gd name="connsiteX34" fmla="*/ 39668 w 1301972"/>
              <a:gd name="connsiteY34" fmla="*/ 297657 h 1487448"/>
              <a:gd name="connsiteX35" fmla="*/ 595575 w 1301972"/>
              <a:gd name="connsiteY35" fmla="*/ 15612 h 1487448"/>
              <a:gd name="connsiteX36" fmla="*/ 611486 w 1301972"/>
              <a:gd name="connsiteY36" fmla="*/ 7657 h 1487448"/>
              <a:gd name="connsiteX37" fmla="*/ 629018 w 1301972"/>
              <a:gd name="connsiteY37" fmla="*/ 2215 h 1487448"/>
              <a:gd name="connsiteX38" fmla="*/ 650986 w 1301972"/>
              <a:gd name="connsiteY38" fmla="*/ 0 h 14874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1972" h="1487448">
                <a:moveTo>
                  <a:pt x="650986" y="0"/>
                </a:moveTo>
                <a:cubicBezTo>
                  <a:pt x="658511" y="0"/>
                  <a:pt x="665859" y="763"/>
                  <a:pt x="672955" y="2215"/>
                </a:cubicBezTo>
                <a:lnTo>
                  <a:pt x="690487" y="7657"/>
                </a:lnTo>
                <a:lnTo>
                  <a:pt x="706397" y="15612"/>
                </a:lnTo>
                <a:lnTo>
                  <a:pt x="1247225" y="287208"/>
                </a:lnTo>
                <a:cubicBezTo>
                  <a:pt x="1273855" y="302520"/>
                  <a:pt x="1293405" y="328758"/>
                  <a:pt x="1299758" y="359803"/>
                </a:cubicBezTo>
                <a:lnTo>
                  <a:pt x="1301972" y="381768"/>
                </a:lnTo>
                <a:lnTo>
                  <a:pt x="1301972" y="381775"/>
                </a:lnTo>
                <a:lnTo>
                  <a:pt x="1301972" y="1106345"/>
                </a:lnTo>
                <a:lnTo>
                  <a:pt x="1301972" y="1106352"/>
                </a:lnTo>
                <a:lnTo>
                  <a:pt x="1299758" y="1128317"/>
                </a:lnTo>
                <a:cubicBezTo>
                  <a:pt x="1295402" y="1149605"/>
                  <a:pt x="1284840" y="1168632"/>
                  <a:pt x="1270046" y="1183427"/>
                </a:cubicBezTo>
                <a:lnTo>
                  <a:pt x="1253926" y="1196727"/>
                </a:lnTo>
                <a:lnTo>
                  <a:pt x="1231197" y="1208092"/>
                </a:lnTo>
                <a:cubicBezTo>
                  <a:pt x="1231197" y="1208092"/>
                  <a:pt x="1231197" y="1208092"/>
                  <a:pt x="1231196" y="1208092"/>
                </a:cubicBezTo>
                <a:lnTo>
                  <a:pt x="715338" y="1466022"/>
                </a:lnTo>
                <a:lnTo>
                  <a:pt x="683398" y="1481992"/>
                </a:lnTo>
                <a:lnTo>
                  <a:pt x="672955" y="1485233"/>
                </a:lnTo>
                <a:cubicBezTo>
                  <a:pt x="665859" y="1486685"/>
                  <a:pt x="658511" y="1487448"/>
                  <a:pt x="650986" y="1487448"/>
                </a:cubicBezTo>
                <a:cubicBezTo>
                  <a:pt x="643461" y="1487448"/>
                  <a:pt x="636114" y="1486685"/>
                  <a:pt x="629018" y="1485233"/>
                </a:cubicBezTo>
                <a:lnTo>
                  <a:pt x="618574" y="1481992"/>
                </a:lnTo>
                <a:lnTo>
                  <a:pt x="586635" y="1466022"/>
                </a:lnTo>
                <a:lnTo>
                  <a:pt x="70775" y="1208091"/>
                </a:lnTo>
                <a:lnTo>
                  <a:pt x="48047" y="1196727"/>
                </a:lnTo>
                <a:lnTo>
                  <a:pt x="31927" y="1183427"/>
                </a:lnTo>
                <a:cubicBezTo>
                  <a:pt x="17132" y="1168632"/>
                  <a:pt x="6570" y="1149605"/>
                  <a:pt x="2214" y="1128317"/>
                </a:cubicBezTo>
                <a:lnTo>
                  <a:pt x="0" y="1106352"/>
                </a:lnTo>
                <a:lnTo>
                  <a:pt x="0" y="1106345"/>
                </a:lnTo>
                <a:lnTo>
                  <a:pt x="0" y="381776"/>
                </a:lnTo>
                <a:lnTo>
                  <a:pt x="0" y="381775"/>
                </a:lnTo>
                <a:lnTo>
                  <a:pt x="0" y="381768"/>
                </a:lnTo>
                <a:lnTo>
                  <a:pt x="2214" y="359803"/>
                </a:lnTo>
                <a:cubicBezTo>
                  <a:pt x="6026" y="341176"/>
                  <a:pt x="14589" y="324280"/>
                  <a:pt x="26581" y="310435"/>
                </a:cubicBezTo>
                <a:lnTo>
                  <a:pt x="38859" y="298446"/>
                </a:lnTo>
                <a:lnTo>
                  <a:pt x="39668" y="297657"/>
                </a:lnTo>
                <a:lnTo>
                  <a:pt x="595575" y="15612"/>
                </a:lnTo>
                <a:lnTo>
                  <a:pt x="611486" y="7657"/>
                </a:lnTo>
                <a:lnTo>
                  <a:pt x="629018" y="2215"/>
                </a:lnTo>
                <a:cubicBezTo>
                  <a:pt x="636114" y="763"/>
                  <a:pt x="643461" y="0"/>
                  <a:pt x="650986" y="0"/>
                </a:cubicBezTo>
                <a:close/>
              </a:path>
            </a:pathLst>
          </a:custGeom>
          <a:solidFill>
            <a:schemeClr val="accent6"/>
          </a:solidFill>
          <a:ln w="317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任意多边形: 形状 12"/>
          <p:cNvSpPr>
            <a:spLocks noGrp="1"/>
          </p:cNvSpPr>
          <p:nvPr>
            <p:ph type="pic" sz="quarter" idx="11"/>
          </p:nvPr>
        </p:nvSpPr>
        <p:spPr>
          <a:xfrm>
            <a:off x="4157912" y="1955800"/>
            <a:ext cx="1486188" cy="1697906"/>
          </a:xfrm>
          <a:custGeom>
            <a:gdLst>
              <a:gd name="connsiteX0" fmla="*/ 650986 w 1301972"/>
              <a:gd name="connsiteY0" fmla="*/ 0 h 1487448"/>
              <a:gd name="connsiteX1" fmla="*/ 672955 w 1301972"/>
              <a:gd name="connsiteY1" fmla="*/ 2215 h 1487448"/>
              <a:gd name="connsiteX2" fmla="*/ 690487 w 1301972"/>
              <a:gd name="connsiteY2" fmla="*/ 7657 h 1487448"/>
              <a:gd name="connsiteX3" fmla="*/ 706397 w 1301972"/>
              <a:gd name="connsiteY3" fmla="*/ 15612 h 1487448"/>
              <a:gd name="connsiteX4" fmla="*/ 1247225 w 1301972"/>
              <a:gd name="connsiteY4" fmla="*/ 287208 h 1487448"/>
              <a:gd name="connsiteX5" fmla="*/ 1299758 w 1301972"/>
              <a:gd name="connsiteY5" fmla="*/ 359803 h 1487448"/>
              <a:gd name="connsiteX6" fmla="*/ 1301972 w 1301972"/>
              <a:gd name="connsiteY6" fmla="*/ 381768 h 1487448"/>
              <a:gd name="connsiteX7" fmla="*/ 1301972 w 1301972"/>
              <a:gd name="connsiteY7" fmla="*/ 381775 h 1487448"/>
              <a:gd name="connsiteX8" fmla="*/ 1301972 w 1301972"/>
              <a:gd name="connsiteY8" fmla="*/ 1106345 h 1487448"/>
              <a:gd name="connsiteX9" fmla="*/ 1301972 w 1301972"/>
              <a:gd name="connsiteY9" fmla="*/ 1106352 h 1487448"/>
              <a:gd name="connsiteX10" fmla="*/ 1299758 w 1301972"/>
              <a:gd name="connsiteY10" fmla="*/ 1128317 h 1487448"/>
              <a:gd name="connsiteX11" fmla="*/ 1270046 w 1301972"/>
              <a:gd name="connsiteY11" fmla="*/ 1183427 h 1487448"/>
              <a:gd name="connsiteX12" fmla="*/ 1253926 w 1301972"/>
              <a:gd name="connsiteY12" fmla="*/ 1196727 h 1487448"/>
              <a:gd name="connsiteX13" fmla="*/ 1231197 w 1301972"/>
              <a:gd name="connsiteY13" fmla="*/ 1208092 h 1487448"/>
              <a:gd name="connsiteX14" fmla="*/ 1231196 w 1301972"/>
              <a:gd name="connsiteY14" fmla="*/ 1208092 h 1487448"/>
              <a:gd name="connsiteX15" fmla="*/ 715338 w 1301972"/>
              <a:gd name="connsiteY15" fmla="*/ 1466022 h 1487448"/>
              <a:gd name="connsiteX16" fmla="*/ 683398 w 1301972"/>
              <a:gd name="connsiteY16" fmla="*/ 1481992 h 1487448"/>
              <a:gd name="connsiteX17" fmla="*/ 672955 w 1301972"/>
              <a:gd name="connsiteY17" fmla="*/ 1485233 h 1487448"/>
              <a:gd name="connsiteX18" fmla="*/ 650986 w 1301972"/>
              <a:gd name="connsiteY18" fmla="*/ 1487448 h 1487448"/>
              <a:gd name="connsiteX19" fmla="*/ 629018 w 1301972"/>
              <a:gd name="connsiteY19" fmla="*/ 1485233 h 1487448"/>
              <a:gd name="connsiteX20" fmla="*/ 618574 w 1301972"/>
              <a:gd name="connsiteY20" fmla="*/ 1481992 h 1487448"/>
              <a:gd name="connsiteX21" fmla="*/ 586635 w 1301972"/>
              <a:gd name="connsiteY21" fmla="*/ 1466022 h 1487448"/>
              <a:gd name="connsiteX22" fmla="*/ 70775 w 1301972"/>
              <a:gd name="connsiteY22" fmla="*/ 1208091 h 1487448"/>
              <a:gd name="connsiteX23" fmla="*/ 48047 w 1301972"/>
              <a:gd name="connsiteY23" fmla="*/ 1196727 h 1487448"/>
              <a:gd name="connsiteX24" fmla="*/ 31927 w 1301972"/>
              <a:gd name="connsiteY24" fmla="*/ 1183427 h 1487448"/>
              <a:gd name="connsiteX25" fmla="*/ 2214 w 1301972"/>
              <a:gd name="connsiteY25" fmla="*/ 1128317 h 1487448"/>
              <a:gd name="connsiteX26" fmla="*/ 0 w 1301972"/>
              <a:gd name="connsiteY26" fmla="*/ 1106352 h 1487448"/>
              <a:gd name="connsiteX27" fmla="*/ 0 w 1301972"/>
              <a:gd name="connsiteY27" fmla="*/ 1106345 h 1487448"/>
              <a:gd name="connsiteX28" fmla="*/ 0 w 1301972"/>
              <a:gd name="connsiteY28" fmla="*/ 381776 h 1487448"/>
              <a:gd name="connsiteX29" fmla="*/ 0 w 1301972"/>
              <a:gd name="connsiteY29" fmla="*/ 381775 h 1487448"/>
              <a:gd name="connsiteX30" fmla="*/ 0 w 1301972"/>
              <a:gd name="connsiteY30" fmla="*/ 381768 h 1487448"/>
              <a:gd name="connsiteX31" fmla="*/ 2214 w 1301972"/>
              <a:gd name="connsiteY31" fmla="*/ 359803 h 1487448"/>
              <a:gd name="connsiteX32" fmla="*/ 26581 w 1301972"/>
              <a:gd name="connsiteY32" fmla="*/ 310435 h 1487448"/>
              <a:gd name="connsiteX33" fmla="*/ 38860 w 1301972"/>
              <a:gd name="connsiteY33" fmla="*/ 298446 h 1487448"/>
              <a:gd name="connsiteX34" fmla="*/ 39668 w 1301972"/>
              <a:gd name="connsiteY34" fmla="*/ 297657 h 1487448"/>
              <a:gd name="connsiteX35" fmla="*/ 595575 w 1301972"/>
              <a:gd name="connsiteY35" fmla="*/ 15612 h 1487448"/>
              <a:gd name="connsiteX36" fmla="*/ 611486 w 1301972"/>
              <a:gd name="connsiteY36" fmla="*/ 7657 h 1487448"/>
              <a:gd name="connsiteX37" fmla="*/ 629018 w 1301972"/>
              <a:gd name="connsiteY37" fmla="*/ 2215 h 1487448"/>
              <a:gd name="connsiteX38" fmla="*/ 650986 w 1301972"/>
              <a:gd name="connsiteY38" fmla="*/ 0 h 14874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1972" h="1487448">
                <a:moveTo>
                  <a:pt x="650986" y="0"/>
                </a:moveTo>
                <a:cubicBezTo>
                  <a:pt x="658511" y="0"/>
                  <a:pt x="665859" y="763"/>
                  <a:pt x="672955" y="2215"/>
                </a:cubicBezTo>
                <a:lnTo>
                  <a:pt x="690487" y="7657"/>
                </a:lnTo>
                <a:lnTo>
                  <a:pt x="706397" y="15612"/>
                </a:lnTo>
                <a:lnTo>
                  <a:pt x="1247225" y="287208"/>
                </a:lnTo>
                <a:cubicBezTo>
                  <a:pt x="1273855" y="302520"/>
                  <a:pt x="1293405" y="328758"/>
                  <a:pt x="1299758" y="359803"/>
                </a:cubicBezTo>
                <a:lnTo>
                  <a:pt x="1301972" y="381768"/>
                </a:lnTo>
                <a:lnTo>
                  <a:pt x="1301972" y="381775"/>
                </a:lnTo>
                <a:lnTo>
                  <a:pt x="1301972" y="1106345"/>
                </a:lnTo>
                <a:lnTo>
                  <a:pt x="1301972" y="1106352"/>
                </a:lnTo>
                <a:lnTo>
                  <a:pt x="1299758" y="1128317"/>
                </a:lnTo>
                <a:cubicBezTo>
                  <a:pt x="1295402" y="1149605"/>
                  <a:pt x="1284840" y="1168632"/>
                  <a:pt x="1270046" y="1183427"/>
                </a:cubicBezTo>
                <a:lnTo>
                  <a:pt x="1253926" y="1196727"/>
                </a:lnTo>
                <a:lnTo>
                  <a:pt x="1231197" y="1208092"/>
                </a:lnTo>
                <a:cubicBezTo>
                  <a:pt x="1231197" y="1208092"/>
                  <a:pt x="1231197" y="1208092"/>
                  <a:pt x="1231196" y="1208092"/>
                </a:cubicBezTo>
                <a:lnTo>
                  <a:pt x="715338" y="1466022"/>
                </a:lnTo>
                <a:lnTo>
                  <a:pt x="683398" y="1481992"/>
                </a:lnTo>
                <a:lnTo>
                  <a:pt x="672955" y="1485233"/>
                </a:lnTo>
                <a:cubicBezTo>
                  <a:pt x="665859" y="1486685"/>
                  <a:pt x="658511" y="1487448"/>
                  <a:pt x="650986" y="1487448"/>
                </a:cubicBezTo>
                <a:cubicBezTo>
                  <a:pt x="643461" y="1487448"/>
                  <a:pt x="636114" y="1486685"/>
                  <a:pt x="629018" y="1485233"/>
                </a:cubicBezTo>
                <a:lnTo>
                  <a:pt x="618574" y="1481992"/>
                </a:lnTo>
                <a:lnTo>
                  <a:pt x="586635" y="1466022"/>
                </a:lnTo>
                <a:lnTo>
                  <a:pt x="70775" y="1208091"/>
                </a:lnTo>
                <a:lnTo>
                  <a:pt x="48047" y="1196727"/>
                </a:lnTo>
                <a:lnTo>
                  <a:pt x="31927" y="1183427"/>
                </a:lnTo>
                <a:cubicBezTo>
                  <a:pt x="17132" y="1168632"/>
                  <a:pt x="6571" y="1149605"/>
                  <a:pt x="2214" y="1128317"/>
                </a:cubicBezTo>
                <a:lnTo>
                  <a:pt x="0" y="1106352"/>
                </a:lnTo>
                <a:lnTo>
                  <a:pt x="0" y="1106345"/>
                </a:lnTo>
                <a:lnTo>
                  <a:pt x="0" y="381776"/>
                </a:lnTo>
                <a:lnTo>
                  <a:pt x="0" y="381775"/>
                </a:lnTo>
                <a:lnTo>
                  <a:pt x="0" y="381768"/>
                </a:lnTo>
                <a:lnTo>
                  <a:pt x="2214" y="359803"/>
                </a:lnTo>
                <a:cubicBezTo>
                  <a:pt x="6026" y="341176"/>
                  <a:pt x="14589" y="324280"/>
                  <a:pt x="26581" y="310435"/>
                </a:cubicBezTo>
                <a:lnTo>
                  <a:pt x="38860" y="298446"/>
                </a:lnTo>
                <a:lnTo>
                  <a:pt x="39668" y="297657"/>
                </a:lnTo>
                <a:lnTo>
                  <a:pt x="595575" y="15612"/>
                </a:lnTo>
                <a:lnTo>
                  <a:pt x="611486" y="7657"/>
                </a:lnTo>
                <a:lnTo>
                  <a:pt x="629018" y="2215"/>
                </a:lnTo>
                <a:cubicBezTo>
                  <a:pt x="636114" y="763"/>
                  <a:pt x="643461" y="0"/>
                  <a:pt x="650986" y="0"/>
                </a:cubicBezTo>
                <a:close/>
              </a:path>
            </a:pathLst>
          </a:custGeom>
          <a:solidFill>
            <a:schemeClr val="accent6"/>
          </a:solidFill>
          <a:ln w="317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任意多边形: 形状 13"/>
          <p:cNvSpPr>
            <a:spLocks noGrp="1"/>
          </p:cNvSpPr>
          <p:nvPr>
            <p:ph type="pic" sz="quarter" idx="12"/>
          </p:nvPr>
        </p:nvSpPr>
        <p:spPr>
          <a:xfrm>
            <a:off x="6547900" y="1955800"/>
            <a:ext cx="1486188" cy="1697906"/>
          </a:xfrm>
          <a:custGeom>
            <a:gdLst>
              <a:gd name="connsiteX0" fmla="*/ 650986 w 1301972"/>
              <a:gd name="connsiteY0" fmla="*/ 0 h 1487448"/>
              <a:gd name="connsiteX1" fmla="*/ 672955 w 1301972"/>
              <a:gd name="connsiteY1" fmla="*/ 2215 h 1487448"/>
              <a:gd name="connsiteX2" fmla="*/ 690487 w 1301972"/>
              <a:gd name="connsiteY2" fmla="*/ 7657 h 1487448"/>
              <a:gd name="connsiteX3" fmla="*/ 706397 w 1301972"/>
              <a:gd name="connsiteY3" fmla="*/ 15612 h 1487448"/>
              <a:gd name="connsiteX4" fmla="*/ 1247225 w 1301972"/>
              <a:gd name="connsiteY4" fmla="*/ 287208 h 1487448"/>
              <a:gd name="connsiteX5" fmla="*/ 1299758 w 1301972"/>
              <a:gd name="connsiteY5" fmla="*/ 359803 h 1487448"/>
              <a:gd name="connsiteX6" fmla="*/ 1301972 w 1301972"/>
              <a:gd name="connsiteY6" fmla="*/ 381768 h 1487448"/>
              <a:gd name="connsiteX7" fmla="*/ 1301972 w 1301972"/>
              <a:gd name="connsiteY7" fmla="*/ 381775 h 1487448"/>
              <a:gd name="connsiteX8" fmla="*/ 1301972 w 1301972"/>
              <a:gd name="connsiteY8" fmla="*/ 1106345 h 1487448"/>
              <a:gd name="connsiteX9" fmla="*/ 1301972 w 1301972"/>
              <a:gd name="connsiteY9" fmla="*/ 1106352 h 1487448"/>
              <a:gd name="connsiteX10" fmla="*/ 1299758 w 1301972"/>
              <a:gd name="connsiteY10" fmla="*/ 1128317 h 1487448"/>
              <a:gd name="connsiteX11" fmla="*/ 1270046 w 1301972"/>
              <a:gd name="connsiteY11" fmla="*/ 1183427 h 1487448"/>
              <a:gd name="connsiteX12" fmla="*/ 1253926 w 1301972"/>
              <a:gd name="connsiteY12" fmla="*/ 1196727 h 1487448"/>
              <a:gd name="connsiteX13" fmla="*/ 1231197 w 1301972"/>
              <a:gd name="connsiteY13" fmla="*/ 1208092 h 1487448"/>
              <a:gd name="connsiteX14" fmla="*/ 1231196 w 1301972"/>
              <a:gd name="connsiteY14" fmla="*/ 1208092 h 1487448"/>
              <a:gd name="connsiteX15" fmla="*/ 715338 w 1301972"/>
              <a:gd name="connsiteY15" fmla="*/ 1466022 h 1487448"/>
              <a:gd name="connsiteX16" fmla="*/ 683398 w 1301972"/>
              <a:gd name="connsiteY16" fmla="*/ 1481992 h 1487448"/>
              <a:gd name="connsiteX17" fmla="*/ 672955 w 1301972"/>
              <a:gd name="connsiteY17" fmla="*/ 1485233 h 1487448"/>
              <a:gd name="connsiteX18" fmla="*/ 650986 w 1301972"/>
              <a:gd name="connsiteY18" fmla="*/ 1487448 h 1487448"/>
              <a:gd name="connsiteX19" fmla="*/ 629018 w 1301972"/>
              <a:gd name="connsiteY19" fmla="*/ 1485233 h 1487448"/>
              <a:gd name="connsiteX20" fmla="*/ 618574 w 1301972"/>
              <a:gd name="connsiteY20" fmla="*/ 1481992 h 1487448"/>
              <a:gd name="connsiteX21" fmla="*/ 586635 w 1301972"/>
              <a:gd name="connsiteY21" fmla="*/ 1466022 h 1487448"/>
              <a:gd name="connsiteX22" fmla="*/ 70775 w 1301972"/>
              <a:gd name="connsiteY22" fmla="*/ 1208091 h 1487448"/>
              <a:gd name="connsiteX23" fmla="*/ 48047 w 1301972"/>
              <a:gd name="connsiteY23" fmla="*/ 1196727 h 1487448"/>
              <a:gd name="connsiteX24" fmla="*/ 31927 w 1301972"/>
              <a:gd name="connsiteY24" fmla="*/ 1183427 h 1487448"/>
              <a:gd name="connsiteX25" fmla="*/ 2214 w 1301972"/>
              <a:gd name="connsiteY25" fmla="*/ 1128317 h 1487448"/>
              <a:gd name="connsiteX26" fmla="*/ 0 w 1301972"/>
              <a:gd name="connsiteY26" fmla="*/ 1106352 h 1487448"/>
              <a:gd name="connsiteX27" fmla="*/ 0 w 1301972"/>
              <a:gd name="connsiteY27" fmla="*/ 1106345 h 1487448"/>
              <a:gd name="connsiteX28" fmla="*/ 0 w 1301972"/>
              <a:gd name="connsiteY28" fmla="*/ 381776 h 1487448"/>
              <a:gd name="connsiteX29" fmla="*/ 0 w 1301972"/>
              <a:gd name="connsiteY29" fmla="*/ 381775 h 1487448"/>
              <a:gd name="connsiteX30" fmla="*/ 0 w 1301972"/>
              <a:gd name="connsiteY30" fmla="*/ 381768 h 1487448"/>
              <a:gd name="connsiteX31" fmla="*/ 2214 w 1301972"/>
              <a:gd name="connsiteY31" fmla="*/ 359803 h 1487448"/>
              <a:gd name="connsiteX32" fmla="*/ 26581 w 1301972"/>
              <a:gd name="connsiteY32" fmla="*/ 310435 h 1487448"/>
              <a:gd name="connsiteX33" fmla="*/ 38860 w 1301972"/>
              <a:gd name="connsiteY33" fmla="*/ 298446 h 1487448"/>
              <a:gd name="connsiteX34" fmla="*/ 39668 w 1301972"/>
              <a:gd name="connsiteY34" fmla="*/ 297657 h 1487448"/>
              <a:gd name="connsiteX35" fmla="*/ 595575 w 1301972"/>
              <a:gd name="connsiteY35" fmla="*/ 15612 h 1487448"/>
              <a:gd name="connsiteX36" fmla="*/ 611486 w 1301972"/>
              <a:gd name="connsiteY36" fmla="*/ 7657 h 1487448"/>
              <a:gd name="connsiteX37" fmla="*/ 629018 w 1301972"/>
              <a:gd name="connsiteY37" fmla="*/ 2215 h 1487448"/>
              <a:gd name="connsiteX38" fmla="*/ 650986 w 1301972"/>
              <a:gd name="connsiteY38" fmla="*/ 0 h 14874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1972" h="1487448">
                <a:moveTo>
                  <a:pt x="650986" y="0"/>
                </a:moveTo>
                <a:cubicBezTo>
                  <a:pt x="658511" y="0"/>
                  <a:pt x="665859" y="763"/>
                  <a:pt x="672955" y="2215"/>
                </a:cubicBezTo>
                <a:lnTo>
                  <a:pt x="690487" y="7657"/>
                </a:lnTo>
                <a:lnTo>
                  <a:pt x="706397" y="15612"/>
                </a:lnTo>
                <a:lnTo>
                  <a:pt x="1247225" y="287208"/>
                </a:lnTo>
                <a:cubicBezTo>
                  <a:pt x="1273855" y="302520"/>
                  <a:pt x="1293405" y="328758"/>
                  <a:pt x="1299758" y="359803"/>
                </a:cubicBezTo>
                <a:lnTo>
                  <a:pt x="1301972" y="381768"/>
                </a:lnTo>
                <a:lnTo>
                  <a:pt x="1301972" y="381775"/>
                </a:lnTo>
                <a:lnTo>
                  <a:pt x="1301972" y="1106345"/>
                </a:lnTo>
                <a:lnTo>
                  <a:pt x="1301972" y="1106352"/>
                </a:lnTo>
                <a:lnTo>
                  <a:pt x="1299758" y="1128317"/>
                </a:lnTo>
                <a:cubicBezTo>
                  <a:pt x="1295402" y="1149605"/>
                  <a:pt x="1284840" y="1168632"/>
                  <a:pt x="1270046" y="1183427"/>
                </a:cubicBezTo>
                <a:lnTo>
                  <a:pt x="1253926" y="1196727"/>
                </a:lnTo>
                <a:lnTo>
                  <a:pt x="1231197" y="1208092"/>
                </a:lnTo>
                <a:cubicBezTo>
                  <a:pt x="1231197" y="1208092"/>
                  <a:pt x="1231197" y="1208092"/>
                  <a:pt x="1231196" y="1208092"/>
                </a:cubicBezTo>
                <a:lnTo>
                  <a:pt x="715338" y="1466022"/>
                </a:lnTo>
                <a:lnTo>
                  <a:pt x="683398" y="1481992"/>
                </a:lnTo>
                <a:lnTo>
                  <a:pt x="672955" y="1485233"/>
                </a:lnTo>
                <a:cubicBezTo>
                  <a:pt x="665859" y="1486685"/>
                  <a:pt x="658511" y="1487448"/>
                  <a:pt x="650986" y="1487448"/>
                </a:cubicBezTo>
                <a:cubicBezTo>
                  <a:pt x="643461" y="1487448"/>
                  <a:pt x="636114" y="1486685"/>
                  <a:pt x="629018" y="1485233"/>
                </a:cubicBezTo>
                <a:lnTo>
                  <a:pt x="618574" y="1481992"/>
                </a:lnTo>
                <a:lnTo>
                  <a:pt x="586635" y="1466022"/>
                </a:lnTo>
                <a:lnTo>
                  <a:pt x="70775" y="1208091"/>
                </a:lnTo>
                <a:lnTo>
                  <a:pt x="48047" y="1196727"/>
                </a:lnTo>
                <a:lnTo>
                  <a:pt x="31927" y="1183427"/>
                </a:lnTo>
                <a:cubicBezTo>
                  <a:pt x="17132" y="1168632"/>
                  <a:pt x="6571" y="1149605"/>
                  <a:pt x="2214" y="1128317"/>
                </a:cubicBezTo>
                <a:lnTo>
                  <a:pt x="0" y="1106352"/>
                </a:lnTo>
                <a:lnTo>
                  <a:pt x="0" y="1106345"/>
                </a:lnTo>
                <a:lnTo>
                  <a:pt x="0" y="381776"/>
                </a:lnTo>
                <a:lnTo>
                  <a:pt x="0" y="381775"/>
                </a:lnTo>
                <a:lnTo>
                  <a:pt x="0" y="381768"/>
                </a:lnTo>
                <a:lnTo>
                  <a:pt x="2214" y="359803"/>
                </a:lnTo>
                <a:cubicBezTo>
                  <a:pt x="6026" y="341176"/>
                  <a:pt x="14589" y="324280"/>
                  <a:pt x="26581" y="310435"/>
                </a:cubicBezTo>
                <a:lnTo>
                  <a:pt x="38860" y="298446"/>
                </a:lnTo>
                <a:lnTo>
                  <a:pt x="39668" y="297657"/>
                </a:lnTo>
                <a:lnTo>
                  <a:pt x="595575" y="15612"/>
                </a:lnTo>
                <a:lnTo>
                  <a:pt x="611486" y="7657"/>
                </a:lnTo>
                <a:lnTo>
                  <a:pt x="629018" y="2215"/>
                </a:lnTo>
                <a:cubicBezTo>
                  <a:pt x="636114" y="763"/>
                  <a:pt x="643461" y="0"/>
                  <a:pt x="650986" y="0"/>
                </a:cubicBezTo>
                <a:close/>
              </a:path>
            </a:pathLst>
          </a:custGeom>
          <a:solidFill>
            <a:schemeClr val="accent6"/>
          </a:solidFill>
          <a:ln w="317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任意多边形: 形状 14"/>
          <p:cNvSpPr>
            <a:spLocks noGrp="1"/>
          </p:cNvSpPr>
          <p:nvPr>
            <p:ph type="pic" sz="quarter" idx="13"/>
          </p:nvPr>
        </p:nvSpPr>
        <p:spPr>
          <a:xfrm>
            <a:off x="8937889" y="1955800"/>
            <a:ext cx="1486188" cy="1697906"/>
          </a:xfrm>
          <a:custGeom>
            <a:gdLst>
              <a:gd name="connsiteX0" fmla="*/ 650986 w 1301972"/>
              <a:gd name="connsiteY0" fmla="*/ 0 h 1487448"/>
              <a:gd name="connsiteX1" fmla="*/ 672954 w 1301972"/>
              <a:gd name="connsiteY1" fmla="*/ 2215 h 1487448"/>
              <a:gd name="connsiteX2" fmla="*/ 690486 w 1301972"/>
              <a:gd name="connsiteY2" fmla="*/ 7657 h 1487448"/>
              <a:gd name="connsiteX3" fmla="*/ 706397 w 1301972"/>
              <a:gd name="connsiteY3" fmla="*/ 15612 h 1487448"/>
              <a:gd name="connsiteX4" fmla="*/ 1247225 w 1301972"/>
              <a:gd name="connsiteY4" fmla="*/ 287208 h 1487448"/>
              <a:gd name="connsiteX5" fmla="*/ 1299758 w 1301972"/>
              <a:gd name="connsiteY5" fmla="*/ 359803 h 1487448"/>
              <a:gd name="connsiteX6" fmla="*/ 1301972 w 1301972"/>
              <a:gd name="connsiteY6" fmla="*/ 381768 h 1487448"/>
              <a:gd name="connsiteX7" fmla="*/ 1301972 w 1301972"/>
              <a:gd name="connsiteY7" fmla="*/ 381775 h 1487448"/>
              <a:gd name="connsiteX8" fmla="*/ 1301972 w 1301972"/>
              <a:gd name="connsiteY8" fmla="*/ 1106345 h 1487448"/>
              <a:gd name="connsiteX9" fmla="*/ 1301972 w 1301972"/>
              <a:gd name="connsiteY9" fmla="*/ 1106352 h 1487448"/>
              <a:gd name="connsiteX10" fmla="*/ 1299758 w 1301972"/>
              <a:gd name="connsiteY10" fmla="*/ 1128317 h 1487448"/>
              <a:gd name="connsiteX11" fmla="*/ 1270045 w 1301972"/>
              <a:gd name="connsiteY11" fmla="*/ 1183427 h 1487448"/>
              <a:gd name="connsiteX12" fmla="*/ 1253925 w 1301972"/>
              <a:gd name="connsiteY12" fmla="*/ 1196727 h 1487448"/>
              <a:gd name="connsiteX13" fmla="*/ 1231197 w 1301972"/>
              <a:gd name="connsiteY13" fmla="*/ 1208092 h 1487448"/>
              <a:gd name="connsiteX14" fmla="*/ 1231196 w 1301972"/>
              <a:gd name="connsiteY14" fmla="*/ 1208092 h 1487448"/>
              <a:gd name="connsiteX15" fmla="*/ 715338 w 1301972"/>
              <a:gd name="connsiteY15" fmla="*/ 1466022 h 1487448"/>
              <a:gd name="connsiteX16" fmla="*/ 715337 w 1301972"/>
              <a:gd name="connsiteY16" fmla="*/ 1466022 h 1487448"/>
              <a:gd name="connsiteX17" fmla="*/ 683398 w 1301972"/>
              <a:gd name="connsiteY17" fmla="*/ 1481992 h 1487448"/>
              <a:gd name="connsiteX18" fmla="*/ 672954 w 1301972"/>
              <a:gd name="connsiteY18" fmla="*/ 1485233 h 1487448"/>
              <a:gd name="connsiteX19" fmla="*/ 650986 w 1301972"/>
              <a:gd name="connsiteY19" fmla="*/ 1487448 h 1487448"/>
              <a:gd name="connsiteX20" fmla="*/ 629017 w 1301972"/>
              <a:gd name="connsiteY20" fmla="*/ 1485233 h 1487448"/>
              <a:gd name="connsiteX21" fmla="*/ 618574 w 1301972"/>
              <a:gd name="connsiteY21" fmla="*/ 1481992 h 1487448"/>
              <a:gd name="connsiteX22" fmla="*/ 586634 w 1301972"/>
              <a:gd name="connsiteY22" fmla="*/ 1466022 h 1487448"/>
              <a:gd name="connsiteX23" fmla="*/ 70775 w 1301972"/>
              <a:gd name="connsiteY23" fmla="*/ 1208091 h 1487448"/>
              <a:gd name="connsiteX24" fmla="*/ 48047 w 1301972"/>
              <a:gd name="connsiteY24" fmla="*/ 1196727 h 1487448"/>
              <a:gd name="connsiteX25" fmla="*/ 31927 w 1301972"/>
              <a:gd name="connsiteY25" fmla="*/ 1183427 h 1487448"/>
              <a:gd name="connsiteX26" fmla="*/ 2214 w 1301972"/>
              <a:gd name="connsiteY26" fmla="*/ 1128317 h 1487448"/>
              <a:gd name="connsiteX27" fmla="*/ 0 w 1301972"/>
              <a:gd name="connsiteY27" fmla="*/ 1106352 h 1487448"/>
              <a:gd name="connsiteX28" fmla="*/ 0 w 1301972"/>
              <a:gd name="connsiteY28" fmla="*/ 1106345 h 1487448"/>
              <a:gd name="connsiteX29" fmla="*/ 0 w 1301972"/>
              <a:gd name="connsiteY29" fmla="*/ 381776 h 1487448"/>
              <a:gd name="connsiteX30" fmla="*/ 0 w 1301972"/>
              <a:gd name="connsiteY30" fmla="*/ 381775 h 1487448"/>
              <a:gd name="connsiteX31" fmla="*/ 0 w 1301972"/>
              <a:gd name="connsiteY31" fmla="*/ 381768 h 1487448"/>
              <a:gd name="connsiteX32" fmla="*/ 2214 w 1301972"/>
              <a:gd name="connsiteY32" fmla="*/ 359803 h 1487448"/>
              <a:gd name="connsiteX33" fmla="*/ 26581 w 1301972"/>
              <a:gd name="connsiteY33" fmla="*/ 310435 h 1487448"/>
              <a:gd name="connsiteX34" fmla="*/ 38859 w 1301972"/>
              <a:gd name="connsiteY34" fmla="*/ 298446 h 1487448"/>
              <a:gd name="connsiteX35" fmla="*/ 39667 w 1301972"/>
              <a:gd name="connsiteY35" fmla="*/ 297657 h 1487448"/>
              <a:gd name="connsiteX36" fmla="*/ 595575 w 1301972"/>
              <a:gd name="connsiteY36" fmla="*/ 15612 h 1487448"/>
              <a:gd name="connsiteX37" fmla="*/ 611485 w 1301972"/>
              <a:gd name="connsiteY37" fmla="*/ 7657 h 1487448"/>
              <a:gd name="connsiteX38" fmla="*/ 629017 w 1301972"/>
              <a:gd name="connsiteY38" fmla="*/ 2215 h 1487448"/>
              <a:gd name="connsiteX39" fmla="*/ 650986 w 1301972"/>
              <a:gd name="connsiteY39" fmla="*/ 0 h 14874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01972" h="1487448">
                <a:moveTo>
                  <a:pt x="650986" y="0"/>
                </a:moveTo>
                <a:cubicBezTo>
                  <a:pt x="658511" y="0"/>
                  <a:pt x="665858" y="763"/>
                  <a:pt x="672954" y="2215"/>
                </a:cubicBezTo>
                <a:lnTo>
                  <a:pt x="690486" y="7657"/>
                </a:lnTo>
                <a:lnTo>
                  <a:pt x="706397" y="15612"/>
                </a:lnTo>
                <a:lnTo>
                  <a:pt x="1247225" y="287208"/>
                </a:lnTo>
                <a:cubicBezTo>
                  <a:pt x="1273855" y="302520"/>
                  <a:pt x="1293405" y="328758"/>
                  <a:pt x="1299758" y="359803"/>
                </a:cubicBezTo>
                <a:lnTo>
                  <a:pt x="1301972" y="381768"/>
                </a:lnTo>
                <a:lnTo>
                  <a:pt x="1301972" y="381775"/>
                </a:lnTo>
                <a:lnTo>
                  <a:pt x="1301972" y="1106345"/>
                </a:lnTo>
                <a:lnTo>
                  <a:pt x="1301972" y="1106352"/>
                </a:lnTo>
                <a:lnTo>
                  <a:pt x="1299758" y="1128317"/>
                </a:lnTo>
                <a:cubicBezTo>
                  <a:pt x="1295402" y="1149605"/>
                  <a:pt x="1284840" y="1168632"/>
                  <a:pt x="1270045" y="1183427"/>
                </a:cubicBezTo>
                <a:lnTo>
                  <a:pt x="1253925" y="1196727"/>
                </a:lnTo>
                <a:lnTo>
                  <a:pt x="1231197" y="1208092"/>
                </a:lnTo>
                <a:cubicBezTo>
                  <a:pt x="1231197" y="1208092"/>
                  <a:pt x="1231196" y="1208092"/>
                  <a:pt x="1231196" y="1208092"/>
                </a:cubicBezTo>
                <a:lnTo>
                  <a:pt x="715338" y="1466022"/>
                </a:lnTo>
                <a:lnTo>
                  <a:pt x="715337" y="1466022"/>
                </a:lnTo>
                <a:lnTo>
                  <a:pt x="683398" y="1481992"/>
                </a:lnTo>
                <a:lnTo>
                  <a:pt x="672954" y="1485233"/>
                </a:lnTo>
                <a:cubicBezTo>
                  <a:pt x="665858" y="1486685"/>
                  <a:pt x="658511" y="1487448"/>
                  <a:pt x="650986" y="1487448"/>
                </a:cubicBezTo>
                <a:cubicBezTo>
                  <a:pt x="643461" y="1487448"/>
                  <a:pt x="636114" y="1486685"/>
                  <a:pt x="629017" y="1485233"/>
                </a:cubicBezTo>
                <a:lnTo>
                  <a:pt x="618574" y="1481992"/>
                </a:lnTo>
                <a:lnTo>
                  <a:pt x="586634" y="1466022"/>
                </a:lnTo>
                <a:lnTo>
                  <a:pt x="70775" y="1208091"/>
                </a:lnTo>
                <a:lnTo>
                  <a:pt x="48047" y="1196727"/>
                </a:lnTo>
                <a:lnTo>
                  <a:pt x="31927" y="1183427"/>
                </a:lnTo>
                <a:cubicBezTo>
                  <a:pt x="17132" y="1168632"/>
                  <a:pt x="6570" y="1149605"/>
                  <a:pt x="2214" y="1128317"/>
                </a:cubicBezTo>
                <a:lnTo>
                  <a:pt x="0" y="1106352"/>
                </a:lnTo>
                <a:lnTo>
                  <a:pt x="0" y="1106345"/>
                </a:lnTo>
                <a:lnTo>
                  <a:pt x="0" y="381776"/>
                </a:lnTo>
                <a:lnTo>
                  <a:pt x="0" y="381775"/>
                </a:lnTo>
                <a:lnTo>
                  <a:pt x="0" y="381768"/>
                </a:lnTo>
                <a:lnTo>
                  <a:pt x="2214" y="359803"/>
                </a:lnTo>
                <a:cubicBezTo>
                  <a:pt x="6026" y="341176"/>
                  <a:pt x="14588" y="324280"/>
                  <a:pt x="26581" y="310435"/>
                </a:cubicBezTo>
                <a:lnTo>
                  <a:pt x="38859" y="298446"/>
                </a:lnTo>
                <a:lnTo>
                  <a:pt x="39667" y="297657"/>
                </a:lnTo>
                <a:lnTo>
                  <a:pt x="595575" y="15612"/>
                </a:lnTo>
                <a:lnTo>
                  <a:pt x="611485" y="7657"/>
                </a:lnTo>
                <a:lnTo>
                  <a:pt x="629017" y="2215"/>
                </a:lnTo>
                <a:cubicBezTo>
                  <a:pt x="636114" y="763"/>
                  <a:pt x="643461" y="0"/>
                  <a:pt x="650986" y="0"/>
                </a:cubicBezTo>
                <a:close/>
              </a:path>
            </a:pathLst>
          </a:custGeom>
          <a:solidFill>
            <a:schemeClr val="accent6"/>
          </a:solidFill>
          <a:ln w="317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val="188819740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17" name="任意多边形: 形状 16"/>
          <p:cNvSpPr>
            <a:spLocks noGrp="1"/>
          </p:cNvSpPr>
          <p:nvPr>
            <p:ph type="pic" sz="quarter" idx="10"/>
          </p:nvPr>
        </p:nvSpPr>
        <p:spPr>
          <a:xfrm>
            <a:off x="3761515" y="1988499"/>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任意多边形: 形状 15"/>
          <p:cNvSpPr>
            <a:spLocks noGrp="1"/>
          </p:cNvSpPr>
          <p:nvPr>
            <p:ph type="pic" sz="quarter" idx="11"/>
          </p:nvPr>
        </p:nvSpPr>
        <p:spPr>
          <a:xfrm>
            <a:off x="6369454" y="1988499"/>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9" name="任意多边形: 形状 18"/>
          <p:cNvSpPr>
            <a:spLocks noGrp="1"/>
          </p:cNvSpPr>
          <p:nvPr>
            <p:ph type="pic" sz="quarter" idx="12"/>
          </p:nvPr>
        </p:nvSpPr>
        <p:spPr>
          <a:xfrm>
            <a:off x="5065485" y="3135126"/>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任意多边形: 形状 14"/>
          <p:cNvSpPr>
            <a:spLocks noGrp="1"/>
          </p:cNvSpPr>
          <p:nvPr>
            <p:ph type="pic" sz="quarter" idx="13"/>
          </p:nvPr>
        </p:nvSpPr>
        <p:spPr>
          <a:xfrm>
            <a:off x="7673424" y="3135126"/>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8" name="任意多边形: 形状 17"/>
          <p:cNvSpPr>
            <a:spLocks noGrp="1"/>
          </p:cNvSpPr>
          <p:nvPr>
            <p:ph type="pic" sz="quarter" idx="14"/>
          </p:nvPr>
        </p:nvSpPr>
        <p:spPr>
          <a:xfrm>
            <a:off x="2457545" y="3135126"/>
            <a:ext cx="2061029" cy="2061029"/>
          </a:xfrm>
          <a:custGeom>
            <a:gdLst>
              <a:gd name="connsiteX0" fmla="*/ 1030514 w 2061029"/>
              <a:gd name="connsiteY0" fmla="*/ 0 h 2061029"/>
              <a:gd name="connsiteX1" fmla="*/ 2061029 w 2061029"/>
              <a:gd name="connsiteY1" fmla="*/ 1030515 h 2061029"/>
              <a:gd name="connsiteX2" fmla="*/ 1030514 w 2061029"/>
              <a:gd name="connsiteY2" fmla="*/ 2061029 h 2061029"/>
              <a:gd name="connsiteX3" fmla="*/ 0 w 2061029"/>
              <a:gd name="connsiteY3" fmla="*/ 1030515 h 2061029"/>
            </a:gdLst>
            <a:cxnLst>
              <a:cxn ang="0">
                <a:pos x="connsiteX0" y="connsiteY0"/>
              </a:cxn>
              <a:cxn ang="0">
                <a:pos x="connsiteX1" y="connsiteY1"/>
              </a:cxn>
              <a:cxn ang="0">
                <a:pos x="connsiteX2" y="connsiteY2"/>
              </a:cxn>
              <a:cxn ang="0">
                <a:pos x="connsiteX3" y="connsiteY3"/>
              </a:cxn>
            </a:cxnLst>
            <a:rect l="l" t="t" r="r" b="b"/>
            <a:pathLst>
              <a:path w="2061029" h="2061029">
                <a:moveTo>
                  <a:pt x="1030514" y="0"/>
                </a:moveTo>
                <a:lnTo>
                  <a:pt x="2061029" y="1030515"/>
                </a:lnTo>
                <a:lnTo>
                  <a:pt x="1030514" y="2061029"/>
                </a:lnTo>
                <a:lnTo>
                  <a:pt x="0" y="1030515"/>
                </a:lnTo>
                <a:close/>
              </a:path>
            </a:pathLst>
          </a:custGeom>
          <a:solidFill>
            <a:schemeClr val="accent6"/>
          </a:solidFill>
          <a:ln w="762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val="53142366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22" name="任意多边形: 形状 21"/>
          <p:cNvSpPr>
            <a:spLocks noGrp="1"/>
          </p:cNvSpPr>
          <p:nvPr>
            <p:ph type="pic" sz="quarter" idx="13"/>
          </p:nvPr>
        </p:nvSpPr>
        <p:spPr>
          <a:xfrm>
            <a:off x="1892300" y="39116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3" name="任意多边形: 形状 22"/>
          <p:cNvSpPr>
            <a:spLocks noGrp="1"/>
          </p:cNvSpPr>
          <p:nvPr>
            <p:ph type="pic" sz="quarter" idx="14"/>
          </p:nvPr>
        </p:nvSpPr>
        <p:spPr>
          <a:xfrm>
            <a:off x="5321300" y="39116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4" name="任意多边形: 形状 23"/>
          <p:cNvSpPr>
            <a:spLocks noGrp="1"/>
          </p:cNvSpPr>
          <p:nvPr>
            <p:ph type="pic" sz="quarter" idx="15"/>
          </p:nvPr>
        </p:nvSpPr>
        <p:spPr>
          <a:xfrm>
            <a:off x="8750300" y="39116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19" name="任意多边形: 形状 18"/>
          <p:cNvSpPr>
            <a:spLocks noGrp="1"/>
          </p:cNvSpPr>
          <p:nvPr>
            <p:ph type="pic" sz="quarter" idx="10"/>
          </p:nvPr>
        </p:nvSpPr>
        <p:spPr>
          <a:xfrm>
            <a:off x="1892300" y="12700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0" name="任意多边形: 形状 19"/>
          <p:cNvSpPr>
            <a:spLocks noGrp="1"/>
          </p:cNvSpPr>
          <p:nvPr>
            <p:ph type="pic" sz="quarter" idx="11"/>
          </p:nvPr>
        </p:nvSpPr>
        <p:spPr>
          <a:xfrm>
            <a:off x="5321300" y="12700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
        <p:nvSpPr>
          <p:cNvPr id="21" name="任意多边形: 形状 20"/>
          <p:cNvSpPr>
            <a:spLocks noGrp="1"/>
          </p:cNvSpPr>
          <p:nvPr>
            <p:ph type="pic" sz="quarter" idx="12"/>
          </p:nvPr>
        </p:nvSpPr>
        <p:spPr>
          <a:xfrm>
            <a:off x="8750300" y="1270000"/>
            <a:ext cx="1549400" cy="1549400"/>
          </a:xfrm>
          <a:custGeom>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txBody>
          <a:bodyPr wrap="square">
            <a:noAutofit/>
          </a:bodyPr>
          <a:lstStyle/>
          <a:p>
            <a:endParaRPr lang="zh-CN" altLang="en-US"/>
          </a:p>
        </p:txBody>
      </p:sp>
    </p:spTree>
    <p:extLst>
      <p:ext uri="{BB962C8B-B14F-4D97-AF65-F5344CB8AC3E}">
        <p14:creationId val="354332275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9F9F9"/>
        </a:solidFill>
        <a:effectLst/>
      </p:bgPr>
    </p:bg>
    <p:spTree>
      <p:nvGrpSpPr>
        <p:cNvPr id="1" name=""/>
        <p:cNvGrpSpPr/>
        <p:nvPr/>
      </p:nvGrpSpPr>
      <p:grpSpPr>
        <a:xfrm>
          <a:off x="0" y="0"/>
          <a:ext cx="0" cy="0"/>
        </a:xfrm>
      </p:grpSpPr>
    </p:spTree>
    <p:extLst>
      <p:ext uri="{BB962C8B-B14F-4D97-AF65-F5344CB8AC3E}">
        <p14:creationId val="4160587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2017/10/25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3275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media/image14.jpeg" Type="http://schemas.openxmlformats.org/officeDocument/2006/relationships/image"/><Relationship Id="rId4"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3.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4.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 Id="rId8"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3.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em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 Id="rId7"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charts/chart1.xml" Type="http://schemas.openxmlformats.org/officeDocument/2006/relationships/chart"/><Relationship Id="rId4"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12.jpeg" Type="http://schemas.openxmlformats.org/officeDocument/2006/relationships/image"/><Relationship Id="rId8" Target="../media/image13.jpeg" Type="http://schemas.openxmlformats.org/officeDocument/2006/relationships/image"/><Relationship Id="rId9"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rcRect l="3675" r="8038"/>
          <a:stretch>
            <a:fillRect/>
          </a:stretch>
        </p:blipFill>
        <p:spPr>
          <a:xfrm>
            <a:off x="0" y="0"/>
            <a:ext cx="12192000" cy="6858000"/>
          </a:xfrm>
          <a:prstGeom prst="rect">
            <a:avLst/>
          </a:prstGeom>
        </p:spPr>
      </p:pic>
      <p:sp>
        <p:nvSpPr>
          <p:cNvPr id="7" name="文本框 6"/>
          <p:cNvSpPr txBox="1"/>
          <p:nvPr/>
        </p:nvSpPr>
        <p:spPr>
          <a:xfrm>
            <a:off x="2876355" y="2280980"/>
            <a:ext cx="5669280" cy="914400"/>
          </a:xfrm>
          <a:prstGeom prst="rect">
            <a:avLst/>
          </a:prstGeom>
          <a:noFill/>
        </p:spPr>
        <p:txBody>
          <a:bodyPr rtlCol="0" wrap="none">
            <a:spAutoFit/>
            <a:scene3d>
              <a:camera prst="orthographicFront"/>
              <a:lightRig dir="t" rig="threePt"/>
            </a:scene3d>
            <a:sp3d contourW="12700"/>
          </a:bodyPr>
          <a:lstStyle/>
          <a:p>
            <a:r>
              <a:rPr altLang="en-US" b="1" lang="zh-CN" smtClean="0" sz="5400">
                <a:solidFill>
                  <a:schemeClr val="accent1"/>
                </a:solidFill>
              </a:rPr>
              <a:t>简约活动策划方案</a:t>
            </a:r>
          </a:p>
        </p:txBody>
      </p:sp>
      <p:sp>
        <p:nvSpPr>
          <p:cNvPr id="8" name="文本框 7"/>
          <p:cNvSpPr txBox="1"/>
          <p:nvPr/>
        </p:nvSpPr>
        <p:spPr>
          <a:xfrm>
            <a:off x="2876355" y="3229711"/>
            <a:ext cx="5661144" cy="473659"/>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schemeClr val="tx1">
                    <a:lumMod val="65000"/>
                    <a:lumOff val="35000"/>
                  </a:schemeClr>
                </a:solidFill>
                <a:latin typeface="+mj-ea"/>
                <a:ea typeface="+mj-ea"/>
              </a:rPr>
              <a:t>The user can demonstrate on a projector or computer, or print the presentation and make it into a film to be used in a wider field</a:t>
            </a:r>
          </a:p>
        </p:txBody>
      </p:sp>
      <p:sp>
        <p:nvSpPr>
          <p:cNvPr id="9" name="矩形 8"/>
          <p:cNvSpPr/>
          <p:nvPr/>
        </p:nvSpPr>
        <p:spPr>
          <a:xfrm>
            <a:off x="2876355" y="1848148"/>
            <a:ext cx="4545330" cy="365760"/>
          </a:xfrm>
          <a:prstGeom prst="rect">
            <a:avLst/>
          </a:prstGeom>
        </p:spPr>
        <p:txBody>
          <a:bodyPr wrap="none">
            <a:spAutoFit/>
            <a:scene3d>
              <a:camera prst="orthographicFront"/>
              <a:lightRig dir="t" rig="threePt"/>
            </a:scene3d>
            <a:sp3d contourW="12700"/>
          </a:bodyPr>
          <a:lstStyle/>
          <a:p>
            <a:r>
              <a:rPr altLang="en-US" b="1" lang="zh-CN">
                <a:solidFill>
                  <a:srgbClr val="4A5A6F"/>
                </a:solidFill>
              </a:rPr>
              <a:t>广告策划 / 公关策划 / 组织方案 / 会务安排</a:t>
            </a:r>
          </a:p>
        </p:txBody>
      </p:sp>
      <p:sp>
        <p:nvSpPr>
          <p:cNvPr id="51" name="矩形 50"/>
          <p:cNvSpPr/>
          <p:nvPr/>
        </p:nvSpPr>
        <p:spPr>
          <a:xfrm>
            <a:off x="1587553" y="4876800"/>
            <a:ext cx="553513" cy="553513"/>
          </a:xfrm>
          <a:prstGeom prst="rect">
            <a:avLst/>
          </a:prstGeom>
          <a:solidFill>
            <a:srgbClr val="F7C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2" name="矩形 51"/>
          <p:cNvSpPr/>
          <p:nvPr/>
        </p:nvSpPr>
        <p:spPr>
          <a:xfrm>
            <a:off x="3148009" y="4876800"/>
            <a:ext cx="553513" cy="553513"/>
          </a:xfrm>
          <a:prstGeom prst="rect">
            <a:avLst/>
          </a:prstGeom>
          <a:solidFill>
            <a:srgbClr val="E067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3" name="矩形 52"/>
          <p:cNvSpPr/>
          <p:nvPr/>
        </p:nvSpPr>
        <p:spPr>
          <a:xfrm>
            <a:off x="4708464" y="4876800"/>
            <a:ext cx="553513" cy="553513"/>
          </a:xfrm>
          <a:prstGeom prst="rect">
            <a:avLst/>
          </a:prstGeom>
          <a:solidFill>
            <a:srgbClr val="4A5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5" name="矩形 13"/>
          <p:cNvSpPr/>
          <p:nvPr/>
        </p:nvSpPr>
        <p:spPr>
          <a:xfrm>
            <a:off x="1770839" y="5032201"/>
            <a:ext cx="186943" cy="242711"/>
          </a:xfrm>
          <a:custGeom>
            <a:gdLst>
              <a:gd fmla="*/ 159295 w 459358" name="connsiteX0"/>
              <a:gd fmla="*/ 288060 h 596388" name="connsiteY0"/>
              <a:gd fmla="*/ 298499 w 459358" name="connsiteX1"/>
              <a:gd fmla="*/ 288060 h 596388" name="connsiteY1"/>
              <a:gd fmla="*/ 338681 w 459358" name="connsiteX2"/>
              <a:gd fmla="*/ 316728 h 596388" name="connsiteY2"/>
              <a:gd fmla="*/ 426222 w 459358" name="connsiteX3"/>
              <a:gd fmla="*/ 366897 h 596388" name="connsiteY3"/>
              <a:gd fmla="*/ 457794 w 459358" name="connsiteX4"/>
              <a:gd fmla="*/ 543206 h 596388" name="connsiteY4"/>
              <a:gd fmla="*/ 443443 w 459358" name="connsiteX5"/>
              <a:gd fmla="*/ 558974 h 596388" name="connsiteY5"/>
              <a:gd fmla="*/ 219569 w 459358" name="connsiteX6"/>
              <a:gd fmla="*/ 596242 h 596388" name="connsiteY6"/>
              <a:gd fmla="*/ 11481 w 459358" name="connsiteX7"/>
              <a:gd fmla="*/ 553240 h 596388" name="connsiteY7"/>
              <a:gd fmla="*/ 0 w 459358" name="connsiteX8"/>
              <a:gd fmla="*/ 524572 h 596388" name="connsiteY8"/>
              <a:gd fmla="*/ 38747 w 459358" name="connsiteX9"/>
              <a:gd fmla="*/ 356864 h 596388" name="connsiteY9"/>
              <a:gd fmla="*/ 73189 w 459358" name="connsiteX10"/>
              <a:gd fmla="*/ 333929 h 596388" name="connsiteY10"/>
              <a:gd fmla="*/ 159295 w 459358" name="connsiteX11"/>
              <a:gd fmla="*/ 288060 h 596388" name="connsiteY11"/>
              <a:gd fmla="*/ 225223 w 459358" name="connsiteX12"/>
              <a:gd fmla="*/ 10030 h 596388" name="connsiteY12"/>
              <a:gd fmla="*/ 218047 w 459358" name="connsiteX13"/>
              <a:gd fmla="*/ 21493 h 596388" name="connsiteY13"/>
              <a:gd fmla="*/ 219482 w 459358" name="connsiteX14"/>
              <a:gd fmla="*/ 21493 h 596388" name="connsiteY14"/>
              <a:gd fmla="*/ 225223 w 459358" name="connsiteX15"/>
              <a:gd fmla="*/ 10030 h 596388" name="connsiteY15"/>
              <a:gd fmla="*/ 236703 w 459358" name="connsiteX16"/>
              <a:gd fmla="*/ 0 h 596388" name="connsiteY16"/>
              <a:gd fmla="*/ 226658 w 459358" name="connsiteX17"/>
              <a:gd fmla="*/ 14329 h 596388" name="connsiteY17"/>
              <a:gd fmla="*/ 238138 w 459358" name="connsiteX18"/>
              <a:gd fmla="*/ 4299 h 596388" name="connsiteY18"/>
              <a:gd fmla="*/ 256793 w 459358" name="connsiteX19"/>
              <a:gd fmla="*/ 30090 h 596388" name="connsiteY19"/>
              <a:gd fmla="*/ 253923 w 459358" name="connsiteX20"/>
              <a:gd fmla="*/ 25791 h 596388" name="connsiteY20"/>
              <a:gd fmla="*/ 259663 w 459358" name="connsiteX21"/>
              <a:gd fmla="*/ 32955 h 596388" name="connsiteY21"/>
              <a:gd fmla="*/ 262533 w 459358" name="connsiteX22"/>
              <a:gd fmla="*/ 32955 h 596388" name="connsiteY22"/>
              <a:gd fmla="*/ 258228 w 459358" name="connsiteX23"/>
              <a:gd fmla="*/ 27224 h 596388" name="connsiteY23"/>
              <a:gd fmla="*/ 263968 w 459358" name="connsiteX24"/>
              <a:gd fmla="*/ 32955 h 596388" name="connsiteY24"/>
              <a:gd fmla="*/ 269708 w 459358" name="connsiteX25"/>
              <a:gd fmla="*/ 34388 h 596388" name="connsiteY25"/>
              <a:gd fmla="*/ 268273 w 459358" name="connsiteX26"/>
              <a:gd fmla="*/ 32955 h 596388" name="connsiteY26"/>
              <a:gd fmla="*/ 272578 w 459358" name="connsiteX27"/>
              <a:gd fmla="*/ 35821 h 596388" name="connsiteY27"/>
              <a:gd fmla="*/ 317064 w 459358" name="connsiteX28"/>
              <a:gd fmla="*/ 63045 h 596388" name="connsiteY28"/>
              <a:gd fmla="*/ 327109 w 459358" name="connsiteX29"/>
              <a:gd fmla="*/ 159046 h 596388" name="connsiteY29"/>
              <a:gd fmla="*/ 329979 w 459358" name="connsiteX30"/>
              <a:gd fmla="*/ 190568 h 596388" name="connsiteY30"/>
              <a:gd fmla="*/ 321369 w 459358" name="connsiteX31"/>
              <a:gd fmla="*/ 206329 h 596388" name="connsiteY31"/>
              <a:gd fmla="*/ 228093 w 459358" name="connsiteX32"/>
              <a:gd fmla="*/ 308061 h 596388" name="connsiteY32"/>
              <a:gd fmla="*/ 139121 w 459358" name="connsiteX33"/>
              <a:gd fmla="*/ 206329 h 596388" name="connsiteY33"/>
              <a:gd fmla="*/ 131946 w 459358" name="connsiteX34"/>
              <a:gd fmla="*/ 190568 h 596388" name="connsiteY34"/>
              <a:gd fmla="*/ 136251 w 459358" name="connsiteX35"/>
              <a:gd fmla="*/ 160478 h 596388" name="connsiteY35"/>
              <a:gd fmla="*/ 133381 w 459358" name="connsiteX36"/>
              <a:gd fmla="*/ 84538 h 596388" name="connsiteY36"/>
              <a:gd fmla="*/ 195087 w 459358" name="connsiteX37"/>
              <a:gd fmla="*/ 21493 h 596388" name="connsiteY37"/>
              <a:gd fmla="*/ 203697 w 459358" name="connsiteX38"/>
              <a:gd fmla="*/ 17194 h 596388" name="connsiteY38"/>
              <a:gd fmla="*/ 209437 w 459358" name="connsiteX39"/>
              <a:gd fmla="*/ 11463 h 596388" name="connsiteY39"/>
              <a:gd fmla="*/ 203697 w 459358" name="connsiteX40"/>
              <a:gd fmla="*/ 21493 h 596388" name="connsiteY40"/>
              <a:gd fmla="*/ 209437 w 459358" name="connsiteX41"/>
              <a:gd fmla="*/ 22926 h 596388" name="connsiteY41"/>
              <a:gd fmla="*/ 215177 w 459358" name="connsiteX42"/>
              <a:gd fmla="*/ 15761 h 596388" name="connsiteY42"/>
              <a:gd fmla="*/ 209437 w 459358" name="connsiteX43"/>
              <a:gd fmla="*/ 24358 h 596388" name="connsiteY43"/>
              <a:gd fmla="*/ 212307 w 459358" name="connsiteX44"/>
              <a:gd fmla="*/ 25791 h 596388" name="connsiteY44"/>
              <a:gd fmla="*/ 226658 w 459358" name="connsiteX45"/>
              <a:gd fmla="*/ 8597 h 596388" name="connsiteY45"/>
              <a:gd fmla="*/ 236703 w 459358" name="connsiteX46"/>
              <a:gd fmla="*/ 0 h 596388"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596388" w="459358">
                <a:moveTo>
                  <a:pt x="159295" y="288060"/>
                </a:moveTo>
                <a:cubicBezTo>
                  <a:pt x="159295" y="288060"/>
                  <a:pt x="219569" y="442868"/>
                  <a:pt x="298499" y="288060"/>
                </a:cubicBezTo>
                <a:cubicBezTo>
                  <a:pt x="298499" y="288060"/>
                  <a:pt x="298499" y="302394"/>
                  <a:pt x="338681" y="316728"/>
                </a:cubicBezTo>
                <a:cubicBezTo>
                  <a:pt x="338681" y="316728"/>
                  <a:pt x="413306" y="339663"/>
                  <a:pt x="426222" y="366897"/>
                </a:cubicBezTo>
                <a:cubicBezTo>
                  <a:pt x="426222" y="366897"/>
                  <a:pt x="467839" y="460069"/>
                  <a:pt x="457794" y="543206"/>
                </a:cubicBezTo>
                <a:cubicBezTo>
                  <a:pt x="457794" y="543206"/>
                  <a:pt x="457794" y="550373"/>
                  <a:pt x="443443" y="558974"/>
                </a:cubicBezTo>
                <a:cubicBezTo>
                  <a:pt x="443443" y="558974"/>
                  <a:pt x="348727" y="599109"/>
                  <a:pt x="219569" y="596242"/>
                </a:cubicBezTo>
                <a:cubicBezTo>
                  <a:pt x="219569" y="596242"/>
                  <a:pt x="91846" y="589075"/>
                  <a:pt x="11481" y="553240"/>
                </a:cubicBezTo>
                <a:cubicBezTo>
                  <a:pt x="11481" y="553240"/>
                  <a:pt x="0" y="550373"/>
                  <a:pt x="0" y="524572"/>
                </a:cubicBezTo>
                <a:cubicBezTo>
                  <a:pt x="0" y="524572"/>
                  <a:pt x="4305" y="408466"/>
                  <a:pt x="38747" y="356864"/>
                </a:cubicBezTo>
                <a:cubicBezTo>
                  <a:pt x="38747" y="356864"/>
                  <a:pt x="48793" y="342530"/>
                  <a:pt x="73189" y="333929"/>
                </a:cubicBezTo>
                <a:cubicBezTo>
                  <a:pt x="73189" y="333929"/>
                  <a:pt x="153555" y="309561"/>
                  <a:pt x="159295" y="288060"/>
                </a:cubicBezTo>
                <a:close/>
                <a:moveTo>
                  <a:pt x="225223" y="10030"/>
                </a:moveTo>
                <a:cubicBezTo>
                  <a:pt x="222352" y="12896"/>
                  <a:pt x="219482" y="17194"/>
                  <a:pt x="218047" y="21493"/>
                </a:cubicBezTo>
                <a:lnTo>
                  <a:pt x="219482" y="21493"/>
                </a:lnTo>
                <a:cubicBezTo>
                  <a:pt x="220917" y="17194"/>
                  <a:pt x="223788" y="12896"/>
                  <a:pt x="225223" y="10030"/>
                </a:cubicBezTo>
                <a:close/>
                <a:moveTo>
                  <a:pt x="236703" y="0"/>
                </a:moveTo>
                <a:cubicBezTo>
                  <a:pt x="230963" y="4299"/>
                  <a:pt x="228093" y="8597"/>
                  <a:pt x="226658" y="14329"/>
                </a:cubicBezTo>
                <a:cubicBezTo>
                  <a:pt x="230963" y="7164"/>
                  <a:pt x="238138" y="4299"/>
                  <a:pt x="238138" y="4299"/>
                </a:cubicBezTo>
                <a:cubicBezTo>
                  <a:pt x="238138" y="15761"/>
                  <a:pt x="251053" y="25791"/>
                  <a:pt x="256793" y="30090"/>
                </a:cubicBezTo>
                <a:cubicBezTo>
                  <a:pt x="255358" y="27224"/>
                  <a:pt x="253923" y="25791"/>
                  <a:pt x="253923" y="25791"/>
                </a:cubicBezTo>
                <a:cubicBezTo>
                  <a:pt x="256793" y="27224"/>
                  <a:pt x="258228" y="30090"/>
                  <a:pt x="259663" y="32955"/>
                </a:cubicBezTo>
                <a:cubicBezTo>
                  <a:pt x="261098" y="32955"/>
                  <a:pt x="261098" y="32955"/>
                  <a:pt x="262533" y="32955"/>
                </a:cubicBezTo>
                <a:cubicBezTo>
                  <a:pt x="259663" y="30090"/>
                  <a:pt x="258228" y="27224"/>
                  <a:pt x="258228" y="27224"/>
                </a:cubicBezTo>
                <a:cubicBezTo>
                  <a:pt x="261098" y="30090"/>
                  <a:pt x="262533" y="31523"/>
                  <a:pt x="263968" y="32955"/>
                </a:cubicBezTo>
                <a:cubicBezTo>
                  <a:pt x="266838" y="34388"/>
                  <a:pt x="268273" y="34388"/>
                  <a:pt x="269708" y="34388"/>
                </a:cubicBezTo>
                <a:cubicBezTo>
                  <a:pt x="268273" y="32955"/>
                  <a:pt x="268273" y="32955"/>
                  <a:pt x="268273" y="32955"/>
                </a:cubicBezTo>
                <a:cubicBezTo>
                  <a:pt x="269708" y="32955"/>
                  <a:pt x="271143" y="34388"/>
                  <a:pt x="272578" y="35821"/>
                </a:cubicBezTo>
                <a:cubicBezTo>
                  <a:pt x="304149" y="44418"/>
                  <a:pt x="317064" y="63045"/>
                  <a:pt x="317064" y="63045"/>
                </a:cubicBezTo>
                <a:cubicBezTo>
                  <a:pt x="345764" y="94568"/>
                  <a:pt x="331414" y="146150"/>
                  <a:pt x="327109" y="159046"/>
                </a:cubicBezTo>
                <a:cubicBezTo>
                  <a:pt x="340024" y="156180"/>
                  <a:pt x="329979" y="190568"/>
                  <a:pt x="329979" y="190568"/>
                </a:cubicBezTo>
                <a:cubicBezTo>
                  <a:pt x="328544" y="200598"/>
                  <a:pt x="324239" y="204897"/>
                  <a:pt x="321369" y="206329"/>
                </a:cubicBezTo>
                <a:cubicBezTo>
                  <a:pt x="315629" y="253613"/>
                  <a:pt x="272578" y="308061"/>
                  <a:pt x="228093" y="308061"/>
                </a:cubicBezTo>
                <a:cubicBezTo>
                  <a:pt x="187912" y="308061"/>
                  <a:pt x="146296" y="256479"/>
                  <a:pt x="139121" y="206329"/>
                </a:cubicBezTo>
                <a:cubicBezTo>
                  <a:pt x="137686" y="204897"/>
                  <a:pt x="133381" y="200598"/>
                  <a:pt x="131946" y="190568"/>
                </a:cubicBezTo>
                <a:cubicBezTo>
                  <a:pt x="131946" y="190568"/>
                  <a:pt x="120466" y="153314"/>
                  <a:pt x="136251" y="160478"/>
                </a:cubicBezTo>
                <a:cubicBezTo>
                  <a:pt x="124771" y="104598"/>
                  <a:pt x="133381" y="84538"/>
                  <a:pt x="133381" y="84538"/>
                </a:cubicBezTo>
                <a:cubicBezTo>
                  <a:pt x="147731" y="42985"/>
                  <a:pt x="195087" y="21493"/>
                  <a:pt x="195087" y="21493"/>
                </a:cubicBezTo>
                <a:cubicBezTo>
                  <a:pt x="205132" y="10030"/>
                  <a:pt x="205132" y="14329"/>
                  <a:pt x="203697" y="17194"/>
                </a:cubicBezTo>
                <a:cubicBezTo>
                  <a:pt x="206567" y="14329"/>
                  <a:pt x="209437" y="11463"/>
                  <a:pt x="209437" y="11463"/>
                </a:cubicBezTo>
                <a:cubicBezTo>
                  <a:pt x="206567" y="14329"/>
                  <a:pt x="205132" y="18627"/>
                  <a:pt x="203697" y="21493"/>
                </a:cubicBezTo>
                <a:lnTo>
                  <a:pt x="209437" y="22926"/>
                </a:lnTo>
                <a:cubicBezTo>
                  <a:pt x="212307" y="18627"/>
                  <a:pt x="215177" y="15761"/>
                  <a:pt x="215177" y="15761"/>
                </a:cubicBezTo>
                <a:cubicBezTo>
                  <a:pt x="212307" y="18627"/>
                  <a:pt x="210872" y="21493"/>
                  <a:pt x="209437" y="24358"/>
                </a:cubicBezTo>
                <a:lnTo>
                  <a:pt x="212307" y="25791"/>
                </a:lnTo>
                <a:cubicBezTo>
                  <a:pt x="215177" y="15761"/>
                  <a:pt x="223788" y="10030"/>
                  <a:pt x="226658" y="8597"/>
                </a:cubicBezTo>
                <a:cubicBezTo>
                  <a:pt x="230963" y="2866"/>
                  <a:pt x="236703" y="0"/>
                  <a:pt x="2367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6" name="矩形 23"/>
          <p:cNvSpPr/>
          <p:nvPr/>
        </p:nvSpPr>
        <p:spPr>
          <a:xfrm>
            <a:off x="3329969" y="5032201"/>
            <a:ext cx="189597" cy="242711"/>
          </a:xfrm>
          <a:custGeom>
            <a:gdLst>
              <a:gd fmla="*/ 11784 w 473070" name="connsiteX0"/>
              <a:gd fmla="*/ 563888 h 605592" name="connsiteY0"/>
              <a:gd fmla="*/ 461073 w 473070" name="connsiteX1"/>
              <a:gd fmla="*/ 563888 h 605592" name="connsiteY1"/>
              <a:gd fmla="*/ 461073 w 473070" name="connsiteX2"/>
              <a:gd fmla="*/ 605592 h 605592" name="connsiteY2"/>
              <a:gd fmla="*/ 11784 w 473070" name="connsiteX3"/>
              <a:gd fmla="*/ 605592 h 605592" name="connsiteY3"/>
              <a:gd fmla="*/ 11784 w 473070" name="connsiteX4"/>
              <a:gd fmla="*/ 500661 h 605592" name="connsiteY4"/>
              <a:gd fmla="*/ 461073 w 473070" name="connsiteX5"/>
              <a:gd fmla="*/ 500661 h 605592" name="connsiteY5"/>
              <a:gd fmla="*/ 461073 w 473070" name="connsiteX6"/>
              <a:gd fmla="*/ 542506 h 605592" name="connsiteY6"/>
              <a:gd fmla="*/ 11784 w 473070" name="connsiteX7"/>
              <a:gd fmla="*/ 542506 h 605592" name="connsiteY7"/>
              <a:gd fmla="*/ 365246 w 473070" name="connsiteX8"/>
              <a:gd fmla="*/ 196807 h 605592" name="connsiteY8"/>
              <a:gd fmla="*/ 407162 w 473070" name="connsiteX9"/>
              <a:gd fmla="*/ 196807 h 605592" name="connsiteY9"/>
              <a:gd fmla="*/ 407162 w 473070" name="connsiteX10"/>
              <a:gd fmla="*/ 467496 h 605592" name="connsiteY10"/>
              <a:gd fmla="*/ 365246 w 473070" name="connsiteX11"/>
              <a:gd fmla="*/ 467496 h 605592" name="connsiteY11"/>
              <a:gd fmla="*/ 215507 w 473070" name="connsiteX12"/>
              <a:gd fmla="*/ 196807 h 605592" name="connsiteY12"/>
              <a:gd fmla="*/ 257352 w 473070" name="connsiteX13"/>
              <a:gd fmla="*/ 196807 h 605592" name="connsiteY13"/>
              <a:gd fmla="*/ 257352 w 473070" name="connsiteX14"/>
              <a:gd fmla="*/ 467496 h 605592" name="connsiteY14"/>
              <a:gd fmla="*/ 215507 w 473070" name="connsiteX15"/>
              <a:gd fmla="*/ 467496 h 605592" name="connsiteY15"/>
              <a:gd fmla="*/ 65767 w 473070" name="connsiteX16"/>
              <a:gd fmla="*/ 196807 h 605592" name="connsiteY16"/>
              <a:gd fmla="*/ 107612 w 473070" name="connsiteX17"/>
              <a:gd fmla="*/ 196807 h 605592" name="connsiteY17"/>
              <a:gd fmla="*/ 107612 w 473070" name="connsiteX18"/>
              <a:gd fmla="*/ 467496 h 605592" name="connsiteY18"/>
              <a:gd fmla="*/ 65767 w 473070" name="connsiteX19"/>
              <a:gd fmla="*/ 467496 h 605592" name="connsiteY19"/>
              <a:gd fmla="*/ 236581 w 473070" name="connsiteX20"/>
              <a:gd fmla="*/ 0 h 605592" name="connsiteY20"/>
              <a:gd fmla="*/ 473070 w 473070" name="connsiteX21"/>
              <a:gd fmla="*/ 164833 h 605592" name="connsiteY21"/>
              <a:gd fmla="*/ 449115 w 473070" name="connsiteX22"/>
              <a:gd fmla="*/ 199135 h 605592" name="connsiteY22"/>
              <a:gd fmla="*/ 236303 w 473070" name="connsiteX23"/>
              <a:gd fmla="*/ 50711 h 605592" name="connsiteY23"/>
              <a:gd fmla="*/ 23491 w 473070" name="connsiteX24"/>
              <a:gd fmla="*/ 194963 h 605592" name="connsiteY24"/>
              <a:gd fmla="*/ 0 w 473070" name="connsiteX25"/>
              <a:gd fmla="*/ 160383 h 605592"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05592" w="473070">
                <a:moveTo>
                  <a:pt x="11784" y="563888"/>
                </a:moveTo>
                <a:lnTo>
                  <a:pt x="461073" y="563888"/>
                </a:lnTo>
                <a:lnTo>
                  <a:pt x="461073" y="605592"/>
                </a:lnTo>
                <a:lnTo>
                  <a:pt x="11784" y="605592"/>
                </a:lnTo>
                <a:close/>
                <a:moveTo>
                  <a:pt x="11784" y="500661"/>
                </a:moveTo>
                <a:lnTo>
                  <a:pt x="461073" y="500661"/>
                </a:lnTo>
                <a:lnTo>
                  <a:pt x="461073" y="542506"/>
                </a:lnTo>
                <a:lnTo>
                  <a:pt x="11784" y="542506"/>
                </a:lnTo>
                <a:close/>
                <a:moveTo>
                  <a:pt x="365246" y="196807"/>
                </a:moveTo>
                <a:lnTo>
                  <a:pt x="407162" y="196807"/>
                </a:lnTo>
                <a:lnTo>
                  <a:pt x="407162" y="467496"/>
                </a:lnTo>
                <a:lnTo>
                  <a:pt x="365246" y="467496"/>
                </a:lnTo>
                <a:close/>
                <a:moveTo>
                  <a:pt x="215507" y="196807"/>
                </a:moveTo>
                <a:lnTo>
                  <a:pt x="257352" y="196807"/>
                </a:lnTo>
                <a:lnTo>
                  <a:pt x="257352" y="467496"/>
                </a:lnTo>
                <a:lnTo>
                  <a:pt x="215507" y="467496"/>
                </a:lnTo>
                <a:close/>
                <a:moveTo>
                  <a:pt x="65767" y="196807"/>
                </a:moveTo>
                <a:lnTo>
                  <a:pt x="107612" y="196807"/>
                </a:lnTo>
                <a:lnTo>
                  <a:pt x="107612" y="467496"/>
                </a:lnTo>
                <a:lnTo>
                  <a:pt x="65767" y="467496"/>
                </a:lnTo>
                <a:close/>
                <a:moveTo>
                  <a:pt x="236581" y="0"/>
                </a:moveTo>
                <a:lnTo>
                  <a:pt x="473070" y="164833"/>
                </a:lnTo>
                <a:lnTo>
                  <a:pt x="449115" y="199135"/>
                </a:lnTo>
                <a:lnTo>
                  <a:pt x="236303" y="50711"/>
                </a:lnTo>
                <a:lnTo>
                  <a:pt x="23491" y="194963"/>
                </a:lnTo>
                <a:lnTo>
                  <a:pt x="0" y="1603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7" name="矩形 35"/>
          <p:cNvSpPr/>
          <p:nvPr/>
        </p:nvSpPr>
        <p:spPr>
          <a:xfrm>
            <a:off x="4863869" y="5032384"/>
            <a:ext cx="242711" cy="242344"/>
          </a:xfrm>
          <a:custGeom>
            <a:gdLst>
              <a:gd fmla="*/ 303775 w 607639" name="connsiteX0"/>
              <a:gd fmla="*/ 525007 h 606722" name="connsiteY0"/>
              <a:gd fmla="*/ 315710 w 607639" name="connsiteX1"/>
              <a:gd fmla="*/ 536902 h 606722" name="connsiteY1"/>
              <a:gd fmla="*/ 315710 w 607639" name="connsiteX2"/>
              <a:gd fmla="*/ 552347 h 606722" name="connsiteY2"/>
              <a:gd fmla="*/ 303775 w 607639" name="connsiteX3"/>
              <a:gd fmla="*/ 564241 h 606722" name="connsiteY3"/>
              <a:gd fmla="*/ 291929 w 607639" name="connsiteX4"/>
              <a:gd fmla="*/ 552347 h 606722" name="connsiteY4"/>
              <a:gd fmla="*/ 291929 w 607639" name="connsiteX5"/>
              <a:gd fmla="*/ 536902 h 606722" name="connsiteY5"/>
              <a:gd fmla="*/ 303775 w 607639" name="connsiteX6"/>
              <a:gd fmla="*/ 525007 h 606722" name="connsiteY6"/>
              <a:gd fmla="*/ 429885 w 607639" name="connsiteX7"/>
              <a:gd fmla="*/ 509483 h 606722" name="connsiteY7"/>
              <a:gd fmla="*/ 441811 w 607639" name="connsiteX8"/>
              <a:gd fmla="*/ 521409 h 606722" name="connsiteY8"/>
              <a:gd fmla="*/ 429885 w 607639" name="connsiteX9"/>
              <a:gd fmla="*/ 533335 h 606722" name="connsiteY9"/>
              <a:gd fmla="*/ 417959 w 607639" name="connsiteX10"/>
              <a:gd fmla="*/ 521409 h 606722" name="connsiteY10"/>
              <a:gd fmla="*/ 429885 w 607639" name="connsiteX11"/>
              <a:gd fmla="*/ 509483 h 606722" name="connsiteY11"/>
              <a:gd fmla="*/ 177720 w 607639" name="connsiteX12"/>
              <a:gd fmla="*/ 509483 h 606722" name="connsiteY12"/>
              <a:gd fmla="*/ 189611 w 607639" name="connsiteX13"/>
              <a:gd fmla="*/ 521409 h 606722" name="connsiteY13"/>
              <a:gd fmla="*/ 177720 w 607639" name="connsiteX14"/>
              <a:gd fmla="*/ 533335 h 606722" name="connsiteY14"/>
              <a:gd fmla="*/ 165829 w 607639" name="connsiteX15"/>
              <a:gd fmla="*/ 521409 h 606722" name="connsiteY15"/>
              <a:gd fmla="*/ 177720 w 607639" name="connsiteX16"/>
              <a:gd fmla="*/ 509483 h 606722" name="connsiteY16"/>
              <a:gd fmla="*/ 522185 w 607639" name="connsiteX17"/>
              <a:gd fmla="*/ 417324 h 606722" name="connsiteY17"/>
              <a:gd fmla="*/ 534111 w 607639" name="connsiteX18"/>
              <a:gd fmla="*/ 429250 h 606722" name="connsiteY18"/>
              <a:gd fmla="*/ 522185 w 607639" name="connsiteX19"/>
              <a:gd fmla="*/ 441176 h 606722" name="connsiteY19"/>
              <a:gd fmla="*/ 510259 w 607639" name="connsiteX20"/>
              <a:gd fmla="*/ 429250 h 606722" name="connsiteY20"/>
              <a:gd fmla="*/ 522185 w 607639" name="connsiteX21"/>
              <a:gd fmla="*/ 417324 h 606722" name="connsiteY21"/>
              <a:gd fmla="*/ 85420 w 607639" name="connsiteX22"/>
              <a:gd fmla="*/ 417324 h 606722" name="connsiteY22"/>
              <a:gd fmla="*/ 97311 w 607639" name="connsiteX23"/>
              <a:gd fmla="*/ 429250 h 606722" name="connsiteY23"/>
              <a:gd fmla="*/ 85420 w 607639" name="connsiteX24"/>
              <a:gd fmla="*/ 441176 h 606722" name="connsiteY24"/>
              <a:gd fmla="*/ 73529 w 607639" name="connsiteX25"/>
              <a:gd fmla="*/ 429250 h 606722" name="connsiteY25"/>
              <a:gd fmla="*/ 85420 w 607639" name="connsiteX26"/>
              <a:gd fmla="*/ 417324 h 606722" name="connsiteY26"/>
              <a:gd fmla="*/ 537643 w 607639" name="connsiteX27"/>
              <a:gd fmla="*/ 291506 h 606722" name="connsiteY27"/>
              <a:gd fmla="*/ 555628 w 607639" name="connsiteX28"/>
              <a:gd fmla="*/ 291506 h 606722" name="connsiteY28"/>
              <a:gd fmla="*/ 567558 w 607639" name="connsiteX29"/>
              <a:gd fmla="*/ 303316 h 606722" name="connsiteY29"/>
              <a:gd fmla="*/ 555628 w 607639" name="connsiteX30"/>
              <a:gd fmla="*/ 315216 h 606722" name="connsiteY30"/>
              <a:gd fmla="*/ 537643 w 607639" name="connsiteX31"/>
              <a:gd fmla="*/ 315216 h 606722" name="connsiteY31"/>
              <a:gd fmla="*/ 525713 w 607639" name="connsiteX32"/>
              <a:gd fmla="*/ 303316 h 606722" name="connsiteY32"/>
              <a:gd fmla="*/ 537643 w 607639" name="connsiteX33"/>
              <a:gd fmla="*/ 291506 h 606722" name="connsiteY33"/>
              <a:gd fmla="*/ 51991 w 607639" name="connsiteX34"/>
              <a:gd fmla="*/ 291506 h 606722" name="connsiteY34"/>
              <a:gd fmla="*/ 69946 w 607639" name="connsiteX35"/>
              <a:gd fmla="*/ 291506 h 606722" name="connsiteY35"/>
              <a:gd fmla="*/ 81856 w 607639" name="connsiteX36"/>
              <a:gd fmla="*/ 303316 h 606722" name="connsiteY36"/>
              <a:gd fmla="*/ 69946 w 607639" name="connsiteX37"/>
              <a:gd fmla="*/ 315216 h 606722" name="connsiteY37"/>
              <a:gd fmla="*/ 51991 w 607639" name="connsiteX38"/>
              <a:gd fmla="*/ 315216 h 606722" name="connsiteY38"/>
              <a:gd fmla="*/ 40081 w 607639" name="connsiteX39"/>
              <a:gd fmla="*/ 303316 h 606722" name="connsiteY39"/>
              <a:gd fmla="*/ 51991 w 607639" name="connsiteX40"/>
              <a:gd fmla="*/ 291506 h 606722" name="connsiteY40"/>
              <a:gd fmla="*/ 412608 w 607639" name="connsiteX41"/>
              <a:gd fmla="*/ 222096 h 606722" name="connsiteY41"/>
              <a:gd fmla="*/ 345491 w 607639" name="connsiteX42"/>
              <a:gd fmla="*/ 334245 h 606722" name="connsiteY42"/>
              <a:gd fmla="*/ 412608 w 607639" name="connsiteX43"/>
              <a:gd fmla="*/ 334245 h 606722" name="connsiteY43"/>
              <a:gd fmla="*/ 427651 w 607639" name="connsiteX44"/>
              <a:gd fmla="*/ 167533 h 606722" name="connsiteY44"/>
              <a:gd fmla="*/ 436375 w 607639" name="connsiteX45"/>
              <a:gd fmla="*/ 178996 h 606722" name="connsiteY45"/>
              <a:gd fmla="*/ 436375 w 607639" name="connsiteX46"/>
              <a:gd fmla="*/ 334245 h 606722" name="connsiteY46"/>
              <a:gd fmla="*/ 469399 w 607639" name="connsiteX47"/>
              <a:gd fmla="*/ 334245 h 606722" name="connsiteY47"/>
              <a:gd fmla="*/ 481327 w 607639" name="connsiteX48"/>
              <a:gd fmla="*/ 346153 h 606722" name="connsiteY48"/>
              <a:gd fmla="*/ 469399 w 607639" name="connsiteX49"/>
              <a:gd fmla="*/ 357973 h 606722" name="connsiteY49"/>
              <a:gd fmla="*/ 436375 w 607639" name="connsiteX50"/>
              <a:gd fmla="*/ 357973 h 606722" name="connsiteY50"/>
              <a:gd fmla="*/ 436375 w 607639" name="connsiteX51"/>
              <a:gd fmla="*/ 427733 h 606722" name="connsiteY51"/>
              <a:gd fmla="*/ 424536 w 607639" name="connsiteX52"/>
              <a:gd fmla="*/ 439552 h 606722" name="connsiteY52"/>
              <a:gd fmla="*/ 412608 w 607639" name="connsiteX53"/>
              <a:gd fmla="*/ 427733 h 606722" name="connsiteY53"/>
              <a:gd fmla="*/ 412608 w 607639" name="connsiteX54"/>
              <a:gd fmla="*/ 357973 h 606722" name="connsiteY54"/>
              <a:gd fmla="*/ 324573 w 607639" name="connsiteX55"/>
              <a:gd fmla="*/ 357973 h 606722" name="connsiteY55"/>
              <a:gd fmla="*/ 314158 w 607639" name="connsiteX56"/>
              <a:gd fmla="*/ 352019 h 606722" name="connsiteY56"/>
              <a:gd fmla="*/ 314336 w 607639" name="connsiteX57"/>
              <a:gd fmla="*/ 340022 h 606722" name="connsiteY57"/>
              <a:gd fmla="*/ 414299 w 607639" name="connsiteX58"/>
              <a:gd fmla="*/ 172953 h 606722" name="connsiteY58"/>
              <a:gd fmla="*/ 427651 w 607639" name="connsiteX59"/>
              <a:gd fmla="*/ 167533 h 606722" name="connsiteY59"/>
              <a:gd fmla="*/ 216270 w 607639" name="connsiteX60"/>
              <a:gd fmla="*/ 167099 h 606722" name="connsiteY60"/>
              <a:gd fmla="*/ 290518 w 607639" name="connsiteX61"/>
              <a:gd fmla="*/ 241210 h 606722" name="connsiteY61"/>
              <a:gd fmla="*/ 242978 w 607639" name="connsiteX62"/>
              <a:gd fmla="*/ 355754 h 606722" name="connsiteY62"/>
              <a:gd fmla="*/ 182707 w 607639" name="connsiteX63"/>
              <a:gd fmla="*/ 415825 h 606722" name="connsiteY63"/>
              <a:gd fmla="*/ 278588 w 607639" name="connsiteX64"/>
              <a:gd fmla="*/ 415825 h 606722" name="connsiteY64"/>
              <a:gd fmla="*/ 290518 w 607639" name="connsiteX65"/>
              <a:gd fmla="*/ 427734 h 606722" name="connsiteY65"/>
              <a:gd fmla="*/ 278588 w 607639" name="connsiteX66"/>
              <a:gd fmla="*/ 439552 h 606722" name="connsiteY66"/>
              <a:gd fmla="*/ 154040 w 607639" name="connsiteX67"/>
              <a:gd fmla="*/ 439552 h 606722" name="connsiteY67"/>
              <a:gd fmla="*/ 143001 w 607639" name="connsiteX68"/>
              <a:gd fmla="*/ 432265 h 606722" name="connsiteY68"/>
              <a:gd fmla="*/ 145582 w 607639" name="connsiteX69"/>
              <a:gd fmla="*/ 419292 h 606722" name="connsiteY69"/>
              <a:gd fmla="*/ 226152 w 607639" name="connsiteX70"/>
              <a:gd fmla="*/ 338959 h 606722" name="connsiteY70"/>
              <a:gd fmla="*/ 266659 w 607639" name="connsiteX71"/>
              <a:gd fmla="*/ 241210 h 606722" name="connsiteY71"/>
              <a:gd fmla="*/ 216270 w 607639" name="connsiteX72"/>
              <a:gd fmla="*/ 190914 h 606722" name="connsiteY72"/>
              <a:gd fmla="*/ 165880 w 607639" name="connsiteX73"/>
              <a:gd fmla="*/ 241210 h 606722" name="connsiteY73"/>
              <a:gd fmla="*/ 154040 w 607639" name="connsiteX74"/>
              <a:gd fmla="*/ 253029 h 606722" name="connsiteY74"/>
              <a:gd fmla="*/ 142110 w 607639" name="connsiteX75"/>
              <a:gd fmla="*/ 241210 h 606722" name="connsiteY75"/>
              <a:gd fmla="*/ 216270 w 607639" name="connsiteX76"/>
              <a:gd fmla="*/ 167099 h 606722" name="connsiteY76"/>
              <a:gd fmla="*/ 522185 w 607639" name="connsiteX77"/>
              <a:gd fmla="*/ 165547 h 606722" name="connsiteY77"/>
              <a:gd fmla="*/ 534111 w 607639" name="connsiteX78"/>
              <a:gd fmla="*/ 177438 h 606722" name="connsiteY78"/>
              <a:gd fmla="*/ 522185 w 607639" name="connsiteX79"/>
              <a:gd fmla="*/ 189329 h 606722" name="connsiteY79"/>
              <a:gd fmla="*/ 510259 w 607639" name="connsiteX80"/>
              <a:gd fmla="*/ 177438 h 606722" name="connsiteY80"/>
              <a:gd fmla="*/ 522185 w 607639" name="connsiteX81"/>
              <a:gd fmla="*/ 165547 h 606722" name="connsiteY81"/>
              <a:gd fmla="*/ 85420 w 607639" name="connsiteX82"/>
              <a:gd fmla="*/ 165547 h 606722" name="connsiteY82"/>
              <a:gd fmla="*/ 97311 w 607639" name="connsiteX83"/>
              <a:gd fmla="*/ 177438 h 606722" name="connsiteY83"/>
              <a:gd fmla="*/ 85420 w 607639" name="connsiteX84"/>
              <a:gd fmla="*/ 189329 h 606722" name="connsiteY84"/>
              <a:gd fmla="*/ 73529 w 607639" name="connsiteX85"/>
              <a:gd fmla="*/ 177438 h 606722" name="connsiteY85"/>
              <a:gd fmla="*/ 85420 w 607639" name="connsiteX86"/>
              <a:gd fmla="*/ 165547 h 606722" name="connsiteY86"/>
              <a:gd fmla="*/ 429885 w 607639" name="connsiteX87"/>
              <a:gd fmla="*/ 73388 h 606722" name="connsiteY87"/>
              <a:gd fmla="*/ 441811 w 607639" name="connsiteX88"/>
              <a:gd fmla="*/ 85279 h 606722" name="connsiteY88"/>
              <a:gd fmla="*/ 429885 w 607639" name="connsiteX89"/>
              <a:gd fmla="*/ 97170 h 606722" name="connsiteY89"/>
              <a:gd fmla="*/ 417959 w 607639" name="connsiteX90"/>
              <a:gd fmla="*/ 85279 h 606722" name="connsiteY90"/>
              <a:gd fmla="*/ 429885 w 607639" name="connsiteX91"/>
              <a:gd fmla="*/ 73388 h 606722" name="connsiteY91"/>
              <a:gd fmla="*/ 177720 w 607639" name="connsiteX92"/>
              <a:gd fmla="*/ 73388 h 606722" name="connsiteY92"/>
              <a:gd fmla="*/ 189611 w 607639" name="connsiteX93"/>
              <a:gd fmla="*/ 85279 h 606722" name="connsiteY93"/>
              <a:gd fmla="*/ 177720 w 607639" name="connsiteX94"/>
              <a:gd fmla="*/ 97170 h 606722" name="connsiteY94"/>
              <a:gd fmla="*/ 165829 w 607639" name="connsiteX95"/>
              <a:gd fmla="*/ 85279 h 606722" name="connsiteY95"/>
              <a:gd fmla="*/ 177720 w 607639" name="connsiteX96"/>
              <a:gd fmla="*/ 73388 h 606722" name="connsiteY96"/>
              <a:gd fmla="*/ 303775 w 607639" name="connsiteX97"/>
              <a:gd fmla="*/ 42480 h 606722" name="connsiteY97"/>
              <a:gd fmla="*/ 315710 w 607639" name="connsiteX98"/>
              <a:gd fmla="*/ 54396 h 606722" name="connsiteY98"/>
              <a:gd fmla="*/ 315710 w 607639" name="connsiteX99"/>
              <a:gd fmla="*/ 69869 h 606722" name="connsiteY99"/>
              <a:gd fmla="*/ 303775 w 607639" name="connsiteX100"/>
              <a:gd fmla="*/ 81785 h 606722" name="connsiteY100"/>
              <a:gd fmla="*/ 291929 w 607639" name="connsiteX101"/>
              <a:gd fmla="*/ 69869 h 606722" name="connsiteY101"/>
              <a:gd fmla="*/ 291929 w 607639" name="connsiteX102"/>
              <a:gd fmla="*/ 54396 h 606722" name="connsiteY102"/>
              <a:gd fmla="*/ 303775 w 607639" name="connsiteX103"/>
              <a:gd fmla="*/ 42480 h 606722" name="connsiteY103"/>
              <a:gd fmla="*/ 303775 w 607639" name="connsiteX104"/>
              <a:gd fmla="*/ 0 h 606722" name="connsiteY104"/>
              <a:gd fmla="*/ 537058 w 607639" name="connsiteX105"/>
              <a:gd fmla="*/ 108956 h 606722" name="connsiteY105"/>
              <a:gd fmla="*/ 537058 w 607639" name="connsiteX106"/>
              <a:gd fmla="*/ 93048 h 606722" name="connsiteY106"/>
              <a:gd fmla="*/ 548895 w 607639" name="connsiteX107"/>
              <a:gd fmla="*/ 81139 h 606722" name="connsiteY107"/>
              <a:gd fmla="*/ 560822 w 607639" name="connsiteX108"/>
              <a:gd fmla="*/ 93048 h 606722" name="connsiteY108"/>
              <a:gd fmla="*/ 560822 w 607639" name="connsiteX109"/>
              <a:gd fmla="*/ 138994 h 606722" name="connsiteY109"/>
              <a:gd fmla="*/ 548895 w 607639" name="connsiteX110"/>
              <a:gd fmla="*/ 150903 h 606722" name="connsiteY110"/>
              <a:gd fmla="*/ 502880 w 607639" name="connsiteX111"/>
              <a:gd fmla="*/ 150903 h 606722" name="connsiteY111"/>
              <a:gd fmla="*/ 490953 w 607639" name="connsiteX112"/>
              <a:gd fmla="*/ 138994 h 606722" name="connsiteY112"/>
              <a:gd fmla="*/ 502880 w 607639" name="connsiteX113"/>
              <a:gd fmla="*/ 127174 h 606722" name="connsiteY113"/>
              <a:gd fmla="*/ 521126 w 607639" name="connsiteX114"/>
              <a:gd fmla="*/ 127174 h 606722" name="connsiteY114"/>
              <a:gd fmla="*/ 303775 w 607639" name="connsiteX115"/>
              <a:gd fmla="*/ 23728 h 606722" name="connsiteY115"/>
              <a:gd fmla="*/ 23764 w 607639" name="connsiteX116"/>
              <a:gd fmla="*/ 303316 h 606722" name="connsiteY116"/>
              <a:gd fmla="*/ 303775 w 607639" name="connsiteX117"/>
              <a:gd fmla="*/ 582905 h 606722" name="connsiteY117"/>
              <a:gd fmla="*/ 583786 w 607639" name="connsiteX118"/>
              <a:gd fmla="*/ 303316 h 606722" name="connsiteY118"/>
              <a:gd fmla="*/ 573906 w 607639" name="connsiteX119"/>
              <a:gd fmla="*/ 229376 h 606722" name="connsiteY119"/>
              <a:gd fmla="*/ 582273 w 607639" name="connsiteX120"/>
              <a:gd fmla="*/ 214801 h 606722" name="connsiteY120"/>
              <a:gd fmla="*/ 596869 w 607639" name="connsiteX121"/>
              <a:gd fmla="*/ 223066 h 606722" name="connsiteY121"/>
              <a:gd fmla="*/ 607639 w 607639" name="connsiteX122"/>
              <a:gd fmla="*/ 303316 h 606722" name="connsiteY122"/>
              <a:gd fmla="*/ 303775 w 607639" name="connsiteX123"/>
              <a:gd fmla="*/ 606722 h 606722" name="connsiteY123"/>
              <a:gd fmla="*/ 0 w 607639" name="connsiteX124"/>
              <a:gd fmla="*/ 303316 h 606722" name="connsiteY124"/>
              <a:gd fmla="*/ 303775 w 607639" name="connsiteX125"/>
              <a:gd fmla="*/ 0 h 606722"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606722" w="607639">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8" name="矩形 47"/>
          <p:cNvSpPr/>
          <p:nvPr/>
        </p:nvSpPr>
        <p:spPr>
          <a:xfrm>
            <a:off x="1310312" y="5559493"/>
            <a:ext cx="1107996" cy="274320"/>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1200">
                <a:solidFill>
                  <a:schemeClr val="tx1">
                    <a:lumMod val="75000"/>
                    <a:lumOff val="25000"/>
                  </a:schemeClr>
                </a:solidFill>
              </a:rPr>
              <a:t>汇报：优页</a:t>
            </a:r>
          </a:p>
        </p:txBody>
      </p:sp>
      <p:sp>
        <p:nvSpPr>
          <p:cNvPr id="49" name="矩形 48"/>
          <p:cNvSpPr/>
          <p:nvPr/>
        </p:nvSpPr>
        <p:spPr>
          <a:xfrm>
            <a:off x="2876128" y="5559493"/>
            <a:ext cx="1097280" cy="274320"/>
          </a:xfrm>
          <a:prstGeom prst="rect">
            <a:avLst/>
          </a:prstGeom>
        </p:spPr>
        <p:txBody>
          <a:bodyPr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chemeClr val="tx1">
                    <a:lumMod val="75000"/>
                    <a:lumOff val="25000"/>
                  </a:schemeClr>
                </a:solidFill>
              </a:rPr>
              <a:t>部门：策划部</a:t>
            </a:r>
          </a:p>
        </p:txBody>
      </p:sp>
      <p:sp>
        <p:nvSpPr>
          <p:cNvPr id="50" name="矩形 49"/>
          <p:cNvSpPr/>
          <p:nvPr/>
        </p:nvSpPr>
        <p:spPr>
          <a:xfrm>
            <a:off x="4386580" y="5559493"/>
            <a:ext cx="1197292" cy="274320"/>
          </a:xfrm>
          <a:prstGeom prst="rect">
            <a:avLst/>
          </a:prstGeom>
        </p:spPr>
        <p:txBody>
          <a:bodyPr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1200">
                <a:solidFill>
                  <a:schemeClr val="tx1">
                    <a:lumMod val="75000"/>
                    <a:lumOff val="25000"/>
                  </a:schemeClr>
                </a:solidFill>
              </a:rPr>
              <a:t>时间：10月1日</a:t>
            </a:r>
          </a:p>
        </p:txBody>
      </p:sp>
    </p:spTree>
    <p:extLst>
      <p:ext uri="{BB962C8B-B14F-4D97-AF65-F5344CB8AC3E}">
        <p14:creationId val="3263882906"/>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right)" transition="in">
                                      <p:cBhvr>
                                        <p:cTn dur="500" id="8"/>
                                        <p:tgtEl>
                                          <p:spTgt spid="7"/>
                                        </p:tgtEl>
                                      </p:cBhvr>
                                    </p:animEffect>
                                  </p:childTnLst>
                                </p:cTn>
                              </p:par>
                            </p:childTnLst>
                          </p:cTn>
                        </p:par>
                        <p:par>
                          <p:cTn fill="hold" id="9" nodeType="afterGroup">
                            <p:stCondLst>
                              <p:cond delay="500"/>
                            </p:stCondLst>
                            <p:childTnLst>
                              <p:par>
                                <p:cTn fill="hold" grpId="0" id="10" nodeType="afterEffect" presetClass="entr" presetID="12" presetSubtype="1">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ppt_y</p:attrName>
                                        </p:attrNameLst>
                                      </p:cBhvr>
                                      <p:tavLst>
                                        <p:tav tm="0">
                                          <p:val>
                                            <p:strVal val="#ppt_y-#ppt_h*1.125000"/>
                                          </p:val>
                                        </p:tav>
                                        <p:tav tm="100000">
                                          <p:val>
                                            <p:strVal val="#ppt_y"/>
                                          </p:val>
                                        </p:tav>
                                      </p:tavLst>
                                    </p:anim>
                                    <p:animEffect filter="wipe(down)" transition="in">
                                      <p:cBhvr>
                                        <p:cTn dur="500" id="13"/>
                                        <p:tgtEl>
                                          <p:spTgt spid="8"/>
                                        </p:tgtEl>
                                      </p:cBhvr>
                                    </p:animEffect>
                                  </p:childTnLst>
                                </p:cTn>
                              </p:par>
                              <p:par>
                                <p:cTn fill="hold" grpId="0" id="14" nodeType="withEffect" presetClass="entr" presetID="12" presetSubtype="4">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id="16"/>
                                        <p:tgtEl>
                                          <p:spTgt spid="9"/>
                                        </p:tgtEl>
                                        <p:attrNameLst>
                                          <p:attrName>ppt_y</p:attrName>
                                        </p:attrNameLst>
                                      </p:cBhvr>
                                      <p:tavLst>
                                        <p:tav tm="0">
                                          <p:val>
                                            <p:strVal val="#ppt_y+#ppt_h*1.125000"/>
                                          </p:val>
                                        </p:tav>
                                        <p:tav tm="100000">
                                          <p:val>
                                            <p:strVal val="#ppt_y"/>
                                          </p:val>
                                        </p:tav>
                                      </p:tavLst>
                                    </p:anim>
                                    <p:animEffect filter="wipe(up)" transition="in">
                                      <p:cBhvr>
                                        <p:cTn dur="500" id="17"/>
                                        <p:tgtEl>
                                          <p:spTgt spid="9"/>
                                        </p:tgtEl>
                                      </p:cBhvr>
                                    </p:animEffect>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51"/>
                                        </p:tgtEl>
                                        <p:attrNameLst>
                                          <p:attrName>style.visibility</p:attrName>
                                        </p:attrNameLst>
                                      </p:cBhvr>
                                      <p:to>
                                        <p:strVal val="visible"/>
                                      </p:to>
                                    </p:set>
                                    <p:anim calcmode="lin" valueType="num">
                                      <p:cBhvr>
                                        <p:cTn dur="500" fill="hold" id="21"/>
                                        <p:tgtEl>
                                          <p:spTgt spid="51"/>
                                        </p:tgtEl>
                                        <p:attrNameLst>
                                          <p:attrName>ppt_w</p:attrName>
                                        </p:attrNameLst>
                                      </p:cBhvr>
                                      <p:tavLst>
                                        <p:tav tm="0">
                                          <p:val>
                                            <p:fltVal val="0"/>
                                          </p:val>
                                        </p:tav>
                                        <p:tav tm="100000">
                                          <p:val>
                                            <p:strVal val="#ppt_w"/>
                                          </p:val>
                                        </p:tav>
                                      </p:tavLst>
                                    </p:anim>
                                    <p:anim calcmode="lin" valueType="num">
                                      <p:cBhvr>
                                        <p:cTn dur="500" fill="hold" id="22"/>
                                        <p:tgtEl>
                                          <p:spTgt spid="51"/>
                                        </p:tgtEl>
                                        <p:attrNameLst>
                                          <p:attrName>ppt_h</p:attrName>
                                        </p:attrNameLst>
                                      </p:cBhvr>
                                      <p:tavLst>
                                        <p:tav tm="0">
                                          <p:val>
                                            <p:fltVal val="0"/>
                                          </p:val>
                                        </p:tav>
                                        <p:tav tm="100000">
                                          <p:val>
                                            <p:strVal val="#ppt_h"/>
                                          </p:val>
                                        </p:tav>
                                      </p:tavLst>
                                    </p:anim>
                                    <p:animEffect filter="fade" transition="in">
                                      <p:cBhvr>
                                        <p:cTn dur="500" id="23"/>
                                        <p:tgtEl>
                                          <p:spTgt spid="51"/>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52"/>
                                        </p:tgtEl>
                                        <p:attrNameLst>
                                          <p:attrName>style.visibility</p:attrName>
                                        </p:attrNameLst>
                                      </p:cBhvr>
                                      <p:to>
                                        <p:strVal val="visible"/>
                                      </p:to>
                                    </p:set>
                                    <p:anim calcmode="lin" valueType="num">
                                      <p:cBhvr>
                                        <p:cTn dur="500" fill="hold" id="26"/>
                                        <p:tgtEl>
                                          <p:spTgt spid="52"/>
                                        </p:tgtEl>
                                        <p:attrNameLst>
                                          <p:attrName>ppt_w</p:attrName>
                                        </p:attrNameLst>
                                      </p:cBhvr>
                                      <p:tavLst>
                                        <p:tav tm="0">
                                          <p:val>
                                            <p:fltVal val="0"/>
                                          </p:val>
                                        </p:tav>
                                        <p:tav tm="100000">
                                          <p:val>
                                            <p:strVal val="#ppt_w"/>
                                          </p:val>
                                        </p:tav>
                                      </p:tavLst>
                                    </p:anim>
                                    <p:anim calcmode="lin" valueType="num">
                                      <p:cBhvr>
                                        <p:cTn dur="500" fill="hold" id="27"/>
                                        <p:tgtEl>
                                          <p:spTgt spid="52"/>
                                        </p:tgtEl>
                                        <p:attrNameLst>
                                          <p:attrName>ppt_h</p:attrName>
                                        </p:attrNameLst>
                                      </p:cBhvr>
                                      <p:tavLst>
                                        <p:tav tm="0">
                                          <p:val>
                                            <p:fltVal val="0"/>
                                          </p:val>
                                        </p:tav>
                                        <p:tav tm="100000">
                                          <p:val>
                                            <p:strVal val="#ppt_h"/>
                                          </p:val>
                                        </p:tav>
                                      </p:tavLst>
                                    </p:anim>
                                    <p:animEffect filter="fade" transition="in">
                                      <p:cBhvr>
                                        <p:cTn dur="500" id="28"/>
                                        <p:tgtEl>
                                          <p:spTgt spid="52"/>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53"/>
                                        </p:tgtEl>
                                        <p:attrNameLst>
                                          <p:attrName>style.visibility</p:attrName>
                                        </p:attrNameLst>
                                      </p:cBhvr>
                                      <p:to>
                                        <p:strVal val="visible"/>
                                      </p:to>
                                    </p:set>
                                    <p:anim calcmode="lin" valueType="num">
                                      <p:cBhvr>
                                        <p:cTn dur="500" fill="hold" id="31"/>
                                        <p:tgtEl>
                                          <p:spTgt spid="53"/>
                                        </p:tgtEl>
                                        <p:attrNameLst>
                                          <p:attrName>ppt_w</p:attrName>
                                        </p:attrNameLst>
                                      </p:cBhvr>
                                      <p:tavLst>
                                        <p:tav tm="0">
                                          <p:val>
                                            <p:fltVal val="0"/>
                                          </p:val>
                                        </p:tav>
                                        <p:tav tm="100000">
                                          <p:val>
                                            <p:strVal val="#ppt_w"/>
                                          </p:val>
                                        </p:tav>
                                      </p:tavLst>
                                    </p:anim>
                                    <p:anim calcmode="lin" valueType="num">
                                      <p:cBhvr>
                                        <p:cTn dur="500" fill="hold" id="32"/>
                                        <p:tgtEl>
                                          <p:spTgt spid="53"/>
                                        </p:tgtEl>
                                        <p:attrNameLst>
                                          <p:attrName>ppt_h</p:attrName>
                                        </p:attrNameLst>
                                      </p:cBhvr>
                                      <p:tavLst>
                                        <p:tav tm="0">
                                          <p:val>
                                            <p:fltVal val="0"/>
                                          </p:val>
                                        </p:tav>
                                        <p:tav tm="100000">
                                          <p:val>
                                            <p:strVal val="#ppt_h"/>
                                          </p:val>
                                        </p:tav>
                                      </p:tavLst>
                                    </p:anim>
                                    <p:animEffect filter="fade" transition="in">
                                      <p:cBhvr>
                                        <p:cTn dur="500" id="33"/>
                                        <p:tgtEl>
                                          <p:spTgt spid="53"/>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45"/>
                                        </p:tgtEl>
                                        <p:attrNameLst>
                                          <p:attrName>style.visibility</p:attrName>
                                        </p:attrNameLst>
                                      </p:cBhvr>
                                      <p:to>
                                        <p:strVal val="visible"/>
                                      </p:to>
                                    </p:set>
                                    <p:anim calcmode="lin" valueType="num">
                                      <p:cBhvr>
                                        <p:cTn dur="500" fill="hold" id="36"/>
                                        <p:tgtEl>
                                          <p:spTgt spid="45"/>
                                        </p:tgtEl>
                                        <p:attrNameLst>
                                          <p:attrName>ppt_w</p:attrName>
                                        </p:attrNameLst>
                                      </p:cBhvr>
                                      <p:tavLst>
                                        <p:tav tm="0">
                                          <p:val>
                                            <p:fltVal val="0"/>
                                          </p:val>
                                        </p:tav>
                                        <p:tav tm="100000">
                                          <p:val>
                                            <p:strVal val="#ppt_w"/>
                                          </p:val>
                                        </p:tav>
                                      </p:tavLst>
                                    </p:anim>
                                    <p:anim calcmode="lin" valueType="num">
                                      <p:cBhvr>
                                        <p:cTn dur="500" fill="hold" id="37"/>
                                        <p:tgtEl>
                                          <p:spTgt spid="45"/>
                                        </p:tgtEl>
                                        <p:attrNameLst>
                                          <p:attrName>ppt_h</p:attrName>
                                        </p:attrNameLst>
                                      </p:cBhvr>
                                      <p:tavLst>
                                        <p:tav tm="0">
                                          <p:val>
                                            <p:fltVal val="0"/>
                                          </p:val>
                                        </p:tav>
                                        <p:tav tm="100000">
                                          <p:val>
                                            <p:strVal val="#ppt_h"/>
                                          </p:val>
                                        </p:tav>
                                      </p:tavLst>
                                    </p:anim>
                                    <p:animEffect filter="fade" transition="in">
                                      <p:cBhvr>
                                        <p:cTn dur="500" id="38"/>
                                        <p:tgtEl>
                                          <p:spTgt spid="45"/>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46"/>
                                        </p:tgtEl>
                                        <p:attrNameLst>
                                          <p:attrName>style.visibility</p:attrName>
                                        </p:attrNameLst>
                                      </p:cBhvr>
                                      <p:to>
                                        <p:strVal val="visible"/>
                                      </p:to>
                                    </p:set>
                                    <p:anim calcmode="lin" valueType="num">
                                      <p:cBhvr>
                                        <p:cTn dur="500" fill="hold" id="41"/>
                                        <p:tgtEl>
                                          <p:spTgt spid="46"/>
                                        </p:tgtEl>
                                        <p:attrNameLst>
                                          <p:attrName>ppt_w</p:attrName>
                                        </p:attrNameLst>
                                      </p:cBhvr>
                                      <p:tavLst>
                                        <p:tav tm="0">
                                          <p:val>
                                            <p:fltVal val="0"/>
                                          </p:val>
                                        </p:tav>
                                        <p:tav tm="100000">
                                          <p:val>
                                            <p:strVal val="#ppt_w"/>
                                          </p:val>
                                        </p:tav>
                                      </p:tavLst>
                                    </p:anim>
                                    <p:anim calcmode="lin" valueType="num">
                                      <p:cBhvr>
                                        <p:cTn dur="500" fill="hold" id="42"/>
                                        <p:tgtEl>
                                          <p:spTgt spid="46"/>
                                        </p:tgtEl>
                                        <p:attrNameLst>
                                          <p:attrName>ppt_h</p:attrName>
                                        </p:attrNameLst>
                                      </p:cBhvr>
                                      <p:tavLst>
                                        <p:tav tm="0">
                                          <p:val>
                                            <p:fltVal val="0"/>
                                          </p:val>
                                        </p:tav>
                                        <p:tav tm="100000">
                                          <p:val>
                                            <p:strVal val="#ppt_h"/>
                                          </p:val>
                                        </p:tav>
                                      </p:tavLst>
                                    </p:anim>
                                    <p:animEffect filter="fade" transition="in">
                                      <p:cBhvr>
                                        <p:cTn dur="500" id="43"/>
                                        <p:tgtEl>
                                          <p:spTgt spid="46"/>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p:cTn dur="500" fill="hold" id="46"/>
                                        <p:tgtEl>
                                          <p:spTgt spid="47"/>
                                        </p:tgtEl>
                                        <p:attrNameLst>
                                          <p:attrName>ppt_w</p:attrName>
                                        </p:attrNameLst>
                                      </p:cBhvr>
                                      <p:tavLst>
                                        <p:tav tm="0">
                                          <p:val>
                                            <p:fltVal val="0"/>
                                          </p:val>
                                        </p:tav>
                                        <p:tav tm="100000">
                                          <p:val>
                                            <p:strVal val="#ppt_w"/>
                                          </p:val>
                                        </p:tav>
                                      </p:tavLst>
                                    </p:anim>
                                    <p:anim calcmode="lin" valueType="num">
                                      <p:cBhvr>
                                        <p:cTn dur="500" fill="hold" id="47"/>
                                        <p:tgtEl>
                                          <p:spTgt spid="47"/>
                                        </p:tgtEl>
                                        <p:attrNameLst>
                                          <p:attrName>ppt_h</p:attrName>
                                        </p:attrNameLst>
                                      </p:cBhvr>
                                      <p:tavLst>
                                        <p:tav tm="0">
                                          <p:val>
                                            <p:fltVal val="0"/>
                                          </p:val>
                                        </p:tav>
                                        <p:tav tm="100000">
                                          <p:val>
                                            <p:strVal val="#ppt_h"/>
                                          </p:val>
                                        </p:tav>
                                      </p:tavLst>
                                    </p:anim>
                                    <p:animEffect filter="fade" transition="in">
                                      <p:cBhvr>
                                        <p:cTn dur="500" id="48"/>
                                        <p:tgtEl>
                                          <p:spTgt spid="47"/>
                                        </p:tgtEl>
                                      </p:cBhvr>
                                    </p:animEffect>
                                  </p:childTnLst>
                                </p:cTn>
                              </p:par>
                            </p:childTnLst>
                          </p:cTn>
                        </p:par>
                        <p:par>
                          <p:cTn fill="hold" id="49" nodeType="afterGroup">
                            <p:stCondLst>
                              <p:cond delay="1500"/>
                            </p:stCondLst>
                            <p:childTnLst>
                              <p:par>
                                <p:cTn fill="hold" grpId="0" id="50" nodeType="afterEffect" presetClass="entr" presetID="10" presetSubtype="0">
                                  <p:stCondLst>
                                    <p:cond delay="0"/>
                                  </p:stCondLst>
                                  <p:childTnLst>
                                    <p:set>
                                      <p:cBhvr>
                                        <p:cTn dur="1" fill="hold" id="51">
                                          <p:stCondLst>
                                            <p:cond delay="0"/>
                                          </p:stCondLst>
                                        </p:cTn>
                                        <p:tgtEl>
                                          <p:spTgt spid="50"/>
                                        </p:tgtEl>
                                        <p:attrNameLst>
                                          <p:attrName>style.visibility</p:attrName>
                                        </p:attrNameLst>
                                      </p:cBhvr>
                                      <p:to>
                                        <p:strVal val="visible"/>
                                      </p:to>
                                    </p:set>
                                    <p:animEffect filter="fade" transition="in">
                                      <p:cBhvr>
                                        <p:cTn dur="500" id="52"/>
                                        <p:tgtEl>
                                          <p:spTgt spid="50"/>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49"/>
                                        </p:tgtEl>
                                        <p:attrNameLst>
                                          <p:attrName>style.visibility</p:attrName>
                                        </p:attrNameLst>
                                      </p:cBhvr>
                                      <p:to>
                                        <p:strVal val="visible"/>
                                      </p:to>
                                    </p:set>
                                    <p:animEffect filter="fade" transition="in">
                                      <p:cBhvr>
                                        <p:cTn dur="500" id="55"/>
                                        <p:tgtEl>
                                          <p:spTgt spid="49"/>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48"/>
                                        </p:tgtEl>
                                        <p:attrNameLst>
                                          <p:attrName>style.visibility</p:attrName>
                                        </p:attrNameLst>
                                      </p:cBhvr>
                                      <p:to>
                                        <p:strVal val="visible"/>
                                      </p:to>
                                    </p:set>
                                    <p:animEffect filter="fade" transition="in">
                                      <p:cBhvr>
                                        <p:cTn dur="500" id="58"/>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51"/>
      <p:bldP grpId="0" spid="52"/>
      <p:bldP grpId="0" spid="53"/>
      <p:bldP grpId="0" spid="45"/>
      <p:bldP grpId="0" spid="46"/>
      <p:bldP grpId="0" spid="47"/>
      <p:bldP grpId="0" spid="48"/>
      <p:bldP grpId="0" spid="49"/>
      <p:bldP grpId="0" spid="5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9" name="组合 138"/>
          <p:cNvGrpSpPr/>
          <p:nvPr/>
        </p:nvGrpSpPr>
        <p:grpSpPr>
          <a:xfrm>
            <a:off x="4300326" y="1993156"/>
            <a:ext cx="3591348" cy="3592414"/>
            <a:chOff x="4674737" y="2106204"/>
            <a:chExt cx="2829891" cy="2830733"/>
          </a:xfrm>
        </p:grpSpPr>
        <p:sp>
          <p:nvSpPr>
            <p:cNvPr id="140" name="任意多边形 77"/>
            <p:cNvSpPr/>
            <p:nvPr/>
          </p:nvSpPr>
          <p:spPr>
            <a:xfrm>
              <a:off x="5404214" y="2835194"/>
              <a:ext cx="1502516" cy="1352263"/>
            </a:xfrm>
            <a:custGeom>
              <a:gdLst>
                <a:gd fmla="*/ 116 w 257" name="T0"/>
                <a:gd fmla="*/ 232 h 232" name="T1"/>
                <a:gd fmla="*/ 124 w 257" name="T2"/>
                <a:gd fmla="*/ 224 h 232" name="T3"/>
                <a:gd fmla="*/ 116 w 257" name="T4"/>
                <a:gd fmla="*/ 216 h 232" name="T5"/>
                <a:gd fmla="*/ 16 w 257" name="T6"/>
                <a:gd fmla="*/ 116 h 232" name="T7"/>
                <a:gd fmla="*/ 116 w 257" name="T8"/>
                <a:gd fmla="*/ 16 h 232" name="T9"/>
                <a:gd fmla="*/ 216 w 257" name="T10"/>
                <a:gd fmla="*/ 116 h 232" name="T11"/>
                <a:gd fmla="*/ 212 w 257" name="T12"/>
                <a:gd fmla="*/ 150 h 232" name="T13"/>
                <a:gd fmla="*/ 204 w 257" name="T14"/>
                <a:gd fmla="*/ 132 h 232" name="T15"/>
                <a:gd fmla="*/ 194 w 257" name="T16"/>
                <a:gd fmla="*/ 127 h 232" name="T17"/>
                <a:gd fmla="*/ 189 w 257" name="T18"/>
                <a:gd fmla="*/ 138 h 232" name="T19"/>
                <a:gd fmla="*/ 204 w 257" name="T20"/>
                <a:gd fmla="*/ 174 h 232" name="T21"/>
                <a:gd fmla="*/ 204 w 257" name="T22"/>
                <a:gd fmla="*/ 175 h 232" name="T23"/>
                <a:gd fmla="*/ 204 w 257" name="T24"/>
                <a:gd fmla="*/ 175 h 232" name="T25"/>
                <a:gd fmla="*/ 205 w 257" name="T26"/>
                <a:gd fmla="*/ 176 h 232" name="T27"/>
                <a:gd fmla="*/ 205 w 257" name="T28"/>
                <a:gd fmla="*/ 176 h 232" name="T29"/>
                <a:gd fmla="*/ 206 w 257" name="T30"/>
                <a:gd fmla="*/ 177 h 232" name="T31"/>
                <a:gd fmla="*/ 207 w 257" name="T32"/>
                <a:gd fmla="*/ 178 h 232" name="T33"/>
                <a:gd fmla="*/ 208 w 257" name="T34"/>
                <a:gd fmla="*/ 178 h 232" name="T35"/>
                <a:gd fmla="*/ 209 w 257" name="T36"/>
                <a:gd fmla="*/ 179 h 232" name="T37"/>
                <a:gd fmla="*/ 210 w 257" name="T38"/>
                <a:gd fmla="*/ 179 h 232" name="T39"/>
                <a:gd fmla="*/ 210 w 257" name="T40"/>
                <a:gd fmla="*/ 179 h 232" name="T41"/>
                <a:gd fmla="*/ 211 w 257" name="T42"/>
                <a:gd fmla="*/ 179 h 232" name="T43"/>
                <a:gd fmla="*/ 211 w 257" name="T44"/>
                <a:gd fmla="*/ 179 h 232" name="T45"/>
                <a:gd fmla="*/ 212 w 257" name="T46"/>
                <a:gd fmla="*/ 179 h 232" name="T47"/>
                <a:gd fmla="*/ 213 w 257" name="T48"/>
                <a:gd fmla="*/ 179 h 232" name="T49"/>
                <a:gd fmla="*/ 214 w 257" name="T50"/>
                <a:gd fmla="*/ 179 h 232" name="T51"/>
                <a:gd fmla="*/ 215 w 257" name="T52"/>
                <a:gd fmla="*/ 178 h 232" name="T53"/>
                <a:gd fmla="*/ 215 w 257" name="T54"/>
                <a:gd fmla="*/ 178 h 232" name="T55"/>
                <a:gd fmla="*/ 252 w 257" name="T56"/>
                <a:gd fmla="*/ 157 h 232" name="T57"/>
                <a:gd fmla="*/ 255 w 257" name="T58"/>
                <a:gd fmla="*/ 146 h 232" name="T59"/>
                <a:gd fmla="*/ 244 w 257" name="T60"/>
                <a:gd fmla="*/ 143 h 232" name="T61"/>
                <a:gd fmla="*/ 228 w 257" name="T62"/>
                <a:gd fmla="*/ 152 h 232" name="T63"/>
                <a:gd fmla="*/ 232 w 257" name="T64"/>
                <a:gd fmla="*/ 116 h 232" name="T65"/>
                <a:gd fmla="*/ 116 w 257" name="T66"/>
                <a:gd fmla="*/ 0 h 232" name="T67"/>
                <a:gd fmla="*/ 0 w 257" name="T68"/>
                <a:gd fmla="*/ 116 h 232" name="T69"/>
                <a:gd fmla="*/ 116 w 257" name="T70"/>
                <a:gd fmla="*/ 232 h 23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31" w="257">
                  <a:moveTo>
                    <a:pt x="116" y="232"/>
                  </a:moveTo>
                  <a:cubicBezTo>
                    <a:pt x="121" y="232"/>
                    <a:pt x="124" y="229"/>
                    <a:pt x="124" y="224"/>
                  </a:cubicBezTo>
                  <a:cubicBezTo>
                    <a:pt x="124" y="220"/>
                    <a:pt x="121" y="216"/>
                    <a:pt x="116" y="216"/>
                  </a:cubicBezTo>
                  <a:cubicBezTo>
                    <a:pt x="61" y="216"/>
                    <a:pt x="16" y="171"/>
                    <a:pt x="16" y="116"/>
                  </a:cubicBezTo>
                  <a:cubicBezTo>
                    <a:pt x="16" y="61"/>
                    <a:pt x="61" y="16"/>
                    <a:pt x="116" y="16"/>
                  </a:cubicBezTo>
                  <a:cubicBezTo>
                    <a:pt x="171" y="16"/>
                    <a:pt x="216" y="61"/>
                    <a:pt x="216" y="116"/>
                  </a:cubicBezTo>
                  <a:cubicBezTo>
                    <a:pt x="216" y="117"/>
                    <a:pt x="217" y="134"/>
                    <a:pt x="212" y="150"/>
                  </a:cubicBezTo>
                  <a:cubicBezTo>
                    <a:pt x="204" y="132"/>
                    <a:pt x="204" y="132"/>
                    <a:pt x="204" y="132"/>
                  </a:cubicBezTo>
                  <a:cubicBezTo>
                    <a:pt x="202" y="128"/>
                    <a:pt x="198" y="126"/>
                    <a:pt x="194" y="127"/>
                  </a:cubicBezTo>
                  <a:cubicBezTo>
                    <a:pt x="189" y="129"/>
                    <a:pt x="187" y="134"/>
                    <a:pt x="189" y="138"/>
                  </a:cubicBezTo>
                  <a:cubicBezTo>
                    <a:pt x="204" y="174"/>
                    <a:pt x="204" y="174"/>
                    <a:pt x="204" y="174"/>
                  </a:cubicBezTo>
                  <a:cubicBezTo>
                    <a:pt x="204" y="174"/>
                    <a:pt x="204" y="174"/>
                    <a:pt x="204" y="175"/>
                  </a:cubicBezTo>
                  <a:cubicBezTo>
                    <a:pt x="204" y="175"/>
                    <a:pt x="204" y="175"/>
                    <a:pt x="204" y="175"/>
                  </a:cubicBezTo>
                  <a:cubicBezTo>
                    <a:pt x="204" y="175"/>
                    <a:pt x="204" y="175"/>
                    <a:pt x="205" y="176"/>
                  </a:cubicBezTo>
                  <a:cubicBezTo>
                    <a:pt x="205" y="176"/>
                    <a:pt x="205" y="176"/>
                    <a:pt x="205" y="176"/>
                  </a:cubicBezTo>
                  <a:cubicBezTo>
                    <a:pt x="205" y="177"/>
                    <a:pt x="206" y="177"/>
                    <a:pt x="206" y="177"/>
                  </a:cubicBezTo>
                  <a:cubicBezTo>
                    <a:pt x="206" y="177"/>
                    <a:pt x="207" y="178"/>
                    <a:pt x="207" y="178"/>
                  </a:cubicBezTo>
                  <a:cubicBezTo>
                    <a:pt x="207" y="178"/>
                    <a:pt x="207" y="178"/>
                    <a:pt x="208" y="178"/>
                  </a:cubicBezTo>
                  <a:cubicBezTo>
                    <a:pt x="208" y="178"/>
                    <a:pt x="208" y="179"/>
                    <a:pt x="209" y="179"/>
                  </a:cubicBezTo>
                  <a:cubicBezTo>
                    <a:pt x="209" y="179"/>
                    <a:pt x="209" y="179"/>
                    <a:pt x="210" y="179"/>
                  </a:cubicBezTo>
                  <a:cubicBezTo>
                    <a:pt x="210" y="179"/>
                    <a:pt x="210" y="179"/>
                    <a:pt x="210" y="179"/>
                  </a:cubicBezTo>
                  <a:cubicBezTo>
                    <a:pt x="211" y="179"/>
                    <a:pt x="211" y="179"/>
                    <a:pt x="211" y="179"/>
                  </a:cubicBezTo>
                  <a:cubicBezTo>
                    <a:pt x="211" y="179"/>
                    <a:pt x="211" y="179"/>
                    <a:pt x="211" y="179"/>
                  </a:cubicBezTo>
                  <a:cubicBezTo>
                    <a:pt x="211" y="179"/>
                    <a:pt x="212" y="179"/>
                    <a:pt x="212" y="179"/>
                  </a:cubicBezTo>
                  <a:cubicBezTo>
                    <a:pt x="212" y="179"/>
                    <a:pt x="213" y="179"/>
                    <a:pt x="213" y="179"/>
                  </a:cubicBezTo>
                  <a:cubicBezTo>
                    <a:pt x="213" y="179"/>
                    <a:pt x="214" y="179"/>
                    <a:pt x="214" y="179"/>
                  </a:cubicBezTo>
                  <a:cubicBezTo>
                    <a:pt x="214" y="178"/>
                    <a:pt x="215" y="178"/>
                    <a:pt x="215" y="178"/>
                  </a:cubicBezTo>
                  <a:cubicBezTo>
                    <a:pt x="215" y="178"/>
                    <a:pt x="215" y="178"/>
                    <a:pt x="215" y="178"/>
                  </a:cubicBezTo>
                  <a:cubicBezTo>
                    <a:pt x="252" y="157"/>
                    <a:pt x="252" y="157"/>
                    <a:pt x="252" y="157"/>
                  </a:cubicBezTo>
                  <a:cubicBezTo>
                    <a:pt x="256" y="154"/>
                    <a:pt x="257" y="149"/>
                    <a:pt x="255" y="146"/>
                  </a:cubicBezTo>
                  <a:cubicBezTo>
                    <a:pt x="253" y="142"/>
                    <a:pt x="248" y="140"/>
                    <a:pt x="244" y="143"/>
                  </a:cubicBezTo>
                  <a:cubicBezTo>
                    <a:pt x="228" y="152"/>
                    <a:pt x="228" y="152"/>
                    <a:pt x="228" y="152"/>
                  </a:cubicBezTo>
                  <a:cubicBezTo>
                    <a:pt x="233" y="134"/>
                    <a:pt x="232" y="117"/>
                    <a:pt x="232" y="116"/>
                  </a:cubicBezTo>
                  <a:cubicBezTo>
                    <a:pt x="232" y="52"/>
                    <a:pt x="180" y="0"/>
                    <a:pt x="116" y="0"/>
                  </a:cubicBezTo>
                  <a:cubicBezTo>
                    <a:pt x="52" y="0"/>
                    <a:pt x="0" y="52"/>
                    <a:pt x="0" y="116"/>
                  </a:cubicBezTo>
                  <a:cubicBezTo>
                    <a:pt x="0" y="180"/>
                    <a:pt x="52" y="232"/>
                    <a:pt x="116" y="23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141" name="任意多边形 2"/>
            <p:cNvSpPr/>
            <p:nvPr/>
          </p:nvSpPr>
          <p:spPr>
            <a:xfrm rot="10800000">
              <a:off x="4674737" y="2106204"/>
              <a:ext cx="1664820" cy="1398714"/>
            </a:xfrm>
            <a:custGeom>
              <a:gdLst>
                <a:gd fmla="*/ 370825 w 2466521" name="connsiteX0"/>
                <a:gd fmla="*/ 2072270 h 2072270" name="connsiteY0"/>
                <a:gd fmla="*/ 303147 w 2466521" name="connsiteX1"/>
                <a:gd fmla="*/ 2068853 h 2072270" name="connsiteY1"/>
                <a:gd fmla="*/ 284239 w 2466521" name="connsiteX2"/>
                <a:gd fmla="*/ 2066281 h 2072270" name="connsiteY2"/>
                <a:gd fmla="*/ 47099 w 2466521" name="connsiteX3"/>
                <a:gd fmla="*/ 1877727 h 2072270" name="connsiteY3"/>
                <a:gd fmla="*/ 62381 w 2466521" name="connsiteX4"/>
                <a:gd fmla="*/ 1481505 h 2072270" name="connsiteY4"/>
                <a:gd fmla="*/ 215929 w 2466521" name="connsiteX5"/>
                <a:gd fmla="*/ 1344762 h 2072270" name="connsiteY5"/>
                <a:gd fmla="*/ 307716 w 2466521" name="connsiteX6"/>
                <a:gd fmla="*/ 1313682 h 2072270" name="connsiteY6"/>
                <a:gd fmla="*/ 370825 w 2466521" name="connsiteX7"/>
                <a:gd fmla="*/ 1316868 h 2072270" name="connsiteY7"/>
                <a:gd fmla="*/ 1705439 w 2466521" name="connsiteX8"/>
                <a:gd fmla="*/ 112493 h 2072270" name="connsiteY8"/>
                <a:gd fmla="*/ 1709142 w 2466521" name="connsiteX9"/>
                <a:gd fmla="*/ 39163 h 2072270" name="connsiteY9"/>
                <a:gd fmla="*/ 1718451 w 2466521" name="connsiteX10"/>
                <a:gd fmla="*/ 53001 h 2072270" name="connsiteY10"/>
                <a:gd fmla="*/ 1815545 w 2466521" name="connsiteX11"/>
                <a:gd fmla="*/ 136486 h 2072270" name="connsiteY11"/>
                <a:gd fmla="*/ 2300446 w 2466521" name="connsiteX12"/>
                <a:gd fmla="*/ 155189 h 2072270" name="connsiteY12"/>
                <a:gd fmla="*/ 2403682 w 2466521" name="connsiteX13"/>
                <a:gd fmla="*/ 79431 h 2072270" name="connsiteY13"/>
                <a:gd fmla="*/ 2466521 w 2466521" name="connsiteX14"/>
                <a:gd fmla="*/ 0 h 2072270" name="connsiteY14"/>
                <a:gd fmla="*/ 2456941 w 2466521" name="connsiteX15"/>
                <a:gd fmla="*/ 189728 h 2072270" name="connsiteY15"/>
                <a:gd fmla="*/ 370825 w 2466521" name="connsiteX16"/>
                <a:gd fmla="*/ 2072270 h 207227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072270" w="2466521">
                  <a:moveTo>
                    <a:pt x="370825" y="2072270"/>
                  </a:moveTo>
                  <a:lnTo>
                    <a:pt x="303147" y="2068853"/>
                  </a:lnTo>
                  <a:lnTo>
                    <a:pt x="284239" y="2066281"/>
                  </a:lnTo>
                  <a:cubicBezTo>
                    <a:pt x="184305" y="2038557"/>
                    <a:pt x="98017" y="1971400"/>
                    <a:pt x="47099" y="1877727"/>
                  </a:cubicBezTo>
                  <a:cubicBezTo>
                    <a:pt x="-20793" y="1752830"/>
                    <a:pt x="-14929" y="1600802"/>
                    <a:pt x="62381" y="1481505"/>
                  </a:cubicBezTo>
                  <a:cubicBezTo>
                    <a:pt x="101036" y="1421857"/>
                    <a:pt x="154456" y="1375169"/>
                    <a:pt x="215929" y="1344762"/>
                  </a:cubicBezTo>
                  <a:lnTo>
                    <a:pt x="307716" y="1313682"/>
                  </a:lnTo>
                  <a:lnTo>
                    <a:pt x="370825" y="1316868"/>
                  </a:lnTo>
                  <a:cubicBezTo>
                    <a:pt x="1065430" y="1316868"/>
                    <a:pt x="1636739" y="788972"/>
                    <a:pt x="1705439" y="112493"/>
                  </a:cubicBezTo>
                  <a:lnTo>
                    <a:pt x="1709142" y="39163"/>
                  </a:lnTo>
                  <a:lnTo>
                    <a:pt x="1718451" y="53001"/>
                  </a:lnTo>
                  <a:cubicBezTo>
                    <a:pt x="1746512" y="84662"/>
                    <a:pt x="1779046" y="112833"/>
                    <a:pt x="1815545" y="136486"/>
                  </a:cubicBezTo>
                  <a:cubicBezTo>
                    <a:pt x="1961542" y="231099"/>
                    <a:pt x="2147595" y="238275"/>
                    <a:pt x="2300446" y="155189"/>
                  </a:cubicBezTo>
                  <a:cubicBezTo>
                    <a:pt x="2338659" y="134418"/>
                    <a:pt x="2373266" y="108837"/>
                    <a:pt x="2403682" y="79431"/>
                  </a:cubicBezTo>
                  <a:lnTo>
                    <a:pt x="2466521" y="0"/>
                  </a:lnTo>
                  <a:lnTo>
                    <a:pt x="2456941" y="189728"/>
                  </a:lnTo>
                  <a:cubicBezTo>
                    <a:pt x="2349556" y="1247124"/>
                    <a:pt x="1456552" y="2072270"/>
                    <a:pt x="370825" y="207227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142" name="任意多边形 3"/>
            <p:cNvSpPr/>
            <p:nvPr/>
          </p:nvSpPr>
          <p:spPr>
            <a:xfrm rot="10800000">
              <a:off x="6247940" y="2121237"/>
              <a:ext cx="1256688" cy="1620066"/>
            </a:xfrm>
            <a:custGeom>
              <a:gdLst>
                <a:gd fmla="*/ 1807547 w 1861852" name="connsiteX0"/>
                <a:gd fmla="*/ 2400216 h 2400216" name="connsiteY0"/>
                <a:gd fmla="*/ 1674335 w 1861852" name="connsiteX1"/>
                <a:gd fmla="*/ 2379885 h 2400216" name="connsiteY1"/>
                <a:gd fmla="*/ 0 w 1861852" name="connsiteX2"/>
                <a:gd fmla="*/ 325545 h 2400216" name="connsiteY2"/>
                <a:gd fmla="*/ 1464 w 1861852" name="connsiteX3"/>
                <a:gd fmla="*/ 296556 h 2400216" name="connsiteY3"/>
                <a:gd fmla="*/ 3139 w 1861852" name="connsiteX4"/>
                <a:gd fmla="*/ 284239 h 2400216" name="connsiteY4"/>
                <a:gd fmla="*/ 191693 w 1861852" name="connsiteX5"/>
                <a:gd fmla="*/ 47099 h 2400216" name="connsiteY5"/>
                <a:gd fmla="*/ 587915 w 1861852" name="connsiteX6"/>
                <a:gd fmla="*/ 62381 h 2400216" name="connsiteY6"/>
                <a:gd fmla="*/ 724658 w 1861852" name="connsiteX7"/>
                <a:gd fmla="*/ 215929 h 2400216" name="connsiteY7"/>
                <a:gd fmla="*/ 756229 w 1861852" name="connsiteX8"/>
                <a:gd fmla="*/ 309165 h 2400216" name="connsiteY8"/>
                <a:gd fmla="*/ 755402 w 1861852" name="connsiteX9"/>
                <a:gd fmla="*/ 325545 h 2400216" name="connsiteY9"/>
                <a:gd fmla="*/ 1826575 w 1861852" name="connsiteX10"/>
                <a:gd fmla="*/ 1639830 h 2400216" name="connsiteY10"/>
                <a:gd fmla="*/ 1861852 w 1861852" name="connsiteX11"/>
                <a:gd fmla="*/ 1645214 h 2400216" name="connsiteY11"/>
                <a:gd fmla="*/ 1799125 w 1861852" name="connsiteX12"/>
                <a:gd fmla="*/ 1687413 h 2400216" name="connsiteY12"/>
                <a:gd fmla="*/ 1715640 w 1861852" name="connsiteX13"/>
                <a:gd fmla="*/ 1784507 h 2400216" name="connsiteY13"/>
                <a:gd fmla="*/ 1696937 w 1861852" name="connsiteX14"/>
                <a:gd fmla="*/ 2269408 h 2400216" name="connsiteY14"/>
                <a:gd fmla="*/ 1772695 w 1861852" name="connsiteX15"/>
                <a:gd fmla="*/ 2372644 h 2400216" name="connsiteY15"/>
                <a:gd fmla="*/ 1807547 w 1861852" name="connsiteX16"/>
                <a:gd fmla="*/ 2400216 h 240021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400216" w="1861852">
                  <a:moveTo>
                    <a:pt x="1807547" y="2400216"/>
                  </a:moveTo>
                  <a:lnTo>
                    <a:pt x="1674335" y="2379885"/>
                  </a:lnTo>
                  <a:cubicBezTo>
                    <a:pt x="718794" y="2184353"/>
                    <a:pt x="0" y="1338891"/>
                    <a:pt x="0" y="325545"/>
                  </a:cubicBezTo>
                  <a:lnTo>
                    <a:pt x="1464" y="296556"/>
                  </a:lnTo>
                  <a:lnTo>
                    <a:pt x="3139" y="284239"/>
                  </a:lnTo>
                  <a:cubicBezTo>
                    <a:pt x="30863" y="184305"/>
                    <a:pt x="98020" y="98017"/>
                    <a:pt x="191693" y="47099"/>
                  </a:cubicBezTo>
                  <a:cubicBezTo>
                    <a:pt x="316590" y="-20793"/>
                    <a:pt x="468618" y="-14929"/>
                    <a:pt x="587915" y="62381"/>
                  </a:cubicBezTo>
                  <a:cubicBezTo>
                    <a:pt x="647564" y="101036"/>
                    <a:pt x="694251" y="154456"/>
                    <a:pt x="724658" y="215929"/>
                  </a:cubicBezTo>
                  <a:lnTo>
                    <a:pt x="756229" y="309165"/>
                  </a:lnTo>
                  <a:lnTo>
                    <a:pt x="755402" y="325545"/>
                  </a:lnTo>
                  <a:cubicBezTo>
                    <a:pt x="755402" y="973843"/>
                    <a:pt x="1215258" y="1514736"/>
                    <a:pt x="1826575" y="1639830"/>
                  </a:cubicBezTo>
                  <a:lnTo>
                    <a:pt x="1861852" y="1645214"/>
                  </a:lnTo>
                  <a:lnTo>
                    <a:pt x="1799125" y="1687413"/>
                  </a:lnTo>
                  <a:cubicBezTo>
                    <a:pt x="1767464" y="1715474"/>
                    <a:pt x="1739293" y="1748008"/>
                    <a:pt x="1715640" y="1784507"/>
                  </a:cubicBezTo>
                  <a:cubicBezTo>
                    <a:pt x="1621027" y="1930504"/>
                    <a:pt x="1613851" y="2116557"/>
                    <a:pt x="1696937" y="2269408"/>
                  </a:cubicBezTo>
                  <a:cubicBezTo>
                    <a:pt x="1717709" y="2307621"/>
                    <a:pt x="1743290" y="2342228"/>
                    <a:pt x="1772695" y="2372644"/>
                  </a:cubicBezTo>
                  <a:lnTo>
                    <a:pt x="1807547" y="240021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143" name="任意多边形 4"/>
            <p:cNvSpPr/>
            <p:nvPr/>
          </p:nvSpPr>
          <p:spPr>
            <a:xfrm rot="10800000">
              <a:off x="4680913" y="3419867"/>
              <a:ext cx="1243855" cy="1499149"/>
            </a:xfrm>
            <a:custGeom>
              <a:gdLst>
                <a:gd fmla="*/ 1444238 w 1842839" name="connsiteX0"/>
                <a:gd fmla="*/ 2220782 h 2221070" name="connsiteY0"/>
                <a:gd fmla="*/ 1248227 w 1842839" name="connsiteX1"/>
                <a:gd fmla="*/ 2158690 h 2221070" name="connsiteY1"/>
                <a:gd fmla="*/ 1111484 w 1842839" name="connsiteX2"/>
                <a:gd fmla="*/ 2005141 h 2221070" name="connsiteY2"/>
                <a:gd fmla="*/ 1091568 w 1842839" name="connsiteX3"/>
                <a:gd fmla="*/ 1946324 h 2221070" name="connsiteY3"/>
                <a:gd fmla="*/ 1090906 w 1842839" name="connsiteX4"/>
                <a:gd fmla="*/ 1933225 h 2221070" name="connsiteY4"/>
                <a:gd fmla="*/ 1073259 w 1842839" name="connsiteX5"/>
                <a:gd fmla="*/ 1817593 h 2221070" name="connsiteY5"/>
                <a:gd fmla="*/ 1072426 w 1842839" name="connsiteX6"/>
                <a:gd fmla="*/ 1803275 h 2221070" name="connsiteY6"/>
                <a:gd fmla="*/ 1071057 w 1842839" name="connsiteX7"/>
                <a:gd fmla="*/ 1803169 h 2221070" name="connsiteY7"/>
                <a:gd fmla="*/ 1070577 w 1842839" name="connsiteX8"/>
                <a:gd fmla="*/ 1800023 h 2221070" name="connsiteY8"/>
                <a:gd fmla="*/ 26659 w 1842839" name="connsiteX9"/>
                <a:gd fmla="*/ 756105 h 2221070" name="connsiteY9"/>
                <a:gd fmla="*/ 0 w 1842839" name="connsiteX10"/>
                <a:gd fmla="*/ 752036 h 2221070" name="connsiteY10"/>
                <a:gd fmla="*/ 71201 w 1842839" name="connsiteX11"/>
                <a:gd fmla="*/ 704136 h 2221070" name="connsiteY11"/>
                <a:gd fmla="*/ 154686 w 1842839" name="connsiteX12"/>
                <a:gd fmla="*/ 607042 h 2221070" name="connsiteY12"/>
                <a:gd fmla="*/ 173389 w 1842839" name="connsiteX13"/>
                <a:gd fmla="*/ 122141 h 2221070" name="connsiteY13"/>
                <a:gd fmla="*/ 97631 w 1842839" name="connsiteX14"/>
                <a:gd fmla="*/ 18905 h 2221070" name="connsiteY14"/>
                <a:gd fmla="*/ 73735 w 1842839" name="connsiteX15"/>
                <a:gd fmla="*/ 0 h 2221070" name="connsiteY15"/>
                <a:gd fmla="*/ 178899 w 1842839" name="connsiteX16"/>
                <a:gd fmla="*/ 16050 h 2221070" name="connsiteY16"/>
                <a:gd fmla="*/ 1842408 w 1842839" name="connsiteX17"/>
                <a:gd fmla="*/ 1855990 h 2221070" name="connsiteY17"/>
                <a:gd fmla="*/ 1842839 w 1842839" name="connsiteX18"/>
                <a:gd fmla="*/ 1864516 h 2221070" name="connsiteY18"/>
                <a:gd fmla="*/ 1833003 w 1842839" name="connsiteX19"/>
                <a:gd fmla="*/ 1936832 h 2221070" name="connsiteY19"/>
                <a:gd fmla="*/ 1644449 w 1842839" name="connsiteX20"/>
                <a:gd fmla="*/ 2173972 h 2221070" name="connsiteY20"/>
                <a:gd fmla="*/ 1444238 w 1842839" name="connsiteX21"/>
                <a:gd fmla="*/ 2220782 h 2221070"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221070" w="1842839">
                  <a:moveTo>
                    <a:pt x="1444238" y="2220782"/>
                  </a:moveTo>
                  <a:cubicBezTo>
                    <a:pt x="1375707" y="2218139"/>
                    <a:pt x="1307876" y="2197345"/>
                    <a:pt x="1248227" y="2158690"/>
                  </a:cubicBezTo>
                  <a:cubicBezTo>
                    <a:pt x="1188579" y="2120035"/>
                    <a:pt x="1141891" y="2066615"/>
                    <a:pt x="1111484" y="2005141"/>
                  </a:cubicBezTo>
                  <a:lnTo>
                    <a:pt x="1091568" y="1946324"/>
                  </a:lnTo>
                  <a:lnTo>
                    <a:pt x="1090906" y="1933225"/>
                  </a:lnTo>
                  <a:lnTo>
                    <a:pt x="1073259" y="1817593"/>
                  </a:lnTo>
                  <a:lnTo>
                    <a:pt x="1072426" y="1803275"/>
                  </a:lnTo>
                  <a:lnTo>
                    <a:pt x="1071057" y="1803169"/>
                  </a:lnTo>
                  <a:lnTo>
                    <a:pt x="1070577" y="1800023"/>
                  </a:lnTo>
                  <a:cubicBezTo>
                    <a:pt x="963354" y="1276037"/>
                    <a:pt x="550645" y="863328"/>
                    <a:pt x="26659" y="756105"/>
                  </a:cubicBezTo>
                  <a:lnTo>
                    <a:pt x="0" y="752036"/>
                  </a:lnTo>
                  <a:lnTo>
                    <a:pt x="71201" y="704136"/>
                  </a:lnTo>
                  <a:cubicBezTo>
                    <a:pt x="102862" y="676075"/>
                    <a:pt x="131033" y="643541"/>
                    <a:pt x="154686" y="607042"/>
                  </a:cubicBezTo>
                  <a:cubicBezTo>
                    <a:pt x="249299" y="461045"/>
                    <a:pt x="256475" y="274992"/>
                    <a:pt x="173389" y="122141"/>
                  </a:cubicBezTo>
                  <a:cubicBezTo>
                    <a:pt x="152618" y="83928"/>
                    <a:pt x="127037" y="49321"/>
                    <a:pt x="97631" y="18905"/>
                  </a:cubicBezTo>
                  <a:lnTo>
                    <a:pt x="73735" y="0"/>
                  </a:lnTo>
                  <a:lnTo>
                    <a:pt x="178899" y="16050"/>
                  </a:lnTo>
                  <a:cubicBezTo>
                    <a:pt x="1066187" y="197616"/>
                    <a:pt x="1749341" y="939580"/>
                    <a:pt x="1842408" y="1855990"/>
                  </a:cubicBezTo>
                  <a:lnTo>
                    <a:pt x="1842839" y="1864516"/>
                  </a:lnTo>
                  <a:lnTo>
                    <a:pt x="1833003" y="1936832"/>
                  </a:lnTo>
                  <a:cubicBezTo>
                    <a:pt x="1805279" y="2036766"/>
                    <a:pt x="1738122" y="2123054"/>
                    <a:pt x="1644449" y="2173972"/>
                  </a:cubicBezTo>
                  <a:cubicBezTo>
                    <a:pt x="1582001" y="2207918"/>
                    <a:pt x="1512769" y="2223425"/>
                    <a:pt x="1444238" y="2220782"/>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144" name="任意多边形 5"/>
            <p:cNvSpPr/>
            <p:nvPr/>
          </p:nvSpPr>
          <p:spPr>
            <a:xfrm rot="10800000">
              <a:off x="5827432" y="3653007"/>
              <a:ext cx="1667483" cy="1283930"/>
            </a:xfrm>
            <a:custGeom>
              <a:gdLst>
                <a:gd fmla="*/ 756723 w 2470467" name="connsiteX0"/>
                <a:gd fmla="*/ 1902212 h 1902212" name="connsiteY0"/>
                <a:gd fmla="*/ 717833 w 2470467" name="connsiteX1"/>
                <a:gd fmla="*/ 1844405 h 1902212" name="connsiteY1"/>
                <a:gd fmla="*/ 620739 w 2470467" name="connsiteX2"/>
                <a:gd fmla="*/ 1760920 h 1902212" name="connsiteY2"/>
                <a:gd fmla="*/ 135838 w 2470467" name="connsiteX3"/>
                <a:gd fmla="*/ 1742217 h 1902212" name="connsiteY3"/>
                <a:gd fmla="*/ 32602 w 2470467" name="connsiteX4"/>
                <a:gd fmla="*/ 1817975 h 1902212" name="connsiteY4"/>
                <a:gd fmla="*/ 0 w 2470467" name="connsiteX5"/>
                <a:gd fmla="*/ 1859186 h 1902212" name="connsiteY5"/>
                <a:gd fmla="*/ 28211 w 2470467" name="connsiteX6"/>
                <a:gd fmla="*/ 1674335 h 1902212" name="connsiteY6"/>
                <a:gd fmla="*/ 2082551 w 2470467" name="connsiteX7"/>
                <a:gd fmla="*/ 0 h 1902212" name="connsiteY7"/>
                <a:gd fmla="*/ 2195875 w 2470467" name="connsiteX8"/>
                <a:gd fmla="*/ 5722 h 1902212" name="connsiteY8"/>
                <a:gd fmla="*/ 2280810 w 2470467" name="connsiteX9"/>
                <a:gd fmla="*/ 41993 h 1902212" name="connsiteY9"/>
                <a:gd fmla="*/ 2423369 w 2470467" name="connsiteX10"/>
                <a:gd fmla="*/ 190157 h 1902212" name="connsiteY10"/>
                <a:gd fmla="*/ 2408087 w 2470467" name="connsiteX11"/>
                <a:gd fmla="*/ 586379 h 1902212" name="connsiteY11"/>
                <a:gd fmla="*/ 2157128 w 2470467" name="connsiteX12"/>
                <a:gd fmla="*/ 756107 h 1902212" name="connsiteY12"/>
                <a:gd fmla="*/ 2128954 w 2470467" name="connsiteX13"/>
                <a:gd fmla="*/ 757745 h 1902212" name="connsiteY13"/>
                <a:gd fmla="*/ 2082551 w 2470467" name="connsiteX14"/>
                <a:gd fmla="*/ 755402 h 1902212" name="connsiteY14"/>
                <a:gd fmla="*/ 768266 w 2470467" name="connsiteX15"/>
                <a:gd fmla="*/ 1826575 h 1902212" name="connsiteY15"/>
                <a:gd fmla="*/ 756723 w 2470467" name="connsiteX16"/>
                <a:gd fmla="*/ 1902212 h 1902212"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902212" w="2470467">
                  <a:moveTo>
                    <a:pt x="756723" y="1902212"/>
                  </a:moveTo>
                  <a:lnTo>
                    <a:pt x="717833" y="1844405"/>
                  </a:lnTo>
                  <a:cubicBezTo>
                    <a:pt x="689772" y="1812744"/>
                    <a:pt x="657238" y="1784573"/>
                    <a:pt x="620739" y="1760920"/>
                  </a:cubicBezTo>
                  <a:cubicBezTo>
                    <a:pt x="474742" y="1666307"/>
                    <a:pt x="288689" y="1659131"/>
                    <a:pt x="135838" y="1742217"/>
                  </a:cubicBezTo>
                  <a:cubicBezTo>
                    <a:pt x="97625" y="1762989"/>
                    <a:pt x="63018" y="1788570"/>
                    <a:pt x="32602" y="1817975"/>
                  </a:cubicBezTo>
                  <a:lnTo>
                    <a:pt x="0" y="1859186"/>
                  </a:lnTo>
                  <a:lnTo>
                    <a:pt x="28211" y="1674335"/>
                  </a:lnTo>
                  <a:cubicBezTo>
                    <a:pt x="223744" y="718794"/>
                    <a:pt x="1069206" y="0"/>
                    <a:pt x="2082551" y="0"/>
                  </a:cubicBezTo>
                  <a:lnTo>
                    <a:pt x="2195875" y="5722"/>
                  </a:lnTo>
                  <a:lnTo>
                    <a:pt x="2280810" y="41993"/>
                  </a:lnTo>
                  <a:cubicBezTo>
                    <a:pt x="2339758" y="77045"/>
                    <a:pt x="2389424" y="127708"/>
                    <a:pt x="2423369" y="190157"/>
                  </a:cubicBezTo>
                  <a:cubicBezTo>
                    <a:pt x="2491261" y="315054"/>
                    <a:pt x="2485397" y="467082"/>
                    <a:pt x="2408087" y="586379"/>
                  </a:cubicBezTo>
                  <a:cubicBezTo>
                    <a:pt x="2350105" y="675852"/>
                    <a:pt x="2258900" y="736163"/>
                    <a:pt x="2157128" y="756107"/>
                  </a:cubicBezTo>
                  <a:lnTo>
                    <a:pt x="2128954" y="757745"/>
                  </a:lnTo>
                  <a:lnTo>
                    <a:pt x="2082551" y="755402"/>
                  </a:lnTo>
                  <a:cubicBezTo>
                    <a:pt x="1434253" y="755402"/>
                    <a:pt x="893360" y="1215258"/>
                    <a:pt x="768266" y="1826575"/>
                  </a:cubicBezTo>
                  <a:lnTo>
                    <a:pt x="756723" y="190221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nvGrpSpPr>
            <p:cNvPr id="145" name="组合 144"/>
            <p:cNvGrpSpPr/>
            <p:nvPr/>
          </p:nvGrpSpPr>
          <p:grpSpPr>
            <a:xfrm>
              <a:off x="5342310" y="3178734"/>
              <a:ext cx="1554723" cy="675219"/>
              <a:chOff x="4989350" y="3368779"/>
              <a:chExt cx="2303406" cy="1000371"/>
            </a:xfrm>
          </p:grpSpPr>
          <p:sp>
            <p:nvSpPr>
              <p:cNvPr id="160" name="文本框 33"/>
              <p:cNvSpPr txBox="1"/>
              <p:nvPr/>
            </p:nvSpPr>
            <p:spPr>
              <a:xfrm>
                <a:off x="5290187" y="3924658"/>
                <a:ext cx="1707103" cy="444492"/>
              </a:xfrm>
              <a:prstGeom prst="rect">
                <a:avLst/>
              </a:prstGeom>
              <a:noFill/>
            </p:spPr>
            <p:txBody>
              <a:bodyPr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78578">
                  <a:defRPr/>
                </a:pPr>
                <a:r>
                  <a:rPr kern="0" lang="en-US" sz="937">
                    <a:solidFill>
                      <a:schemeClr val="bg1"/>
                    </a:solidFill>
                  </a:rPr>
                  <a:t>Aliquam gravida eu enim ut molestie. </a:t>
                </a:r>
              </a:p>
            </p:txBody>
          </p:sp>
          <p:sp>
            <p:nvSpPr>
              <p:cNvPr id="161" name="矩形 160"/>
              <p:cNvSpPr/>
              <p:nvPr/>
            </p:nvSpPr>
            <p:spPr>
              <a:xfrm>
                <a:off x="4989350" y="3368779"/>
                <a:ext cx="2303406" cy="511488"/>
              </a:xfrm>
              <a:prstGeom prst="rect">
                <a:avLst/>
              </a:prstGeom>
            </p:spPr>
            <p:txBody>
              <a:bodyPr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78578">
                  <a:defRPr/>
                </a:pPr>
                <a:r>
                  <a:rPr kern="0" lang="en-US" sz="2247">
                    <a:solidFill>
                      <a:schemeClr val="bg1"/>
                    </a:solidFill>
                  </a:rPr>
                  <a:t>2016</a:t>
                </a:r>
              </a:p>
            </p:txBody>
          </p:sp>
        </p:grpSp>
        <p:grpSp>
          <p:nvGrpSpPr>
            <p:cNvPr id="146" name="组合 145"/>
            <p:cNvGrpSpPr/>
            <p:nvPr/>
          </p:nvGrpSpPr>
          <p:grpSpPr>
            <a:xfrm>
              <a:off x="5852753" y="2203809"/>
              <a:ext cx="272022" cy="313233"/>
              <a:chOff x="2623759" y="1362870"/>
              <a:chExt cx="581783" cy="669925"/>
            </a:xfrm>
            <a:solidFill>
              <a:srgbClr val="FFFFFF"/>
            </a:solidFill>
          </p:grpSpPr>
          <p:sp>
            <p:nvSpPr>
              <p:cNvPr id="157" name="任意多边形 46"/>
              <p:cNvSpPr/>
              <p:nvPr/>
            </p:nvSpPr>
            <p:spPr bwMode="auto">
              <a:xfrm>
                <a:off x="2675283" y="1685926"/>
                <a:ext cx="81858" cy="98425"/>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158" name="任意多边形 47"/>
              <p:cNvSpPr/>
              <p:nvPr/>
            </p:nvSpPr>
            <p:spPr bwMode="auto">
              <a:xfrm>
                <a:off x="3072158" y="1685926"/>
                <a:ext cx="81858" cy="98425"/>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159" name="任意多边形 48"/>
              <p:cNvSpPr/>
              <p:nvPr/>
            </p:nvSpPr>
            <p:spPr bwMode="auto">
              <a:xfrm>
                <a:off x="2623759" y="1362870"/>
                <a:ext cx="581783" cy="669925"/>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sp>
          <p:nvSpPr>
            <p:cNvPr id="147" name="任意多边形 36"/>
            <p:cNvSpPr/>
            <p:nvPr/>
          </p:nvSpPr>
          <p:spPr bwMode="auto">
            <a:xfrm>
              <a:off x="7084332" y="3244127"/>
              <a:ext cx="345121" cy="341818"/>
            </a:xfrm>
            <a:custGeom>
              <a:gdLst>
                <a:gd fmla="*/ 292147 w 331788" name="connsiteX0"/>
                <a:gd fmla="*/ 109538 h 328613" name="connsiteY0"/>
                <a:gd fmla="*/ 327025 w 331788" name="connsiteX1"/>
                <a:gd fmla="*/ 145621 h 328613" name="connsiteY1"/>
                <a:gd fmla="*/ 327025 w 331788" name="connsiteX2"/>
                <a:gd fmla="*/ 229385 h 328613" name="connsiteY2"/>
                <a:gd fmla="*/ 293438 w 331788" name="connsiteX3"/>
                <a:gd fmla="*/ 264179 h 328613" name="connsiteY3"/>
                <a:gd fmla="*/ 252101 w 331788" name="connsiteX4"/>
                <a:gd fmla="*/ 264179 h 328613" name="connsiteY4"/>
                <a:gd fmla="*/ 252101 w 331788" name="connsiteX5"/>
                <a:gd fmla="*/ 319593 h 328613" name="connsiteY5"/>
                <a:gd fmla="*/ 243059 w 331788" name="connsiteX6"/>
                <a:gd fmla="*/ 328613 h 328613" name="connsiteY6"/>
                <a:gd fmla="*/ 205596 w 331788" name="connsiteX7"/>
                <a:gd fmla="*/ 328613 h 328613" name="connsiteY7"/>
                <a:gd fmla="*/ 195262 w 331788" name="connsiteX8"/>
                <a:gd fmla="*/ 319593 h 328613" name="connsiteY8"/>
                <a:gd fmla="*/ 195262 w 331788" name="connsiteX9"/>
                <a:gd fmla="*/ 235829 h 328613" name="connsiteY9"/>
                <a:gd fmla="*/ 224973 w 331788" name="connsiteX10"/>
                <a:gd fmla="*/ 207478 h 328613" name="connsiteY10"/>
                <a:gd fmla="*/ 255976 w 331788" name="connsiteX11"/>
                <a:gd fmla="*/ 207478 h 328613" name="connsiteY11"/>
                <a:gd fmla="*/ 255976 w 331788" name="connsiteX12"/>
                <a:gd fmla="*/ 145621 h 328613" name="connsiteY12"/>
                <a:gd fmla="*/ 292147 w 331788" name="connsiteX13"/>
                <a:gd fmla="*/ 109538 h 328613" name="connsiteY13"/>
                <a:gd fmla="*/ 38473 w 331788" name="connsiteX14"/>
                <a:gd fmla="*/ 109538 h 328613" name="connsiteY14"/>
                <a:gd fmla="*/ 75079 w 331788" name="connsiteX15"/>
                <a:gd fmla="*/ 145621 h 328613" name="connsiteY15"/>
                <a:gd fmla="*/ 75079 w 331788" name="connsiteX16"/>
                <a:gd fmla="*/ 207478 h 328613" name="connsiteY16"/>
                <a:gd fmla="*/ 106456 w 331788" name="connsiteX17"/>
                <a:gd fmla="*/ 207478 h 328613" name="connsiteY17"/>
                <a:gd fmla="*/ 136525 w 331788" name="connsiteX18"/>
                <a:gd fmla="*/ 235829 h 328613" name="connsiteY18"/>
                <a:gd fmla="*/ 136525 w 331788" name="connsiteX19"/>
                <a:gd fmla="*/ 319593 h 328613" name="connsiteY19"/>
                <a:gd fmla="*/ 126066 w 331788" name="connsiteX20"/>
                <a:gd fmla="*/ 328613 h 328613" name="connsiteY20"/>
                <a:gd fmla="*/ 88153 w 331788" name="connsiteX21"/>
                <a:gd fmla="*/ 328613 h 328613" name="connsiteY21"/>
                <a:gd fmla="*/ 79001 w 331788" name="connsiteX22"/>
                <a:gd fmla="*/ 319593 h 328613" name="connsiteY22"/>
                <a:gd fmla="*/ 79001 w 331788" name="connsiteX23"/>
                <a:gd fmla="*/ 264179 h 328613" name="connsiteY23"/>
                <a:gd fmla="*/ 37166 w 331788" name="connsiteX24"/>
                <a:gd fmla="*/ 264179 h 328613" name="connsiteY24"/>
                <a:gd fmla="*/ 3175 w 331788" name="connsiteX25"/>
                <a:gd fmla="*/ 229385 h 328613" name="connsiteY25"/>
                <a:gd fmla="*/ 3175 w 331788" name="connsiteX26"/>
                <a:gd fmla="*/ 145621 h 328613" name="connsiteY26"/>
                <a:gd fmla="*/ 38473 w 331788" name="connsiteX27"/>
                <a:gd fmla="*/ 109538 h 328613" name="connsiteY27"/>
                <a:gd fmla="*/ 160734 w 331788" name="connsiteX28"/>
                <a:gd fmla="*/ 88900 h 328613" name="connsiteY28"/>
                <a:gd fmla="*/ 171053 w 331788" name="connsiteX29"/>
                <a:gd fmla="*/ 88900 h 328613" name="connsiteY29"/>
                <a:gd fmla="*/ 173633 w 331788" name="connsiteX30"/>
                <a:gd fmla="*/ 90195 h 328613" name="connsiteY30"/>
                <a:gd fmla="*/ 174923 w 331788" name="connsiteX31"/>
                <a:gd fmla="*/ 95375 h 328613" name="connsiteY31"/>
                <a:gd fmla="*/ 169763 w 331788" name="connsiteX32"/>
                <a:gd fmla="*/ 103146 h 328613" name="connsiteY32"/>
                <a:gd fmla="*/ 172343 w 331788" name="connsiteX33"/>
                <a:gd fmla="*/ 123867 h 328613" name="connsiteY33"/>
                <a:gd fmla="*/ 167184 w 331788" name="connsiteX34"/>
                <a:gd fmla="*/ 136818 h 328613" name="connsiteY34"/>
                <a:gd fmla="*/ 164604 w 331788" name="connsiteX35"/>
                <a:gd fmla="*/ 136818 h 328613" name="connsiteY35"/>
                <a:gd fmla="*/ 159444 w 331788" name="connsiteX36"/>
                <a:gd fmla="*/ 123867 h 328613" name="connsiteY36"/>
                <a:gd fmla="*/ 162024 w 331788" name="connsiteX37"/>
                <a:gd fmla="*/ 103146 h 328613" name="connsiteY37"/>
                <a:gd fmla="*/ 156865 w 331788" name="connsiteX38"/>
                <a:gd fmla="*/ 95375 h 328613" name="connsiteY38"/>
                <a:gd fmla="*/ 158155 w 331788" name="connsiteX39"/>
                <a:gd fmla="*/ 90195 h 328613" name="connsiteY39"/>
                <a:gd fmla="*/ 160734 w 331788" name="connsiteX40"/>
                <a:gd fmla="*/ 88900 h 328613" name="connsiteY40"/>
                <a:gd fmla="*/ 136182 w 331788" name="connsiteX41"/>
                <a:gd fmla="*/ 88900 h 328613" name="connsiteY41"/>
                <a:gd fmla="*/ 138766 w 331788" name="connsiteX42"/>
                <a:gd fmla="*/ 91502 h 328613" name="connsiteY42"/>
                <a:gd fmla="*/ 165893 w 331788" name="connsiteX43"/>
                <a:gd fmla="*/ 165652 h 328613" name="connsiteY43"/>
                <a:gd fmla="*/ 193021 w 331788" name="connsiteX44"/>
                <a:gd fmla="*/ 91502 h 328613" name="connsiteY44"/>
                <a:gd fmla="*/ 196897 w 331788" name="connsiteX45"/>
                <a:gd fmla="*/ 90201 h 328613" name="connsiteY45"/>
                <a:gd fmla="*/ 208523 w 331788" name="connsiteX46"/>
                <a:gd fmla="*/ 92802 h 328613" name="connsiteY46"/>
                <a:gd fmla="*/ 231775 w 331788" name="connsiteX47"/>
                <a:gd fmla="*/ 125325 h 328613" name="connsiteY47"/>
                <a:gd fmla="*/ 231775 w 331788" name="connsiteX48"/>
                <a:gd fmla="*/ 176059 h 328613" name="connsiteY48"/>
                <a:gd fmla="*/ 226608 w 331788" name="connsiteX49"/>
                <a:gd fmla="*/ 182563 h 328613" name="connsiteY49"/>
                <a:gd fmla="*/ 105179 w 331788" name="connsiteX50"/>
                <a:gd fmla="*/ 182563 h 328613" name="connsiteY50"/>
                <a:gd fmla="*/ 100012 w 331788" name="connsiteX51"/>
                <a:gd fmla="*/ 176059 h 328613" name="connsiteY51"/>
                <a:gd fmla="*/ 100012 w 331788" name="connsiteX52"/>
                <a:gd fmla="*/ 125325 h 328613" name="connsiteY52"/>
                <a:gd fmla="*/ 123264 w 331788" name="connsiteX53"/>
                <a:gd fmla="*/ 92802 h 328613" name="connsiteY53"/>
                <a:gd fmla="*/ 134890 w 331788" name="connsiteX54"/>
                <a:gd fmla="*/ 90201 h 328613" name="connsiteY54"/>
                <a:gd fmla="*/ 136182 w 331788" name="connsiteX55"/>
                <a:gd fmla="*/ 88900 h 328613" name="connsiteY55"/>
                <a:gd fmla="*/ 292100 w 331788" name="connsiteX56"/>
                <a:gd fmla="*/ 19050 h 328613" name="connsiteY56"/>
                <a:gd fmla="*/ 331788 w 331788" name="connsiteX57"/>
                <a:gd fmla="*/ 58738 h 328613" name="connsiteY57"/>
                <a:gd fmla="*/ 292100 w 331788" name="connsiteX58"/>
                <a:gd fmla="*/ 98426 h 328613" name="connsiteY58"/>
                <a:gd fmla="*/ 252412 w 331788" name="connsiteX59"/>
                <a:gd fmla="*/ 58738 h 328613" name="connsiteY59"/>
                <a:gd fmla="*/ 292100 w 331788" name="connsiteX60"/>
                <a:gd fmla="*/ 19050 h 328613" name="connsiteY60"/>
                <a:gd fmla="*/ 39688 w 331788" name="connsiteX61"/>
                <a:gd fmla="*/ 19050 h 328613" name="connsiteY61"/>
                <a:gd fmla="*/ 79376 w 331788" name="connsiteX62"/>
                <a:gd fmla="*/ 58738 h 328613" name="connsiteY62"/>
                <a:gd fmla="*/ 39688 w 331788" name="connsiteX63"/>
                <a:gd fmla="*/ 98426 h 328613" name="connsiteY63"/>
                <a:gd fmla="*/ 0 w 331788" name="connsiteX64"/>
                <a:gd fmla="*/ 58738 h 328613" name="connsiteY64"/>
                <a:gd fmla="*/ 39688 w 331788" name="connsiteX65"/>
                <a:gd fmla="*/ 19050 h 328613" name="connsiteY65"/>
                <a:gd fmla="*/ 165894 w 331788" name="connsiteX66"/>
                <a:gd fmla="*/ 0 h 328613" name="connsiteY66"/>
                <a:gd fmla="*/ 204788 w 331788" name="connsiteX67"/>
                <a:gd fmla="*/ 39688 h 328613" name="connsiteY67"/>
                <a:gd fmla="*/ 165894 w 331788" name="connsiteX68"/>
                <a:gd fmla="*/ 79376 h 328613" name="connsiteY68"/>
                <a:gd fmla="*/ 127000 w 331788" name="connsiteX69"/>
                <a:gd fmla="*/ 39688 h 328613" name="connsiteY69"/>
                <a:gd fmla="*/ 165894 w 331788" name="connsiteX70"/>
                <a:gd fmla="*/ 0 h 328613"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328613" w="331788">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rgbClr val="FFFFFF"/>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nvGrpSpPr>
            <p:cNvPr id="148" name="组合 147"/>
            <p:cNvGrpSpPr/>
            <p:nvPr/>
          </p:nvGrpSpPr>
          <p:grpSpPr>
            <a:xfrm>
              <a:off x="6005126" y="4488588"/>
              <a:ext cx="280505" cy="375501"/>
              <a:chOff x="5198783" y="1319213"/>
              <a:chExt cx="556184" cy="744538"/>
            </a:xfrm>
            <a:solidFill>
              <a:srgbClr val="FFFFFF"/>
            </a:solidFill>
          </p:grpSpPr>
          <p:sp>
            <p:nvSpPr>
              <p:cNvPr id="152" name="任意多边形 41"/>
              <p:cNvSpPr/>
              <p:nvPr/>
            </p:nvSpPr>
            <p:spPr bwMode="auto">
              <a:xfrm>
                <a:off x="5424724" y="1492251"/>
                <a:ext cx="104303" cy="125413"/>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153" name="任意多边形 42"/>
              <p:cNvSpPr/>
              <p:nvPr/>
            </p:nvSpPr>
            <p:spPr bwMode="auto">
              <a:xfrm>
                <a:off x="5198783" y="1319213"/>
                <a:ext cx="556184" cy="595313"/>
              </a:xfrm>
              <a:custGeom>
                <a:gdLst>
                  <a:gd fmla="*/ 270013 w 315913" name="connsiteX0"/>
                  <a:gd fmla="*/ 244475 h 338138" name="connsiteY0"/>
                  <a:gd fmla="*/ 315913 w 315913" name="connsiteX1"/>
                  <a:gd fmla="*/ 290647 h 338138" name="connsiteY1"/>
                  <a:gd fmla="*/ 315913 w 315913" name="connsiteX2"/>
                  <a:gd fmla="*/ 331542 h 338138" name="connsiteY2"/>
                  <a:gd fmla="*/ 313290 w 315913" name="connsiteX3"/>
                  <a:gd fmla="*/ 335500 h 338138" name="connsiteY3"/>
                  <a:gd fmla="*/ 309356 w 315913" name="connsiteX4"/>
                  <a:gd fmla="*/ 338138 h 338138" name="connsiteY4"/>
                  <a:gd fmla="*/ 231982 w 315913" name="connsiteX5"/>
                  <a:gd fmla="*/ 338138 h 338138" name="connsiteY5"/>
                  <a:gd fmla="*/ 225425 w 315913" name="connsiteX6"/>
                  <a:gd fmla="*/ 331542 h 338138" name="connsiteY6"/>
                  <a:gd fmla="*/ 225425 w 315913" name="connsiteX7"/>
                  <a:gd fmla="*/ 290647 h 338138" name="connsiteY7"/>
                  <a:gd fmla="*/ 270013 w 315913" name="connsiteX8"/>
                  <a:gd fmla="*/ 244475 h 338138" name="connsiteY8"/>
                  <a:gd fmla="*/ 157956 w 315913" name="connsiteX9"/>
                  <a:gd fmla="*/ 244475 h 338138" name="connsiteY9"/>
                  <a:gd fmla="*/ 203200 w 315913" name="connsiteX10"/>
                  <a:gd fmla="*/ 290647 h 338138" name="connsiteY10"/>
                  <a:gd fmla="*/ 203200 w 315913" name="connsiteX11"/>
                  <a:gd fmla="*/ 331542 h 338138" name="connsiteY11"/>
                  <a:gd fmla="*/ 201869 w 315913" name="connsiteX12"/>
                  <a:gd fmla="*/ 335500 h 338138" name="connsiteY12"/>
                  <a:gd fmla="*/ 196546 w 315913" name="connsiteX13"/>
                  <a:gd fmla="*/ 338138 h 338138" name="connsiteY13"/>
                  <a:gd fmla="*/ 119365 w 315913" name="connsiteX14"/>
                  <a:gd fmla="*/ 338138 h 338138" name="connsiteY14"/>
                  <a:gd fmla="*/ 112712 w 315913" name="connsiteX15"/>
                  <a:gd fmla="*/ 331542 h 338138" name="connsiteY15"/>
                  <a:gd fmla="*/ 112712 w 315913" name="connsiteX16"/>
                  <a:gd fmla="*/ 290647 h 338138" name="connsiteY16"/>
                  <a:gd fmla="*/ 157956 w 315913" name="connsiteX17"/>
                  <a:gd fmla="*/ 244475 h 338138" name="connsiteY17"/>
                  <a:gd fmla="*/ 45900 w 315913" name="connsiteX18"/>
                  <a:gd fmla="*/ 244475 h 338138" name="connsiteY18"/>
                  <a:gd fmla="*/ 90488 w 315913" name="connsiteX19"/>
                  <a:gd fmla="*/ 290647 h 338138" name="connsiteY19"/>
                  <a:gd fmla="*/ 90488 w 315913" name="connsiteX20"/>
                  <a:gd fmla="*/ 331542 h 338138" name="connsiteY20"/>
                  <a:gd fmla="*/ 89176 w 315913" name="connsiteX21"/>
                  <a:gd fmla="*/ 335500 h 338138" name="connsiteY21"/>
                  <a:gd fmla="*/ 83931 w 315913" name="connsiteX22"/>
                  <a:gd fmla="*/ 338138 h 338138" name="connsiteY22"/>
                  <a:gd fmla="*/ 6557 w 315913" name="connsiteX23"/>
                  <a:gd fmla="*/ 338138 h 338138" name="connsiteY23"/>
                  <a:gd fmla="*/ 0 w 315913" name="connsiteX24"/>
                  <a:gd fmla="*/ 331542 h 338138" name="connsiteY24"/>
                  <a:gd fmla="*/ 0 w 315913" name="connsiteX25"/>
                  <a:gd fmla="*/ 290647 h 338138" name="connsiteY25"/>
                  <a:gd fmla="*/ 45900 w 315913" name="connsiteX26"/>
                  <a:gd fmla="*/ 244475 h 338138" name="connsiteY26"/>
                  <a:gd fmla="*/ 271463 w 315913" name="connsiteX27"/>
                  <a:gd fmla="*/ 180975 h 338138" name="connsiteY27"/>
                  <a:gd fmla="*/ 301625 w 315913" name="connsiteX28"/>
                  <a:gd fmla="*/ 211138 h 338138" name="connsiteY28"/>
                  <a:gd fmla="*/ 271463 w 315913" name="connsiteX29"/>
                  <a:gd fmla="*/ 241300 h 338138" name="connsiteY29"/>
                  <a:gd fmla="*/ 241300 w 315913" name="connsiteX30"/>
                  <a:gd fmla="*/ 211138 h 338138" name="connsiteY30"/>
                  <a:gd fmla="*/ 271463 w 315913" name="connsiteX31"/>
                  <a:gd fmla="*/ 180975 h 338138" name="connsiteY31"/>
                  <a:gd fmla="*/ 159420 w 315913" name="connsiteX32"/>
                  <a:gd fmla="*/ 180975 h 338138" name="connsiteY32"/>
                  <a:gd fmla="*/ 188912 w 315913" name="connsiteX33"/>
                  <a:gd fmla="*/ 211138 h 338138" name="connsiteY33"/>
                  <a:gd fmla="*/ 159420 w 315913" name="connsiteX34"/>
                  <a:gd fmla="*/ 241300 h 338138" name="connsiteY34"/>
                  <a:gd fmla="*/ 128587 w 315913" name="connsiteX35"/>
                  <a:gd fmla="*/ 211138 h 338138" name="connsiteY35"/>
                  <a:gd fmla="*/ 159420 w 315913" name="connsiteX36"/>
                  <a:gd fmla="*/ 180975 h 338138" name="connsiteY36"/>
                  <a:gd fmla="*/ 46038 w 315913" name="connsiteX37"/>
                  <a:gd fmla="*/ 180975 h 338138" name="connsiteY37"/>
                  <a:gd fmla="*/ 76201 w 315913" name="connsiteX38"/>
                  <a:gd fmla="*/ 211138 h 338138" name="connsiteY38"/>
                  <a:gd fmla="*/ 46038 w 315913" name="connsiteX39"/>
                  <a:gd fmla="*/ 241301 h 338138" name="connsiteY39"/>
                  <a:gd fmla="*/ 15875 w 315913" name="connsiteX40"/>
                  <a:gd fmla="*/ 211138 h 338138" name="connsiteY40"/>
                  <a:gd fmla="*/ 46038 w 315913" name="connsiteX41"/>
                  <a:gd fmla="*/ 180975 h 338138" name="connsiteY41"/>
                  <a:gd fmla="*/ 270005 w 315913" name="connsiteX42"/>
                  <a:gd fmla="*/ 77788 h 338138" name="connsiteY42"/>
                  <a:gd fmla="*/ 238125 w 315913" name="connsiteX43"/>
                  <a:gd fmla="*/ 109792 h 338138" name="connsiteY43"/>
                  <a:gd fmla="*/ 238125 w 315913" name="connsiteX44"/>
                  <a:gd fmla="*/ 144463 h 338138" name="connsiteY44"/>
                  <a:gd fmla="*/ 303213 w 315913" name="connsiteX45"/>
                  <a:gd fmla="*/ 144463 h 338138" name="connsiteY45"/>
                  <a:gd fmla="*/ 303213 w 315913" name="connsiteX46"/>
                  <a:gd fmla="*/ 109792 h 338138" name="connsiteY46"/>
                  <a:gd fmla="*/ 270005 w 315913" name="connsiteX47"/>
                  <a:gd fmla="*/ 77788 h 338138" name="connsiteY47"/>
                  <a:gd fmla="*/ 270013 w 315913" name="connsiteX48"/>
                  <a:gd fmla="*/ 65088 h 338138" name="connsiteY48"/>
                  <a:gd fmla="*/ 315913 w 315913" name="connsiteX49"/>
                  <a:gd fmla="*/ 109941 h 338138" name="connsiteY49"/>
                  <a:gd fmla="*/ 315913 w 315913" name="connsiteX50"/>
                  <a:gd fmla="*/ 150836 h 338138" name="connsiteY50"/>
                  <a:gd fmla="*/ 313290 w 315913" name="connsiteX51"/>
                  <a:gd fmla="*/ 156113 h 338138" name="connsiteY51"/>
                  <a:gd fmla="*/ 309356 w 315913" name="connsiteX52"/>
                  <a:gd fmla="*/ 158751 h 338138" name="connsiteY52"/>
                  <a:gd fmla="*/ 231982 w 315913" name="connsiteX53"/>
                  <a:gd fmla="*/ 158751 h 338138" name="connsiteY53"/>
                  <a:gd fmla="*/ 225425 w 315913" name="connsiteX54"/>
                  <a:gd fmla="*/ 150836 h 338138" name="connsiteY54"/>
                  <a:gd fmla="*/ 225425 w 315913" name="connsiteX55"/>
                  <a:gd fmla="*/ 109941 h 338138" name="connsiteY55"/>
                  <a:gd fmla="*/ 270013 w 315913" name="connsiteX56"/>
                  <a:gd fmla="*/ 65088 h 338138" name="connsiteY56"/>
                  <a:gd fmla="*/ 157956 w 315913" name="connsiteX57"/>
                  <a:gd fmla="*/ 65088 h 338138" name="connsiteY57"/>
                  <a:gd fmla="*/ 203200 w 315913" name="connsiteX58"/>
                  <a:gd fmla="*/ 109941 h 338138" name="connsiteY58"/>
                  <a:gd fmla="*/ 203200 w 315913" name="connsiteX59"/>
                  <a:gd fmla="*/ 150836 h 338138" name="connsiteY59"/>
                  <a:gd fmla="*/ 201869 w 315913" name="connsiteX60"/>
                  <a:gd fmla="*/ 156113 h 338138" name="connsiteY60"/>
                  <a:gd fmla="*/ 196546 w 315913" name="connsiteX61"/>
                  <a:gd fmla="*/ 158751 h 338138" name="connsiteY61"/>
                  <a:gd fmla="*/ 119365 w 315913" name="connsiteX62"/>
                  <a:gd fmla="*/ 158751 h 338138" name="connsiteY62"/>
                  <a:gd fmla="*/ 112712 w 315913" name="connsiteX63"/>
                  <a:gd fmla="*/ 150836 h 338138" name="connsiteY63"/>
                  <a:gd fmla="*/ 112712 w 315913" name="connsiteX64"/>
                  <a:gd fmla="*/ 109941 h 338138" name="connsiteY64"/>
                  <a:gd fmla="*/ 157956 w 315913" name="connsiteX65"/>
                  <a:gd fmla="*/ 65088 h 338138" name="connsiteY65"/>
                  <a:gd fmla="*/ 45900 w 315913" name="connsiteX66"/>
                  <a:gd fmla="*/ 65088 h 338138" name="connsiteY66"/>
                  <a:gd fmla="*/ 90488 w 315913" name="connsiteX67"/>
                  <a:gd fmla="*/ 109941 h 338138" name="connsiteY67"/>
                  <a:gd fmla="*/ 90488 w 315913" name="connsiteX68"/>
                  <a:gd fmla="*/ 150836 h 338138" name="connsiteY68"/>
                  <a:gd fmla="*/ 89176 w 315913" name="connsiteX69"/>
                  <a:gd fmla="*/ 156113 h 338138" name="connsiteY69"/>
                  <a:gd fmla="*/ 83931 w 315913" name="connsiteX70"/>
                  <a:gd fmla="*/ 158751 h 338138" name="connsiteY70"/>
                  <a:gd fmla="*/ 6557 w 315913" name="connsiteX71"/>
                  <a:gd fmla="*/ 158751 h 338138" name="connsiteY71"/>
                  <a:gd fmla="*/ 0 w 315913" name="connsiteX72"/>
                  <a:gd fmla="*/ 150836 h 338138" name="connsiteY72"/>
                  <a:gd fmla="*/ 0 w 315913" name="connsiteX73"/>
                  <a:gd fmla="*/ 109941 h 338138" name="connsiteY73"/>
                  <a:gd fmla="*/ 45900 w 315913" name="connsiteX74"/>
                  <a:gd fmla="*/ 65088 h 338138" name="connsiteY74"/>
                  <a:gd fmla="*/ 270669 w 315913" name="connsiteX75"/>
                  <a:gd fmla="*/ 14288 h 338138" name="connsiteY75"/>
                  <a:gd fmla="*/ 254000 w 315913" name="connsiteX76"/>
                  <a:gd fmla="*/ 30957 h 338138" name="connsiteY76"/>
                  <a:gd fmla="*/ 270669 w 315913" name="connsiteX77"/>
                  <a:gd fmla="*/ 47626 h 338138" name="connsiteY77"/>
                  <a:gd fmla="*/ 287338 w 315913" name="connsiteX78"/>
                  <a:gd fmla="*/ 30957 h 338138" name="connsiteY78"/>
                  <a:gd fmla="*/ 270669 w 315913" name="connsiteX79"/>
                  <a:gd fmla="*/ 14288 h 338138" name="connsiteY79"/>
                  <a:gd fmla="*/ 271463 w 315913" name="connsiteX80"/>
                  <a:gd fmla="*/ 0 h 338138" name="connsiteY80"/>
                  <a:gd fmla="*/ 301625 w 315913" name="connsiteX81"/>
                  <a:gd fmla="*/ 30957 h 338138" name="connsiteY81"/>
                  <a:gd fmla="*/ 271463 w 315913" name="connsiteX82"/>
                  <a:gd fmla="*/ 61913 h 338138" name="connsiteY82"/>
                  <a:gd fmla="*/ 241300 w 315913" name="connsiteX83"/>
                  <a:gd fmla="*/ 30957 h 338138" name="connsiteY83"/>
                  <a:gd fmla="*/ 271463 w 315913" name="connsiteX84"/>
                  <a:gd fmla="*/ 0 h 338138" name="connsiteY84"/>
                  <a:gd fmla="*/ 159420 w 315913" name="connsiteX85"/>
                  <a:gd fmla="*/ 0 h 338138" name="connsiteY85"/>
                  <a:gd fmla="*/ 188912 w 315913" name="connsiteX86"/>
                  <a:gd fmla="*/ 30957 h 338138" name="connsiteY86"/>
                  <a:gd fmla="*/ 159420 w 315913" name="connsiteX87"/>
                  <a:gd fmla="*/ 61913 h 338138" name="connsiteY87"/>
                  <a:gd fmla="*/ 128587 w 315913" name="connsiteX88"/>
                  <a:gd fmla="*/ 30957 h 338138" name="connsiteY88"/>
                  <a:gd fmla="*/ 159420 w 315913" name="connsiteX89"/>
                  <a:gd fmla="*/ 0 h 338138" name="connsiteY89"/>
                  <a:gd fmla="*/ 46037 w 315913" name="connsiteX90"/>
                  <a:gd fmla="*/ 0 h 338138" name="connsiteY90"/>
                  <a:gd fmla="*/ 76200 w 315913" name="connsiteX91"/>
                  <a:gd fmla="*/ 30957 h 338138" name="connsiteY91"/>
                  <a:gd fmla="*/ 46037 w 315913" name="connsiteX92"/>
                  <a:gd fmla="*/ 61913 h 338138" name="connsiteY92"/>
                  <a:gd fmla="*/ 15875 w 315913" name="connsiteX93"/>
                  <a:gd fmla="*/ 30957 h 338138" name="connsiteY93"/>
                  <a:gd fmla="*/ 46037 w 315913" name="connsiteX94"/>
                  <a:gd fmla="*/ 0 h 33813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38138" w="315913">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154" name="任意多边形 43"/>
              <p:cNvSpPr/>
              <p:nvPr/>
            </p:nvSpPr>
            <p:spPr bwMode="auto">
              <a:xfrm>
                <a:off x="5425384" y="1939926"/>
                <a:ext cx="102983" cy="123825"/>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w="9525">
                    <a:solidFill>
                      <a:srgbClr val="000000"/>
                    </a:solidFill>
                    <a:miter lim="800000"/>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155" name="任意多边形 44"/>
              <p:cNvSpPr/>
              <p:nvPr/>
            </p:nvSpPr>
            <p:spPr bwMode="auto">
              <a:xfrm>
                <a:off x="5507761" y="1939926"/>
                <a:ext cx="62054" cy="74613"/>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w="9525">
                    <a:solidFill>
                      <a:srgbClr val="000000"/>
                    </a:solidFill>
                    <a:miter lim="800000"/>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156" name="任意多边形 45"/>
              <p:cNvSpPr/>
              <p:nvPr/>
            </p:nvSpPr>
            <p:spPr bwMode="auto">
              <a:xfrm>
                <a:off x="5383142" y="1939926"/>
                <a:ext cx="62054" cy="74613"/>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w="9525">
                    <a:solidFill>
                      <a:srgbClr val="000000"/>
                    </a:solidFill>
                    <a:miter lim="800000"/>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grpSp>
          <p:nvGrpSpPr>
            <p:cNvPr id="149" name="组合 148"/>
            <p:cNvGrpSpPr/>
            <p:nvPr/>
          </p:nvGrpSpPr>
          <p:grpSpPr>
            <a:xfrm>
              <a:off x="4791015" y="3546539"/>
              <a:ext cx="327462" cy="327460"/>
              <a:chOff x="8923338" y="3625057"/>
              <a:chExt cx="706438" cy="706438"/>
            </a:xfrm>
            <a:solidFill>
              <a:srgbClr val="FFFFFF"/>
            </a:solidFill>
          </p:grpSpPr>
          <p:sp>
            <p:nvSpPr>
              <p:cNvPr id="150" name="任意多边形 39"/>
              <p:cNvSpPr/>
              <p:nvPr/>
            </p:nvSpPr>
            <p:spPr bwMode="auto">
              <a:xfrm>
                <a:off x="8923338" y="3625057"/>
                <a:ext cx="706438" cy="706438"/>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151" name="任意多边形 40"/>
              <p:cNvSpPr/>
              <p:nvPr/>
            </p:nvSpPr>
            <p:spPr bwMode="auto">
              <a:xfrm>
                <a:off x="9412735" y="3941763"/>
                <a:ext cx="51492" cy="61913"/>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grpSp>
      <p:grpSp>
        <p:nvGrpSpPr>
          <p:cNvPr id="58" name="组合 57"/>
          <p:cNvGrpSpPr/>
          <p:nvPr/>
        </p:nvGrpSpPr>
        <p:grpSpPr>
          <a:xfrm>
            <a:off x="8273143" y="2171125"/>
            <a:ext cx="3136221" cy="1210826"/>
            <a:chOff x="8539843" y="2171125"/>
            <a:chExt cx="3136221" cy="1210826"/>
          </a:xfrm>
        </p:grpSpPr>
        <p:sp>
          <p:nvSpPr>
            <p:cNvPr id="59" name="矩形 58"/>
            <p:cNvSpPr/>
            <p:nvPr/>
          </p:nvSpPr>
          <p:spPr>
            <a:xfrm>
              <a:off x="8539844" y="2514021"/>
              <a:ext cx="313622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用户可以在投影仪或者计算机上进行演示，也可以将演示文稿打印出来制作成胶片</a:t>
              </a:r>
            </a:p>
          </p:txBody>
        </p:sp>
        <p:sp>
          <p:nvSpPr>
            <p:cNvPr id="60" name="矩形 59"/>
            <p:cNvSpPr/>
            <p:nvPr/>
          </p:nvSpPr>
          <p:spPr>
            <a:xfrm>
              <a:off x="8539842" y="2171125"/>
              <a:ext cx="2164600"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标题文字添加</a:t>
              </a:r>
            </a:p>
          </p:txBody>
        </p:sp>
      </p:grpSp>
      <p:grpSp>
        <p:nvGrpSpPr>
          <p:cNvPr id="61" name="组合 60"/>
          <p:cNvGrpSpPr/>
          <p:nvPr/>
        </p:nvGrpSpPr>
        <p:grpSpPr>
          <a:xfrm>
            <a:off x="8273143" y="4012373"/>
            <a:ext cx="3136221" cy="1210826"/>
            <a:chOff x="8539843" y="2171125"/>
            <a:chExt cx="3136221" cy="1210826"/>
          </a:xfrm>
        </p:grpSpPr>
        <p:sp>
          <p:nvSpPr>
            <p:cNvPr id="62" name="矩形 61"/>
            <p:cNvSpPr/>
            <p:nvPr/>
          </p:nvSpPr>
          <p:spPr>
            <a:xfrm>
              <a:off x="8539844" y="2514021"/>
              <a:ext cx="3136220"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用户可以在投影仪或者计算机上进行演示，也可以将演示文稿打印出来制作成胶片</a:t>
              </a:r>
            </a:p>
          </p:txBody>
        </p:sp>
        <p:sp>
          <p:nvSpPr>
            <p:cNvPr id="63" name="矩形 62"/>
            <p:cNvSpPr/>
            <p:nvPr/>
          </p:nvSpPr>
          <p:spPr>
            <a:xfrm>
              <a:off x="8539842" y="2171124"/>
              <a:ext cx="2164600"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标题文字添加</a:t>
              </a:r>
            </a:p>
          </p:txBody>
        </p:sp>
      </p:grpSp>
      <p:grpSp>
        <p:nvGrpSpPr>
          <p:cNvPr id="64" name="组合 63"/>
          <p:cNvGrpSpPr/>
          <p:nvPr/>
        </p:nvGrpSpPr>
        <p:grpSpPr>
          <a:xfrm>
            <a:off x="693739" y="2171125"/>
            <a:ext cx="3136220" cy="1210826"/>
            <a:chOff x="8539844" y="2171125"/>
            <a:chExt cx="3136220" cy="1210826"/>
          </a:xfrm>
        </p:grpSpPr>
        <p:sp>
          <p:nvSpPr>
            <p:cNvPr id="65" name="矩形 64"/>
            <p:cNvSpPr/>
            <p:nvPr/>
          </p:nvSpPr>
          <p:spPr>
            <a:xfrm>
              <a:off x="8539844" y="2514021"/>
              <a:ext cx="3136220"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用户可以在投影仪或者计算机上进行演示，也可以将演示文稿打印出来制作成胶片</a:t>
              </a:r>
            </a:p>
          </p:txBody>
        </p:sp>
        <p:sp>
          <p:nvSpPr>
            <p:cNvPr id="66" name="矩形 65"/>
            <p:cNvSpPr/>
            <p:nvPr/>
          </p:nvSpPr>
          <p:spPr>
            <a:xfrm>
              <a:off x="9511463" y="2171125"/>
              <a:ext cx="2164600"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标题文字添加</a:t>
              </a:r>
            </a:p>
          </p:txBody>
        </p:sp>
      </p:grpSp>
      <p:grpSp>
        <p:nvGrpSpPr>
          <p:cNvPr id="67" name="组合 66"/>
          <p:cNvGrpSpPr/>
          <p:nvPr/>
        </p:nvGrpSpPr>
        <p:grpSpPr>
          <a:xfrm>
            <a:off x="693739" y="4012373"/>
            <a:ext cx="3136220" cy="1210826"/>
            <a:chOff x="8539844" y="2171125"/>
            <a:chExt cx="3136220" cy="1210826"/>
          </a:xfrm>
        </p:grpSpPr>
        <p:sp>
          <p:nvSpPr>
            <p:cNvPr id="68" name="矩形 67"/>
            <p:cNvSpPr/>
            <p:nvPr/>
          </p:nvSpPr>
          <p:spPr>
            <a:xfrm>
              <a:off x="8539844" y="2514021"/>
              <a:ext cx="3136220"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用户可以在投影仪或者计算机上进行演示，也可以将演示文稿打印出来制作成胶片</a:t>
              </a:r>
            </a:p>
          </p:txBody>
        </p:sp>
        <p:sp>
          <p:nvSpPr>
            <p:cNvPr id="69" name="矩形 68"/>
            <p:cNvSpPr/>
            <p:nvPr/>
          </p:nvSpPr>
          <p:spPr>
            <a:xfrm>
              <a:off x="9511463" y="2171124"/>
              <a:ext cx="2164600"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标题文字添加</a:t>
              </a:r>
            </a:p>
          </p:txBody>
        </p:sp>
      </p:grpSp>
      <p:pic>
        <p:nvPicPr>
          <p:cNvPr id="38" name="图片 37"/>
          <p:cNvPicPr>
            <a:picLocks noChangeAspect="1"/>
          </p:cNvPicPr>
          <p:nvPr/>
        </p:nvPicPr>
        <p:blipFill>
          <a:blip r:embed="rId3"/>
          <a:stretch>
            <a:fillRect/>
          </a:stretch>
        </p:blipFill>
        <p:spPr>
          <a:xfrm rot="16200000">
            <a:off x="145169" y="-145167"/>
            <a:ext cx="1268414" cy="1558750"/>
          </a:xfrm>
          <a:prstGeom prst="rect">
            <a:avLst/>
          </a:prstGeom>
        </p:spPr>
      </p:pic>
      <p:grpSp>
        <p:nvGrpSpPr>
          <p:cNvPr id="39" name="组合 38"/>
          <p:cNvGrpSpPr/>
          <p:nvPr/>
        </p:nvGrpSpPr>
        <p:grpSpPr>
          <a:xfrm>
            <a:off x="1785305" y="394109"/>
            <a:ext cx="4440139" cy="712314"/>
            <a:chOff x="1451102" y="1713400"/>
            <a:chExt cx="4440139" cy="712314"/>
          </a:xfrm>
        </p:grpSpPr>
        <p:grpSp>
          <p:nvGrpSpPr>
            <p:cNvPr id="40" name="组合 39"/>
            <p:cNvGrpSpPr/>
            <p:nvPr/>
          </p:nvGrpSpPr>
          <p:grpSpPr>
            <a:xfrm>
              <a:off x="1451102" y="1713400"/>
              <a:ext cx="2998505" cy="535920"/>
              <a:chOff x="5906988" y="1931114"/>
              <a:chExt cx="2998505" cy="535920"/>
            </a:xfrm>
          </p:grpSpPr>
          <p:sp>
            <p:nvSpPr>
              <p:cNvPr id="42" name="矩形 41"/>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活动内容构成</a:t>
                </a:r>
              </a:p>
            </p:txBody>
          </p:sp>
          <p:sp>
            <p:nvSpPr>
              <p:cNvPr id="43" name="矩形 42"/>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02.</a:t>
                </a:r>
              </a:p>
            </p:txBody>
          </p:sp>
        </p:grpSp>
        <p:sp>
          <p:nvSpPr>
            <p:cNvPr id="41" name="文本框 40"/>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42539504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39"/>
                                        </p:tgtEl>
                                        <p:attrNameLst>
                                          <p:attrName>style.visibility</p:attrName>
                                        </p:attrNameLst>
                                      </p:cBhvr>
                                      <p:to>
                                        <p:strVal val="visible"/>
                                      </p:to>
                                    </p:set>
                                    <p:anim calcmode="lin" valueType="num">
                                      <p:cBhvr>
                                        <p:cTn dur="1000" fill="hold" id="7"/>
                                        <p:tgtEl>
                                          <p:spTgt spid="139"/>
                                        </p:tgtEl>
                                        <p:attrNameLst>
                                          <p:attrName>ppt_w</p:attrName>
                                        </p:attrNameLst>
                                      </p:cBhvr>
                                      <p:tavLst>
                                        <p:tav tm="0">
                                          <p:val>
                                            <p:fltVal val="0"/>
                                          </p:val>
                                        </p:tav>
                                        <p:tav tm="100000">
                                          <p:val>
                                            <p:strVal val="#ppt_w"/>
                                          </p:val>
                                        </p:tav>
                                      </p:tavLst>
                                    </p:anim>
                                    <p:anim calcmode="lin" valueType="num">
                                      <p:cBhvr>
                                        <p:cTn dur="1000" fill="hold" id="8"/>
                                        <p:tgtEl>
                                          <p:spTgt spid="139"/>
                                        </p:tgtEl>
                                        <p:attrNameLst>
                                          <p:attrName>ppt_h</p:attrName>
                                        </p:attrNameLst>
                                      </p:cBhvr>
                                      <p:tavLst>
                                        <p:tav tm="0">
                                          <p:val>
                                            <p:fltVal val="0"/>
                                          </p:val>
                                        </p:tav>
                                        <p:tav tm="100000">
                                          <p:val>
                                            <p:strVal val="#ppt_h"/>
                                          </p:val>
                                        </p:tav>
                                      </p:tavLst>
                                    </p:anim>
                                    <p:anim calcmode="lin" valueType="num">
                                      <p:cBhvr>
                                        <p:cTn dur="1000" fill="hold" id="9"/>
                                        <p:tgtEl>
                                          <p:spTgt spid="139"/>
                                        </p:tgtEl>
                                        <p:attrNameLst>
                                          <p:attrName>style.rotation</p:attrName>
                                        </p:attrNameLst>
                                      </p:cBhvr>
                                      <p:tavLst>
                                        <p:tav tm="0">
                                          <p:val>
                                            <p:fltVal val="90"/>
                                          </p:val>
                                        </p:tav>
                                        <p:tav tm="100000">
                                          <p:val>
                                            <p:fltVal val="0"/>
                                          </p:val>
                                        </p:tav>
                                      </p:tavLst>
                                    </p:anim>
                                    <p:animEffect filter="fade" transition="in">
                                      <p:cBhvr>
                                        <p:cTn dur="1000" id="10"/>
                                        <p:tgtEl>
                                          <p:spTgt spid="139"/>
                                        </p:tgtEl>
                                      </p:cBhvr>
                                    </p:animEffect>
                                  </p:childTnLst>
                                </p:cTn>
                              </p:par>
                            </p:childTnLst>
                          </p:cTn>
                        </p:par>
                        <p:par>
                          <p:cTn fill="hold" id="11" nodeType="afterGroup">
                            <p:stCondLst>
                              <p:cond delay="1000"/>
                            </p:stCondLst>
                            <p:childTnLst>
                              <p:par>
                                <p:cTn decel="100000" fill="hold" id="12" nodeType="afterEffect" presetClass="entr" presetID="2" presetSubtype="8">
                                  <p:stCondLst>
                                    <p:cond delay="0"/>
                                  </p:stCondLst>
                                  <p:childTnLst>
                                    <p:set>
                                      <p:cBhvr>
                                        <p:cTn dur="1" fill="hold" id="13">
                                          <p:stCondLst>
                                            <p:cond delay="0"/>
                                          </p:stCondLst>
                                        </p:cTn>
                                        <p:tgtEl>
                                          <p:spTgt spid="64"/>
                                        </p:tgtEl>
                                        <p:attrNameLst>
                                          <p:attrName>style.visibility</p:attrName>
                                        </p:attrNameLst>
                                      </p:cBhvr>
                                      <p:to>
                                        <p:strVal val="visible"/>
                                      </p:to>
                                    </p:set>
                                    <p:anim calcmode="lin" valueType="num">
                                      <p:cBhvr additive="base">
                                        <p:cTn dur="1000" fill="hold" id="14"/>
                                        <p:tgtEl>
                                          <p:spTgt spid="64"/>
                                        </p:tgtEl>
                                        <p:attrNameLst>
                                          <p:attrName>ppt_x</p:attrName>
                                        </p:attrNameLst>
                                      </p:cBhvr>
                                      <p:tavLst>
                                        <p:tav tm="0">
                                          <p:val>
                                            <p:strVal val="0-#ppt_w/2"/>
                                          </p:val>
                                        </p:tav>
                                        <p:tav tm="100000">
                                          <p:val>
                                            <p:strVal val="#ppt_x"/>
                                          </p:val>
                                        </p:tav>
                                      </p:tavLst>
                                    </p:anim>
                                    <p:anim calcmode="lin" valueType="num">
                                      <p:cBhvr additive="base">
                                        <p:cTn dur="1000" fill="hold" id="15"/>
                                        <p:tgtEl>
                                          <p:spTgt spid="64"/>
                                        </p:tgtEl>
                                        <p:attrNameLst>
                                          <p:attrName>ppt_y</p:attrName>
                                        </p:attrNameLst>
                                      </p:cBhvr>
                                      <p:tavLst>
                                        <p:tav tm="0">
                                          <p:val>
                                            <p:strVal val="#ppt_y"/>
                                          </p:val>
                                        </p:tav>
                                        <p:tav tm="100000">
                                          <p:val>
                                            <p:strVal val="#ppt_y"/>
                                          </p:val>
                                        </p:tav>
                                      </p:tavLst>
                                    </p:anim>
                                  </p:childTnLst>
                                </p:cTn>
                              </p:par>
                              <p:par>
                                <p:cTn decel="100000" fill="hold" id="16" nodeType="withEffect" presetClass="entr" presetID="2" presetSubtype="8">
                                  <p:stCondLst>
                                    <p:cond delay="250"/>
                                  </p:stCondLst>
                                  <p:childTnLst>
                                    <p:set>
                                      <p:cBhvr>
                                        <p:cTn dur="1" fill="hold" id="17">
                                          <p:stCondLst>
                                            <p:cond delay="0"/>
                                          </p:stCondLst>
                                        </p:cTn>
                                        <p:tgtEl>
                                          <p:spTgt spid="67"/>
                                        </p:tgtEl>
                                        <p:attrNameLst>
                                          <p:attrName>style.visibility</p:attrName>
                                        </p:attrNameLst>
                                      </p:cBhvr>
                                      <p:to>
                                        <p:strVal val="visible"/>
                                      </p:to>
                                    </p:set>
                                    <p:anim calcmode="lin" valueType="num">
                                      <p:cBhvr additive="base">
                                        <p:cTn dur="1000" fill="hold" id="18"/>
                                        <p:tgtEl>
                                          <p:spTgt spid="67"/>
                                        </p:tgtEl>
                                        <p:attrNameLst>
                                          <p:attrName>ppt_x</p:attrName>
                                        </p:attrNameLst>
                                      </p:cBhvr>
                                      <p:tavLst>
                                        <p:tav tm="0">
                                          <p:val>
                                            <p:strVal val="0-#ppt_w/2"/>
                                          </p:val>
                                        </p:tav>
                                        <p:tav tm="100000">
                                          <p:val>
                                            <p:strVal val="#ppt_x"/>
                                          </p:val>
                                        </p:tav>
                                      </p:tavLst>
                                    </p:anim>
                                    <p:anim calcmode="lin" valueType="num">
                                      <p:cBhvr additive="base">
                                        <p:cTn dur="1000" fill="hold" id="19"/>
                                        <p:tgtEl>
                                          <p:spTgt spid="67"/>
                                        </p:tgtEl>
                                        <p:attrNameLst>
                                          <p:attrName>ppt_y</p:attrName>
                                        </p:attrNameLst>
                                      </p:cBhvr>
                                      <p:tavLst>
                                        <p:tav tm="0">
                                          <p:val>
                                            <p:strVal val="#ppt_y"/>
                                          </p:val>
                                        </p:tav>
                                        <p:tav tm="100000">
                                          <p:val>
                                            <p:strVal val="#ppt_y"/>
                                          </p:val>
                                        </p:tav>
                                      </p:tavLst>
                                    </p:anim>
                                  </p:childTnLst>
                                </p:cTn>
                              </p:par>
                              <p:par>
                                <p:cTn decel="100000" fill="hold" id="20" nodeType="withEffect" presetClass="entr" presetID="2" presetSubtype="2">
                                  <p:stCondLst>
                                    <p:cond delay="500"/>
                                  </p:stCondLst>
                                  <p:childTnLst>
                                    <p:set>
                                      <p:cBhvr>
                                        <p:cTn dur="1" fill="hold" id="21">
                                          <p:stCondLst>
                                            <p:cond delay="0"/>
                                          </p:stCondLst>
                                        </p:cTn>
                                        <p:tgtEl>
                                          <p:spTgt spid="58"/>
                                        </p:tgtEl>
                                        <p:attrNameLst>
                                          <p:attrName>style.visibility</p:attrName>
                                        </p:attrNameLst>
                                      </p:cBhvr>
                                      <p:to>
                                        <p:strVal val="visible"/>
                                      </p:to>
                                    </p:set>
                                    <p:anim calcmode="lin" valueType="num">
                                      <p:cBhvr additive="base">
                                        <p:cTn dur="1000" fill="hold" id="22"/>
                                        <p:tgtEl>
                                          <p:spTgt spid="58"/>
                                        </p:tgtEl>
                                        <p:attrNameLst>
                                          <p:attrName>ppt_x</p:attrName>
                                        </p:attrNameLst>
                                      </p:cBhvr>
                                      <p:tavLst>
                                        <p:tav tm="0">
                                          <p:val>
                                            <p:strVal val="1+#ppt_w/2"/>
                                          </p:val>
                                        </p:tav>
                                        <p:tav tm="100000">
                                          <p:val>
                                            <p:strVal val="#ppt_x"/>
                                          </p:val>
                                        </p:tav>
                                      </p:tavLst>
                                    </p:anim>
                                    <p:anim calcmode="lin" valueType="num">
                                      <p:cBhvr additive="base">
                                        <p:cTn dur="1000" fill="hold" id="23"/>
                                        <p:tgtEl>
                                          <p:spTgt spid="58"/>
                                        </p:tgtEl>
                                        <p:attrNameLst>
                                          <p:attrName>ppt_y</p:attrName>
                                        </p:attrNameLst>
                                      </p:cBhvr>
                                      <p:tavLst>
                                        <p:tav tm="0">
                                          <p:val>
                                            <p:strVal val="#ppt_y"/>
                                          </p:val>
                                        </p:tav>
                                        <p:tav tm="100000">
                                          <p:val>
                                            <p:strVal val="#ppt_y"/>
                                          </p:val>
                                        </p:tav>
                                      </p:tavLst>
                                    </p:anim>
                                  </p:childTnLst>
                                </p:cTn>
                              </p:par>
                              <p:par>
                                <p:cTn decel="100000" fill="hold" id="24" nodeType="withEffect" presetClass="entr" presetID="2" presetSubtype="2">
                                  <p:stCondLst>
                                    <p:cond delay="750"/>
                                  </p:stCondLst>
                                  <p:childTnLst>
                                    <p:set>
                                      <p:cBhvr>
                                        <p:cTn dur="1" fill="hold" id="25">
                                          <p:stCondLst>
                                            <p:cond delay="0"/>
                                          </p:stCondLst>
                                        </p:cTn>
                                        <p:tgtEl>
                                          <p:spTgt spid="61"/>
                                        </p:tgtEl>
                                        <p:attrNameLst>
                                          <p:attrName>style.visibility</p:attrName>
                                        </p:attrNameLst>
                                      </p:cBhvr>
                                      <p:to>
                                        <p:strVal val="visible"/>
                                      </p:to>
                                    </p:set>
                                    <p:anim calcmode="lin" valueType="num">
                                      <p:cBhvr additive="base">
                                        <p:cTn dur="1000" fill="hold" id="26"/>
                                        <p:tgtEl>
                                          <p:spTgt spid="61"/>
                                        </p:tgtEl>
                                        <p:attrNameLst>
                                          <p:attrName>ppt_x</p:attrName>
                                        </p:attrNameLst>
                                      </p:cBhvr>
                                      <p:tavLst>
                                        <p:tav tm="0">
                                          <p:val>
                                            <p:strVal val="1+#ppt_w/2"/>
                                          </p:val>
                                        </p:tav>
                                        <p:tav tm="100000">
                                          <p:val>
                                            <p:strVal val="#ppt_x"/>
                                          </p:val>
                                        </p:tav>
                                      </p:tavLst>
                                    </p:anim>
                                    <p:anim calcmode="lin" valueType="num">
                                      <p:cBhvr additive="base">
                                        <p:cTn dur="1000" fill="hold" id="27"/>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a:stCxn id="2" idx="6"/>
          </p:cNvCxnSpPr>
          <p:nvPr/>
        </p:nvCxnSpPr>
        <p:spPr>
          <a:xfrm>
            <a:off x="2605202" y="3543300"/>
            <a:ext cx="958679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092200" y="2786799"/>
            <a:ext cx="1513002" cy="1513002"/>
          </a:xfrm>
          <a:prstGeom prst="ellipse">
            <a:avLst/>
          </a:prstGeom>
          <a:solidFill>
            <a:schemeClr val="tx2"/>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6" name="椭圆 5"/>
          <p:cNvSpPr/>
          <p:nvPr/>
        </p:nvSpPr>
        <p:spPr>
          <a:xfrm>
            <a:off x="4248098" y="3112691"/>
            <a:ext cx="861218" cy="861218"/>
          </a:xfrm>
          <a:prstGeom prst="ellipse">
            <a:avLst/>
          </a:prstGeom>
          <a:solidFill>
            <a:schemeClr val="accent2"/>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7" name="椭圆 6"/>
          <p:cNvSpPr/>
          <p:nvPr/>
        </p:nvSpPr>
        <p:spPr>
          <a:xfrm>
            <a:off x="7091802" y="3112691"/>
            <a:ext cx="861218" cy="861218"/>
          </a:xfrm>
          <a:prstGeom prst="ellipse">
            <a:avLst/>
          </a:prstGeom>
          <a:solidFill>
            <a:schemeClr val="accent1"/>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8" name="椭圆 7"/>
          <p:cNvSpPr/>
          <p:nvPr/>
        </p:nvSpPr>
        <p:spPr>
          <a:xfrm>
            <a:off x="9935505" y="3112691"/>
            <a:ext cx="861218" cy="861218"/>
          </a:xfrm>
          <a:prstGeom prst="ellipse">
            <a:avLst/>
          </a:prstGeom>
          <a:solidFill>
            <a:schemeClr val="accent2"/>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12" name="文本框 11"/>
          <p:cNvSpPr txBox="1"/>
          <p:nvPr/>
        </p:nvSpPr>
        <p:spPr>
          <a:xfrm>
            <a:off x="3557720" y="4136665"/>
            <a:ext cx="2241974" cy="365760"/>
          </a:xfrm>
          <a:prstGeom prst="rect">
            <a:avLst/>
          </a:prstGeom>
          <a:noFill/>
        </p:spPr>
        <p:txBody>
          <a:bodyPr rtlCol="0" wrap="square">
            <a:spAutoFit/>
            <a:scene3d>
              <a:camera prst="orthographicFront"/>
              <a:lightRig dir="t" rig="threePt"/>
            </a:scene3d>
            <a:sp3d contourW="12700"/>
          </a:bodyPr>
          <a:lstStyle>
            <a:defPPr>
              <a:defRPr lang="zh-CN"/>
            </a:defPPr>
            <a:lvl1pPr algn="ctr" fontAlgn="auto" lvl="0" marR="0">
              <a:lnSpc>
                <a:spcPct val="100000"/>
              </a:lnSpc>
              <a:spcBef>
                <a:spcPct val="0"/>
              </a:spcBef>
              <a:spcAft>
                <a:spcPct val="0"/>
              </a:spcAft>
              <a:buClrTx/>
              <a:buSzTx/>
              <a:defRPr b="1" baseline="0" cap="none" i="0" kumimoji="0" normalizeH="0" spc="0" strike="noStrike" u="none">
                <a:ln>
                  <a:noFill/>
                </a:ln>
                <a:solidFill>
                  <a:schemeClr val="tx1">
                    <a:lumMod val="65000"/>
                    <a:lumOff val="35000"/>
                  </a:schemeClr>
                </a:solidFill>
                <a:effectLst/>
                <a:uLnTx/>
                <a:uFillTx/>
                <a:latin typeface="Arial"/>
                <a:ea typeface="微软雅黑"/>
              </a:defRPr>
            </a:lvl1pPr>
          </a:lstStyle>
          <a:p>
            <a:r>
              <a:rPr altLang="en-US" lang="zh-CN"/>
              <a:t>文字添加此处</a:t>
            </a:r>
          </a:p>
        </p:txBody>
      </p:sp>
      <p:sp>
        <p:nvSpPr>
          <p:cNvPr id="15" name="文本框 14"/>
          <p:cNvSpPr txBox="1"/>
          <p:nvPr/>
        </p:nvSpPr>
        <p:spPr>
          <a:xfrm>
            <a:off x="6401424" y="4136665"/>
            <a:ext cx="2241974" cy="365760"/>
          </a:xfrm>
          <a:prstGeom prst="rect">
            <a:avLst/>
          </a:prstGeom>
          <a:noFill/>
        </p:spPr>
        <p:txBody>
          <a:bodyPr rtlCol="0" wrap="square">
            <a:spAutoFit/>
            <a:scene3d>
              <a:camera prst="orthographicFront"/>
              <a:lightRig dir="t" rig="threePt"/>
            </a:scene3d>
            <a:sp3d contourW="12700"/>
          </a:bodyPr>
          <a:lstStyle>
            <a:defPPr>
              <a:defRPr lang="zh-CN"/>
            </a:defPPr>
            <a:lvl1pPr algn="ctr" fontAlgn="auto" lvl="0" marR="0">
              <a:lnSpc>
                <a:spcPct val="100000"/>
              </a:lnSpc>
              <a:spcBef>
                <a:spcPct val="0"/>
              </a:spcBef>
              <a:spcAft>
                <a:spcPct val="0"/>
              </a:spcAft>
              <a:buClrTx/>
              <a:buSzTx/>
              <a:defRPr b="1" baseline="0" cap="none" i="0" kumimoji="0" normalizeH="0" spc="0" strike="noStrike" u="none">
                <a:ln>
                  <a:noFill/>
                </a:ln>
                <a:solidFill>
                  <a:schemeClr val="tx1">
                    <a:lumMod val="65000"/>
                    <a:lumOff val="35000"/>
                  </a:schemeClr>
                </a:solidFill>
                <a:effectLst/>
                <a:uLnTx/>
                <a:uFillTx/>
                <a:latin typeface="Arial"/>
                <a:ea typeface="微软雅黑"/>
              </a:defRPr>
            </a:lvl1pPr>
          </a:lstStyle>
          <a:p>
            <a:r>
              <a:rPr altLang="en-US" lang="zh-CN"/>
              <a:t>文字添加此处</a:t>
            </a:r>
          </a:p>
        </p:txBody>
      </p:sp>
      <p:sp>
        <p:nvSpPr>
          <p:cNvPr id="16" name="文本框 15"/>
          <p:cNvSpPr txBox="1"/>
          <p:nvPr/>
        </p:nvSpPr>
        <p:spPr>
          <a:xfrm>
            <a:off x="9245127" y="4136665"/>
            <a:ext cx="2241974" cy="365760"/>
          </a:xfrm>
          <a:prstGeom prst="rect">
            <a:avLst/>
          </a:prstGeom>
          <a:noFill/>
        </p:spPr>
        <p:txBody>
          <a:bodyPr rtlCol="0" wrap="square">
            <a:spAutoFit/>
            <a:scene3d>
              <a:camera prst="orthographicFront"/>
              <a:lightRig dir="t" rig="threePt"/>
            </a:scene3d>
            <a:sp3d contourW="12700"/>
          </a:bodyPr>
          <a:lstStyle>
            <a:defPPr>
              <a:defRPr lang="zh-CN"/>
            </a:defPPr>
            <a:lvl1pPr algn="ctr" fontAlgn="auto" lvl="0" marR="0">
              <a:lnSpc>
                <a:spcPct val="100000"/>
              </a:lnSpc>
              <a:spcBef>
                <a:spcPct val="0"/>
              </a:spcBef>
              <a:spcAft>
                <a:spcPct val="0"/>
              </a:spcAft>
              <a:buClrTx/>
              <a:buSzTx/>
              <a:defRPr b="1" baseline="0" cap="none" i="0" kumimoji="0" normalizeH="0" spc="0" strike="noStrike" u="none">
                <a:ln>
                  <a:noFill/>
                </a:ln>
                <a:solidFill>
                  <a:schemeClr val="tx1">
                    <a:lumMod val="65000"/>
                    <a:lumOff val="35000"/>
                  </a:schemeClr>
                </a:solidFill>
                <a:effectLst/>
                <a:uLnTx/>
                <a:uFillTx/>
                <a:latin typeface="Arial"/>
                <a:ea typeface="微软雅黑"/>
              </a:defRPr>
            </a:lvl1pPr>
          </a:lstStyle>
          <a:p>
            <a:r>
              <a:rPr altLang="en-US" lang="zh-CN"/>
              <a:t>文字添加此处</a:t>
            </a:r>
          </a:p>
        </p:txBody>
      </p:sp>
      <p:sp>
        <p:nvSpPr>
          <p:cNvPr id="17" name="矩形 16"/>
          <p:cNvSpPr/>
          <p:nvPr/>
        </p:nvSpPr>
        <p:spPr>
          <a:xfrm>
            <a:off x="998381" y="3330934"/>
            <a:ext cx="1700640"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文字添加</a:t>
            </a:r>
          </a:p>
        </p:txBody>
      </p:sp>
      <p:sp>
        <p:nvSpPr>
          <p:cNvPr id="18" name="矩形 17"/>
          <p:cNvSpPr/>
          <p:nvPr/>
        </p:nvSpPr>
        <p:spPr>
          <a:xfrm>
            <a:off x="3557719" y="453714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19" name="矩形 18"/>
          <p:cNvSpPr/>
          <p:nvPr/>
        </p:nvSpPr>
        <p:spPr>
          <a:xfrm>
            <a:off x="6401424" y="453714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20" name="矩形 19"/>
          <p:cNvSpPr/>
          <p:nvPr/>
        </p:nvSpPr>
        <p:spPr>
          <a:xfrm>
            <a:off x="9245127" y="453714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24" name="椭圆 20"/>
          <p:cNvSpPr/>
          <p:nvPr/>
        </p:nvSpPr>
        <p:spPr>
          <a:xfrm>
            <a:off x="4441418" y="3306011"/>
            <a:ext cx="474578" cy="474578"/>
          </a:xfrm>
          <a:custGeom>
            <a:gdLst>
              <a:gd fmla="*/ 102452 w 338138" name="connsiteX0"/>
              <a:gd fmla="*/ 116974 h 338138" name="connsiteY0"/>
              <a:gd fmla="*/ 158700 w 338138" name="connsiteX1"/>
              <a:gd fmla="*/ 150395 h 338138" name="connsiteY1"/>
              <a:gd fmla="*/ 169165 w 338138" name="connsiteX2"/>
              <a:gd fmla="*/ 147721 h 338138" name="connsiteY2"/>
              <a:gd fmla="*/ 183554 w 338138" name="connsiteX3"/>
              <a:gd fmla="*/ 154406 h 338138" name="connsiteY3"/>
              <a:gd fmla="*/ 238495 w 338138" name="connsiteX4"/>
              <a:gd fmla="*/ 122321 h 338138" name="connsiteY4"/>
              <a:gd fmla="*/ 246343 w 338138" name="connsiteX5"/>
              <a:gd fmla="*/ 123658 h 338138" name="connsiteY5"/>
              <a:gd fmla="*/ 243727 w 338138" name="connsiteX6"/>
              <a:gd fmla="*/ 130342 h 338138" name="connsiteY6"/>
              <a:gd fmla="*/ 188787 w 338138" name="connsiteX7"/>
              <a:gd fmla="*/ 163763 h 338138" name="connsiteY7"/>
              <a:gd fmla="*/ 190095 w 338138" name="connsiteX8"/>
              <a:gd fmla="*/ 169111 h 338138" name="connsiteY8"/>
              <a:gd fmla="*/ 169165 w 338138" name="connsiteX9"/>
              <a:gd fmla="*/ 190500 h 338138" name="connsiteY9"/>
              <a:gd fmla="*/ 148235 w 338138" name="connsiteX10"/>
              <a:gd fmla="*/ 169111 h 338138" name="connsiteY10"/>
              <a:gd fmla="*/ 91987 w 338138" name="connsiteX11"/>
              <a:gd fmla="*/ 135690 h 338138" name="connsiteY11"/>
              <a:gd fmla="*/ 88063 w 338138" name="connsiteX12"/>
              <a:gd fmla="*/ 120984 h 338138" name="connsiteY12"/>
              <a:gd fmla="*/ 102452 w 338138" name="connsiteX13"/>
              <a:gd fmla="*/ 116974 h 338138" name="connsiteY13"/>
              <a:gd fmla="*/ 159317 w 338138" name="connsiteX14"/>
              <a:gd fmla="*/ 22225 h 338138" name="connsiteY14"/>
              <a:gd fmla="*/ 22225 w 338138" name="connsiteX15"/>
              <a:gd fmla="*/ 158580 h 338138" name="connsiteY15"/>
              <a:gd fmla="*/ 43316 w 338138" name="connsiteX16"/>
              <a:gd fmla="*/ 158580 h 338138" name="connsiteY16"/>
              <a:gd fmla="*/ 43316 w 338138" name="connsiteX17"/>
              <a:gd fmla="*/ 179558 h 338138" name="connsiteY17"/>
              <a:gd fmla="*/ 22225 w 338138" name="connsiteX18"/>
              <a:gd fmla="*/ 179558 h 338138" name="connsiteY18"/>
              <a:gd fmla="*/ 159317 w 338138" name="connsiteX19"/>
              <a:gd fmla="*/ 315913 h 338138" name="connsiteY19"/>
              <a:gd fmla="*/ 159317 w 338138" name="connsiteX20"/>
              <a:gd fmla="*/ 294936 h 338138" name="connsiteY20"/>
              <a:gd fmla="*/ 180408 w 338138" name="connsiteX21"/>
              <a:gd fmla="*/ 294936 h 338138" name="connsiteY21"/>
              <a:gd fmla="*/ 180408 w 338138" name="connsiteX22"/>
              <a:gd fmla="*/ 315913 h 338138" name="connsiteY22"/>
              <a:gd fmla="*/ 317500 w 338138" name="connsiteX23"/>
              <a:gd fmla="*/ 179558 h 338138" name="connsiteY23"/>
              <a:gd fmla="*/ 296409 w 338138" name="connsiteX24"/>
              <a:gd fmla="*/ 179558 h 338138" name="connsiteY24"/>
              <a:gd fmla="*/ 296409 w 338138" name="connsiteX25"/>
              <a:gd fmla="*/ 158580 h 338138" name="connsiteY25"/>
              <a:gd fmla="*/ 317500 w 338138" name="connsiteX26"/>
              <a:gd fmla="*/ 158580 h 338138" name="connsiteY26"/>
              <a:gd fmla="*/ 180408 w 338138" name="connsiteX27"/>
              <a:gd fmla="*/ 22225 h 338138" name="connsiteY27"/>
              <a:gd fmla="*/ 180408 w 338138" name="connsiteX28"/>
              <a:gd fmla="*/ 43202 h 338138" name="connsiteY28"/>
              <a:gd fmla="*/ 159317 w 338138" name="connsiteX29"/>
              <a:gd fmla="*/ 43202 h 338138" name="connsiteY29"/>
              <a:gd fmla="*/ 159317 w 338138" name="connsiteX30"/>
              <a:gd fmla="*/ 22225 h 338138" name="connsiteY30"/>
              <a:gd fmla="*/ 169069 w 338138" name="connsiteX31"/>
              <a:gd fmla="*/ 0 h 338138" name="connsiteY31"/>
              <a:gd fmla="*/ 338138 w 338138" name="connsiteX32"/>
              <a:gd fmla="*/ 169069 h 338138" name="connsiteY32"/>
              <a:gd fmla="*/ 169069 w 338138" name="connsiteX33"/>
              <a:gd fmla="*/ 338138 h 338138" name="connsiteY33"/>
              <a:gd fmla="*/ 0 w 338138" name="connsiteX34"/>
              <a:gd fmla="*/ 169069 h 338138" name="connsiteY34"/>
              <a:gd fmla="*/ 169069 w 338138" name="connsiteX35"/>
              <a:gd fmla="*/ 0 h 3381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8138" w="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chemeClr val="bg1"/>
          </a:solidFill>
          <a:ln w="15875">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lIns="91440" numCol="1" rIns="91440" rot="0" rtlCol="0" spcCol="0" spcFirstLastPara="0" tIns="45720" vert="horz" wrap="square">
            <a:prstTxWarp prst="textNoShape">
              <a:avLst/>
            </a:prstTxWarp>
            <a:no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sp>
        <p:nvSpPr>
          <p:cNvPr id="26" name="椭圆 21"/>
          <p:cNvSpPr/>
          <p:nvPr/>
        </p:nvSpPr>
        <p:spPr>
          <a:xfrm>
            <a:off x="7285121" y="3329081"/>
            <a:ext cx="474578" cy="428439"/>
          </a:xfrm>
          <a:custGeom>
            <a:gdLst>
              <a:gd fmla="*/ 168018 w 337624" name="connsiteX0"/>
              <a:gd fmla="*/ 203200 h 304800" name="connsiteY0"/>
              <a:gd fmla="*/ 148174 w 337624" name="connsiteX1"/>
              <a:gd fmla="*/ 223838 h 304800" name="connsiteY1"/>
              <a:gd fmla="*/ 168018 w 337624" name="connsiteX2"/>
              <a:gd fmla="*/ 244476 h 304800" name="connsiteY2"/>
              <a:gd fmla="*/ 187862 w 337624" name="connsiteX3"/>
              <a:gd fmla="*/ 223838 h 304800" name="connsiteY3"/>
              <a:gd fmla="*/ 168018 w 337624" name="connsiteX4"/>
              <a:gd fmla="*/ 203200 h 304800" name="connsiteY4"/>
              <a:gd fmla="*/ 168018 w 337624" name="connsiteX5"/>
              <a:gd fmla="*/ 80963 h 304800" name="connsiteY5"/>
              <a:gd fmla="*/ 148174 w 337624" name="connsiteX6"/>
              <a:gd fmla="*/ 100857 h 304800" name="connsiteY6"/>
              <a:gd fmla="*/ 148174 w 337624" name="connsiteX7"/>
              <a:gd fmla="*/ 165844 h 304800" name="connsiteY7"/>
              <a:gd fmla="*/ 168018 w 337624" name="connsiteX8"/>
              <a:gd fmla="*/ 185738 h 304800" name="connsiteY8"/>
              <a:gd fmla="*/ 187862 w 337624" name="connsiteX9"/>
              <a:gd fmla="*/ 165844 h 304800" name="connsiteY9"/>
              <a:gd fmla="*/ 187862 w 337624" name="connsiteX10"/>
              <a:gd fmla="*/ 100857 h 304800" name="connsiteY10"/>
              <a:gd fmla="*/ 168018 w 337624" name="connsiteX11"/>
              <a:gd fmla="*/ 80963 h 304800" name="connsiteY11"/>
              <a:gd fmla="*/ 168018 w 337624" name="connsiteX12"/>
              <a:gd fmla="*/ 25400 h 304800" name="connsiteY12"/>
              <a:gd fmla="*/ 195698 w 337624" name="connsiteX13"/>
              <a:gd fmla="*/ 41192 h 304800" name="connsiteY13"/>
              <a:gd fmla="*/ 305097 w 337624" name="connsiteX14"/>
              <a:gd fmla="*/ 232022 h 304800" name="connsiteY14"/>
              <a:gd fmla="*/ 305097 w 337624" name="connsiteX15"/>
              <a:gd fmla="*/ 263607 h 304800" name="connsiteY15"/>
              <a:gd fmla="*/ 277418 w 337624" name="connsiteX16"/>
              <a:gd fmla="*/ 279400 h 304800" name="connsiteY16"/>
              <a:gd fmla="*/ 58618 w 337624" name="connsiteX17"/>
              <a:gd fmla="*/ 279400 h 304800" name="connsiteY17"/>
              <a:gd fmla="*/ 30939 w 337624" name="connsiteX18"/>
              <a:gd fmla="*/ 263607 h 304800" name="connsiteY18"/>
              <a:gd fmla="*/ 30939 w 337624" name="connsiteX19"/>
              <a:gd fmla="*/ 232022 h 304800" name="connsiteY19"/>
              <a:gd fmla="*/ 140338 w 337624" name="connsiteX20"/>
              <a:gd fmla="*/ 41192 h 304800" name="connsiteY20"/>
              <a:gd fmla="*/ 168018 w 337624" name="connsiteX21"/>
              <a:gd fmla="*/ 25400 h 304800" name="connsiteY21"/>
              <a:gd fmla="*/ 168812 w 337624" name="connsiteX22"/>
              <a:gd fmla="*/ 15875 h 304800" name="connsiteY22"/>
              <a:gd fmla="*/ 134592 w 337624" name="connsiteX23"/>
              <a:gd fmla="*/ 34253 h 304800" name="connsiteY23"/>
              <a:gd fmla="*/ 21404 w 337624" name="connsiteX24"/>
              <a:gd fmla="*/ 231165 h 304800" name="connsiteY24"/>
              <a:gd fmla="*/ 21404 w 337624" name="connsiteX25"/>
              <a:gd fmla="*/ 270547 h 304800" name="connsiteY25"/>
              <a:gd fmla="*/ 55624 w 337624" name="connsiteX26"/>
              <a:gd fmla="*/ 288925 h 304800" name="connsiteY26"/>
              <a:gd fmla="*/ 281999 w 337624" name="connsiteX27"/>
              <a:gd fmla="*/ 288925 h 304800" name="connsiteY27"/>
              <a:gd fmla="*/ 316219 w 337624" name="connsiteX28"/>
              <a:gd fmla="*/ 270547 h 304800" name="connsiteY28"/>
              <a:gd fmla="*/ 316219 w 337624" name="connsiteX29"/>
              <a:gd fmla="*/ 231165 h 304800" name="connsiteY29"/>
              <a:gd fmla="*/ 203031 w 337624" name="connsiteX30"/>
              <a:gd fmla="*/ 34253 h 304800" name="connsiteY30"/>
              <a:gd fmla="*/ 168812 w 337624" name="connsiteX31"/>
              <a:gd fmla="*/ 15875 h 304800" name="connsiteY31"/>
              <a:gd fmla="*/ 168812 w 337624" name="connsiteX32"/>
              <a:gd fmla="*/ 0 h 304800" name="connsiteY32"/>
              <a:gd fmla="*/ 216291 w 337624" name="connsiteX33"/>
              <a:gd fmla="*/ 26276 h 304800" name="connsiteY33"/>
              <a:gd fmla="*/ 329711 w 337624" name="connsiteX34"/>
              <a:gd fmla="*/ 223345 h 304800" name="connsiteY34"/>
              <a:gd fmla="*/ 329711 w 337624" name="connsiteX35"/>
              <a:gd fmla="*/ 278524 h 304800" name="connsiteY35"/>
              <a:gd fmla="*/ 282233 w 337624" name="connsiteX36"/>
              <a:gd fmla="*/ 304800 h 304800" name="connsiteY36"/>
              <a:gd fmla="*/ 55391 w 337624" name="connsiteX37"/>
              <a:gd fmla="*/ 304800 h 304800" name="connsiteY37"/>
              <a:gd fmla="*/ 7913 w 337624" name="connsiteX38"/>
              <a:gd fmla="*/ 278524 h 304800" name="connsiteY38"/>
              <a:gd fmla="*/ 7913 w 337624" name="connsiteX39"/>
              <a:gd fmla="*/ 223345 h 304800" name="connsiteY39"/>
              <a:gd fmla="*/ 121333 w 337624" name="connsiteX40"/>
              <a:gd fmla="*/ 26276 h 304800" name="connsiteY40"/>
              <a:gd fmla="*/ 168812 w 337624" name="connsiteX41"/>
              <a:gd fmla="*/ 0 h 30480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04800" w="337624">
                <a:moveTo>
                  <a:pt x="168018" y="203200"/>
                </a:moveTo>
                <a:cubicBezTo>
                  <a:pt x="157058" y="203200"/>
                  <a:pt x="148174" y="212440"/>
                  <a:pt x="148174" y="223838"/>
                </a:cubicBezTo>
                <a:cubicBezTo>
                  <a:pt x="148174" y="235236"/>
                  <a:pt x="157058" y="244476"/>
                  <a:pt x="168018" y="244476"/>
                </a:cubicBezTo>
                <a:cubicBezTo>
                  <a:pt x="178978" y="244476"/>
                  <a:pt x="187862" y="235236"/>
                  <a:pt x="187862" y="223838"/>
                </a:cubicBezTo>
                <a:cubicBezTo>
                  <a:pt x="187862" y="212440"/>
                  <a:pt x="178978" y="203200"/>
                  <a:pt x="168018" y="203200"/>
                </a:cubicBezTo>
                <a:close/>
                <a:moveTo>
                  <a:pt x="168018" y="80963"/>
                </a:moveTo>
                <a:cubicBezTo>
                  <a:pt x="157435" y="80963"/>
                  <a:pt x="148174" y="90247"/>
                  <a:pt x="148174" y="100857"/>
                </a:cubicBezTo>
                <a:lnTo>
                  <a:pt x="148174" y="165844"/>
                </a:lnTo>
                <a:cubicBezTo>
                  <a:pt x="148174" y="177780"/>
                  <a:pt x="157435" y="185738"/>
                  <a:pt x="168018" y="185738"/>
                </a:cubicBezTo>
                <a:cubicBezTo>
                  <a:pt x="178602" y="185738"/>
                  <a:pt x="187862" y="177780"/>
                  <a:pt x="187862" y="165844"/>
                </a:cubicBezTo>
                <a:cubicBezTo>
                  <a:pt x="187862" y="165844"/>
                  <a:pt x="187862" y="165844"/>
                  <a:pt x="187862" y="100857"/>
                </a:cubicBezTo>
                <a:cubicBezTo>
                  <a:pt x="187862" y="90247"/>
                  <a:pt x="178602" y="80963"/>
                  <a:pt x="168018" y="80963"/>
                </a:cubicBezTo>
                <a:close/>
                <a:moveTo>
                  <a:pt x="168018" y="25400"/>
                </a:moveTo>
                <a:cubicBezTo>
                  <a:pt x="179881" y="25400"/>
                  <a:pt x="190425" y="31980"/>
                  <a:pt x="195698" y="41192"/>
                </a:cubicBezTo>
                <a:cubicBezTo>
                  <a:pt x="195698" y="41192"/>
                  <a:pt x="195698" y="41192"/>
                  <a:pt x="305097" y="232022"/>
                </a:cubicBezTo>
                <a:cubicBezTo>
                  <a:pt x="311687" y="241234"/>
                  <a:pt x="311687" y="253079"/>
                  <a:pt x="305097" y="263607"/>
                </a:cubicBezTo>
                <a:cubicBezTo>
                  <a:pt x="299825" y="274136"/>
                  <a:pt x="289280" y="279400"/>
                  <a:pt x="277418" y="279400"/>
                </a:cubicBezTo>
                <a:cubicBezTo>
                  <a:pt x="277418" y="279400"/>
                  <a:pt x="277418" y="279400"/>
                  <a:pt x="58618" y="279400"/>
                </a:cubicBezTo>
                <a:cubicBezTo>
                  <a:pt x="46756" y="279400"/>
                  <a:pt x="36211" y="274136"/>
                  <a:pt x="30939" y="263607"/>
                </a:cubicBezTo>
                <a:cubicBezTo>
                  <a:pt x="24349" y="253079"/>
                  <a:pt x="24349" y="241234"/>
                  <a:pt x="30939" y="232022"/>
                </a:cubicBezTo>
                <a:cubicBezTo>
                  <a:pt x="30939" y="232022"/>
                  <a:pt x="30939" y="232022"/>
                  <a:pt x="140338" y="41192"/>
                </a:cubicBezTo>
                <a:cubicBezTo>
                  <a:pt x="145611" y="31980"/>
                  <a:pt x="156156" y="25400"/>
                  <a:pt x="168018" y="25400"/>
                </a:cubicBezTo>
                <a:close/>
                <a:moveTo>
                  <a:pt x="168812" y="15875"/>
                </a:moveTo>
                <a:cubicBezTo>
                  <a:pt x="154334" y="15875"/>
                  <a:pt x="142489" y="22438"/>
                  <a:pt x="134592" y="34253"/>
                </a:cubicBezTo>
                <a:cubicBezTo>
                  <a:pt x="21404" y="231165"/>
                  <a:pt x="21404" y="231165"/>
                  <a:pt x="21404" y="231165"/>
                </a:cubicBezTo>
                <a:cubicBezTo>
                  <a:pt x="14824" y="242979"/>
                  <a:pt x="14824" y="257419"/>
                  <a:pt x="21404" y="270547"/>
                </a:cubicBezTo>
                <a:cubicBezTo>
                  <a:pt x="27985" y="282362"/>
                  <a:pt x="41146" y="288925"/>
                  <a:pt x="55624" y="288925"/>
                </a:cubicBezTo>
                <a:cubicBezTo>
                  <a:pt x="281999" y="288925"/>
                  <a:pt x="281999" y="288925"/>
                  <a:pt x="281999" y="288925"/>
                </a:cubicBezTo>
                <a:cubicBezTo>
                  <a:pt x="296477" y="288925"/>
                  <a:pt x="309638" y="282362"/>
                  <a:pt x="316219" y="270547"/>
                </a:cubicBezTo>
                <a:cubicBezTo>
                  <a:pt x="322799" y="257419"/>
                  <a:pt x="322799" y="242979"/>
                  <a:pt x="316219" y="231165"/>
                </a:cubicBezTo>
                <a:cubicBezTo>
                  <a:pt x="203031" y="34253"/>
                  <a:pt x="203031" y="34253"/>
                  <a:pt x="203031" y="34253"/>
                </a:cubicBezTo>
                <a:cubicBezTo>
                  <a:pt x="195134" y="22438"/>
                  <a:pt x="183289" y="15875"/>
                  <a:pt x="168812" y="15875"/>
                </a:cubicBezTo>
                <a:close/>
                <a:moveTo>
                  <a:pt x="168812" y="0"/>
                </a:moveTo>
                <a:cubicBezTo>
                  <a:pt x="188595" y="0"/>
                  <a:pt x="207059" y="9196"/>
                  <a:pt x="216291" y="26276"/>
                </a:cubicBezTo>
                <a:cubicBezTo>
                  <a:pt x="329711" y="223345"/>
                  <a:pt x="329711" y="223345"/>
                  <a:pt x="329711" y="223345"/>
                </a:cubicBezTo>
                <a:cubicBezTo>
                  <a:pt x="340262" y="240424"/>
                  <a:pt x="340262" y="261445"/>
                  <a:pt x="329711" y="278524"/>
                </a:cubicBezTo>
                <a:cubicBezTo>
                  <a:pt x="320480" y="295604"/>
                  <a:pt x="302016" y="304800"/>
                  <a:pt x="282233" y="304800"/>
                </a:cubicBezTo>
                <a:cubicBezTo>
                  <a:pt x="55391" y="304800"/>
                  <a:pt x="55391" y="304800"/>
                  <a:pt x="55391" y="304800"/>
                </a:cubicBezTo>
                <a:cubicBezTo>
                  <a:pt x="35608" y="304800"/>
                  <a:pt x="17144" y="295604"/>
                  <a:pt x="7913" y="278524"/>
                </a:cubicBezTo>
                <a:cubicBezTo>
                  <a:pt x="-2638" y="261445"/>
                  <a:pt x="-2638" y="240424"/>
                  <a:pt x="7913" y="223345"/>
                </a:cubicBezTo>
                <a:cubicBezTo>
                  <a:pt x="121333" y="26276"/>
                  <a:pt x="121333" y="26276"/>
                  <a:pt x="121333" y="26276"/>
                </a:cubicBezTo>
                <a:cubicBezTo>
                  <a:pt x="130565" y="9196"/>
                  <a:pt x="149030" y="0"/>
                  <a:pt x="168812" y="0"/>
                </a:cubicBezTo>
                <a:close/>
              </a:path>
            </a:pathLst>
          </a:custGeom>
          <a:solidFill>
            <a:schemeClr val="bg1"/>
          </a:solidFill>
          <a:ln w="15875">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lIns="91440" numCol="1" rIns="91440" rot="0" rtlCol="0" spcCol="0" spcFirstLastPara="0" tIns="45720" vert="horz" wrap="square">
            <a:prstTxWarp prst="textNoShape">
              <a:avLst/>
            </a:prstTxWarp>
            <a:no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sp>
        <p:nvSpPr>
          <p:cNvPr id="27" name="椭圆 22"/>
          <p:cNvSpPr/>
          <p:nvPr/>
        </p:nvSpPr>
        <p:spPr>
          <a:xfrm>
            <a:off x="10159047" y="3306011"/>
            <a:ext cx="414136" cy="474578"/>
          </a:xfrm>
          <a:custGeom>
            <a:gdLst>
              <a:gd fmla="*/ 123825 w 293688" name="connsiteX0"/>
              <a:gd fmla="*/ 284163 h 336550" name="connsiteY0"/>
              <a:gd fmla="*/ 123825 w 293688" name="connsiteX1"/>
              <a:gd fmla="*/ 312738 h 336550" name="connsiteY1"/>
              <a:gd fmla="*/ 169863 w 293688" name="connsiteX2"/>
              <a:gd fmla="*/ 312738 h 336550" name="connsiteY2"/>
              <a:gd fmla="*/ 169863 w 293688" name="connsiteX3"/>
              <a:gd fmla="*/ 284163 h 336550" name="connsiteY3"/>
              <a:gd fmla="*/ 233363 w 293688" name="connsiteX4"/>
              <a:gd fmla="*/ 58738 h 336550" name="connsiteY4"/>
              <a:gd fmla="*/ 233363 w 293688" name="connsiteX5"/>
              <a:gd fmla="*/ 97959 h 336550" name="connsiteY5"/>
              <a:gd fmla="*/ 233363 w 293688" name="connsiteX6"/>
              <a:gd fmla="*/ 103188 h 336550" name="connsiteY6"/>
              <a:gd fmla="*/ 263526 w 293688" name="connsiteX7"/>
              <a:gd fmla="*/ 74426 h 336550" name="connsiteY7"/>
              <a:gd fmla="*/ 263526 w 293688" name="connsiteX8"/>
              <a:gd fmla="*/ 58738 h 336550" name="connsiteY8"/>
              <a:gd fmla="*/ 30163 w 293688" name="connsiteX9"/>
              <a:gd fmla="*/ 58738 h 336550" name="connsiteY9"/>
              <a:gd fmla="*/ 30163 w 293688" name="connsiteX10"/>
              <a:gd fmla="*/ 74426 h 336550" name="connsiteY10"/>
              <a:gd fmla="*/ 60326 w 293688" name="connsiteX11"/>
              <a:gd fmla="*/ 103188 h 336550" name="connsiteY11"/>
              <a:gd fmla="*/ 60326 w 293688" name="connsiteX12"/>
              <a:gd fmla="*/ 97959 h 336550" name="connsiteY12"/>
              <a:gd fmla="*/ 60326 w 293688" name="connsiteX13"/>
              <a:gd fmla="*/ 58738 h 336550" name="connsiteY13"/>
              <a:gd fmla="*/ 30163 w 293688" name="connsiteX14"/>
              <a:gd fmla="*/ 58738 h 336550" name="connsiteY14"/>
              <a:gd fmla="*/ 142753 w 293688" name="connsiteX15"/>
              <a:gd fmla="*/ 46781 h 336550" name="connsiteY15"/>
              <a:gd fmla="*/ 133521 w 293688" name="connsiteX16"/>
              <a:gd fmla="*/ 67674 h 336550" name="connsiteY16"/>
              <a:gd fmla="*/ 109782 w 293688" name="connsiteX17"/>
              <a:gd fmla="*/ 70286 h 336550" name="connsiteY17"/>
              <a:gd fmla="*/ 107144 w 293688" name="connsiteX18"/>
              <a:gd fmla="*/ 78121 h 336550" name="connsiteY18"/>
              <a:gd fmla="*/ 125608 w 293688" name="connsiteX19"/>
              <a:gd fmla="*/ 93791 h 336550" name="connsiteY19"/>
              <a:gd fmla="*/ 119014 w 293688" name="connsiteX20"/>
              <a:gd fmla="*/ 115991 h 336550" name="connsiteY20"/>
              <a:gd fmla="*/ 126927 w 293688" name="connsiteX21"/>
              <a:gd fmla="*/ 121214 h 336550" name="connsiteY21"/>
              <a:gd fmla="*/ 146710 w 293688" name="connsiteX22"/>
              <a:gd fmla="*/ 109462 h 336550" name="connsiteY22"/>
              <a:gd fmla="*/ 166493 w 293688" name="connsiteX23"/>
              <a:gd fmla="*/ 121214 h 336550" name="connsiteY23"/>
              <a:gd fmla="*/ 174406 w 293688" name="connsiteX24"/>
              <a:gd fmla="*/ 115991 h 336550" name="connsiteY24"/>
              <a:gd fmla="*/ 167811 w 293688" name="connsiteX25"/>
              <a:gd fmla="*/ 93791 h 336550" name="connsiteY25"/>
              <a:gd fmla="*/ 186275 w 293688" name="connsiteX26"/>
              <a:gd fmla="*/ 78121 h 336550" name="connsiteY26"/>
              <a:gd fmla="*/ 183638 w 293688" name="connsiteX27"/>
              <a:gd fmla="*/ 70286 h 336550" name="connsiteY27"/>
              <a:gd fmla="*/ 159898 w 293688" name="connsiteX28"/>
              <a:gd fmla="*/ 67674 h 336550" name="connsiteY28"/>
              <a:gd fmla="*/ 150666 w 293688" name="connsiteX29"/>
              <a:gd fmla="*/ 46781 h 336550" name="connsiteY29"/>
              <a:gd fmla="*/ 142753 w 293688" name="connsiteX30"/>
              <a:gd fmla="*/ 46781 h 336550" name="connsiteY30"/>
              <a:gd fmla="*/ 59531 w 293688" name="connsiteX31"/>
              <a:gd fmla="*/ 0 h 336550" name="connsiteY31"/>
              <a:gd fmla="*/ 234157 w 293688" name="connsiteX32"/>
              <a:gd fmla="*/ 0 h 336550" name="connsiteY32"/>
              <a:gd fmla="*/ 234157 w 293688" name="connsiteX33"/>
              <a:gd fmla="*/ 27608 h 336550" name="connsiteY33"/>
              <a:gd fmla="*/ 293688 w 293688" name="connsiteX34"/>
              <a:gd fmla="*/ 27608 h 336550" name="connsiteY34"/>
              <a:gd fmla="*/ 293688 w 293688" name="connsiteX35"/>
              <a:gd fmla="*/ 73620 h 336550" name="connsiteY35"/>
              <a:gd fmla="*/ 234157 w 293688" name="connsiteX36"/>
              <a:gd fmla="*/ 132780 h 336550" name="connsiteY36"/>
              <a:gd fmla="*/ 226219 w 293688" name="connsiteX37"/>
              <a:gd fmla="*/ 132780 h 336550" name="connsiteY37"/>
              <a:gd fmla="*/ 190500 w 293688" name="connsiteX38"/>
              <a:gd fmla="*/ 170904 h 336550" name="connsiteY38"/>
              <a:gd fmla="*/ 165365 w 293688" name="connsiteX39"/>
              <a:gd fmla="*/ 216917 h 336550" name="connsiteY39"/>
              <a:gd fmla="*/ 165365 w 293688" name="connsiteX40"/>
              <a:gd fmla="*/ 253727 h 336550" name="connsiteY40"/>
              <a:gd fmla="*/ 186531 w 293688" name="connsiteX41"/>
              <a:gd fmla="*/ 253727 h 336550" name="connsiteY41"/>
              <a:gd fmla="*/ 198438 w 293688" name="connsiteX42"/>
              <a:gd fmla="*/ 265559 h 336550" name="connsiteY42"/>
              <a:gd fmla="*/ 198438 w 293688" name="connsiteX43"/>
              <a:gd fmla="*/ 281335 h 336550" name="connsiteY43"/>
              <a:gd fmla="*/ 216959 w 293688" name="connsiteX44"/>
              <a:gd fmla="*/ 281335 h 336550" name="connsiteY44"/>
              <a:gd fmla="*/ 216959 w 293688" name="connsiteX45"/>
              <a:gd fmla="*/ 336550 h 336550" name="connsiteY45"/>
              <a:gd fmla="*/ 76729 w 293688" name="connsiteX46"/>
              <a:gd fmla="*/ 336550 h 336550" name="connsiteY46"/>
              <a:gd fmla="*/ 76729 w 293688" name="connsiteX47"/>
              <a:gd fmla="*/ 281335 h 336550" name="connsiteY47"/>
              <a:gd fmla="*/ 95250 w 293688" name="connsiteX48"/>
              <a:gd fmla="*/ 281335 h 336550" name="connsiteY48"/>
              <a:gd fmla="*/ 95250 w 293688" name="connsiteX49"/>
              <a:gd fmla="*/ 265559 h 336550" name="connsiteY49"/>
              <a:gd fmla="*/ 107156 w 293688" name="connsiteX50"/>
              <a:gd fmla="*/ 253727 h 336550" name="connsiteY50"/>
              <a:gd fmla="*/ 128323 w 293688" name="connsiteX51"/>
              <a:gd fmla="*/ 253727 h 336550" name="connsiteY51"/>
              <a:gd fmla="*/ 128323 w 293688" name="connsiteX52"/>
              <a:gd fmla="*/ 216917 h 336550" name="connsiteY52"/>
              <a:gd fmla="*/ 103188 w 293688" name="connsiteX53"/>
              <a:gd fmla="*/ 170904 h 336550" name="connsiteY53"/>
              <a:gd fmla="*/ 67469 w 293688" name="connsiteX54"/>
              <a:gd fmla="*/ 132780 h 336550" name="connsiteY54"/>
              <a:gd fmla="*/ 59531 w 293688" name="connsiteX55"/>
              <a:gd fmla="*/ 132780 h 336550" name="connsiteY55"/>
              <a:gd fmla="*/ 0 w 293688" name="connsiteX56"/>
              <a:gd fmla="*/ 73620 h 336550" name="connsiteY56"/>
              <a:gd fmla="*/ 0 w 293688" name="connsiteX57"/>
              <a:gd fmla="*/ 27608 h 336550" name="connsiteY57"/>
              <a:gd fmla="*/ 59531 w 293688" name="connsiteX58"/>
              <a:gd fmla="*/ 27608 h 336550" name="connsiteY58"/>
              <a:gd fmla="*/ 59531 w 293688" name="connsiteX59"/>
              <a:gd fmla="*/ 0 h 336550"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336550" w="293688">
                <a:moveTo>
                  <a:pt x="123825" y="284163"/>
                </a:moveTo>
                <a:lnTo>
                  <a:pt x="123825" y="312738"/>
                </a:lnTo>
                <a:lnTo>
                  <a:pt x="169863" y="312738"/>
                </a:lnTo>
                <a:lnTo>
                  <a:pt x="169863" y="284163"/>
                </a:lnTo>
                <a:close/>
                <a:moveTo>
                  <a:pt x="233363" y="58738"/>
                </a:moveTo>
                <a:cubicBezTo>
                  <a:pt x="233363" y="58738"/>
                  <a:pt x="233363" y="58738"/>
                  <a:pt x="233363" y="97959"/>
                </a:cubicBezTo>
                <a:cubicBezTo>
                  <a:pt x="233363" y="99266"/>
                  <a:pt x="233363" y="101881"/>
                  <a:pt x="233363" y="103188"/>
                </a:cubicBezTo>
                <a:cubicBezTo>
                  <a:pt x="249816" y="103188"/>
                  <a:pt x="263526" y="90114"/>
                  <a:pt x="263526" y="74426"/>
                </a:cubicBezTo>
                <a:cubicBezTo>
                  <a:pt x="263526" y="74426"/>
                  <a:pt x="263526" y="74426"/>
                  <a:pt x="263526" y="58738"/>
                </a:cubicBezTo>
                <a:close/>
                <a:moveTo>
                  <a:pt x="30163" y="58738"/>
                </a:moveTo>
                <a:cubicBezTo>
                  <a:pt x="30163" y="58738"/>
                  <a:pt x="30163" y="58738"/>
                  <a:pt x="30163" y="74426"/>
                </a:cubicBezTo>
                <a:cubicBezTo>
                  <a:pt x="30163" y="90114"/>
                  <a:pt x="43873" y="103188"/>
                  <a:pt x="60326" y="103188"/>
                </a:cubicBezTo>
                <a:cubicBezTo>
                  <a:pt x="60326" y="101881"/>
                  <a:pt x="60326" y="99266"/>
                  <a:pt x="60326" y="97959"/>
                </a:cubicBezTo>
                <a:cubicBezTo>
                  <a:pt x="60326" y="97959"/>
                  <a:pt x="60326" y="97959"/>
                  <a:pt x="60326" y="58738"/>
                </a:cubicBezTo>
                <a:cubicBezTo>
                  <a:pt x="60326" y="58738"/>
                  <a:pt x="60326" y="58738"/>
                  <a:pt x="30163" y="58738"/>
                </a:cubicBezTo>
                <a:close/>
                <a:moveTo>
                  <a:pt x="142753" y="46781"/>
                </a:moveTo>
                <a:cubicBezTo>
                  <a:pt x="142753" y="46781"/>
                  <a:pt x="142753" y="46781"/>
                  <a:pt x="133521" y="67674"/>
                </a:cubicBezTo>
                <a:cubicBezTo>
                  <a:pt x="133521" y="67674"/>
                  <a:pt x="133521" y="67674"/>
                  <a:pt x="109782" y="70286"/>
                </a:cubicBezTo>
                <a:cubicBezTo>
                  <a:pt x="105826" y="70286"/>
                  <a:pt x="103188" y="75509"/>
                  <a:pt x="107144" y="78121"/>
                </a:cubicBezTo>
                <a:cubicBezTo>
                  <a:pt x="107144" y="78121"/>
                  <a:pt x="107144" y="78121"/>
                  <a:pt x="125608" y="93791"/>
                </a:cubicBezTo>
                <a:cubicBezTo>
                  <a:pt x="125608" y="93791"/>
                  <a:pt x="125608" y="93791"/>
                  <a:pt x="119014" y="115991"/>
                </a:cubicBezTo>
                <a:cubicBezTo>
                  <a:pt x="119014" y="119908"/>
                  <a:pt x="122971" y="123826"/>
                  <a:pt x="126927" y="121214"/>
                </a:cubicBezTo>
                <a:cubicBezTo>
                  <a:pt x="126927" y="121214"/>
                  <a:pt x="126927" y="121214"/>
                  <a:pt x="146710" y="109462"/>
                </a:cubicBezTo>
                <a:cubicBezTo>
                  <a:pt x="146710" y="109462"/>
                  <a:pt x="146710" y="109462"/>
                  <a:pt x="166493" y="121214"/>
                </a:cubicBezTo>
                <a:cubicBezTo>
                  <a:pt x="170449" y="123826"/>
                  <a:pt x="174406" y="119908"/>
                  <a:pt x="174406" y="115991"/>
                </a:cubicBezTo>
                <a:cubicBezTo>
                  <a:pt x="174406" y="115991"/>
                  <a:pt x="174406" y="115991"/>
                  <a:pt x="167811" y="93791"/>
                </a:cubicBezTo>
                <a:cubicBezTo>
                  <a:pt x="167811" y="93791"/>
                  <a:pt x="167811" y="93791"/>
                  <a:pt x="186275" y="78121"/>
                </a:cubicBezTo>
                <a:cubicBezTo>
                  <a:pt x="188913" y="75509"/>
                  <a:pt x="187594" y="70286"/>
                  <a:pt x="183638" y="70286"/>
                </a:cubicBezTo>
                <a:cubicBezTo>
                  <a:pt x="183638" y="70286"/>
                  <a:pt x="183638" y="70286"/>
                  <a:pt x="159898" y="67674"/>
                </a:cubicBezTo>
                <a:cubicBezTo>
                  <a:pt x="159898" y="67674"/>
                  <a:pt x="159898" y="67674"/>
                  <a:pt x="150666" y="46781"/>
                </a:cubicBezTo>
                <a:cubicBezTo>
                  <a:pt x="149348" y="42863"/>
                  <a:pt x="144072" y="42863"/>
                  <a:pt x="142753" y="46781"/>
                </a:cubicBezTo>
                <a:close/>
                <a:moveTo>
                  <a:pt x="59531" y="0"/>
                </a:moveTo>
                <a:cubicBezTo>
                  <a:pt x="59531" y="0"/>
                  <a:pt x="59531" y="0"/>
                  <a:pt x="234157" y="0"/>
                </a:cubicBezTo>
                <a:lnTo>
                  <a:pt x="234157" y="27608"/>
                </a:lnTo>
                <a:cubicBezTo>
                  <a:pt x="234157" y="27608"/>
                  <a:pt x="234157" y="27608"/>
                  <a:pt x="293688" y="27608"/>
                </a:cubicBezTo>
                <a:cubicBezTo>
                  <a:pt x="293688" y="27608"/>
                  <a:pt x="293688" y="27608"/>
                  <a:pt x="293688" y="73620"/>
                </a:cubicBezTo>
                <a:cubicBezTo>
                  <a:pt x="293688" y="106487"/>
                  <a:pt x="267230" y="132780"/>
                  <a:pt x="234157" y="132780"/>
                </a:cubicBezTo>
                <a:cubicBezTo>
                  <a:pt x="234157" y="132780"/>
                  <a:pt x="234157" y="132780"/>
                  <a:pt x="226219" y="132780"/>
                </a:cubicBezTo>
                <a:cubicBezTo>
                  <a:pt x="218282" y="148555"/>
                  <a:pt x="206375" y="163016"/>
                  <a:pt x="190500" y="170904"/>
                </a:cubicBezTo>
                <a:cubicBezTo>
                  <a:pt x="174625" y="181421"/>
                  <a:pt x="165365" y="198512"/>
                  <a:pt x="165365" y="216917"/>
                </a:cubicBezTo>
                <a:cubicBezTo>
                  <a:pt x="165365" y="216917"/>
                  <a:pt x="165365" y="216917"/>
                  <a:pt x="165365" y="253727"/>
                </a:cubicBezTo>
                <a:cubicBezTo>
                  <a:pt x="165365" y="253727"/>
                  <a:pt x="165365" y="253727"/>
                  <a:pt x="186531" y="253727"/>
                </a:cubicBezTo>
                <a:cubicBezTo>
                  <a:pt x="193146" y="253727"/>
                  <a:pt x="198438" y="258986"/>
                  <a:pt x="198438" y="265559"/>
                </a:cubicBezTo>
                <a:cubicBezTo>
                  <a:pt x="198438" y="265559"/>
                  <a:pt x="198438" y="265559"/>
                  <a:pt x="198438" y="281335"/>
                </a:cubicBezTo>
                <a:cubicBezTo>
                  <a:pt x="198438" y="281335"/>
                  <a:pt x="198438" y="281335"/>
                  <a:pt x="216959" y="281335"/>
                </a:cubicBezTo>
                <a:cubicBezTo>
                  <a:pt x="216959" y="281335"/>
                  <a:pt x="216959" y="281335"/>
                  <a:pt x="216959" y="336550"/>
                </a:cubicBezTo>
                <a:cubicBezTo>
                  <a:pt x="216959" y="336550"/>
                  <a:pt x="216959" y="336550"/>
                  <a:pt x="76729" y="336550"/>
                </a:cubicBezTo>
                <a:cubicBezTo>
                  <a:pt x="76729" y="336550"/>
                  <a:pt x="76729" y="336550"/>
                  <a:pt x="76729" y="281335"/>
                </a:cubicBezTo>
                <a:cubicBezTo>
                  <a:pt x="76729" y="281335"/>
                  <a:pt x="76729" y="281335"/>
                  <a:pt x="95250" y="281335"/>
                </a:cubicBezTo>
                <a:cubicBezTo>
                  <a:pt x="95250" y="281335"/>
                  <a:pt x="95250" y="281335"/>
                  <a:pt x="95250" y="265559"/>
                </a:cubicBezTo>
                <a:cubicBezTo>
                  <a:pt x="95250" y="258986"/>
                  <a:pt x="100542" y="253727"/>
                  <a:pt x="107156" y="253727"/>
                </a:cubicBezTo>
                <a:cubicBezTo>
                  <a:pt x="107156" y="253727"/>
                  <a:pt x="107156" y="253727"/>
                  <a:pt x="128323" y="253727"/>
                </a:cubicBezTo>
                <a:cubicBezTo>
                  <a:pt x="128323" y="253727"/>
                  <a:pt x="128323" y="253727"/>
                  <a:pt x="128323" y="216917"/>
                </a:cubicBezTo>
                <a:cubicBezTo>
                  <a:pt x="128323" y="198512"/>
                  <a:pt x="119063" y="181421"/>
                  <a:pt x="103188" y="170904"/>
                </a:cubicBezTo>
                <a:cubicBezTo>
                  <a:pt x="87313" y="163016"/>
                  <a:pt x="75406" y="148555"/>
                  <a:pt x="67469" y="132780"/>
                </a:cubicBezTo>
                <a:cubicBezTo>
                  <a:pt x="67469" y="132780"/>
                  <a:pt x="67469" y="132780"/>
                  <a:pt x="59531" y="132780"/>
                </a:cubicBezTo>
                <a:cubicBezTo>
                  <a:pt x="26458" y="132780"/>
                  <a:pt x="0" y="106487"/>
                  <a:pt x="0" y="73620"/>
                </a:cubicBezTo>
                <a:cubicBezTo>
                  <a:pt x="0" y="73620"/>
                  <a:pt x="0" y="73620"/>
                  <a:pt x="0" y="27608"/>
                </a:cubicBezTo>
                <a:cubicBezTo>
                  <a:pt x="0" y="27608"/>
                  <a:pt x="0" y="27608"/>
                  <a:pt x="59531" y="27608"/>
                </a:cubicBezTo>
                <a:cubicBezTo>
                  <a:pt x="59531" y="27608"/>
                  <a:pt x="59531" y="27608"/>
                  <a:pt x="59531" y="0"/>
                </a:cubicBezTo>
                <a:close/>
              </a:path>
            </a:pathLst>
          </a:custGeom>
          <a:solidFill>
            <a:schemeClr val="bg1"/>
          </a:solidFill>
          <a:ln w="15875">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lIns="91440" numCol="1" rIns="91440" rot="0" rtlCol="0" spcCol="0" spcFirstLastPara="0" tIns="45720" vert="horz" wrap="square">
            <a:prstTxWarp prst="textNoShape">
              <a:avLst/>
            </a:prstTxWarp>
            <a:no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pic>
        <p:nvPicPr>
          <p:cNvPr id="21" name="图片 20"/>
          <p:cNvPicPr>
            <a:picLocks noChangeAspect="1"/>
          </p:cNvPicPr>
          <p:nvPr/>
        </p:nvPicPr>
        <p:blipFill>
          <a:blip r:embed="rId3"/>
          <a:stretch>
            <a:fillRect/>
          </a:stretch>
        </p:blipFill>
        <p:spPr>
          <a:xfrm rot="16200000">
            <a:off x="145169" y="-145167"/>
            <a:ext cx="1268414" cy="1558750"/>
          </a:xfrm>
          <a:prstGeom prst="rect">
            <a:avLst/>
          </a:prstGeom>
        </p:spPr>
      </p:pic>
      <p:grpSp>
        <p:nvGrpSpPr>
          <p:cNvPr id="22" name="组合 21"/>
          <p:cNvGrpSpPr/>
          <p:nvPr/>
        </p:nvGrpSpPr>
        <p:grpSpPr>
          <a:xfrm>
            <a:off x="1785305" y="394109"/>
            <a:ext cx="4440139" cy="712314"/>
            <a:chOff x="1451102" y="1713400"/>
            <a:chExt cx="4440139" cy="712314"/>
          </a:xfrm>
        </p:grpSpPr>
        <p:grpSp>
          <p:nvGrpSpPr>
            <p:cNvPr id="23" name="组合 22"/>
            <p:cNvGrpSpPr/>
            <p:nvPr/>
          </p:nvGrpSpPr>
          <p:grpSpPr>
            <a:xfrm>
              <a:off x="1451102" y="1713400"/>
              <a:ext cx="2998505" cy="535920"/>
              <a:chOff x="5906988" y="1931114"/>
              <a:chExt cx="2998505" cy="535920"/>
            </a:xfrm>
          </p:grpSpPr>
          <p:sp>
            <p:nvSpPr>
              <p:cNvPr id="28" name="矩形 27"/>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活动内容构成</a:t>
                </a:r>
              </a:p>
            </p:txBody>
          </p:sp>
          <p:sp>
            <p:nvSpPr>
              <p:cNvPr id="29" name="矩形 28"/>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02.</a:t>
                </a:r>
              </a:p>
            </p:txBody>
          </p:sp>
        </p:grpSp>
        <p:sp>
          <p:nvSpPr>
            <p:cNvPr id="25" name="文本框 24"/>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30561057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childTnLst>
                          </p:cTn>
                        </p:par>
                        <p:par>
                          <p:cTn fill="hold" id="15" nodeType="afterGroup">
                            <p:stCondLst>
                              <p:cond delay="500"/>
                            </p:stCondLst>
                            <p:childTnLst>
                              <p:par>
                                <p:cTn fill="hold"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500" id="18"/>
                                        <p:tgtEl>
                                          <p:spTgt spid="5"/>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p:cTn dur="500" fill="hold" id="37"/>
                                        <p:tgtEl>
                                          <p:spTgt spid="24"/>
                                        </p:tgtEl>
                                        <p:attrNameLst>
                                          <p:attrName>ppt_w</p:attrName>
                                        </p:attrNameLst>
                                      </p:cBhvr>
                                      <p:tavLst>
                                        <p:tav tm="0">
                                          <p:val>
                                            <p:fltVal val="0"/>
                                          </p:val>
                                        </p:tav>
                                        <p:tav tm="100000">
                                          <p:val>
                                            <p:strVal val="#ppt_w"/>
                                          </p:val>
                                        </p:tav>
                                      </p:tavLst>
                                    </p:anim>
                                    <p:anim calcmode="lin" valueType="num">
                                      <p:cBhvr>
                                        <p:cTn dur="500" fill="hold" id="38"/>
                                        <p:tgtEl>
                                          <p:spTgt spid="24"/>
                                        </p:tgtEl>
                                        <p:attrNameLst>
                                          <p:attrName>ppt_h</p:attrName>
                                        </p:attrNameLst>
                                      </p:cBhvr>
                                      <p:tavLst>
                                        <p:tav tm="0">
                                          <p:val>
                                            <p:fltVal val="0"/>
                                          </p:val>
                                        </p:tav>
                                        <p:tav tm="100000">
                                          <p:val>
                                            <p:strVal val="#ppt_h"/>
                                          </p:val>
                                        </p:tav>
                                      </p:tavLst>
                                    </p:anim>
                                    <p:animEffect filter="fade" transition="in">
                                      <p:cBhvr>
                                        <p:cTn dur="500" id="39"/>
                                        <p:tgtEl>
                                          <p:spTgt spid="2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6"/>
                                        </p:tgtEl>
                                        <p:attrNameLst>
                                          <p:attrName>style.visibility</p:attrName>
                                        </p:attrNameLst>
                                      </p:cBhvr>
                                      <p:to>
                                        <p:strVal val="visible"/>
                                      </p:to>
                                    </p:set>
                                    <p:anim calcmode="lin" valueType="num">
                                      <p:cBhvr>
                                        <p:cTn dur="500" fill="hold" id="42"/>
                                        <p:tgtEl>
                                          <p:spTgt spid="26"/>
                                        </p:tgtEl>
                                        <p:attrNameLst>
                                          <p:attrName>ppt_w</p:attrName>
                                        </p:attrNameLst>
                                      </p:cBhvr>
                                      <p:tavLst>
                                        <p:tav tm="0">
                                          <p:val>
                                            <p:fltVal val="0"/>
                                          </p:val>
                                        </p:tav>
                                        <p:tav tm="100000">
                                          <p:val>
                                            <p:strVal val="#ppt_w"/>
                                          </p:val>
                                        </p:tav>
                                      </p:tavLst>
                                    </p:anim>
                                    <p:anim calcmode="lin" valueType="num">
                                      <p:cBhvr>
                                        <p:cTn dur="500" fill="hold" id="43"/>
                                        <p:tgtEl>
                                          <p:spTgt spid="26"/>
                                        </p:tgtEl>
                                        <p:attrNameLst>
                                          <p:attrName>ppt_h</p:attrName>
                                        </p:attrNameLst>
                                      </p:cBhvr>
                                      <p:tavLst>
                                        <p:tav tm="0">
                                          <p:val>
                                            <p:fltVal val="0"/>
                                          </p:val>
                                        </p:tav>
                                        <p:tav tm="100000">
                                          <p:val>
                                            <p:strVal val="#ppt_h"/>
                                          </p:val>
                                        </p:tav>
                                      </p:tavLst>
                                    </p:anim>
                                    <p:animEffect filter="fade" transition="in">
                                      <p:cBhvr>
                                        <p:cTn dur="500" id="44"/>
                                        <p:tgtEl>
                                          <p:spTgt spid="26"/>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p:cTn dur="500" fill="hold" id="47"/>
                                        <p:tgtEl>
                                          <p:spTgt spid="27"/>
                                        </p:tgtEl>
                                        <p:attrNameLst>
                                          <p:attrName>ppt_w</p:attrName>
                                        </p:attrNameLst>
                                      </p:cBhvr>
                                      <p:tavLst>
                                        <p:tav tm="0">
                                          <p:val>
                                            <p:fltVal val="0"/>
                                          </p:val>
                                        </p:tav>
                                        <p:tav tm="100000">
                                          <p:val>
                                            <p:strVal val="#ppt_w"/>
                                          </p:val>
                                        </p:tav>
                                      </p:tavLst>
                                    </p:anim>
                                    <p:anim calcmode="lin" valueType="num">
                                      <p:cBhvr>
                                        <p:cTn dur="500" fill="hold" id="48"/>
                                        <p:tgtEl>
                                          <p:spTgt spid="27"/>
                                        </p:tgtEl>
                                        <p:attrNameLst>
                                          <p:attrName>ppt_h</p:attrName>
                                        </p:attrNameLst>
                                      </p:cBhvr>
                                      <p:tavLst>
                                        <p:tav tm="0">
                                          <p:val>
                                            <p:fltVal val="0"/>
                                          </p:val>
                                        </p:tav>
                                        <p:tav tm="100000">
                                          <p:val>
                                            <p:strVal val="#ppt_h"/>
                                          </p:val>
                                        </p:tav>
                                      </p:tavLst>
                                    </p:anim>
                                    <p:animEffect filter="fade" transition="in">
                                      <p:cBhvr>
                                        <p:cTn dur="500" id="49"/>
                                        <p:tgtEl>
                                          <p:spTgt spid="27"/>
                                        </p:tgtEl>
                                      </p:cBhvr>
                                    </p:animEffect>
                                  </p:childTnLst>
                                </p:cTn>
                              </p:par>
                            </p:childTnLst>
                          </p:cTn>
                        </p:par>
                        <p:par>
                          <p:cTn fill="hold" id="50" nodeType="afterGroup">
                            <p:stCondLst>
                              <p:cond delay="1500"/>
                            </p:stCondLst>
                            <p:childTnLst>
                              <p:par>
                                <p:cTn fill="hold" grpId="0" id="51" nodeType="afterEffect" presetClass="entr" presetID="42"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1000" id="53"/>
                                        <p:tgtEl>
                                          <p:spTgt spid="12"/>
                                        </p:tgtEl>
                                      </p:cBhvr>
                                    </p:animEffect>
                                    <p:anim calcmode="lin" valueType="num">
                                      <p:cBhvr>
                                        <p:cTn dur="1000" fill="hold" id="54"/>
                                        <p:tgtEl>
                                          <p:spTgt spid="12"/>
                                        </p:tgtEl>
                                        <p:attrNameLst>
                                          <p:attrName>ppt_x</p:attrName>
                                        </p:attrNameLst>
                                      </p:cBhvr>
                                      <p:tavLst>
                                        <p:tav tm="0">
                                          <p:val>
                                            <p:strVal val="#ppt_x"/>
                                          </p:val>
                                        </p:tav>
                                        <p:tav tm="100000">
                                          <p:val>
                                            <p:strVal val="#ppt_x"/>
                                          </p:val>
                                        </p:tav>
                                      </p:tavLst>
                                    </p:anim>
                                    <p:anim calcmode="lin" valueType="num">
                                      <p:cBhvr>
                                        <p:cTn dur="1000" fill="hold" id="55"/>
                                        <p:tgtEl>
                                          <p:spTgt spid="1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5"/>
                                        </p:tgtEl>
                                        <p:attrNameLst>
                                          <p:attrName>style.visibility</p:attrName>
                                        </p:attrNameLst>
                                      </p:cBhvr>
                                      <p:to>
                                        <p:strVal val="visible"/>
                                      </p:to>
                                    </p:set>
                                    <p:animEffect filter="fade" transition="in">
                                      <p:cBhvr>
                                        <p:cTn dur="1000" id="58"/>
                                        <p:tgtEl>
                                          <p:spTgt spid="15"/>
                                        </p:tgtEl>
                                      </p:cBhvr>
                                    </p:animEffect>
                                    <p:anim calcmode="lin" valueType="num">
                                      <p:cBhvr>
                                        <p:cTn dur="1000" fill="hold" id="59"/>
                                        <p:tgtEl>
                                          <p:spTgt spid="15"/>
                                        </p:tgtEl>
                                        <p:attrNameLst>
                                          <p:attrName>ppt_x</p:attrName>
                                        </p:attrNameLst>
                                      </p:cBhvr>
                                      <p:tavLst>
                                        <p:tav tm="0">
                                          <p:val>
                                            <p:strVal val="#ppt_x"/>
                                          </p:val>
                                        </p:tav>
                                        <p:tav tm="100000">
                                          <p:val>
                                            <p:strVal val="#ppt_x"/>
                                          </p:val>
                                        </p:tav>
                                      </p:tavLst>
                                    </p:anim>
                                    <p:anim calcmode="lin" valueType="num">
                                      <p:cBhvr>
                                        <p:cTn dur="1000" fill="hold" id="60"/>
                                        <p:tgtEl>
                                          <p:spTgt spid="15"/>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6"/>
                                        </p:tgtEl>
                                        <p:attrNameLst>
                                          <p:attrName>style.visibility</p:attrName>
                                        </p:attrNameLst>
                                      </p:cBhvr>
                                      <p:to>
                                        <p:strVal val="visible"/>
                                      </p:to>
                                    </p:set>
                                    <p:animEffect filter="fade" transition="in">
                                      <p:cBhvr>
                                        <p:cTn dur="1000" id="63"/>
                                        <p:tgtEl>
                                          <p:spTgt spid="16"/>
                                        </p:tgtEl>
                                      </p:cBhvr>
                                    </p:animEffect>
                                    <p:anim calcmode="lin" valueType="num">
                                      <p:cBhvr>
                                        <p:cTn dur="1000" fill="hold" id="64"/>
                                        <p:tgtEl>
                                          <p:spTgt spid="16"/>
                                        </p:tgtEl>
                                        <p:attrNameLst>
                                          <p:attrName>ppt_x</p:attrName>
                                        </p:attrNameLst>
                                      </p:cBhvr>
                                      <p:tavLst>
                                        <p:tav tm="0">
                                          <p:val>
                                            <p:strVal val="#ppt_x"/>
                                          </p:val>
                                        </p:tav>
                                        <p:tav tm="100000">
                                          <p:val>
                                            <p:strVal val="#ppt_x"/>
                                          </p:val>
                                        </p:tav>
                                      </p:tavLst>
                                    </p:anim>
                                    <p:anim calcmode="lin" valueType="num">
                                      <p:cBhvr>
                                        <p:cTn dur="1000" fill="hold" id="65"/>
                                        <p:tgtEl>
                                          <p:spTgt spid="16"/>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18"/>
                                        </p:tgtEl>
                                        <p:attrNameLst>
                                          <p:attrName>style.visibility</p:attrName>
                                        </p:attrNameLst>
                                      </p:cBhvr>
                                      <p:to>
                                        <p:strVal val="visible"/>
                                      </p:to>
                                    </p:set>
                                    <p:animEffect filter="fade" transition="in">
                                      <p:cBhvr>
                                        <p:cTn dur="1000" id="68"/>
                                        <p:tgtEl>
                                          <p:spTgt spid="18"/>
                                        </p:tgtEl>
                                      </p:cBhvr>
                                    </p:animEffect>
                                    <p:anim calcmode="lin" valueType="num">
                                      <p:cBhvr>
                                        <p:cTn dur="1000" fill="hold" id="69"/>
                                        <p:tgtEl>
                                          <p:spTgt spid="18"/>
                                        </p:tgtEl>
                                        <p:attrNameLst>
                                          <p:attrName>ppt_x</p:attrName>
                                        </p:attrNameLst>
                                      </p:cBhvr>
                                      <p:tavLst>
                                        <p:tav tm="0">
                                          <p:val>
                                            <p:strVal val="#ppt_x"/>
                                          </p:val>
                                        </p:tav>
                                        <p:tav tm="100000">
                                          <p:val>
                                            <p:strVal val="#ppt_x"/>
                                          </p:val>
                                        </p:tav>
                                      </p:tavLst>
                                    </p:anim>
                                    <p:anim calcmode="lin" valueType="num">
                                      <p:cBhvr>
                                        <p:cTn dur="1000" fill="hold" id="70"/>
                                        <p:tgtEl>
                                          <p:spTgt spid="18"/>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19"/>
                                        </p:tgtEl>
                                        <p:attrNameLst>
                                          <p:attrName>style.visibility</p:attrName>
                                        </p:attrNameLst>
                                      </p:cBhvr>
                                      <p:to>
                                        <p:strVal val="visible"/>
                                      </p:to>
                                    </p:set>
                                    <p:animEffect filter="fade" transition="in">
                                      <p:cBhvr>
                                        <p:cTn dur="1000" id="73"/>
                                        <p:tgtEl>
                                          <p:spTgt spid="19"/>
                                        </p:tgtEl>
                                      </p:cBhvr>
                                    </p:animEffect>
                                    <p:anim calcmode="lin" valueType="num">
                                      <p:cBhvr>
                                        <p:cTn dur="1000" fill="hold" id="74"/>
                                        <p:tgtEl>
                                          <p:spTgt spid="19"/>
                                        </p:tgtEl>
                                        <p:attrNameLst>
                                          <p:attrName>ppt_x</p:attrName>
                                        </p:attrNameLst>
                                      </p:cBhvr>
                                      <p:tavLst>
                                        <p:tav tm="0">
                                          <p:val>
                                            <p:strVal val="#ppt_x"/>
                                          </p:val>
                                        </p:tav>
                                        <p:tav tm="100000">
                                          <p:val>
                                            <p:strVal val="#ppt_x"/>
                                          </p:val>
                                        </p:tav>
                                      </p:tavLst>
                                    </p:anim>
                                    <p:anim calcmode="lin" valueType="num">
                                      <p:cBhvr>
                                        <p:cTn dur="1000" fill="hold" id="75"/>
                                        <p:tgtEl>
                                          <p:spTgt spid="19"/>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0"/>
                                        </p:tgtEl>
                                        <p:attrNameLst>
                                          <p:attrName>style.visibility</p:attrName>
                                        </p:attrNameLst>
                                      </p:cBhvr>
                                      <p:to>
                                        <p:strVal val="visible"/>
                                      </p:to>
                                    </p:set>
                                    <p:animEffect filter="fade" transition="in">
                                      <p:cBhvr>
                                        <p:cTn dur="1000" id="78"/>
                                        <p:tgtEl>
                                          <p:spTgt spid="20"/>
                                        </p:tgtEl>
                                      </p:cBhvr>
                                    </p:animEffect>
                                    <p:anim calcmode="lin" valueType="num">
                                      <p:cBhvr>
                                        <p:cTn dur="1000" fill="hold" id="79"/>
                                        <p:tgtEl>
                                          <p:spTgt spid="20"/>
                                        </p:tgtEl>
                                        <p:attrNameLst>
                                          <p:attrName>ppt_x</p:attrName>
                                        </p:attrNameLst>
                                      </p:cBhvr>
                                      <p:tavLst>
                                        <p:tav tm="0">
                                          <p:val>
                                            <p:strVal val="#ppt_x"/>
                                          </p:val>
                                        </p:tav>
                                        <p:tav tm="100000">
                                          <p:val>
                                            <p:strVal val="#ppt_x"/>
                                          </p:val>
                                        </p:tav>
                                      </p:tavLst>
                                    </p:anim>
                                    <p:anim calcmode="lin" valueType="num">
                                      <p:cBhvr>
                                        <p:cTn dur="1000" fill="hold" id="80"/>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8"/>
      <p:bldP grpId="0" spid="12"/>
      <p:bldP grpId="0" spid="15"/>
      <p:bldP grpId="0" spid="16"/>
      <p:bldP grpId="0" spid="17"/>
      <p:bldP grpId="0" spid="18"/>
      <p:bldP grpId="0" spid="19"/>
      <p:bldP grpId="0" spid="20"/>
      <p:bldP grpId="0" spid="24"/>
      <p:bldP grpId="0" spid="26"/>
      <p:bldP grpId="0" spid="2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占位符 11"/>
          <p:cNvPicPr>
            <a:picLocks noChangeAspect="1" noGrp="1"/>
          </p:cNvPicPr>
          <p:nvPr>
            <p:ph idx="10" sz="quarter" type="pic"/>
          </p:nvPr>
        </p:nvPicPr>
        <p:blipFill>
          <a:blip r:embed="rId3">
            <a:extLst>
              <a:ext uri="{28A0092B-C50C-407E-A947-70E740481C1C}">
                <a14:useLocalDpi val="0"/>
              </a:ext>
            </a:extLst>
          </a:blip>
          <a:srcRect l="19150" r="19150"/>
          <a:stretch>
            <a:fillRect/>
          </a:stretch>
        </p:blipFill>
        <p:spPr/>
      </p:pic>
      <p:sp>
        <p:nvSpPr>
          <p:cNvPr id="4" name="等腰三角形 3"/>
          <p:cNvSpPr/>
          <p:nvPr/>
        </p:nvSpPr>
        <p:spPr>
          <a:xfrm rot="5400000">
            <a:off x="7457707" y="3433817"/>
            <a:ext cx="254000" cy="218966"/>
          </a:xfrm>
          <a:prstGeom prst="triangl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grpSp>
        <p:nvGrpSpPr>
          <p:cNvPr id="2" name="组合 1"/>
          <p:cNvGrpSpPr/>
          <p:nvPr/>
        </p:nvGrpSpPr>
        <p:grpSpPr>
          <a:xfrm>
            <a:off x="0" y="2786799"/>
            <a:ext cx="6946320" cy="2618275"/>
            <a:chOff x="0" y="2786799"/>
            <a:chExt cx="6946320" cy="2618275"/>
          </a:xfrm>
        </p:grpSpPr>
        <p:cxnSp>
          <p:nvCxnSpPr>
            <p:cNvPr id="5" name="直接连接符 4"/>
            <p:cNvCxnSpPr/>
            <p:nvPr/>
          </p:nvCxnSpPr>
          <p:spPr>
            <a:xfrm>
              <a:off x="0" y="3543300"/>
              <a:ext cx="609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5339499" y="2786799"/>
              <a:ext cx="1513002" cy="1513002"/>
            </a:xfrm>
            <a:prstGeom prst="ellipse">
              <a:avLst/>
            </a:prstGeom>
            <a:solidFill>
              <a:schemeClr val="accent1"/>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8" name="椭圆 7"/>
            <p:cNvSpPr/>
            <p:nvPr/>
          </p:nvSpPr>
          <p:spPr>
            <a:xfrm>
              <a:off x="2239141" y="3112691"/>
              <a:ext cx="861218" cy="861218"/>
            </a:xfrm>
            <a:prstGeom prst="ellipse">
              <a:avLst/>
            </a:prstGeom>
            <a:solidFill>
              <a:schemeClr val="accent2"/>
            </a:solid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9" name="文本框 8"/>
            <p:cNvSpPr txBox="1"/>
            <p:nvPr/>
          </p:nvSpPr>
          <p:spPr>
            <a:xfrm>
              <a:off x="1725442" y="4136665"/>
              <a:ext cx="1888616" cy="3657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u="none">
                  <a:ln>
                    <a:noFill/>
                  </a:ln>
                  <a:solidFill>
                    <a:schemeClr val="tx1">
                      <a:lumMod val="65000"/>
                      <a:lumOff val="35000"/>
                    </a:schemeClr>
                  </a:solidFill>
                  <a:effectLst/>
                  <a:uLnTx/>
                  <a:uFillTx/>
                  <a:latin typeface="Arial"/>
                  <a:ea typeface="微软雅黑"/>
                  <a:cs typeface="+mn-cs"/>
                </a:rPr>
                <a:t>文字添加此处</a:t>
              </a:r>
            </a:p>
          </p:txBody>
        </p:sp>
        <p:sp>
          <p:nvSpPr>
            <p:cNvPr id="15" name="矩形 14"/>
            <p:cNvSpPr/>
            <p:nvPr/>
          </p:nvSpPr>
          <p:spPr>
            <a:xfrm>
              <a:off x="1548762" y="453714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16" name="矩形 15"/>
            <p:cNvSpPr/>
            <p:nvPr/>
          </p:nvSpPr>
          <p:spPr>
            <a:xfrm>
              <a:off x="5245680" y="3330934"/>
              <a:ext cx="1700640"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文字添加</a:t>
              </a:r>
            </a:p>
          </p:txBody>
        </p:sp>
        <p:sp>
          <p:nvSpPr>
            <p:cNvPr id="18" name="椭圆 16"/>
            <p:cNvSpPr/>
            <p:nvPr/>
          </p:nvSpPr>
          <p:spPr>
            <a:xfrm>
              <a:off x="2462276" y="3306011"/>
              <a:ext cx="420830" cy="474578"/>
            </a:xfrm>
            <a:custGeom>
              <a:gdLst>
                <a:gd fmla="*/ 83998 w 298823" name="connsiteX0"/>
                <a:gd fmla="*/ 191940 h 336988" name="connsiteY0"/>
                <a:gd fmla="*/ 75231 w 298823" name="connsiteX1"/>
                <a:gd fmla="*/ 198416 h 336988" name="connsiteY1"/>
                <a:gd fmla="*/ 73932 w 298823" name="connsiteX2"/>
                <a:gd fmla="*/ 208776 h 336988" name="connsiteY2"/>
                <a:gd fmla="*/ 80426 w 298823" name="connsiteX3"/>
                <a:gd fmla="*/ 217842 h 336988" name="connsiteY3"/>
                <a:gd fmla="*/ 115496 w 298823" name="connsiteX4"/>
                <a:gd fmla="*/ 238563 h 336988" name="connsiteY4"/>
                <a:gd fmla="*/ 114197 w 298823" name="connsiteX5"/>
                <a:gd fmla="*/ 233383 h 336988" name="connsiteY5"/>
                <a:gd fmla="*/ 98611 w 298823" name="connsiteX6"/>
                <a:gd fmla="*/ 195826 h 336988" name="connsiteY6"/>
                <a:gd fmla="*/ 94714 w 298823" name="connsiteX7"/>
                <a:gd fmla="*/ 193235 h 336988" name="connsiteY7"/>
                <a:gd fmla="*/ 83998 w 298823" name="connsiteX8"/>
                <a:gd fmla="*/ 191940 h 336988" name="connsiteY8"/>
                <a:gd fmla="*/ 73603 w 298823" name="connsiteX9"/>
                <a:gd fmla="*/ 53869 h 336988" name="connsiteY9"/>
                <a:gd fmla="*/ 65732 w 298823" name="connsiteX10"/>
                <a:gd fmla="*/ 70965 h 336988" name="connsiteY10"/>
                <a:gd fmla="*/ 127388 w 298823" name="connsiteX11"/>
                <a:gd fmla="*/ 227467 h 336988" name="connsiteY11"/>
                <a:gd fmla="*/ 178549 w 298823" name="connsiteX12"/>
                <a:gd fmla="*/ 274812 h 336988" name="connsiteY12"/>
                <a:gd fmla="*/ 183796 w 298823" name="connsiteX13"/>
                <a:gd fmla="*/ 278757 h 336988" name="connsiteY13"/>
                <a:gd fmla="*/ 199538 w 298823" name="connsiteX14"/>
                <a:gd fmla="*/ 319526 h 336988" name="connsiteY14"/>
                <a:gd fmla="*/ 282183 w 298823" name="connsiteX15"/>
                <a:gd fmla="*/ 286648 h 336988" name="connsiteY15"/>
                <a:gd fmla="*/ 266441 w 298823" name="connsiteX16"/>
                <a:gd fmla="*/ 245879 h 336988" name="connsiteY16"/>
                <a:gd fmla="*/ 266441 w 298823" name="connsiteX17"/>
                <a:gd fmla="*/ 239303 h 336988" name="connsiteY17"/>
                <a:gd fmla="*/ 271689 w 298823" name="connsiteX18"/>
                <a:gd fmla="*/ 170916 h 336988" name="connsiteY18"/>
                <a:gd fmla="*/ 244140 w 298823" name="connsiteX19"/>
                <a:gd fmla="*/ 99898 h 336988" name="connsiteY19"/>
                <a:gd fmla="*/ 225775 w 298823" name="connsiteX20"/>
                <a:gd fmla="*/ 92008 h 336988" name="connsiteY20"/>
                <a:gd fmla="*/ 217904 w 298823" name="connsiteX21"/>
                <a:gd fmla="*/ 110419 h 336988" name="connsiteY21"/>
                <a:gd fmla="*/ 229710 w 298823" name="connsiteX22"/>
                <a:gd fmla="*/ 138037 h 336988" name="connsiteY22"/>
                <a:gd fmla="*/ 225775 w 298823" name="connsiteX23"/>
                <a:gd fmla="*/ 147243 h 336988" name="connsiteY23"/>
                <a:gd fmla="*/ 215280 w 298823" name="connsiteX24"/>
                <a:gd fmla="*/ 143298 h 336988" name="connsiteY24"/>
                <a:gd fmla="*/ 204785 w 298823" name="connsiteX25"/>
                <a:gd fmla="*/ 115680 h 336988" name="connsiteY25"/>
                <a:gd fmla="*/ 203474 w 298823" name="connsiteX26"/>
                <a:gd fmla="*/ 113050 h 336988" name="connsiteY26"/>
                <a:gd fmla="*/ 200850 w 298823" name="connsiteX27"/>
                <a:gd fmla="*/ 105159 h 336988" name="connsiteY27"/>
                <a:gd fmla="*/ 192979 w 298823" name="connsiteX28"/>
                <a:gd fmla="*/ 98583 h 336988" name="connsiteY28"/>
                <a:gd fmla="*/ 182484 w 298823" name="connsiteX29"/>
                <a:gd fmla="*/ 97268 h 336988" name="connsiteY29"/>
                <a:gd fmla="*/ 174613 w 298823" name="connsiteX30"/>
                <a:gd fmla="*/ 105159 h 336988" name="connsiteY30"/>
                <a:gd fmla="*/ 174613 w 298823" name="connsiteX31"/>
                <a:gd fmla="*/ 115680 h 336988" name="connsiteY31"/>
                <a:gd fmla="*/ 190355 w 298823" name="connsiteX32"/>
                <a:gd fmla="*/ 155134 h 336988" name="connsiteY32"/>
                <a:gd fmla="*/ 186420 w 298823" name="connsiteX33"/>
                <a:gd fmla="*/ 164340 h 336988" name="connsiteY33"/>
                <a:gd fmla="*/ 177237 w 298823" name="connsiteX34"/>
                <a:gd fmla="*/ 160395 h 336988" name="connsiteY34"/>
                <a:gd fmla="*/ 157560 w 298823" name="connsiteX35"/>
                <a:gd fmla="*/ 111735 h 336988" name="connsiteY35"/>
                <a:gd fmla="*/ 149689 w 298823" name="connsiteX36"/>
                <a:gd fmla="*/ 103844 h 336988" name="connsiteY36"/>
                <a:gd fmla="*/ 139194 w 298823" name="connsiteX37"/>
                <a:gd fmla="*/ 103844 h 336988" name="connsiteY37"/>
                <a:gd fmla="*/ 131323 w 298823" name="connsiteX38"/>
                <a:gd fmla="*/ 122256 h 336988" name="connsiteY38"/>
                <a:gd fmla="*/ 149689 w 298823" name="connsiteX39"/>
                <a:gd fmla="*/ 169601 h 336988" name="connsiteY39"/>
                <a:gd fmla="*/ 145753 w 298823" name="connsiteX40"/>
                <a:gd fmla="*/ 178807 h 336988" name="connsiteY40"/>
                <a:gd fmla="*/ 136570 w 298823" name="connsiteX41"/>
                <a:gd fmla="*/ 174861 h 336988" name="connsiteY41"/>
                <a:gd fmla="*/ 118205 w 298823" name="connsiteX42"/>
                <a:gd fmla="*/ 127516 h 336988" name="connsiteY42"/>
                <a:gd fmla="*/ 91968 w 298823" name="connsiteX43"/>
                <a:gd fmla="*/ 61759 h 336988" name="connsiteY43"/>
                <a:gd fmla="*/ 84753 w 298823" name="connsiteX44"/>
                <a:gd fmla="*/ 53869 h 336988" name="connsiteY44"/>
                <a:gd fmla="*/ 73603 w 298823" name="connsiteX45"/>
                <a:gd fmla="*/ 53869 h 336988" name="connsiteY45"/>
                <a:gd fmla="*/ 56758 w 298823" name="connsiteX46"/>
                <a:gd fmla="*/ 49650 h 336988" name="connsiteY46"/>
                <a:gd fmla="*/ 49954 w 298823" name="connsiteX47"/>
                <a:gd fmla="*/ 55917 h 336988" name="connsiteY47"/>
                <a:gd fmla="*/ 48594 w 298823" name="connsiteX48"/>
                <a:gd fmla="*/ 67197 h 336988" name="connsiteY48"/>
                <a:gd fmla="*/ 51315 w 298823" name="connsiteX49"/>
                <a:gd fmla="*/ 73463 h 336988" name="connsiteY49"/>
                <a:gd fmla="*/ 56758 w 298823" name="connsiteX50"/>
                <a:gd fmla="*/ 49650 h 336988" name="connsiteY50"/>
                <a:gd fmla="*/ 46241 w 298823" name="connsiteX51"/>
                <a:gd fmla="*/ 18716 h 336988" name="connsiteY51"/>
                <a:gd fmla="*/ 18129 w 298823" name="connsiteX52"/>
                <a:gd fmla="*/ 45142 h 336988" name="connsiteY52"/>
                <a:gd fmla="*/ 44588 w 298823" name="connsiteX53"/>
                <a:gd fmla="*/ 109486 h 336988" name="connsiteY53"/>
                <a:gd fmla="*/ 67077 w 298823" name="connsiteX54"/>
                <a:gd fmla="*/ 113425 h 336988" name="connsiteY54"/>
                <a:gd fmla="*/ 59140 w 298823" name="connsiteX55"/>
                <a:gd fmla="*/ 95041 h 336988" name="connsiteY55"/>
                <a:gd fmla="*/ 48556 w 298823" name="connsiteX56"/>
                <a:gd fmla="*/ 91102 h 336988" name="connsiteY56"/>
                <a:gd fmla="*/ 34004 w 298823" name="connsiteX57"/>
                <a:gd fmla="*/ 71405 h 336988" name="connsiteY57"/>
                <a:gd fmla="*/ 37973 w 298823" name="connsiteX58"/>
                <a:gd fmla="*/ 47768 h 336988" name="connsiteY58"/>
                <a:gd fmla="*/ 81629 w 298823" name="connsiteX59"/>
                <a:gd fmla="*/ 37263 h 336988" name="connsiteY59"/>
                <a:gd fmla="*/ 84275 w 298823" name="connsiteX60"/>
                <a:gd fmla="*/ 38577 h 336988" name="connsiteY60"/>
                <a:gd fmla="*/ 105442 w 298823" name="connsiteX61"/>
                <a:gd fmla="*/ 56961 h 336988" name="connsiteY61"/>
                <a:gd fmla="*/ 113379 w 298823" name="connsiteX62"/>
                <a:gd fmla="*/ 75345 h 336988" name="connsiteY62"/>
                <a:gd fmla="*/ 84275 w 298823" name="connsiteX63"/>
                <a:gd fmla="*/ 18880 h 336988" name="connsiteY63"/>
                <a:gd fmla="*/ 46241 w 298823" name="connsiteX64"/>
                <a:gd fmla="*/ 18716 h 336988" name="connsiteY64"/>
                <a:gd fmla="*/ 64058 w 298823" name="connsiteX65"/>
                <a:gd fmla="*/ 0 h 336988" name="connsiteY65"/>
                <a:gd fmla="*/ 89065 w 298823" name="connsiteX66"/>
                <a:gd fmla="*/ 5387 h 336988" name="connsiteY66"/>
                <a:gd fmla="*/ 123284 w 298823" name="connsiteX67"/>
                <a:gd fmla="*/ 89604 h 336988" name="connsiteY67"/>
                <a:gd fmla="*/ 120652 w 298823" name="connsiteX68"/>
                <a:gd fmla="*/ 94867 h 336988" name="connsiteY68"/>
                <a:gd fmla="*/ 121968 w 298823" name="connsiteX69"/>
                <a:gd fmla="*/ 98815 h 336988" name="connsiteY69"/>
                <a:gd fmla="*/ 133813 w 298823" name="connsiteX70"/>
                <a:gd fmla="*/ 90920 h 336988" name="connsiteY70"/>
                <a:gd fmla="*/ 156188 w 298823" name="connsiteX71"/>
                <a:gd fmla="*/ 90920 h 336988" name="connsiteY71"/>
                <a:gd fmla="*/ 164084 w 298823" name="connsiteX72"/>
                <a:gd fmla="*/ 96183 h 336988" name="connsiteY72"/>
                <a:gd fmla="*/ 177246 w 298823" name="connsiteX73"/>
                <a:gd fmla="*/ 84340 h 336988" name="connsiteY73"/>
                <a:gd fmla="*/ 207517 w 298823" name="connsiteX74"/>
                <a:gd fmla="*/ 89604 h 336988" name="connsiteY74"/>
                <a:gd fmla="*/ 220678 w 298823" name="connsiteX75"/>
                <a:gd fmla="*/ 79077 h 336988" name="connsiteY75"/>
                <a:gd fmla="*/ 257530 w 298823" name="connsiteX76"/>
                <a:gd fmla="*/ 94867 h 336988" name="connsiteY76"/>
                <a:gd fmla="*/ 286485 w 298823" name="connsiteX77"/>
                <a:gd fmla="*/ 165925 h 336988" name="connsiteY77"/>
                <a:gd fmla="*/ 281220 w 298823" name="connsiteX78"/>
                <a:gd fmla="*/ 243561 h 336988" name="connsiteY78"/>
                <a:gd fmla="*/ 298330 w 298823" name="connsiteX79"/>
                <a:gd fmla="*/ 289617 h 336988" name="connsiteY79"/>
                <a:gd fmla="*/ 294382 w 298823" name="connsiteX80"/>
                <a:gd fmla="*/ 298828 h 336988" name="connsiteY80"/>
                <a:gd fmla="*/ 198304 w 298823" name="connsiteX81"/>
                <a:gd fmla="*/ 336988 h 336988" name="connsiteY81"/>
                <a:gd fmla="*/ 195672 w 298823" name="connsiteX82"/>
                <a:gd fmla="*/ 336988 h 336988" name="connsiteY82"/>
                <a:gd fmla="*/ 189091 w 298823" name="connsiteX83"/>
                <a:gd fmla="*/ 331725 h 336988" name="connsiteY83"/>
                <a:gd fmla="*/ 170665 w 298823" name="connsiteX84"/>
                <a:gd fmla="*/ 286985 h 336988" name="connsiteY84"/>
                <a:gd fmla="*/ 139078 w 298823" name="connsiteX85"/>
                <a:gd fmla="*/ 269879 h 336988" name="connsiteY85"/>
                <a:gd fmla="*/ 71955 w 298823" name="connsiteX86"/>
                <a:gd fmla="*/ 229087 h 336988" name="connsiteY86"/>
                <a:gd fmla="*/ 58794 w 298823" name="connsiteX87"/>
                <a:gd fmla="*/ 211980 h 336988" name="connsiteY87"/>
                <a:gd fmla="*/ 61426 w 298823" name="connsiteX88"/>
                <a:gd fmla="*/ 189610 h 336988" name="connsiteY88"/>
                <a:gd fmla="*/ 79852 w 298823" name="connsiteX89"/>
                <a:gd fmla="*/ 176452 h 336988" name="connsiteY89"/>
                <a:gd fmla="*/ 90381 w 298823" name="connsiteX90"/>
                <a:gd fmla="*/ 176452 h 336988" name="connsiteY90"/>
                <a:gd fmla="*/ 71955 w 298823" name="connsiteX91"/>
                <a:gd fmla="*/ 127764 h 336988" name="connsiteY91"/>
                <a:gd fmla="*/ 70639 w 298823" name="connsiteX92"/>
                <a:gd fmla="*/ 127764 h 336988" name="connsiteY92"/>
                <a:gd fmla="*/ 64058 w 298823" name="connsiteX93"/>
                <a:gd fmla="*/ 129080 h 336988" name="connsiteY93"/>
                <a:gd fmla="*/ 39052 w 298823" name="connsiteX94"/>
                <a:gd fmla="*/ 123817 h 336988" name="connsiteY94"/>
                <a:gd fmla="*/ 4832 w 298823" name="connsiteX95"/>
                <a:gd fmla="*/ 39600 h 336988" name="connsiteY95"/>
                <a:gd fmla="*/ 64058 w 298823" name="connsiteX96"/>
                <a:gd fmla="*/ 0 h 336988"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336988" w="298823">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w="15875">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lIns="91440" numCol="1" rIns="91440" rot="0" rtlCol="0" spcCol="0" spcFirstLastPara="0" tIns="45720" vert="horz" wrap="square">
              <a:prstTxWarp prst="textNoShape">
                <a:avLst/>
              </a:prstTxWarp>
              <a:no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grpSp>
      <p:pic>
        <p:nvPicPr>
          <p:cNvPr id="17" name="图片 16"/>
          <p:cNvPicPr>
            <a:picLocks noChangeAspect="1"/>
          </p:cNvPicPr>
          <p:nvPr/>
        </p:nvPicPr>
        <p:blipFill>
          <a:blip r:embed="rId4"/>
          <a:stretch>
            <a:fillRect/>
          </a:stretch>
        </p:blipFill>
        <p:spPr>
          <a:xfrm rot="16200000">
            <a:off x="145169" y="-145167"/>
            <a:ext cx="1268414" cy="1558750"/>
          </a:xfrm>
          <a:prstGeom prst="rect">
            <a:avLst/>
          </a:prstGeom>
        </p:spPr>
      </p:pic>
      <p:grpSp>
        <p:nvGrpSpPr>
          <p:cNvPr id="19" name="组合 18"/>
          <p:cNvGrpSpPr/>
          <p:nvPr/>
        </p:nvGrpSpPr>
        <p:grpSpPr>
          <a:xfrm>
            <a:off x="1785305" y="394109"/>
            <a:ext cx="4440139" cy="712314"/>
            <a:chOff x="1451102" y="1713400"/>
            <a:chExt cx="4440139" cy="712314"/>
          </a:xfrm>
        </p:grpSpPr>
        <p:grpSp>
          <p:nvGrpSpPr>
            <p:cNvPr id="20" name="组合 19"/>
            <p:cNvGrpSpPr/>
            <p:nvPr/>
          </p:nvGrpSpPr>
          <p:grpSpPr>
            <a:xfrm>
              <a:off x="1451102" y="1713400"/>
              <a:ext cx="2998505" cy="535920"/>
              <a:chOff x="5906988" y="1931114"/>
              <a:chExt cx="2998505" cy="535920"/>
            </a:xfrm>
          </p:grpSpPr>
          <p:sp>
            <p:nvSpPr>
              <p:cNvPr id="22" name="矩形 21"/>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活动内容构成</a:t>
                </a:r>
              </a:p>
            </p:txBody>
          </p:sp>
          <p:sp>
            <p:nvSpPr>
              <p:cNvPr id="23" name="矩形 22"/>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02.</a:t>
                </a:r>
              </a:p>
            </p:txBody>
          </p:sp>
        </p:grpSp>
        <p:sp>
          <p:nvSpPr>
            <p:cNvPr id="21" name="文本框 20"/>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417629382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rcRect b="1009" r="537"/>
          <a:stretch>
            <a:fillRect/>
          </a:stretch>
        </p:blipFill>
        <p:spPr>
          <a:xfrm flipH="1" flipV="1">
            <a:off x="0" y="0"/>
            <a:ext cx="6739951" cy="5137152"/>
          </a:xfrm>
          <a:prstGeom prst="rect">
            <a:avLst/>
          </a:prstGeom>
        </p:spPr>
      </p:pic>
      <p:grpSp>
        <p:nvGrpSpPr>
          <p:cNvPr id="10" name="组合 9"/>
          <p:cNvGrpSpPr/>
          <p:nvPr/>
        </p:nvGrpSpPr>
        <p:grpSpPr>
          <a:xfrm>
            <a:off x="5342001" y="2263775"/>
            <a:ext cx="5661144" cy="2041355"/>
            <a:chOff x="5342001" y="2263775"/>
            <a:chExt cx="5661144" cy="2041355"/>
          </a:xfrm>
        </p:grpSpPr>
        <p:sp>
          <p:nvSpPr>
            <p:cNvPr id="3" name="矩形 2"/>
            <p:cNvSpPr/>
            <p:nvPr/>
          </p:nvSpPr>
          <p:spPr>
            <a:xfrm>
              <a:off x="7467464" y="3014507"/>
              <a:ext cx="3535680" cy="762000"/>
            </a:xfrm>
            <a:prstGeom prst="rect">
              <a:avLst/>
            </a:prstGeom>
          </p:spPr>
          <p:txBody>
            <a:bodyPr wrap="none">
              <a:spAutoFit/>
              <a:scene3d>
                <a:camera prst="orthographicFront"/>
                <a:lightRig dir="t" rig="threePt"/>
              </a:scene3d>
              <a:sp3d contourW="12700"/>
            </a:bodyPr>
            <a:lstStyle/>
            <a:p>
              <a:pPr algn="r"/>
              <a:r>
                <a:rPr altLang="en-US" b="1" lang="zh-CN" smtClean="0" sz="4400">
                  <a:solidFill>
                    <a:schemeClr val="accent1"/>
                  </a:solidFill>
                </a:rPr>
                <a:t>活动前期准备</a:t>
              </a:r>
            </a:p>
          </p:txBody>
        </p:sp>
        <p:sp>
          <p:nvSpPr>
            <p:cNvPr id="4" name="矩形 3"/>
            <p:cNvSpPr/>
            <p:nvPr/>
          </p:nvSpPr>
          <p:spPr>
            <a:xfrm>
              <a:off x="8770409" y="2263775"/>
              <a:ext cx="2232739" cy="701040"/>
            </a:xfrm>
            <a:prstGeom prst="rect">
              <a:avLst/>
            </a:prstGeom>
          </p:spPr>
          <p:txBody>
            <a:bodyPr wrap="none">
              <a:spAutoFit/>
              <a:scene3d>
                <a:camera prst="orthographicFront"/>
                <a:lightRig dir="t" rig="threePt"/>
              </a:scene3d>
              <a:sp3d contourW="12700"/>
            </a:bodyPr>
            <a:lstStyle/>
            <a:p>
              <a:pPr algn="r"/>
              <a:r>
                <a:rPr altLang="zh-CN" b="1" lang="en-US" smtClean="0" sz="4000">
                  <a:solidFill>
                    <a:schemeClr val="accent1"/>
                  </a:solidFill>
                </a:rPr>
                <a:t>PART 03</a:t>
              </a:r>
            </a:p>
          </p:txBody>
        </p:sp>
        <p:sp>
          <p:nvSpPr>
            <p:cNvPr id="5" name="文本框 4"/>
            <p:cNvSpPr txBox="1"/>
            <p:nvPr/>
          </p:nvSpPr>
          <p:spPr>
            <a:xfrm>
              <a:off x="5342001" y="3826795"/>
              <a:ext cx="5661144" cy="473659"/>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100">
                  <a:solidFill>
                    <a:schemeClr val="tx1">
                      <a:lumMod val="65000"/>
                      <a:lumOff val="35000"/>
                    </a:schemeClr>
                  </a:solidFill>
                  <a:latin typeface="+mj-ea"/>
                  <a:ea typeface="+mj-ea"/>
                </a:rPr>
                <a:t>The user can demonstrate on a projector or computer, or print the presentation and make it into a film to be used in a wider field</a:t>
              </a:r>
            </a:p>
          </p:txBody>
        </p:sp>
      </p:grpSp>
      <p:grpSp>
        <p:nvGrpSpPr>
          <p:cNvPr id="11" name="组合 10"/>
          <p:cNvGrpSpPr/>
          <p:nvPr/>
        </p:nvGrpSpPr>
        <p:grpSpPr>
          <a:xfrm>
            <a:off x="3169317" y="5137953"/>
            <a:ext cx="7834254" cy="400110"/>
            <a:chOff x="3169317" y="5137953"/>
            <a:chExt cx="7834254" cy="400110"/>
          </a:xfrm>
        </p:grpSpPr>
        <p:sp>
          <p:nvSpPr>
            <p:cNvPr id="6" name="矩形 5"/>
            <p:cNvSpPr/>
            <p:nvPr/>
          </p:nvSpPr>
          <p:spPr>
            <a:xfrm>
              <a:off x="3186606"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场地规划</a:t>
              </a:r>
            </a:p>
          </p:txBody>
        </p:sp>
        <p:sp>
          <p:nvSpPr>
            <p:cNvPr id="7" name="矩形 6"/>
            <p:cNvSpPr/>
            <p:nvPr/>
          </p:nvSpPr>
          <p:spPr>
            <a:xfrm>
              <a:off x="5202135"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视觉表现</a:t>
              </a:r>
            </a:p>
          </p:txBody>
        </p:sp>
        <p:sp>
          <p:nvSpPr>
            <p:cNvPr id="8" name="矩形 7"/>
            <p:cNvSpPr/>
            <p:nvPr/>
          </p:nvSpPr>
          <p:spPr>
            <a:xfrm>
              <a:off x="7217664"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文档制作</a:t>
              </a:r>
            </a:p>
          </p:txBody>
        </p:sp>
        <p:sp>
          <p:nvSpPr>
            <p:cNvPr id="9" name="矩形 8"/>
            <p:cNvSpPr/>
            <p:nvPr/>
          </p:nvSpPr>
          <p:spPr>
            <a:xfrm>
              <a:off x="9233193"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物料清单</a:t>
              </a:r>
            </a:p>
          </p:txBody>
        </p:sp>
      </p:grpSp>
    </p:spTree>
    <p:extLst>
      <p:ext uri="{BB962C8B-B14F-4D97-AF65-F5344CB8AC3E}">
        <p14:creationId val="3397812550"/>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1+#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占位符 22"/>
          <p:cNvPicPr>
            <a:picLocks noChangeAspect="1" noGrp="1"/>
          </p:cNvPicPr>
          <p:nvPr>
            <p:ph idx="10" sz="quarter" type="pic"/>
          </p:nvPr>
        </p:nvPicPr>
        <p:blipFill>
          <a:blip r:embed="rId3">
            <a:extLst>
              <a:ext uri="{28A0092B-C50C-407E-A947-70E740481C1C}">
                <a14:useLocalDpi val="0"/>
              </a:ext>
            </a:extLst>
          </a:blip>
          <a:srcRect b="38" t="38"/>
          <a:stretch>
            <a:fillRect/>
          </a:stretch>
        </p:blipFill>
        <p:spPr>
          <a:ln w="50800">
            <a:solidFill>
              <a:schemeClr val="accent2"/>
            </a:solidFill>
          </a:ln>
          <a:effectLst/>
        </p:spPr>
      </p:pic>
      <p:pic>
        <p:nvPicPr>
          <p:cNvPr id="27" name="图片占位符 26"/>
          <p:cNvPicPr>
            <a:picLocks noChangeAspect="1" noGrp="1"/>
          </p:cNvPicPr>
          <p:nvPr>
            <p:ph idx="11" sz="quarter" type="pic"/>
          </p:nvPr>
        </p:nvPicPr>
        <p:blipFill>
          <a:blip r:embed="rId4">
            <a:extLst>
              <a:ext uri="{28A0092B-C50C-407E-A947-70E740481C1C}">
                <a14:useLocalDpi val="0"/>
              </a:ext>
            </a:extLst>
          </a:blip>
          <a:srcRect b="39" t="39"/>
          <a:stretch>
            <a:fillRect/>
          </a:stretch>
        </p:blipFill>
        <p:spPr>
          <a:ln w="50800">
            <a:solidFill>
              <a:schemeClr val="accent2"/>
            </a:solidFill>
          </a:ln>
          <a:effectLst/>
        </p:spPr>
      </p:pic>
      <p:pic>
        <p:nvPicPr>
          <p:cNvPr id="25" name="图片占位符 24"/>
          <p:cNvPicPr>
            <a:picLocks noChangeAspect="1" noGrp="1"/>
          </p:cNvPicPr>
          <p:nvPr>
            <p:ph idx="12" sz="quarter" type="pic"/>
          </p:nvPr>
        </p:nvPicPr>
        <p:blipFill>
          <a:blip r:embed="rId5">
            <a:extLst>
              <a:ext uri="{28A0092B-C50C-407E-A947-70E740481C1C}">
                <a14:useLocalDpi val="0"/>
              </a:ext>
            </a:extLst>
          </a:blip>
          <a:stretch>
            <a:fillRect/>
          </a:stretch>
        </p:blipFill>
        <p:spPr>
          <a:ln w="50800">
            <a:solidFill>
              <a:schemeClr val="accent2"/>
            </a:solidFill>
          </a:ln>
          <a:effectLst/>
        </p:spPr>
      </p:pic>
      <p:pic>
        <p:nvPicPr>
          <p:cNvPr id="29" name="图片占位符 28"/>
          <p:cNvPicPr>
            <a:picLocks noChangeAspect="1" noGrp="1"/>
          </p:cNvPicPr>
          <p:nvPr>
            <p:ph idx="13" sz="quarter" type="pic"/>
          </p:nvPr>
        </p:nvPicPr>
        <p:blipFill>
          <a:blip r:embed="rId6">
            <a:extLst>
              <a:ext uri="{28A0092B-C50C-407E-A947-70E740481C1C}">
                <a14:useLocalDpi val="0"/>
              </a:ext>
            </a:extLst>
          </a:blip>
          <a:stretch>
            <a:fillRect/>
          </a:stretch>
        </p:blipFill>
        <p:spPr>
          <a:ln w="50800">
            <a:solidFill>
              <a:schemeClr val="accent2"/>
            </a:solidFill>
          </a:ln>
          <a:effectLst/>
        </p:spPr>
      </p:pic>
      <p:pic>
        <p:nvPicPr>
          <p:cNvPr id="31" name="图片占位符 30"/>
          <p:cNvPicPr>
            <a:picLocks noChangeAspect="1" noGrp="1"/>
          </p:cNvPicPr>
          <p:nvPr>
            <p:ph idx="14" sz="quarter" type="pic"/>
          </p:nvPr>
        </p:nvPicPr>
        <p:blipFill>
          <a:blip r:embed="rId7">
            <a:extLst>
              <a:ext uri="{28A0092B-C50C-407E-A947-70E740481C1C}">
                <a14:useLocalDpi val="0"/>
              </a:ext>
            </a:extLst>
          </a:blip>
          <a:stretch>
            <a:fillRect/>
          </a:stretch>
        </p:blipFill>
        <p:spPr>
          <a:ln w="50800">
            <a:solidFill>
              <a:schemeClr val="accent2"/>
            </a:solidFill>
          </a:ln>
          <a:effectLst/>
        </p:spPr>
      </p:pic>
      <p:sp>
        <p:nvSpPr>
          <p:cNvPr id="32" name="矩形 31"/>
          <p:cNvSpPr/>
          <p:nvPr/>
        </p:nvSpPr>
        <p:spPr>
          <a:xfrm>
            <a:off x="2564550" y="1601223"/>
            <a:ext cx="1637800"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sp>
        <p:nvSpPr>
          <p:cNvPr id="33" name="矩形 32"/>
          <p:cNvSpPr/>
          <p:nvPr/>
        </p:nvSpPr>
        <p:spPr>
          <a:xfrm>
            <a:off x="1980834" y="5523837"/>
            <a:ext cx="1637800"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sp>
        <p:nvSpPr>
          <p:cNvPr id="34" name="矩形 33"/>
          <p:cNvSpPr/>
          <p:nvPr/>
        </p:nvSpPr>
        <p:spPr>
          <a:xfrm>
            <a:off x="5313735" y="5523837"/>
            <a:ext cx="1637800"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sp>
        <p:nvSpPr>
          <p:cNvPr id="35" name="矩形 34"/>
          <p:cNvSpPr/>
          <p:nvPr/>
        </p:nvSpPr>
        <p:spPr>
          <a:xfrm>
            <a:off x="8703935" y="5523837"/>
            <a:ext cx="1637800"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sp>
        <p:nvSpPr>
          <p:cNvPr id="36" name="矩形 35"/>
          <p:cNvSpPr/>
          <p:nvPr/>
        </p:nvSpPr>
        <p:spPr>
          <a:xfrm>
            <a:off x="8158491" y="1601223"/>
            <a:ext cx="1637800"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pic>
        <p:nvPicPr>
          <p:cNvPr id="20" name="图片 19"/>
          <p:cNvPicPr>
            <a:picLocks noChangeAspect="1"/>
          </p:cNvPicPr>
          <p:nvPr/>
        </p:nvPicPr>
        <p:blipFill>
          <a:blip r:embed="rId8"/>
          <a:stretch>
            <a:fillRect/>
          </a:stretch>
        </p:blipFill>
        <p:spPr>
          <a:xfrm rot="16200000">
            <a:off x="145169" y="-145167"/>
            <a:ext cx="1268414" cy="1558750"/>
          </a:xfrm>
          <a:prstGeom prst="rect">
            <a:avLst/>
          </a:prstGeom>
        </p:spPr>
      </p:pic>
      <p:grpSp>
        <p:nvGrpSpPr>
          <p:cNvPr id="21" name="组合 20"/>
          <p:cNvGrpSpPr/>
          <p:nvPr/>
        </p:nvGrpSpPr>
        <p:grpSpPr>
          <a:xfrm>
            <a:off x="1785305" y="394109"/>
            <a:ext cx="4440139" cy="712314"/>
            <a:chOff x="1451102" y="1713400"/>
            <a:chExt cx="4440139" cy="712314"/>
          </a:xfrm>
        </p:grpSpPr>
        <p:grpSp>
          <p:nvGrpSpPr>
            <p:cNvPr id="22" name="组合 21"/>
            <p:cNvGrpSpPr/>
            <p:nvPr/>
          </p:nvGrpSpPr>
          <p:grpSpPr>
            <a:xfrm>
              <a:off x="1451102" y="1713400"/>
              <a:ext cx="2998505" cy="535920"/>
              <a:chOff x="5906988" y="1931114"/>
              <a:chExt cx="2998505" cy="535920"/>
            </a:xfrm>
          </p:grpSpPr>
          <p:sp>
            <p:nvSpPr>
              <p:cNvPr id="26" name="矩形 25"/>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活动前期准备</a:t>
                </a:r>
              </a:p>
            </p:txBody>
          </p:sp>
          <p:sp>
            <p:nvSpPr>
              <p:cNvPr id="28" name="矩形 27"/>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03.</a:t>
                </a:r>
              </a:p>
            </p:txBody>
          </p:sp>
        </p:grpSp>
        <p:sp>
          <p:nvSpPr>
            <p:cNvPr id="24" name="文本框 23"/>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30855100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par>
                                <p:cTn fill="hold" id="10" nodeType="withEffect" presetClass="entr" presetID="53" presetSubtype="0">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ppt_w</p:attrName>
                                        </p:attrNameLst>
                                      </p:cBhvr>
                                      <p:tavLst>
                                        <p:tav tm="0">
                                          <p:val>
                                            <p:fltVal val="0"/>
                                          </p:val>
                                        </p:tav>
                                        <p:tav tm="100000">
                                          <p:val>
                                            <p:strVal val="#ppt_w"/>
                                          </p:val>
                                        </p:tav>
                                      </p:tavLst>
                                    </p:anim>
                                    <p:anim calcmode="lin" valueType="num">
                                      <p:cBhvr>
                                        <p:cTn dur="500" fill="hold" id="13"/>
                                        <p:tgtEl>
                                          <p:spTgt spid="29"/>
                                        </p:tgtEl>
                                        <p:attrNameLst>
                                          <p:attrName>ppt_h</p:attrName>
                                        </p:attrNameLst>
                                      </p:cBhvr>
                                      <p:tavLst>
                                        <p:tav tm="0">
                                          <p:val>
                                            <p:fltVal val="0"/>
                                          </p:val>
                                        </p:tav>
                                        <p:tav tm="100000">
                                          <p:val>
                                            <p:strVal val="#ppt_h"/>
                                          </p:val>
                                        </p:tav>
                                      </p:tavLst>
                                    </p:anim>
                                    <p:animEffect filter="fade" transition="in">
                                      <p:cBhvr>
                                        <p:cTn dur="500" id="14"/>
                                        <p:tgtEl>
                                          <p:spTgt spid="29"/>
                                        </p:tgtEl>
                                      </p:cBhvr>
                                    </p:animEffect>
                                  </p:childTnLst>
                                </p:cTn>
                              </p:par>
                              <p:par>
                                <p:cTn fill="hold" id="15" nodeType="with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par>
                                <p:cTn fill="hold" id="20" nodeType="withEffect" presetClass="entr" presetID="53" presetSubtype="0">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p:cTn dur="500" fill="hold" id="22"/>
                                        <p:tgtEl>
                                          <p:spTgt spid="25"/>
                                        </p:tgtEl>
                                        <p:attrNameLst>
                                          <p:attrName>ppt_w</p:attrName>
                                        </p:attrNameLst>
                                      </p:cBhvr>
                                      <p:tavLst>
                                        <p:tav tm="0">
                                          <p:val>
                                            <p:fltVal val="0"/>
                                          </p:val>
                                        </p:tav>
                                        <p:tav tm="100000">
                                          <p:val>
                                            <p:strVal val="#ppt_w"/>
                                          </p:val>
                                        </p:tav>
                                      </p:tavLst>
                                    </p:anim>
                                    <p:anim calcmode="lin" valueType="num">
                                      <p:cBhvr>
                                        <p:cTn dur="500" fill="hold" id="23"/>
                                        <p:tgtEl>
                                          <p:spTgt spid="25"/>
                                        </p:tgtEl>
                                        <p:attrNameLst>
                                          <p:attrName>ppt_h</p:attrName>
                                        </p:attrNameLst>
                                      </p:cBhvr>
                                      <p:tavLst>
                                        <p:tav tm="0">
                                          <p:val>
                                            <p:fltVal val="0"/>
                                          </p:val>
                                        </p:tav>
                                        <p:tav tm="100000">
                                          <p:val>
                                            <p:strVal val="#ppt_h"/>
                                          </p:val>
                                        </p:tav>
                                      </p:tavLst>
                                    </p:anim>
                                    <p:animEffect filter="fade" transition="in">
                                      <p:cBhvr>
                                        <p:cTn dur="500" id="24"/>
                                        <p:tgtEl>
                                          <p:spTgt spid="25"/>
                                        </p:tgtEl>
                                      </p:cBhvr>
                                    </p:animEffect>
                                  </p:childTnLst>
                                </p:cTn>
                              </p:par>
                              <p:par>
                                <p:cTn fill="hold" id="25" nodeType="withEffect" presetClass="entr" presetID="53" presetSubtype="0">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p:cTn dur="500" fill="hold" id="27"/>
                                        <p:tgtEl>
                                          <p:spTgt spid="23"/>
                                        </p:tgtEl>
                                        <p:attrNameLst>
                                          <p:attrName>ppt_w</p:attrName>
                                        </p:attrNameLst>
                                      </p:cBhvr>
                                      <p:tavLst>
                                        <p:tav tm="0">
                                          <p:val>
                                            <p:fltVal val="0"/>
                                          </p:val>
                                        </p:tav>
                                        <p:tav tm="100000">
                                          <p:val>
                                            <p:strVal val="#ppt_w"/>
                                          </p:val>
                                        </p:tav>
                                      </p:tavLst>
                                    </p:anim>
                                    <p:anim calcmode="lin" valueType="num">
                                      <p:cBhvr>
                                        <p:cTn dur="500" fill="hold" id="28"/>
                                        <p:tgtEl>
                                          <p:spTgt spid="23"/>
                                        </p:tgtEl>
                                        <p:attrNameLst>
                                          <p:attrName>ppt_h</p:attrName>
                                        </p:attrNameLst>
                                      </p:cBhvr>
                                      <p:tavLst>
                                        <p:tav tm="0">
                                          <p:val>
                                            <p:fltVal val="0"/>
                                          </p:val>
                                        </p:tav>
                                        <p:tav tm="100000">
                                          <p:val>
                                            <p:strVal val="#ppt_h"/>
                                          </p:val>
                                        </p:tav>
                                      </p:tavLst>
                                    </p:anim>
                                    <p:animEffect filter="fade" transition="in">
                                      <p:cBhvr>
                                        <p:cTn dur="500" id="29"/>
                                        <p:tgtEl>
                                          <p:spTgt spid="23"/>
                                        </p:tgtEl>
                                      </p:cBhvr>
                                    </p:animEffect>
                                  </p:childTnLst>
                                </p:cTn>
                              </p:par>
                            </p:childTnLst>
                          </p:cTn>
                        </p:par>
                        <p:par>
                          <p:cTn fill="hold" id="30" nodeType="afterGroup">
                            <p:stCondLst>
                              <p:cond delay="500"/>
                            </p:stCondLst>
                            <p:childTnLst>
                              <p:par>
                                <p:cTn fill="hold" grpId="0" id="31" nodeType="afterEffect" presetClass="entr" presetID="10" presetSubtype="0">
                                  <p:stCondLst>
                                    <p:cond delay="0"/>
                                  </p:stCondLst>
                                  <p:childTnLst>
                                    <p:set>
                                      <p:cBhvr>
                                        <p:cTn dur="1" fill="hold" id="32">
                                          <p:stCondLst>
                                            <p:cond delay="0"/>
                                          </p:stCondLst>
                                        </p:cTn>
                                        <p:tgtEl>
                                          <p:spTgt spid="32"/>
                                        </p:tgtEl>
                                        <p:attrNameLst>
                                          <p:attrName>style.visibility</p:attrName>
                                        </p:attrNameLst>
                                      </p:cBhvr>
                                      <p:to>
                                        <p:strVal val="visible"/>
                                      </p:to>
                                    </p:set>
                                    <p:animEffect filter="fade" transition="in">
                                      <p:cBhvr>
                                        <p:cTn dur="500" id="33"/>
                                        <p:tgtEl>
                                          <p:spTgt spid="3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36"/>
                                        </p:tgtEl>
                                        <p:attrNameLst>
                                          <p:attrName>style.visibility</p:attrName>
                                        </p:attrNameLst>
                                      </p:cBhvr>
                                      <p:to>
                                        <p:strVal val="visible"/>
                                      </p:to>
                                    </p:set>
                                    <p:animEffect filter="fade" transition="in">
                                      <p:cBhvr>
                                        <p:cTn dur="500" id="36"/>
                                        <p:tgtEl>
                                          <p:spTgt spid="36"/>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35"/>
                                        </p:tgtEl>
                                        <p:attrNameLst>
                                          <p:attrName>style.visibility</p:attrName>
                                        </p:attrNameLst>
                                      </p:cBhvr>
                                      <p:to>
                                        <p:strVal val="visible"/>
                                      </p:to>
                                    </p:set>
                                    <p:animEffect filter="fade" transition="in">
                                      <p:cBhvr>
                                        <p:cTn dur="500" id="39"/>
                                        <p:tgtEl>
                                          <p:spTgt spid="35"/>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34"/>
                                        </p:tgtEl>
                                        <p:attrNameLst>
                                          <p:attrName>style.visibility</p:attrName>
                                        </p:attrNameLst>
                                      </p:cBhvr>
                                      <p:to>
                                        <p:strVal val="visible"/>
                                      </p:to>
                                    </p:set>
                                    <p:animEffect filter="fade" transition="in">
                                      <p:cBhvr>
                                        <p:cTn dur="500" id="42"/>
                                        <p:tgtEl>
                                          <p:spTgt spid="34"/>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33"/>
                                        </p:tgtEl>
                                        <p:attrNameLst>
                                          <p:attrName>style.visibility</p:attrName>
                                        </p:attrNameLst>
                                      </p:cBhvr>
                                      <p:to>
                                        <p:strVal val="visible"/>
                                      </p:to>
                                    </p:set>
                                    <p:animEffect filter="fade" transition="in">
                                      <p:cBhvr>
                                        <p:cTn dur="500" id="4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占位符 15"/>
          <p:cNvPicPr>
            <a:picLocks noChangeAspect="1" noGrp="1"/>
          </p:cNvPicPr>
          <p:nvPr>
            <p:ph idx="10" sz="quarter" type="pic"/>
          </p:nvPr>
        </p:nvPicPr>
        <p:blipFill>
          <a:blip r:embed="rId3">
            <a:extLst>
              <a:ext uri="{28A0092B-C50C-407E-A947-70E740481C1C}">
                <a14:useLocalDpi val="0"/>
              </a:ext>
            </a:extLst>
          </a:blip>
          <a:stretch>
            <a:fillRect/>
          </a:stretch>
        </p:blipFill>
        <p:spPr>
          <a:ln w="25400">
            <a:solidFill>
              <a:srgbClr val="E06741"/>
            </a:solidFill>
          </a:ln>
        </p:spPr>
      </p:pic>
      <p:pic>
        <p:nvPicPr>
          <p:cNvPr id="20" name="图片占位符 19"/>
          <p:cNvPicPr>
            <a:picLocks noChangeAspect="1" noGrp="1"/>
          </p:cNvPicPr>
          <p:nvPr>
            <p:ph idx="11" sz="quarter" type="pic"/>
          </p:nvPr>
        </p:nvPicPr>
        <p:blipFill>
          <a:blip r:embed="rId4">
            <a:extLst>
              <a:ext uri="{28A0092B-C50C-407E-A947-70E740481C1C}">
                <a14:useLocalDpi val="0"/>
              </a:ext>
            </a:extLst>
          </a:blip>
          <a:srcRect b="39" t="39"/>
          <a:stretch>
            <a:fillRect/>
          </a:stretch>
        </p:blipFill>
        <p:spPr>
          <a:ln w="25400">
            <a:solidFill>
              <a:srgbClr val="E06741"/>
            </a:solidFill>
          </a:ln>
        </p:spPr>
      </p:pic>
      <p:pic>
        <p:nvPicPr>
          <p:cNvPr id="18" name="图片占位符 17"/>
          <p:cNvPicPr>
            <a:picLocks noChangeAspect="1" noGrp="1"/>
          </p:cNvPicPr>
          <p:nvPr>
            <p:ph idx="12" sz="quarter" type="pic"/>
          </p:nvPr>
        </p:nvPicPr>
        <p:blipFill>
          <a:blip r:embed="rId5">
            <a:extLst>
              <a:ext uri="{28A0092B-C50C-407E-A947-70E740481C1C}">
                <a14:useLocalDpi val="0"/>
              </a:ext>
            </a:extLst>
          </a:blip>
          <a:srcRect l="39" r="39"/>
          <a:stretch>
            <a:fillRect/>
          </a:stretch>
        </p:blipFill>
        <p:spPr>
          <a:ln w="25400">
            <a:solidFill>
              <a:srgbClr val="E06741"/>
            </a:solidFill>
          </a:ln>
        </p:spPr>
      </p:pic>
      <p:pic>
        <p:nvPicPr>
          <p:cNvPr id="22" name="图片占位符 21"/>
          <p:cNvPicPr>
            <a:picLocks noChangeAspect="1" noGrp="1"/>
          </p:cNvPicPr>
          <p:nvPr>
            <p:ph idx="13" sz="quarter" type="pic"/>
          </p:nvPr>
        </p:nvPicPr>
        <p:blipFill>
          <a:blip r:embed="rId6">
            <a:extLst>
              <a:ext uri="{28A0092B-C50C-407E-A947-70E740481C1C}">
                <a14:useLocalDpi val="0"/>
              </a:ext>
            </a:extLst>
          </a:blip>
          <a:stretch>
            <a:fillRect/>
          </a:stretch>
        </p:blipFill>
        <p:spPr>
          <a:ln w="25400">
            <a:solidFill>
              <a:srgbClr val="E06741"/>
            </a:solidFill>
          </a:ln>
        </p:spPr>
      </p:pic>
      <p:grpSp>
        <p:nvGrpSpPr>
          <p:cNvPr id="23" name="组合 22"/>
          <p:cNvGrpSpPr/>
          <p:nvPr/>
        </p:nvGrpSpPr>
        <p:grpSpPr>
          <a:xfrm>
            <a:off x="3327648" y="2218643"/>
            <a:ext cx="2450852" cy="1220554"/>
            <a:chOff x="1866391" y="3891261"/>
            <a:chExt cx="2450852" cy="1220554"/>
          </a:xfrm>
        </p:grpSpPr>
        <p:sp>
          <p:nvSpPr>
            <p:cNvPr id="24" name="矩形 23"/>
            <p:cNvSpPr/>
            <p:nvPr/>
          </p:nvSpPr>
          <p:spPr>
            <a:xfrm>
              <a:off x="1866390" y="4243885"/>
              <a:ext cx="2450852"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25" name="矩形 24"/>
            <p:cNvSpPr/>
            <p:nvPr/>
          </p:nvSpPr>
          <p:spPr>
            <a:xfrm>
              <a:off x="1866390" y="3891261"/>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26" name="组合 25"/>
          <p:cNvGrpSpPr/>
          <p:nvPr/>
        </p:nvGrpSpPr>
        <p:grpSpPr>
          <a:xfrm>
            <a:off x="8326006" y="2218643"/>
            <a:ext cx="2450852" cy="1220554"/>
            <a:chOff x="1866391" y="3891261"/>
            <a:chExt cx="2450852" cy="1220554"/>
          </a:xfrm>
        </p:grpSpPr>
        <p:sp>
          <p:nvSpPr>
            <p:cNvPr id="27" name="矩形 26"/>
            <p:cNvSpPr/>
            <p:nvPr/>
          </p:nvSpPr>
          <p:spPr>
            <a:xfrm>
              <a:off x="1866392" y="4243885"/>
              <a:ext cx="2450852"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28" name="矩形 27"/>
            <p:cNvSpPr/>
            <p:nvPr/>
          </p:nvSpPr>
          <p:spPr>
            <a:xfrm>
              <a:off x="1866390" y="3891261"/>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29" name="组合 28"/>
          <p:cNvGrpSpPr/>
          <p:nvPr/>
        </p:nvGrpSpPr>
        <p:grpSpPr>
          <a:xfrm>
            <a:off x="3327648" y="4487796"/>
            <a:ext cx="2450852" cy="1220554"/>
            <a:chOff x="1866391" y="3891261"/>
            <a:chExt cx="2450852" cy="1220554"/>
          </a:xfrm>
        </p:grpSpPr>
        <p:sp>
          <p:nvSpPr>
            <p:cNvPr id="30" name="矩形 29"/>
            <p:cNvSpPr/>
            <p:nvPr/>
          </p:nvSpPr>
          <p:spPr>
            <a:xfrm>
              <a:off x="1866390" y="4243884"/>
              <a:ext cx="2450852"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31" name="矩形 30"/>
            <p:cNvSpPr/>
            <p:nvPr/>
          </p:nvSpPr>
          <p:spPr>
            <a:xfrm>
              <a:off x="1866390" y="3891260"/>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32" name="组合 31"/>
          <p:cNvGrpSpPr/>
          <p:nvPr/>
        </p:nvGrpSpPr>
        <p:grpSpPr>
          <a:xfrm>
            <a:off x="8326006" y="4487796"/>
            <a:ext cx="2450852" cy="1220554"/>
            <a:chOff x="1866391" y="3891261"/>
            <a:chExt cx="2450852" cy="1220554"/>
          </a:xfrm>
        </p:grpSpPr>
        <p:sp>
          <p:nvSpPr>
            <p:cNvPr id="33" name="矩形 32"/>
            <p:cNvSpPr/>
            <p:nvPr/>
          </p:nvSpPr>
          <p:spPr>
            <a:xfrm>
              <a:off x="1866392" y="4243884"/>
              <a:ext cx="2450852"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34" name="矩形 33"/>
            <p:cNvSpPr/>
            <p:nvPr/>
          </p:nvSpPr>
          <p:spPr>
            <a:xfrm>
              <a:off x="1866390" y="3891260"/>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pic>
        <p:nvPicPr>
          <p:cNvPr id="35" name="图片 34"/>
          <p:cNvPicPr>
            <a:picLocks noChangeAspect="1"/>
          </p:cNvPicPr>
          <p:nvPr/>
        </p:nvPicPr>
        <p:blipFill>
          <a:blip r:embed="rId7"/>
          <a:stretch>
            <a:fillRect/>
          </a:stretch>
        </p:blipFill>
        <p:spPr>
          <a:xfrm rot="16200000">
            <a:off x="145169" y="-145167"/>
            <a:ext cx="1268414" cy="1558750"/>
          </a:xfrm>
          <a:prstGeom prst="rect">
            <a:avLst/>
          </a:prstGeom>
        </p:spPr>
      </p:pic>
      <p:grpSp>
        <p:nvGrpSpPr>
          <p:cNvPr id="36" name="组合 35"/>
          <p:cNvGrpSpPr/>
          <p:nvPr/>
        </p:nvGrpSpPr>
        <p:grpSpPr>
          <a:xfrm>
            <a:off x="1785305" y="394109"/>
            <a:ext cx="4440139" cy="712314"/>
            <a:chOff x="1451102" y="1713400"/>
            <a:chExt cx="4440139" cy="712314"/>
          </a:xfrm>
        </p:grpSpPr>
        <p:grpSp>
          <p:nvGrpSpPr>
            <p:cNvPr id="37" name="组合 36"/>
            <p:cNvGrpSpPr/>
            <p:nvPr/>
          </p:nvGrpSpPr>
          <p:grpSpPr>
            <a:xfrm>
              <a:off x="1451102" y="1713400"/>
              <a:ext cx="2998505" cy="535920"/>
              <a:chOff x="5906988" y="1931114"/>
              <a:chExt cx="2998505" cy="535920"/>
            </a:xfrm>
          </p:grpSpPr>
          <p:sp>
            <p:nvSpPr>
              <p:cNvPr id="39" name="矩形 38"/>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活动前期准备</a:t>
                </a:r>
              </a:p>
            </p:txBody>
          </p:sp>
          <p:sp>
            <p:nvSpPr>
              <p:cNvPr id="40" name="矩形 39"/>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03.</a:t>
                </a:r>
              </a:p>
            </p:txBody>
          </p:sp>
        </p:grpSp>
        <p:sp>
          <p:nvSpPr>
            <p:cNvPr id="38" name="文本框 37"/>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25680833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id="10" nodeType="with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par>
                                <p:cTn fill="hold" id="15" nodeType="withEffect" presetClass="entr" presetID="53"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fltVal val="0"/>
                                          </p:val>
                                        </p:tav>
                                        <p:tav tm="100000">
                                          <p:val>
                                            <p:strVal val="#ppt_w"/>
                                          </p:val>
                                        </p:tav>
                                      </p:tavLst>
                                    </p:anim>
                                    <p:anim calcmode="lin" valueType="num">
                                      <p:cBhvr>
                                        <p:cTn dur="500" fill="hold" id="18"/>
                                        <p:tgtEl>
                                          <p:spTgt spid="18"/>
                                        </p:tgtEl>
                                        <p:attrNameLst>
                                          <p:attrName>ppt_h</p:attrName>
                                        </p:attrNameLst>
                                      </p:cBhvr>
                                      <p:tavLst>
                                        <p:tav tm="0">
                                          <p:val>
                                            <p:fltVal val="0"/>
                                          </p:val>
                                        </p:tav>
                                        <p:tav tm="100000">
                                          <p:val>
                                            <p:strVal val="#ppt_h"/>
                                          </p:val>
                                        </p:tav>
                                      </p:tavLst>
                                    </p:anim>
                                    <p:animEffect filter="fade" transition="in">
                                      <p:cBhvr>
                                        <p:cTn dur="500" id="19"/>
                                        <p:tgtEl>
                                          <p:spTgt spid="18"/>
                                        </p:tgtEl>
                                      </p:cBhvr>
                                    </p:animEffect>
                                  </p:childTnLst>
                                </p:cTn>
                              </p:par>
                              <p:par>
                                <p:cTn fill="hold" id="20" nodeType="withEffect" presetClass="entr" presetID="53" presetSubtype="0">
                                  <p:stCondLst>
                                    <p:cond delay="0"/>
                                  </p:stCondLst>
                                  <p:childTnLst>
                                    <p:set>
                                      <p:cBhvr>
                                        <p:cTn dur="1" fill="hold" id="21">
                                          <p:stCondLst>
                                            <p:cond delay="0"/>
                                          </p:stCondLst>
                                        </p:cTn>
                                        <p:tgtEl>
                                          <p:spTgt spid="22"/>
                                        </p:tgtEl>
                                        <p:attrNameLst>
                                          <p:attrName>style.visibility</p:attrName>
                                        </p:attrNameLst>
                                      </p:cBhvr>
                                      <p:to>
                                        <p:strVal val="visible"/>
                                      </p:to>
                                    </p:set>
                                    <p:anim calcmode="lin" valueType="num">
                                      <p:cBhvr>
                                        <p:cTn dur="500" fill="hold" id="22"/>
                                        <p:tgtEl>
                                          <p:spTgt spid="22"/>
                                        </p:tgtEl>
                                        <p:attrNameLst>
                                          <p:attrName>ppt_w</p:attrName>
                                        </p:attrNameLst>
                                      </p:cBhvr>
                                      <p:tavLst>
                                        <p:tav tm="0">
                                          <p:val>
                                            <p:fltVal val="0"/>
                                          </p:val>
                                        </p:tav>
                                        <p:tav tm="100000">
                                          <p:val>
                                            <p:strVal val="#ppt_w"/>
                                          </p:val>
                                        </p:tav>
                                      </p:tavLst>
                                    </p:anim>
                                    <p:anim calcmode="lin" valueType="num">
                                      <p:cBhvr>
                                        <p:cTn dur="500" fill="hold" id="23"/>
                                        <p:tgtEl>
                                          <p:spTgt spid="22"/>
                                        </p:tgtEl>
                                        <p:attrNameLst>
                                          <p:attrName>ppt_h</p:attrName>
                                        </p:attrNameLst>
                                      </p:cBhvr>
                                      <p:tavLst>
                                        <p:tav tm="0">
                                          <p:val>
                                            <p:fltVal val="0"/>
                                          </p:val>
                                        </p:tav>
                                        <p:tav tm="100000">
                                          <p:val>
                                            <p:strVal val="#ppt_h"/>
                                          </p:val>
                                        </p:tav>
                                      </p:tavLst>
                                    </p:anim>
                                    <p:animEffect filter="fade" transition="in">
                                      <p:cBhvr>
                                        <p:cTn dur="500" id="24"/>
                                        <p:tgtEl>
                                          <p:spTgt spid="22"/>
                                        </p:tgtEl>
                                      </p:cBhvr>
                                    </p:animEffect>
                                  </p:childTnLst>
                                </p:cTn>
                              </p:par>
                            </p:childTnLst>
                          </p:cTn>
                        </p:par>
                        <p:par>
                          <p:cTn fill="hold" id="25" nodeType="afterGroup">
                            <p:stCondLst>
                              <p:cond delay="500"/>
                            </p:stCondLst>
                            <p:childTnLst>
                              <p:par>
                                <p:cTn fill="hold" id="26" nodeType="afterEffect" presetClass="entr" presetID="2" presetSubtype="2">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additive="base">
                                        <p:cTn dur="500" fill="hold" id="28"/>
                                        <p:tgtEl>
                                          <p:spTgt spid="23"/>
                                        </p:tgtEl>
                                        <p:attrNameLst>
                                          <p:attrName>ppt_x</p:attrName>
                                        </p:attrNameLst>
                                      </p:cBhvr>
                                      <p:tavLst>
                                        <p:tav tm="0">
                                          <p:val>
                                            <p:strVal val="1+#ppt_w/2"/>
                                          </p:val>
                                        </p:tav>
                                        <p:tav tm="100000">
                                          <p:val>
                                            <p:strVal val="#ppt_x"/>
                                          </p:val>
                                        </p:tav>
                                      </p:tavLst>
                                    </p:anim>
                                    <p:anim calcmode="lin" valueType="num">
                                      <p:cBhvr additive="base">
                                        <p:cTn dur="500" fill="hold" id="29"/>
                                        <p:tgtEl>
                                          <p:spTgt spid="23"/>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additive="base">
                                        <p:cTn dur="500" fill="hold" id="32"/>
                                        <p:tgtEl>
                                          <p:spTgt spid="29"/>
                                        </p:tgtEl>
                                        <p:attrNameLst>
                                          <p:attrName>ppt_x</p:attrName>
                                        </p:attrNameLst>
                                      </p:cBhvr>
                                      <p:tavLst>
                                        <p:tav tm="0">
                                          <p:val>
                                            <p:strVal val="1+#ppt_w/2"/>
                                          </p:val>
                                        </p:tav>
                                        <p:tav tm="100000">
                                          <p:val>
                                            <p:strVal val="#ppt_x"/>
                                          </p:val>
                                        </p:tav>
                                      </p:tavLst>
                                    </p:anim>
                                    <p:anim calcmode="lin" valueType="num">
                                      <p:cBhvr additive="base">
                                        <p:cTn dur="500" fill="hold" id="33"/>
                                        <p:tgtEl>
                                          <p:spTgt spid="29"/>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0"/>
                                  </p:stCondLst>
                                  <p:childTnLst>
                                    <p:set>
                                      <p:cBhvr>
                                        <p:cTn dur="1" fill="hold" id="35">
                                          <p:stCondLst>
                                            <p:cond delay="0"/>
                                          </p:stCondLst>
                                        </p:cTn>
                                        <p:tgtEl>
                                          <p:spTgt spid="26"/>
                                        </p:tgtEl>
                                        <p:attrNameLst>
                                          <p:attrName>style.visibility</p:attrName>
                                        </p:attrNameLst>
                                      </p:cBhvr>
                                      <p:to>
                                        <p:strVal val="visible"/>
                                      </p:to>
                                    </p:set>
                                    <p:anim calcmode="lin" valueType="num">
                                      <p:cBhvr additive="base">
                                        <p:cTn dur="500" fill="hold" id="36"/>
                                        <p:tgtEl>
                                          <p:spTgt spid="26"/>
                                        </p:tgtEl>
                                        <p:attrNameLst>
                                          <p:attrName>ppt_x</p:attrName>
                                        </p:attrNameLst>
                                      </p:cBhvr>
                                      <p:tavLst>
                                        <p:tav tm="0">
                                          <p:val>
                                            <p:strVal val="1+#ppt_w/2"/>
                                          </p:val>
                                        </p:tav>
                                        <p:tav tm="100000">
                                          <p:val>
                                            <p:strVal val="#ppt_x"/>
                                          </p:val>
                                        </p:tav>
                                      </p:tavLst>
                                    </p:anim>
                                    <p:anim calcmode="lin" valueType="num">
                                      <p:cBhvr additive="base">
                                        <p:cTn dur="500" fill="hold" id="37"/>
                                        <p:tgtEl>
                                          <p:spTgt spid="26"/>
                                        </p:tgtEl>
                                        <p:attrNameLst>
                                          <p:attrName>ppt_y</p:attrName>
                                        </p:attrNameLst>
                                      </p:cBhvr>
                                      <p:tavLst>
                                        <p:tav tm="0">
                                          <p:val>
                                            <p:strVal val="#ppt_y"/>
                                          </p:val>
                                        </p:tav>
                                        <p:tav tm="100000">
                                          <p:val>
                                            <p:strVal val="#ppt_y"/>
                                          </p:val>
                                        </p:tav>
                                      </p:tavLst>
                                    </p:anim>
                                  </p:childTnLst>
                                </p:cTn>
                              </p:par>
                              <p:par>
                                <p:cTn fill="hold" id="38" nodeType="withEffect" presetClass="entr" presetID="2" presetSubtype="2">
                                  <p:stCondLst>
                                    <p:cond delay="0"/>
                                  </p:stCondLst>
                                  <p:childTnLst>
                                    <p:set>
                                      <p:cBhvr>
                                        <p:cTn dur="1" fill="hold" id="39">
                                          <p:stCondLst>
                                            <p:cond delay="0"/>
                                          </p:stCondLst>
                                        </p:cTn>
                                        <p:tgtEl>
                                          <p:spTgt spid="32"/>
                                        </p:tgtEl>
                                        <p:attrNameLst>
                                          <p:attrName>style.visibility</p:attrName>
                                        </p:attrNameLst>
                                      </p:cBhvr>
                                      <p:to>
                                        <p:strVal val="visible"/>
                                      </p:to>
                                    </p:set>
                                    <p:anim calcmode="lin" valueType="num">
                                      <p:cBhvr additive="base">
                                        <p:cTn dur="500" fill="hold" id="40"/>
                                        <p:tgtEl>
                                          <p:spTgt spid="32"/>
                                        </p:tgtEl>
                                        <p:attrNameLst>
                                          <p:attrName>ppt_x</p:attrName>
                                        </p:attrNameLst>
                                      </p:cBhvr>
                                      <p:tavLst>
                                        <p:tav tm="0">
                                          <p:val>
                                            <p:strVal val="1+#ppt_w/2"/>
                                          </p:val>
                                        </p:tav>
                                        <p:tav tm="100000">
                                          <p:val>
                                            <p:strVal val="#ppt_x"/>
                                          </p:val>
                                        </p:tav>
                                      </p:tavLst>
                                    </p:anim>
                                    <p:anim calcmode="lin" valueType="num">
                                      <p:cBhvr additive="base">
                                        <p:cTn dur="500" fill="hold" id="41"/>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61417" y="2065720"/>
            <a:ext cx="9695508" cy="3444877"/>
            <a:chOff x="1261417" y="2065720"/>
            <a:chExt cx="9695508" cy="3444877"/>
          </a:xfrm>
        </p:grpSpPr>
        <p:sp>
          <p:nvSpPr>
            <p:cNvPr id="27" name="矩形 26"/>
            <p:cNvSpPr/>
            <p:nvPr/>
          </p:nvSpPr>
          <p:spPr>
            <a:xfrm>
              <a:off x="1572004" y="2083994"/>
              <a:ext cx="2011323" cy="859536"/>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28" name="矩形 27"/>
            <p:cNvSpPr/>
            <p:nvPr/>
          </p:nvSpPr>
          <p:spPr>
            <a:xfrm>
              <a:off x="4919160" y="2083994"/>
              <a:ext cx="2011323" cy="859536"/>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29" name="矩形 28"/>
            <p:cNvSpPr/>
            <p:nvPr/>
          </p:nvSpPr>
          <p:spPr>
            <a:xfrm>
              <a:off x="8314212" y="2083994"/>
              <a:ext cx="2011323" cy="859536"/>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30" name="矩形 29"/>
            <p:cNvSpPr/>
            <p:nvPr/>
          </p:nvSpPr>
          <p:spPr>
            <a:xfrm>
              <a:off x="8557760" y="4607096"/>
              <a:ext cx="2011323" cy="859536"/>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31" name="矩形 30"/>
            <p:cNvSpPr/>
            <p:nvPr/>
          </p:nvSpPr>
          <p:spPr>
            <a:xfrm>
              <a:off x="5198348" y="4607096"/>
              <a:ext cx="2011323" cy="859536"/>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32" name="矩形 31"/>
            <p:cNvSpPr/>
            <p:nvPr/>
          </p:nvSpPr>
          <p:spPr>
            <a:xfrm>
              <a:off x="1829412" y="4619796"/>
              <a:ext cx="2011323" cy="859536"/>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a:t>
              </a:r>
            </a:p>
          </p:txBody>
        </p:sp>
        <p:cxnSp>
          <p:nvCxnSpPr>
            <p:cNvPr id="3" name="直接箭头连接符 2"/>
            <p:cNvCxnSpPr/>
            <p:nvPr/>
          </p:nvCxnSpPr>
          <p:spPr>
            <a:xfrm>
              <a:off x="1261417" y="3814763"/>
              <a:ext cx="9695508" cy="0"/>
            </a:xfrm>
            <a:prstGeom prst="straightConnector1">
              <a:avLst/>
            </a:prstGeom>
            <a:ln w="19050">
              <a:solidFill>
                <a:schemeClr val="bg1">
                  <a:lumMod val="65000"/>
                </a:schemeClr>
              </a:solidFill>
              <a:tailEnd len="lg" type="arrow" w="lg"/>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rot="16200000">
              <a:off x="153023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rot="16200000">
              <a:off x="321425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16200000">
              <a:off x="489827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6200000">
              <a:off x="658229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6200000">
              <a:off x="826631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6200000">
              <a:off x="995033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a:off x="1789437" y="31741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a:off x="5151433" y="31741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6"/>
            <p:cNvSpPr/>
            <p:nvPr/>
          </p:nvSpPr>
          <p:spPr>
            <a:xfrm>
              <a:off x="8513429" y="31741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flipV="1">
              <a:off x="10209537" y="4322876"/>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flipV="1">
              <a:off x="6841497" y="4322876"/>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flipV="1">
              <a:off x="3473457" y="4322876"/>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p:cNvSpPr/>
            <p:nvPr/>
          </p:nvSpPr>
          <p:spPr>
            <a:xfrm>
              <a:off x="1423557" y="2065720"/>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圆角 21"/>
            <p:cNvSpPr/>
            <p:nvPr/>
          </p:nvSpPr>
          <p:spPr>
            <a:xfrm>
              <a:off x="4791597" y="2065720"/>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圆角 22"/>
            <p:cNvSpPr/>
            <p:nvPr/>
          </p:nvSpPr>
          <p:spPr>
            <a:xfrm>
              <a:off x="8159637" y="2065720"/>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圆角 23"/>
            <p:cNvSpPr/>
            <p:nvPr/>
          </p:nvSpPr>
          <p:spPr>
            <a:xfrm>
              <a:off x="8418837" y="4586243"/>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圆角 24"/>
            <p:cNvSpPr/>
            <p:nvPr/>
          </p:nvSpPr>
          <p:spPr>
            <a:xfrm>
              <a:off x="5050797" y="4586243"/>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圆角 25"/>
            <p:cNvSpPr/>
            <p:nvPr/>
          </p:nvSpPr>
          <p:spPr>
            <a:xfrm>
              <a:off x="1682757" y="4573543"/>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1637291" y="3630096"/>
              <a:ext cx="436880" cy="365760"/>
            </a:xfrm>
            <a:prstGeom prst="rect">
              <a:avLst/>
            </a:prstGeom>
            <a:noFill/>
          </p:spPr>
          <p:txBody>
            <a:bodyPr rtlCol="0" wrap="none">
              <a:spAutoFit/>
            </a:bodyPr>
            <a:lstStyle/>
            <a:p>
              <a:pPr algn="ctr"/>
              <a:r>
                <a:rPr altLang="zh-CN" b="1" lang="en-US">
                  <a:solidFill>
                    <a:schemeClr val="bg1"/>
                  </a:solidFill>
                </a:rPr>
                <a:t>01</a:t>
              </a:r>
            </a:p>
          </p:txBody>
        </p:sp>
        <p:sp>
          <p:nvSpPr>
            <p:cNvPr id="34" name="文本框 33"/>
            <p:cNvSpPr txBox="1"/>
            <p:nvPr/>
          </p:nvSpPr>
          <p:spPr>
            <a:xfrm>
              <a:off x="3321312" y="3630096"/>
              <a:ext cx="436880" cy="365760"/>
            </a:xfrm>
            <a:prstGeom prst="rect">
              <a:avLst/>
            </a:prstGeom>
            <a:noFill/>
          </p:spPr>
          <p:txBody>
            <a:bodyPr rtlCol="0" wrap="none">
              <a:spAutoFit/>
            </a:bodyPr>
            <a:lstStyle/>
            <a:p>
              <a:pPr algn="ctr"/>
              <a:r>
                <a:rPr altLang="zh-CN" b="1" lang="en-US">
                  <a:solidFill>
                    <a:schemeClr val="bg1"/>
                  </a:solidFill>
                </a:rPr>
                <a:t>02</a:t>
              </a:r>
            </a:p>
          </p:txBody>
        </p:sp>
        <p:sp>
          <p:nvSpPr>
            <p:cNvPr id="35" name="文本框 34"/>
            <p:cNvSpPr txBox="1"/>
            <p:nvPr/>
          </p:nvSpPr>
          <p:spPr>
            <a:xfrm>
              <a:off x="4999287" y="3630096"/>
              <a:ext cx="436880" cy="365760"/>
            </a:xfrm>
            <a:prstGeom prst="rect">
              <a:avLst/>
            </a:prstGeom>
            <a:noFill/>
          </p:spPr>
          <p:txBody>
            <a:bodyPr rtlCol="0" wrap="none">
              <a:spAutoFit/>
            </a:bodyPr>
            <a:lstStyle/>
            <a:p>
              <a:pPr algn="ctr"/>
              <a:r>
                <a:rPr altLang="zh-CN" b="1" lang="en-US">
                  <a:solidFill>
                    <a:schemeClr val="bg1"/>
                  </a:solidFill>
                </a:rPr>
                <a:t>03</a:t>
              </a:r>
            </a:p>
          </p:txBody>
        </p:sp>
        <p:sp>
          <p:nvSpPr>
            <p:cNvPr id="36" name="文本框 35"/>
            <p:cNvSpPr txBox="1"/>
            <p:nvPr/>
          </p:nvSpPr>
          <p:spPr>
            <a:xfrm>
              <a:off x="6677263" y="3630096"/>
              <a:ext cx="436880" cy="365760"/>
            </a:xfrm>
            <a:prstGeom prst="rect">
              <a:avLst/>
            </a:prstGeom>
            <a:noFill/>
          </p:spPr>
          <p:txBody>
            <a:bodyPr rtlCol="0" wrap="none">
              <a:spAutoFit/>
            </a:bodyPr>
            <a:lstStyle/>
            <a:p>
              <a:pPr algn="ctr"/>
              <a:r>
                <a:rPr altLang="zh-CN" b="1" lang="en-US">
                  <a:solidFill>
                    <a:schemeClr val="bg1"/>
                  </a:solidFill>
                </a:rPr>
                <a:t>04</a:t>
              </a:r>
            </a:p>
          </p:txBody>
        </p:sp>
        <p:sp>
          <p:nvSpPr>
            <p:cNvPr id="37" name="文本框 36"/>
            <p:cNvSpPr txBox="1"/>
            <p:nvPr/>
          </p:nvSpPr>
          <p:spPr>
            <a:xfrm>
              <a:off x="8355239" y="3630096"/>
              <a:ext cx="436880" cy="365760"/>
            </a:xfrm>
            <a:prstGeom prst="rect">
              <a:avLst/>
            </a:prstGeom>
            <a:noFill/>
          </p:spPr>
          <p:txBody>
            <a:bodyPr rtlCol="0" wrap="none">
              <a:spAutoFit/>
            </a:bodyPr>
            <a:lstStyle/>
            <a:p>
              <a:pPr algn="ctr"/>
              <a:r>
                <a:rPr altLang="zh-CN" b="1" lang="en-US">
                  <a:solidFill>
                    <a:schemeClr val="bg1"/>
                  </a:solidFill>
                </a:rPr>
                <a:t>05</a:t>
              </a:r>
            </a:p>
          </p:txBody>
        </p:sp>
        <p:sp>
          <p:nvSpPr>
            <p:cNvPr id="38" name="文本框 37"/>
            <p:cNvSpPr txBox="1"/>
            <p:nvPr/>
          </p:nvSpPr>
          <p:spPr>
            <a:xfrm>
              <a:off x="10033215" y="3630096"/>
              <a:ext cx="436880" cy="365760"/>
            </a:xfrm>
            <a:prstGeom prst="rect">
              <a:avLst/>
            </a:prstGeom>
            <a:noFill/>
          </p:spPr>
          <p:txBody>
            <a:bodyPr rtlCol="0" wrap="none">
              <a:spAutoFit/>
            </a:bodyPr>
            <a:lstStyle/>
            <a:p>
              <a:pPr algn="ctr"/>
              <a:r>
                <a:rPr altLang="zh-CN" b="1" lang="en-US">
                  <a:solidFill>
                    <a:schemeClr val="bg1"/>
                  </a:solidFill>
                </a:rPr>
                <a:t>06</a:t>
              </a:r>
            </a:p>
          </p:txBody>
        </p:sp>
      </p:grpSp>
      <p:pic>
        <p:nvPicPr>
          <p:cNvPr id="39" name="图片 38"/>
          <p:cNvPicPr>
            <a:picLocks noChangeAspect="1"/>
          </p:cNvPicPr>
          <p:nvPr/>
        </p:nvPicPr>
        <p:blipFill>
          <a:blip r:embed="rId3"/>
          <a:stretch>
            <a:fillRect/>
          </a:stretch>
        </p:blipFill>
        <p:spPr>
          <a:xfrm rot="16200000">
            <a:off x="145169" y="-145167"/>
            <a:ext cx="1268414" cy="1558750"/>
          </a:xfrm>
          <a:prstGeom prst="rect">
            <a:avLst/>
          </a:prstGeom>
        </p:spPr>
      </p:pic>
      <p:grpSp>
        <p:nvGrpSpPr>
          <p:cNvPr id="40" name="组合 39"/>
          <p:cNvGrpSpPr/>
          <p:nvPr/>
        </p:nvGrpSpPr>
        <p:grpSpPr>
          <a:xfrm>
            <a:off x="1785305" y="394109"/>
            <a:ext cx="4440139" cy="712314"/>
            <a:chOff x="1451102" y="1713400"/>
            <a:chExt cx="4440139" cy="712314"/>
          </a:xfrm>
        </p:grpSpPr>
        <p:grpSp>
          <p:nvGrpSpPr>
            <p:cNvPr id="41" name="组合 40"/>
            <p:cNvGrpSpPr/>
            <p:nvPr/>
          </p:nvGrpSpPr>
          <p:grpSpPr>
            <a:xfrm>
              <a:off x="1451102" y="1713400"/>
              <a:ext cx="2998505" cy="535920"/>
              <a:chOff x="5906988" y="1931114"/>
              <a:chExt cx="2998505" cy="535920"/>
            </a:xfrm>
          </p:grpSpPr>
          <p:sp>
            <p:nvSpPr>
              <p:cNvPr id="43" name="矩形 42"/>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活动前期准备</a:t>
                </a:r>
              </a:p>
            </p:txBody>
          </p:sp>
          <p:sp>
            <p:nvSpPr>
              <p:cNvPr id="44" name="矩形 43"/>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03.</a:t>
                </a:r>
              </a:p>
            </p:txBody>
          </p:sp>
        </p:grpSp>
        <p:sp>
          <p:nvSpPr>
            <p:cNvPr id="42" name="文本框 41"/>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73986968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rcRect b="1009" r="537"/>
          <a:stretch>
            <a:fillRect/>
          </a:stretch>
        </p:blipFill>
        <p:spPr>
          <a:xfrm flipH="1" flipV="1">
            <a:off x="0" y="0"/>
            <a:ext cx="6739951" cy="5137152"/>
          </a:xfrm>
          <a:prstGeom prst="rect">
            <a:avLst/>
          </a:prstGeom>
        </p:spPr>
      </p:pic>
      <p:grpSp>
        <p:nvGrpSpPr>
          <p:cNvPr id="10" name="组合 9"/>
          <p:cNvGrpSpPr/>
          <p:nvPr/>
        </p:nvGrpSpPr>
        <p:grpSpPr>
          <a:xfrm>
            <a:off x="5342001" y="2263775"/>
            <a:ext cx="5661144" cy="2041355"/>
            <a:chOff x="5342001" y="2263775"/>
            <a:chExt cx="5661144" cy="2041355"/>
          </a:xfrm>
        </p:grpSpPr>
        <p:sp>
          <p:nvSpPr>
            <p:cNvPr id="3" name="矩形 2"/>
            <p:cNvSpPr/>
            <p:nvPr/>
          </p:nvSpPr>
          <p:spPr>
            <a:xfrm>
              <a:off x="7467464" y="3014507"/>
              <a:ext cx="3535680" cy="762000"/>
            </a:xfrm>
            <a:prstGeom prst="rect">
              <a:avLst/>
            </a:prstGeom>
          </p:spPr>
          <p:txBody>
            <a:bodyPr wrap="none">
              <a:spAutoFit/>
              <a:scene3d>
                <a:camera prst="orthographicFront"/>
                <a:lightRig dir="t" rig="threePt"/>
              </a:scene3d>
              <a:sp3d contourW="12700"/>
            </a:bodyPr>
            <a:lstStyle/>
            <a:p>
              <a:pPr algn="r"/>
              <a:r>
                <a:rPr altLang="en-US" b="1" lang="zh-CN" smtClean="0" sz="4400">
                  <a:solidFill>
                    <a:schemeClr val="accent1"/>
                  </a:solidFill>
                </a:rPr>
                <a:t>活动执行方案</a:t>
              </a:r>
            </a:p>
          </p:txBody>
        </p:sp>
        <p:sp>
          <p:nvSpPr>
            <p:cNvPr id="4" name="矩形 3"/>
            <p:cNvSpPr/>
            <p:nvPr/>
          </p:nvSpPr>
          <p:spPr>
            <a:xfrm>
              <a:off x="8770409" y="2263775"/>
              <a:ext cx="2232739" cy="701040"/>
            </a:xfrm>
            <a:prstGeom prst="rect">
              <a:avLst/>
            </a:prstGeom>
          </p:spPr>
          <p:txBody>
            <a:bodyPr wrap="none">
              <a:spAutoFit/>
              <a:scene3d>
                <a:camera prst="orthographicFront"/>
                <a:lightRig dir="t" rig="threePt"/>
              </a:scene3d>
              <a:sp3d contourW="12700"/>
            </a:bodyPr>
            <a:lstStyle/>
            <a:p>
              <a:pPr algn="r"/>
              <a:r>
                <a:rPr altLang="zh-CN" b="1" lang="en-US" smtClean="0" sz="4000">
                  <a:solidFill>
                    <a:schemeClr val="accent1"/>
                  </a:solidFill>
                </a:rPr>
                <a:t>PART 04</a:t>
              </a:r>
            </a:p>
          </p:txBody>
        </p:sp>
        <p:sp>
          <p:nvSpPr>
            <p:cNvPr id="5" name="文本框 4"/>
            <p:cNvSpPr txBox="1"/>
            <p:nvPr/>
          </p:nvSpPr>
          <p:spPr>
            <a:xfrm>
              <a:off x="5342001" y="3826795"/>
              <a:ext cx="5661144" cy="473659"/>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100">
                  <a:solidFill>
                    <a:schemeClr val="tx1">
                      <a:lumMod val="65000"/>
                      <a:lumOff val="35000"/>
                    </a:schemeClr>
                  </a:solidFill>
                  <a:latin typeface="+mj-ea"/>
                  <a:ea typeface="+mj-ea"/>
                </a:rPr>
                <a:t>The user can demonstrate on a projector or computer, or print the presentation and make it into a film to be used in a wider field</a:t>
              </a:r>
            </a:p>
          </p:txBody>
        </p:sp>
      </p:grpSp>
      <p:grpSp>
        <p:nvGrpSpPr>
          <p:cNvPr id="11" name="组合 10"/>
          <p:cNvGrpSpPr/>
          <p:nvPr/>
        </p:nvGrpSpPr>
        <p:grpSpPr>
          <a:xfrm>
            <a:off x="3169317" y="5137953"/>
            <a:ext cx="7834254" cy="400110"/>
            <a:chOff x="3169317" y="5137953"/>
            <a:chExt cx="7834254" cy="400110"/>
          </a:xfrm>
        </p:grpSpPr>
        <p:sp>
          <p:nvSpPr>
            <p:cNvPr id="6" name="矩形 5"/>
            <p:cNvSpPr/>
            <p:nvPr/>
          </p:nvSpPr>
          <p:spPr>
            <a:xfrm>
              <a:off x="3186606"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赞助方案</a:t>
              </a:r>
            </a:p>
          </p:txBody>
        </p:sp>
        <p:sp>
          <p:nvSpPr>
            <p:cNvPr id="7" name="矩形 6"/>
            <p:cNvSpPr/>
            <p:nvPr/>
          </p:nvSpPr>
          <p:spPr>
            <a:xfrm>
              <a:off x="5202135"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广告宣传</a:t>
              </a:r>
            </a:p>
          </p:txBody>
        </p:sp>
        <p:sp>
          <p:nvSpPr>
            <p:cNvPr id="8" name="矩形 7"/>
            <p:cNvSpPr/>
            <p:nvPr/>
          </p:nvSpPr>
          <p:spPr>
            <a:xfrm>
              <a:off x="7217664"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活动选址</a:t>
              </a:r>
            </a:p>
          </p:txBody>
        </p:sp>
        <p:sp>
          <p:nvSpPr>
            <p:cNvPr id="9" name="矩形 8"/>
            <p:cNvSpPr/>
            <p:nvPr/>
          </p:nvSpPr>
          <p:spPr>
            <a:xfrm>
              <a:off x="9233193"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场地布置</a:t>
              </a:r>
            </a:p>
          </p:txBody>
        </p:sp>
      </p:grpSp>
    </p:spTree>
    <p:extLst>
      <p:ext uri="{BB962C8B-B14F-4D97-AF65-F5344CB8AC3E}">
        <p14:creationId val="2695007815"/>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1+#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cf734803-9a05-4975-b914-a32fc27e5d2b">
            <a:extLst/>
          </p:cNvPr>
          <p:cNvGrpSpPr>
            <a:grpSpLocks noChangeAspect="1"/>
          </p:cNvGrpSpPr>
          <p:nvPr/>
        </p:nvGrpSpPr>
        <p:grpSpPr>
          <a:xfrm>
            <a:off x="3412609" y="1384527"/>
            <a:ext cx="5366781" cy="3780218"/>
            <a:chOff x="3585447" y="1485684"/>
            <a:chExt cx="5366781" cy="3780218"/>
          </a:xfrm>
        </p:grpSpPr>
        <p:grpSp>
          <p:nvGrpSpPr>
            <p:cNvPr id="10" name="Group 1">
              <a:extLst/>
            </p:cNvPr>
            <p:cNvGrpSpPr/>
            <p:nvPr/>
          </p:nvGrpSpPr>
          <p:grpSpPr>
            <a:xfrm>
              <a:off x="4800050" y="2570251"/>
              <a:ext cx="2352798" cy="2352790"/>
              <a:chOff x="4800050" y="2348734"/>
              <a:chExt cx="2352798" cy="2352790"/>
            </a:xfrm>
          </p:grpSpPr>
          <p:sp>
            <p:nvSpPr>
              <p:cNvPr id="455" name="Freeform 6">
                <a:extLst/>
              </p:cNvPr>
              <p:cNvSpPr/>
              <p:nvPr/>
            </p:nvSpPr>
            <p:spPr>
              <a:xfrm>
                <a:off x="4800050" y="2348734"/>
                <a:ext cx="2352798" cy="2352790"/>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a:lnSpc>
                    <a:spcPct val="120000"/>
                  </a:lnSpc>
                  <a:spcBef>
                    <a:spcPct val="0"/>
                  </a:spcBef>
                  <a:spcAft>
                    <a:spcPct val="0"/>
                  </a:spcAft>
                </a:pPr>
                <a:endParaRPr lang="en-US" sz="3000">
                  <a:cs typeface="+mn-ea"/>
                  <a:sym typeface="+mn-lt"/>
                </a:endParaRPr>
              </a:p>
            </p:txBody>
          </p:sp>
          <p:sp>
            <p:nvSpPr>
              <p:cNvPr id="456" name="Oval 7">
                <a:extLst/>
              </p:cNvPr>
              <p:cNvSpPr/>
              <p:nvPr/>
            </p:nvSpPr>
            <p:spPr>
              <a:xfrm>
                <a:off x="5246579" y="2795260"/>
                <a:ext cx="1459740" cy="1459738"/>
              </a:xfrm>
              <a:prstGeom prst="ellipse">
                <a:avLst/>
              </a:prstGeom>
              <a:solidFill>
                <a:schemeClr val="bg1"/>
              </a:solidFill>
              <a:ln w="12700">
                <a:noFill/>
                <a:headEnd len="med" type="oval" w="med"/>
                <a:tailEnd len="med" type="oval" w="med"/>
              </a:ln>
              <a:effectLst/>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lang="en-US">
                  <a:solidFill>
                    <a:schemeClr val="tx1"/>
                  </a:solidFill>
                  <a:cs typeface="+mn-ea"/>
                  <a:sym typeface="+mn-lt"/>
                </a:endParaRPr>
              </a:p>
            </p:txBody>
          </p:sp>
        </p:grpSp>
        <p:grpSp>
          <p:nvGrpSpPr>
            <p:cNvPr id="14" name="Group 757">
              <a:extLst/>
            </p:cNvPr>
            <p:cNvGrpSpPr/>
            <p:nvPr/>
          </p:nvGrpSpPr>
          <p:grpSpPr>
            <a:xfrm>
              <a:off x="6882288" y="3405936"/>
              <a:ext cx="1522822" cy="1522817"/>
              <a:chOff x="6882288" y="3184419"/>
              <a:chExt cx="1522822" cy="1522817"/>
            </a:xfrm>
          </p:grpSpPr>
          <p:sp>
            <p:nvSpPr>
              <p:cNvPr id="453" name="Freeform 158">
                <a:extLst/>
              </p:cNvPr>
              <p:cNvSpPr/>
              <p:nvPr/>
            </p:nvSpPr>
            <p:spPr>
              <a:xfrm>
                <a:off x="6882288" y="3184419"/>
                <a:ext cx="1522822" cy="1522817"/>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a:lnSpc>
                    <a:spcPct val="120000"/>
                  </a:lnSpc>
                  <a:spcBef>
                    <a:spcPct val="0"/>
                  </a:spcBef>
                  <a:spcAft>
                    <a:spcPct val="0"/>
                  </a:spcAft>
                </a:pPr>
                <a:endParaRPr lang="en-US" sz="3000">
                  <a:cs typeface="+mn-ea"/>
                  <a:sym typeface="+mn-lt"/>
                </a:endParaRPr>
              </a:p>
            </p:txBody>
          </p:sp>
          <p:sp>
            <p:nvSpPr>
              <p:cNvPr id="454" name="Oval 159">
                <a:extLst/>
              </p:cNvPr>
              <p:cNvSpPr/>
              <p:nvPr/>
            </p:nvSpPr>
            <p:spPr>
              <a:xfrm>
                <a:off x="7171299" y="3473428"/>
                <a:ext cx="944801" cy="944799"/>
              </a:xfrm>
              <a:prstGeom prst="ellipse">
                <a:avLst/>
              </a:prstGeom>
              <a:solidFill>
                <a:schemeClr val="bg1"/>
              </a:solidFill>
              <a:ln w="12700">
                <a:noFill/>
                <a:headEnd len="med" type="oval" w="med"/>
                <a:tailEnd len="med" type="oval" w="med"/>
              </a:ln>
              <a:effectLst/>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lang="en-US">
                  <a:solidFill>
                    <a:schemeClr val="tx1"/>
                  </a:solidFill>
                  <a:cs typeface="+mn-ea"/>
                  <a:sym typeface="+mn-lt"/>
                </a:endParaRPr>
              </a:p>
            </p:txBody>
          </p:sp>
        </p:grpSp>
        <p:grpSp>
          <p:nvGrpSpPr>
            <p:cNvPr id="15" name="Group 2">
              <a:extLst/>
            </p:cNvPr>
            <p:cNvGrpSpPr/>
            <p:nvPr/>
          </p:nvGrpSpPr>
          <p:grpSpPr>
            <a:xfrm>
              <a:off x="3975192" y="3673245"/>
              <a:ext cx="1107734" cy="1107730"/>
              <a:chOff x="3975192" y="3451728"/>
              <a:chExt cx="1107734" cy="1107730"/>
            </a:xfrm>
          </p:grpSpPr>
          <p:sp>
            <p:nvSpPr>
              <p:cNvPr id="451" name="Freeform 309">
                <a:extLst/>
              </p:cNvPr>
              <p:cNvSpPr/>
              <p:nvPr/>
            </p:nvSpPr>
            <p:spPr>
              <a:xfrm>
                <a:off x="3975192" y="3451728"/>
                <a:ext cx="1107734" cy="1107730"/>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120000"/>
                  </a:lnSpc>
                  <a:spcBef>
                    <a:spcPct val="0"/>
                  </a:spcBef>
                  <a:spcAft>
                    <a:spcPct val="0"/>
                  </a:spcAft>
                </a:pPr>
                <a:endParaRPr kern="1200" lang="en-US" sz="3000">
                  <a:cs typeface="+mn-ea"/>
                  <a:sym typeface="+mn-lt"/>
                </a:endParaRPr>
              </a:p>
            </p:txBody>
          </p:sp>
          <p:sp>
            <p:nvSpPr>
              <p:cNvPr id="452" name="Oval 310">
                <a:extLst/>
              </p:cNvPr>
              <p:cNvSpPr/>
              <p:nvPr/>
            </p:nvSpPr>
            <p:spPr>
              <a:xfrm>
                <a:off x="4185425" y="3661959"/>
                <a:ext cx="687269" cy="687267"/>
              </a:xfrm>
              <a:prstGeom prst="ellipse">
                <a:avLst/>
              </a:prstGeom>
              <a:solidFill>
                <a:schemeClr val="bg1"/>
              </a:solidFill>
              <a:ln w="12700">
                <a:noFill/>
                <a:headEnd len="med" type="oval" w="med"/>
                <a:tailEnd len="med" type="oval" w="med"/>
              </a:ln>
              <a:effectLst/>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lang="en-US">
                  <a:solidFill>
                    <a:schemeClr val="tx1"/>
                  </a:solidFill>
                  <a:cs typeface="+mn-ea"/>
                  <a:sym typeface="+mn-lt"/>
                </a:endParaRPr>
              </a:p>
            </p:txBody>
          </p:sp>
        </p:grpSp>
        <p:grpSp>
          <p:nvGrpSpPr>
            <p:cNvPr id="16" name="Group 311">
              <a:extLst/>
            </p:cNvPr>
            <p:cNvGrpSpPr/>
            <p:nvPr/>
          </p:nvGrpSpPr>
          <p:grpSpPr>
            <a:xfrm flipH="1" flipV="1">
              <a:off x="3585447" y="4084611"/>
              <a:ext cx="1084052" cy="1181291"/>
              <a:chOff x="654280" y="1047000"/>
              <a:chExt cx="3037332" cy="3309787"/>
            </a:xfrm>
          </p:grpSpPr>
          <p:grpSp>
            <p:nvGrpSpPr>
              <p:cNvPr id="308" name="Group 312">
                <a:extLst/>
              </p:cNvPr>
              <p:cNvGrpSpPr/>
              <p:nvPr/>
            </p:nvGrpSpPr>
            <p:grpSpPr>
              <a:xfrm>
                <a:off x="654280" y="2079826"/>
                <a:ext cx="3024555" cy="2276961"/>
                <a:chOff x="604505" y="1981058"/>
                <a:chExt cx="3153719" cy="2374200"/>
              </a:xfrm>
            </p:grpSpPr>
            <p:grpSp>
              <p:nvGrpSpPr>
                <p:cNvPr id="329" name="Group 336">
                  <a:extLst/>
                </p:cNvPr>
                <p:cNvGrpSpPr/>
                <p:nvPr/>
              </p:nvGrpSpPr>
              <p:grpSpPr>
                <a:xfrm flipH="1" rot="15155533">
                  <a:off x="773232" y="1812331"/>
                  <a:ext cx="2374200" cy="2711653"/>
                  <a:chOff x="6326188" y="1654175"/>
                  <a:chExt cx="2410644" cy="3082384"/>
                </a:xfrm>
                <a:solidFill>
                  <a:schemeClr val="bg2">
                    <a:lumMod val="75000"/>
                  </a:schemeClr>
                </a:solidFill>
              </p:grpSpPr>
              <p:sp>
                <p:nvSpPr>
                  <p:cNvPr id="411"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2"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3"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4"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5"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6"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7"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charset="0" panose="020b0604020202020204" pitchFamily="34" typeface="Arial"/>
                    </a:endParaRPr>
                  </a:p>
                </p:txBody>
              </p:sp>
              <p:sp>
                <p:nvSpPr>
                  <p:cNvPr id="418"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9"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0"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1"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2"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charset="-122" panose="02010600030101010101" pitchFamily="2" typeface="宋体"/>
                      <a:sym typeface="+mn-lt"/>
                    </a:endParaRPr>
                  </a:p>
                </p:txBody>
              </p:sp>
              <p:sp>
                <p:nvSpPr>
                  <p:cNvPr id="423"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4"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charset="0" panose="020b0604020202020204" pitchFamily="34" typeface="Arial"/>
                    </a:endParaRPr>
                  </a:p>
                </p:txBody>
              </p:sp>
              <p:sp>
                <p:nvSpPr>
                  <p:cNvPr id="425"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6"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7"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8"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9"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0"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1"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2"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3"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4"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5"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6"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7" name="Freeform 155">
                    <a:extLst/>
                  </p:cNvPr>
                  <p:cNvSpPr/>
                  <p:nvPr/>
                </p:nvSpPr>
                <p:spPr bwMode="auto">
                  <a:xfrm>
                    <a:off x="6471470" y="1748884"/>
                    <a:ext cx="2265362" cy="2987675"/>
                  </a:xfrm>
                  <a:custGeom>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b="b" l="0" r="r" t="0"/>
                    <a:pathLst>
                      <a:path h="1204" w="913">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8"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39"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0"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1"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2"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3"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4"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5"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6"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7"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8"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49"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50"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nvGrpSpPr>
                <p:cNvPr id="330" name="Group 337">
                  <a:extLst/>
                </p:cNvPr>
                <p:cNvGrpSpPr/>
                <p:nvPr/>
              </p:nvGrpSpPr>
              <p:grpSpPr>
                <a:xfrm flipH="1" rot="15155533">
                  <a:off x="1114059" y="1803071"/>
                  <a:ext cx="2159193" cy="2610180"/>
                  <a:chOff x="6326188" y="1654175"/>
                  <a:chExt cx="2192337" cy="2967038"/>
                </a:xfrm>
                <a:solidFill>
                  <a:schemeClr val="bg2">
                    <a:lumMod val="75000"/>
                  </a:schemeClr>
                </a:solidFill>
              </p:grpSpPr>
              <p:sp>
                <p:nvSpPr>
                  <p:cNvPr id="372"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3"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4"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5"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6"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7"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8"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9"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0"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1"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2"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3"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4"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5"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6"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7"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8"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9"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0"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1"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2"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3"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4"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5"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6"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7"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8"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9"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0"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1"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2"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3"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4"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5"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6"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7"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8"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9"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0"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nvGrpSpPr>
                <p:cNvPr id="331" name="Group 338">
                  <a:extLst/>
                </p:cNvPr>
                <p:cNvGrpSpPr/>
                <p:nvPr/>
              </p:nvGrpSpPr>
              <p:grpSpPr>
                <a:xfrm flipH="1" rot="15155533">
                  <a:off x="1264410" y="1845476"/>
                  <a:ext cx="2259435" cy="2728193"/>
                  <a:chOff x="6224407" y="1520027"/>
                  <a:chExt cx="2294118" cy="3101186"/>
                </a:xfrm>
                <a:solidFill>
                  <a:schemeClr val="bg2">
                    <a:lumMod val="75000"/>
                  </a:schemeClr>
                </a:solidFill>
              </p:grpSpPr>
              <p:sp>
                <p:nvSpPr>
                  <p:cNvPr id="332"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cs"/>
                    </a:endParaRPr>
                  </a:p>
                </p:txBody>
              </p:sp>
              <p:sp>
                <p:nvSpPr>
                  <p:cNvPr id="333"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34"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35"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36"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37"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38"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39"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0"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1"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2"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3"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4"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5"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6"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7"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8"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9"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0"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1"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2"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3"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4"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5"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6"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7"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8" name="Freeform 155">
                    <a:extLst/>
                  </p:cNvPr>
                  <p:cNvSpPr/>
                  <p:nvPr/>
                </p:nvSpPr>
                <p:spPr bwMode="auto">
                  <a:xfrm>
                    <a:off x="6224407" y="1520027"/>
                    <a:ext cx="2265362" cy="2987675"/>
                  </a:xfrm>
                  <a:custGeom>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b="b" l="0" r="r" t="0"/>
                    <a:pathLst>
                      <a:path h="1204" w="913">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9"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0"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1"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2"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3"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4"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5"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6"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7"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8"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9"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0"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1"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grpSp>
            <p:nvGrpSpPr>
              <p:cNvPr id="309" name="Group 313">
                <a:extLst/>
              </p:cNvPr>
              <p:cNvGrpSpPr/>
              <p:nvPr/>
            </p:nvGrpSpPr>
            <p:grpSpPr>
              <a:xfrm rot="806963">
                <a:off x="2008129" y="1047000"/>
                <a:ext cx="1683483" cy="1691701"/>
                <a:chOff x="4391025" y="1189038"/>
                <a:chExt cx="1952625" cy="1962150"/>
              </a:xfrm>
            </p:grpSpPr>
            <p:sp>
              <p:nvSpPr>
                <p:cNvPr id="310" name="Freeform 6">
                  <a:extLst/>
                </p:cNvPr>
                <p:cNvSpPr/>
                <p:nvPr/>
              </p:nvSpPr>
              <p:spPr bwMode="auto">
                <a:xfrm>
                  <a:off x="4856162" y="2362200"/>
                  <a:ext cx="342900" cy="342900"/>
                </a:xfrm>
                <a:custGeom>
                  <a:cxnLst>
                    <a:cxn ang="0">
                      <a:pos x="0" y="54"/>
                    </a:cxn>
                    <a:cxn ang="0">
                      <a:pos x="164" y="216"/>
                    </a:cxn>
                    <a:cxn ang="0">
                      <a:pos x="216" y="163"/>
                    </a:cxn>
                    <a:cxn ang="0">
                      <a:pos x="52" y="0"/>
                    </a:cxn>
                    <a:cxn ang="0">
                      <a:pos x="0" y="54"/>
                    </a:cxn>
                  </a:cxnLst>
                  <a:rect b="b" l="0" r="r" t="0"/>
                  <a:pathLst>
                    <a:path h="216" w="216">
                      <a:moveTo>
                        <a:pt x="0" y="54"/>
                      </a:moveTo>
                      <a:lnTo>
                        <a:pt x="164" y="216"/>
                      </a:lnTo>
                      <a:lnTo>
                        <a:pt x="216" y="163"/>
                      </a:lnTo>
                      <a:lnTo>
                        <a:pt x="52" y="0"/>
                      </a:lnTo>
                      <a:lnTo>
                        <a:pt x="0" y="54"/>
                      </a:lnTo>
                      <a:close/>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1" name="Freeform 7">
                  <a:extLst/>
                </p:cNvPr>
                <p:cNvSpPr/>
                <p:nvPr/>
              </p:nvSpPr>
              <p:spPr bwMode="auto">
                <a:xfrm>
                  <a:off x="4856162" y="2362200"/>
                  <a:ext cx="342900" cy="342900"/>
                </a:xfrm>
                <a:custGeom>
                  <a:cxnLst>
                    <a:cxn ang="0">
                      <a:pos x="0" y="54"/>
                    </a:cxn>
                    <a:cxn ang="0">
                      <a:pos x="164" y="216"/>
                    </a:cxn>
                    <a:cxn ang="0">
                      <a:pos x="216" y="163"/>
                    </a:cxn>
                    <a:cxn ang="0">
                      <a:pos x="52" y="0"/>
                    </a:cxn>
                    <a:cxn ang="0">
                      <a:pos x="0" y="54"/>
                    </a:cxn>
                  </a:cxnLst>
                  <a:rect b="b" l="0" r="r" t="0"/>
                  <a:pathLst>
                    <a:path h="216" w="216">
                      <a:moveTo>
                        <a:pt x="0" y="54"/>
                      </a:moveTo>
                      <a:lnTo>
                        <a:pt x="164" y="216"/>
                      </a:lnTo>
                      <a:lnTo>
                        <a:pt x="216" y="163"/>
                      </a:lnTo>
                      <a:lnTo>
                        <a:pt x="52" y="0"/>
                      </a:lnTo>
                      <a:lnTo>
                        <a:pt x="0" y="54"/>
                      </a:lnTo>
                    </a:path>
                  </a:pathLst>
                </a:custGeom>
                <a:no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2" name="Freeform 8">
                  <a:extLst/>
                </p:cNvPr>
                <p:cNvSpPr/>
                <p:nvPr/>
              </p:nvSpPr>
              <p:spPr bwMode="auto">
                <a:xfrm>
                  <a:off x="4391025" y="1874838"/>
                  <a:ext cx="1284288" cy="1276350"/>
                </a:xfrm>
                <a:custGeom>
                  <a:cxnLst>
                    <a:cxn ang="0">
                      <a:pos x="1114" y="270"/>
                    </a:cxn>
                    <a:cxn ang="0">
                      <a:pos x="140" y="268"/>
                    </a:cxn>
                    <a:cxn ang="0">
                      <a:pos x="0" y="479"/>
                    </a:cxn>
                    <a:cxn ang="0">
                      <a:pos x="766" y="624"/>
                    </a:cxn>
                    <a:cxn ang="0">
                      <a:pos x="922" y="1388"/>
                    </a:cxn>
                    <a:cxn ang="0">
                      <a:pos x="1130" y="1245"/>
                    </a:cxn>
                    <a:cxn ang="0">
                      <a:pos x="1114" y="270"/>
                    </a:cxn>
                  </a:cxnLst>
                  <a:rect b="b" l="0" r="r" t="0"/>
                  <a:pathLst>
                    <a:path h="1388" w="1395">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3" name="Freeform 10">
                  <a:extLst/>
                </p:cNvPr>
                <p:cNvSpPr/>
                <p:nvPr/>
              </p:nvSpPr>
              <p:spPr bwMode="auto">
                <a:xfrm>
                  <a:off x="4854575" y="1189038"/>
                  <a:ext cx="1489075" cy="1501775"/>
                </a:xfrm>
                <a:custGeom>
                  <a:cxnLst>
                    <a:cxn ang="0">
                      <a:pos x="462" y="557"/>
                    </a:cxn>
                    <a:cxn ang="0">
                      <a:pos x="0" y="1288"/>
                    </a:cxn>
                    <a:cxn ang="0">
                      <a:pos x="201" y="1433"/>
                    </a:cxn>
                    <a:cxn ang="0">
                      <a:pos x="349" y="1632"/>
                    </a:cxn>
                    <a:cxn ang="0">
                      <a:pos x="1073" y="1160"/>
                    </a:cxn>
                    <a:cxn ang="0">
                      <a:pos x="1589" y="24"/>
                    </a:cxn>
                    <a:cxn ang="0">
                      <a:pos x="462" y="557"/>
                    </a:cxn>
                  </a:cxnLst>
                  <a:rect b="b" l="0" r="r" t="0"/>
                  <a:pathLst>
                    <a:path h="1632" w="1618">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4" name="Freeform 11">
                  <a:extLst/>
                </p:cNvPr>
                <p:cNvSpPr/>
                <p:nvPr/>
              </p:nvSpPr>
              <p:spPr bwMode="auto">
                <a:xfrm>
                  <a:off x="5029200" y="1208088"/>
                  <a:ext cx="1314450" cy="1482725"/>
                </a:xfrm>
                <a:custGeom>
                  <a:cxnLst>
                    <a:cxn ang="0">
                      <a:pos x="1399" y="2"/>
                    </a:cxn>
                    <a:cxn ang="0">
                      <a:pos x="0" y="1401"/>
                    </a:cxn>
                    <a:cxn ang="0">
                      <a:pos x="11" y="1411"/>
                    </a:cxn>
                    <a:cxn ang="0">
                      <a:pos x="159" y="1610"/>
                    </a:cxn>
                    <a:cxn ang="0">
                      <a:pos x="883" y="1138"/>
                    </a:cxn>
                    <a:cxn ang="0">
                      <a:pos x="1399" y="2"/>
                    </a:cxn>
                  </a:cxnLst>
                  <a:rect b="b" l="0" r="r" t="0"/>
                  <a:pathLst>
                    <a:path h="1610" w="1428">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5" name="Freeform 12">
                  <a:extLst/>
                </p:cNvPr>
                <p:cNvSpPr/>
                <p:nvPr/>
              </p:nvSpPr>
              <p:spPr bwMode="auto">
                <a:xfrm>
                  <a:off x="4814887" y="2097088"/>
                  <a:ext cx="630238" cy="638175"/>
                </a:xfrm>
                <a:custGeom>
                  <a:cxnLst>
                    <a:cxn ang="0">
                      <a:pos x="276" y="282"/>
                    </a:cxn>
                    <a:cxn ang="0">
                      <a:pos x="0" y="694"/>
                    </a:cxn>
                    <a:cxn ang="0">
                      <a:pos x="407" y="411"/>
                    </a:cxn>
                    <a:cxn ang="0">
                      <a:pos x="684" y="0"/>
                    </a:cxn>
                    <a:cxn ang="0">
                      <a:pos x="276" y="282"/>
                    </a:cxn>
                  </a:cxnLst>
                  <a:rect b="b" l="0" r="r" t="0"/>
                  <a:pathLst>
                    <a:path h="694" w="68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6" name="Freeform 23">
                  <a:extLst/>
                </p:cNvPr>
                <p:cNvSpPr/>
                <p:nvPr/>
              </p:nvSpPr>
              <p:spPr bwMode="auto">
                <a:xfrm>
                  <a:off x="5737225" y="1328738"/>
                  <a:ext cx="468313" cy="468313"/>
                </a:xfrm>
                <a:custGeom>
                  <a:cxnLst>
                    <a:cxn ang="0">
                      <a:pos x="57" y="0"/>
                    </a:cxn>
                    <a:cxn ang="0">
                      <a:pos x="2" y="28"/>
                    </a:cxn>
                    <a:cxn ang="0">
                      <a:pos x="479" y="509"/>
                    </a:cxn>
                    <a:cxn ang="0">
                      <a:pos x="509" y="446"/>
                    </a:cxn>
                    <a:cxn ang="0">
                      <a:pos x="57" y="0"/>
                    </a:cxn>
                  </a:cxnLst>
                  <a:rect b="b" l="0" r="r" t="0"/>
                  <a:pathLst>
                    <a:path h="509" w="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7" name="Freeform 31">
                  <a:extLst/>
                </p:cNvPr>
                <p:cNvSpPr/>
                <p:nvPr/>
              </p:nvSpPr>
              <p:spPr bwMode="auto">
                <a:xfrm>
                  <a:off x="6318250" y="1219200"/>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8" name="Oval 32">
                  <a:extLst/>
                </p:cNvPr>
                <p:cNvSpPr>
                  <a:spLocks noChangeArrowheads="1"/>
                </p:cNvSpPr>
                <p:nvPr/>
              </p:nvSpPr>
              <p:spPr bwMode="auto">
                <a:xfrm>
                  <a:off x="6318250" y="1220788"/>
                  <a:ext cx="1588" cy="1588"/>
                </a:xfrm>
                <a:prstGeom prst="ellipse">
                  <a:avLst/>
                </a:pr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9" name="Freeform 33">
                  <a:extLst/>
                </p:cNvPr>
                <p:cNvSpPr/>
                <p:nvPr/>
              </p:nvSpPr>
              <p:spPr bwMode="auto">
                <a:xfrm>
                  <a:off x="6318250" y="1220788"/>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0" name="Oval 34">
                  <a:extLst/>
                </p:cNvPr>
                <p:cNvSpPr>
                  <a:spLocks noChangeArrowheads="1"/>
                </p:cNvSpPr>
                <p:nvPr/>
              </p:nvSpPr>
              <p:spPr bwMode="auto">
                <a:xfrm>
                  <a:off x="6318250" y="1220788"/>
                  <a:ext cx="1588" cy="1588"/>
                </a:xfrm>
                <a:prstGeom prst="ellipse">
                  <a:avLst/>
                </a:pr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1" name="Freeform 35">
                  <a:extLst/>
                </p:cNvPr>
                <p:cNvSpPr/>
                <p:nvPr/>
              </p:nvSpPr>
              <p:spPr bwMode="auto">
                <a:xfrm>
                  <a:off x="6318250" y="1220788"/>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2" name="Freeform 36">
                  <a:extLst/>
                </p:cNvPr>
                <p:cNvSpPr/>
                <p:nvPr/>
              </p:nvSpPr>
              <p:spPr bwMode="auto">
                <a:xfrm>
                  <a:off x="6318250" y="1222375"/>
                  <a:ext cx="1588" cy="1588"/>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3" name="Freeform 37">
                  <a:extLst/>
                </p:cNvPr>
                <p:cNvSpPr>
                  <a:spLocks noEditPoints="1"/>
                </p:cNvSpPr>
                <p:nvPr/>
              </p:nvSpPr>
              <p:spPr bwMode="auto">
                <a:xfrm>
                  <a:off x="6316662" y="1222375"/>
                  <a:ext cx="4763" cy="115888"/>
                </a:xfrm>
                <a:custGeom>
                  <a:cxnLst>
                    <a:cxn ang="0">
                      <a:pos x="1" y="0"/>
                    </a:cxn>
                    <a:cxn ang="0">
                      <a:pos x="3" y="62"/>
                    </a:cxn>
                    <a:cxn ang="0">
                      <a:pos x="0" y="126"/>
                    </a:cxn>
                    <a:cxn ang="0">
                      <a:pos x="1" y="0"/>
                    </a:cxn>
                    <a:cxn ang="0">
                      <a:pos x="1" y="0"/>
                    </a:cxn>
                    <a:cxn ang="0">
                      <a:pos x="1" y="0"/>
                    </a:cxn>
                    <a:cxn ang="0">
                      <a:pos x="1" y="0"/>
                    </a:cxn>
                    <a:cxn ang="0">
                      <a:pos x="1" y="0"/>
                    </a:cxn>
                    <a:cxn ang="0">
                      <a:pos x="1" y="0"/>
                    </a:cxn>
                  </a:cxnLst>
                  <a:rect b="b" l="0" r="r" t="0"/>
                  <a:pathLst>
                    <a:path h="125" w="4">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4" name="Freeform 38">
                  <a:extLst/>
                </p:cNvPr>
                <p:cNvSpPr/>
                <p:nvPr/>
              </p:nvSpPr>
              <p:spPr bwMode="auto">
                <a:xfrm>
                  <a:off x="6316662" y="1211263"/>
                  <a:ext cx="3175" cy="68263"/>
                </a:xfrm>
                <a:custGeom>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b="b" l="0" r="r" t="0"/>
                  <a:pathLst>
                    <a:path h="74" w="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5" name="Freeform 40">
                  <a:extLst/>
                </p:cNvPr>
                <p:cNvSpPr/>
                <p:nvPr/>
              </p:nvSpPr>
              <p:spPr bwMode="auto">
                <a:xfrm>
                  <a:off x="6316662" y="1338263"/>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6" name="Freeform 41">
                  <a:extLst/>
                </p:cNvPr>
                <p:cNvSpPr>
                  <a:spLocks noEditPoints="1"/>
                </p:cNvSpPr>
                <p:nvPr/>
              </p:nvSpPr>
              <p:spPr bwMode="auto">
                <a:xfrm>
                  <a:off x="5175250" y="1797050"/>
                  <a:ext cx="1001713" cy="893763"/>
                </a:xfrm>
                <a:custGeom>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b="b" l="0" r="r" t="0"/>
                  <a:pathLst>
                    <a:path h="970" w="1088">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7" name="Freeform 42">
                  <a:extLst/>
                </p:cNvPr>
                <p:cNvSpPr/>
                <p:nvPr/>
              </p:nvSpPr>
              <p:spPr bwMode="auto">
                <a:xfrm>
                  <a:off x="5241925" y="2493963"/>
                  <a:ext cx="317500" cy="171450"/>
                </a:xfrm>
                <a:custGeom>
                  <a:cxnLst>
                    <a:cxn ang="0">
                      <a:pos x="344" y="0"/>
                    </a:cxn>
                    <a:cxn ang="0">
                      <a:pos x="0" y="186"/>
                    </a:cxn>
                    <a:cxn ang="0">
                      <a:pos x="0" y="186"/>
                    </a:cxn>
                    <a:cxn ang="0">
                      <a:pos x="344" y="0"/>
                    </a:cxn>
                  </a:cxnLst>
                  <a:rect b="b" l="0" r="r" t="0"/>
                  <a:pathLst>
                    <a:path h="186" w="344">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8" name="Freeform 14">
                  <a:extLst/>
                </p:cNvPr>
                <p:cNvSpPr/>
                <p:nvPr/>
              </p:nvSpPr>
              <p:spPr bwMode="auto">
                <a:xfrm>
                  <a:off x="5788023" y="1203327"/>
                  <a:ext cx="541338" cy="539750"/>
                </a:xfrm>
                <a:custGeom>
                  <a:cxnLst>
                    <a:cxn ang="0">
                      <a:pos x="0" y="142"/>
                    </a:cxn>
                    <a:cxn ang="0">
                      <a:pos x="233" y="357"/>
                    </a:cxn>
                    <a:cxn ang="0">
                      <a:pos x="452" y="587"/>
                    </a:cxn>
                    <a:cxn ang="0">
                      <a:pos x="573" y="12"/>
                    </a:cxn>
                    <a:cxn ang="0">
                      <a:pos x="0" y="142"/>
                    </a:cxn>
                  </a:cxnLst>
                  <a:rect b="b" l="0" r="r" t="0"/>
                  <a:pathLst>
                    <a:path h="587" w="588">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grpSp>
          <p:nvGrpSpPr>
            <p:cNvPr id="17" name="Group 460">
              <a:extLst/>
            </p:cNvPr>
            <p:cNvGrpSpPr/>
            <p:nvPr/>
          </p:nvGrpSpPr>
          <p:grpSpPr>
            <a:xfrm flipH="1">
              <a:off x="4422941" y="1485684"/>
              <a:ext cx="2116381" cy="2306228"/>
              <a:chOff x="654280" y="1047000"/>
              <a:chExt cx="3037332" cy="3309787"/>
            </a:xfrm>
          </p:grpSpPr>
          <p:grpSp>
            <p:nvGrpSpPr>
              <p:cNvPr id="165" name="Group 461">
                <a:extLst/>
              </p:cNvPr>
              <p:cNvGrpSpPr/>
              <p:nvPr/>
            </p:nvGrpSpPr>
            <p:grpSpPr>
              <a:xfrm>
                <a:off x="654280" y="2079826"/>
                <a:ext cx="3024555" cy="2276961"/>
                <a:chOff x="604505" y="1981058"/>
                <a:chExt cx="3153719" cy="2374200"/>
              </a:xfrm>
            </p:grpSpPr>
            <p:grpSp>
              <p:nvGrpSpPr>
                <p:cNvPr id="186" name="Group 483">
                  <a:extLst/>
                </p:cNvPr>
                <p:cNvGrpSpPr/>
                <p:nvPr/>
              </p:nvGrpSpPr>
              <p:grpSpPr>
                <a:xfrm flipH="1" rot="15155533">
                  <a:off x="773232" y="1812331"/>
                  <a:ext cx="2374200" cy="2711653"/>
                  <a:chOff x="6326188" y="1654175"/>
                  <a:chExt cx="2410644" cy="3082384"/>
                </a:xfrm>
                <a:solidFill>
                  <a:schemeClr val="bg2">
                    <a:lumMod val="75000"/>
                  </a:schemeClr>
                </a:solidFill>
              </p:grpSpPr>
              <p:sp>
                <p:nvSpPr>
                  <p:cNvPr id="268"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9"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0"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1"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2"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3"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4"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5"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6"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7"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8"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9"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0"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1"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2"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3"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4"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5"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6"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7"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8"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9"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0"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1"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2"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3"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4" name="Freeform 155">
                    <a:extLst/>
                  </p:cNvPr>
                  <p:cNvSpPr/>
                  <p:nvPr/>
                </p:nvSpPr>
                <p:spPr bwMode="auto">
                  <a:xfrm>
                    <a:off x="6471470" y="1748884"/>
                    <a:ext cx="2265362" cy="2987675"/>
                  </a:xfrm>
                  <a:custGeom>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b="b" l="0" r="r" t="0"/>
                    <a:pathLst>
                      <a:path h="1204" w="913">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5"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6"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7"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8"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9"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0"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1"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2"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3"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4"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5"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6"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7"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nvGrpSpPr>
                <p:cNvPr id="187" name="Group 484">
                  <a:extLst/>
                </p:cNvPr>
                <p:cNvGrpSpPr/>
                <p:nvPr/>
              </p:nvGrpSpPr>
              <p:grpSpPr>
                <a:xfrm flipH="1" rot="15155533">
                  <a:off x="1114059" y="1803071"/>
                  <a:ext cx="2159193" cy="2610180"/>
                  <a:chOff x="6326188" y="1654175"/>
                  <a:chExt cx="2192337" cy="2967038"/>
                </a:xfrm>
                <a:solidFill>
                  <a:schemeClr val="bg2">
                    <a:lumMod val="75000"/>
                  </a:schemeClr>
                </a:solidFill>
              </p:grpSpPr>
              <p:sp>
                <p:nvSpPr>
                  <p:cNvPr id="229"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0"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1"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2"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3"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4"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5"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6"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7"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8"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39"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0"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1"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2"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3"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4"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5"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6"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7"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8"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49"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0"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1"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2"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3"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4"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5"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6"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7"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8"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9"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0"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1"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2"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3"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4"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5"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6"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7"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nvGrpSpPr>
                <p:cNvPr id="188" name="Group 485">
                  <a:extLst/>
                </p:cNvPr>
                <p:cNvGrpSpPr/>
                <p:nvPr/>
              </p:nvGrpSpPr>
              <p:grpSpPr>
                <a:xfrm flipH="1" rot="15155533">
                  <a:off x="1264410" y="1845476"/>
                  <a:ext cx="2259435" cy="2728193"/>
                  <a:chOff x="6224407" y="1520027"/>
                  <a:chExt cx="2294118" cy="3101186"/>
                </a:xfrm>
                <a:solidFill>
                  <a:schemeClr val="bg2">
                    <a:lumMod val="75000"/>
                  </a:schemeClr>
                </a:solidFill>
              </p:grpSpPr>
              <p:sp>
                <p:nvSpPr>
                  <p:cNvPr id="189"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0"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1"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2"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3"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4"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5"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6"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7"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8"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99"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0"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1"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2"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3"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4"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5"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6"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7"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8"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09"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0"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1"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2"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3"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4"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5" name="Freeform 155">
                    <a:extLst/>
                  </p:cNvPr>
                  <p:cNvSpPr/>
                  <p:nvPr/>
                </p:nvSpPr>
                <p:spPr bwMode="auto">
                  <a:xfrm>
                    <a:off x="6224407" y="1520027"/>
                    <a:ext cx="2265362" cy="2987675"/>
                  </a:xfrm>
                  <a:custGeom>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b="b" l="0" r="r" t="0"/>
                    <a:pathLst>
                      <a:path h="1204" w="913">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6"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7"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8"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19"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20"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cs"/>
                    </a:endParaRPr>
                  </a:p>
                </p:txBody>
              </p:sp>
              <p:sp>
                <p:nvSpPr>
                  <p:cNvPr id="221"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22"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23"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24"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25"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26"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27"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28"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grpSp>
            <p:nvGrpSpPr>
              <p:cNvPr id="166" name="Group 462">
                <a:extLst/>
              </p:cNvPr>
              <p:cNvGrpSpPr/>
              <p:nvPr/>
            </p:nvGrpSpPr>
            <p:grpSpPr>
              <a:xfrm rot="806963">
                <a:off x="2008129" y="1047000"/>
                <a:ext cx="1683483" cy="1691701"/>
                <a:chOff x="4391025" y="1189038"/>
                <a:chExt cx="1952625" cy="1962150"/>
              </a:xfrm>
            </p:grpSpPr>
            <p:sp>
              <p:nvSpPr>
                <p:cNvPr id="167" name="Freeform 6">
                  <a:extLst/>
                </p:cNvPr>
                <p:cNvSpPr/>
                <p:nvPr/>
              </p:nvSpPr>
              <p:spPr bwMode="auto">
                <a:xfrm>
                  <a:off x="4856162" y="2362200"/>
                  <a:ext cx="342900" cy="342900"/>
                </a:xfrm>
                <a:custGeom>
                  <a:cxnLst>
                    <a:cxn ang="0">
                      <a:pos x="0" y="54"/>
                    </a:cxn>
                    <a:cxn ang="0">
                      <a:pos x="164" y="216"/>
                    </a:cxn>
                    <a:cxn ang="0">
                      <a:pos x="216" y="163"/>
                    </a:cxn>
                    <a:cxn ang="0">
                      <a:pos x="52" y="0"/>
                    </a:cxn>
                    <a:cxn ang="0">
                      <a:pos x="0" y="54"/>
                    </a:cxn>
                  </a:cxnLst>
                  <a:rect b="b" l="0" r="r" t="0"/>
                  <a:pathLst>
                    <a:path h="216" w="216">
                      <a:moveTo>
                        <a:pt x="0" y="54"/>
                      </a:moveTo>
                      <a:lnTo>
                        <a:pt x="164" y="216"/>
                      </a:lnTo>
                      <a:lnTo>
                        <a:pt x="216" y="163"/>
                      </a:lnTo>
                      <a:lnTo>
                        <a:pt x="52" y="0"/>
                      </a:lnTo>
                      <a:lnTo>
                        <a:pt x="0" y="54"/>
                      </a:lnTo>
                      <a:close/>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68" name="Freeform 7">
                  <a:extLst/>
                </p:cNvPr>
                <p:cNvSpPr/>
                <p:nvPr/>
              </p:nvSpPr>
              <p:spPr bwMode="auto">
                <a:xfrm>
                  <a:off x="4856162" y="2362200"/>
                  <a:ext cx="342900" cy="342900"/>
                </a:xfrm>
                <a:custGeom>
                  <a:cxnLst>
                    <a:cxn ang="0">
                      <a:pos x="0" y="54"/>
                    </a:cxn>
                    <a:cxn ang="0">
                      <a:pos x="164" y="216"/>
                    </a:cxn>
                    <a:cxn ang="0">
                      <a:pos x="216" y="163"/>
                    </a:cxn>
                    <a:cxn ang="0">
                      <a:pos x="52" y="0"/>
                    </a:cxn>
                    <a:cxn ang="0">
                      <a:pos x="0" y="54"/>
                    </a:cxn>
                  </a:cxnLst>
                  <a:rect b="b" l="0" r="r" t="0"/>
                  <a:pathLst>
                    <a:path h="216" w="216">
                      <a:moveTo>
                        <a:pt x="0" y="54"/>
                      </a:moveTo>
                      <a:lnTo>
                        <a:pt x="164" y="216"/>
                      </a:lnTo>
                      <a:lnTo>
                        <a:pt x="216" y="163"/>
                      </a:lnTo>
                      <a:lnTo>
                        <a:pt x="52" y="0"/>
                      </a:lnTo>
                      <a:lnTo>
                        <a:pt x="0" y="54"/>
                      </a:lnTo>
                    </a:path>
                  </a:pathLst>
                </a:custGeom>
                <a:no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69" name="Freeform 8">
                  <a:extLst/>
                </p:cNvPr>
                <p:cNvSpPr/>
                <p:nvPr/>
              </p:nvSpPr>
              <p:spPr bwMode="auto">
                <a:xfrm>
                  <a:off x="4391025" y="1874838"/>
                  <a:ext cx="1284288" cy="1276350"/>
                </a:xfrm>
                <a:custGeom>
                  <a:cxnLst>
                    <a:cxn ang="0">
                      <a:pos x="1114" y="270"/>
                    </a:cxn>
                    <a:cxn ang="0">
                      <a:pos x="140" y="268"/>
                    </a:cxn>
                    <a:cxn ang="0">
                      <a:pos x="0" y="479"/>
                    </a:cxn>
                    <a:cxn ang="0">
                      <a:pos x="766" y="624"/>
                    </a:cxn>
                    <a:cxn ang="0">
                      <a:pos x="922" y="1388"/>
                    </a:cxn>
                    <a:cxn ang="0">
                      <a:pos x="1130" y="1245"/>
                    </a:cxn>
                    <a:cxn ang="0">
                      <a:pos x="1114" y="270"/>
                    </a:cxn>
                  </a:cxnLst>
                  <a:rect b="b" l="0" r="r" t="0"/>
                  <a:pathLst>
                    <a:path h="1388" w="1395">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0" name="Freeform 10">
                  <a:extLst/>
                </p:cNvPr>
                <p:cNvSpPr/>
                <p:nvPr/>
              </p:nvSpPr>
              <p:spPr bwMode="auto">
                <a:xfrm>
                  <a:off x="4854575" y="1189038"/>
                  <a:ext cx="1489075" cy="1501775"/>
                </a:xfrm>
                <a:custGeom>
                  <a:cxnLst>
                    <a:cxn ang="0">
                      <a:pos x="462" y="557"/>
                    </a:cxn>
                    <a:cxn ang="0">
                      <a:pos x="0" y="1288"/>
                    </a:cxn>
                    <a:cxn ang="0">
                      <a:pos x="201" y="1433"/>
                    </a:cxn>
                    <a:cxn ang="0">
                      <a:pos x="349" y="1632"/>
                    </a:cxn>
                    <a:cxn ang="0">
                      <a:pos x="1073" y="1160"/>
                    </a:cxn>
                    <a:cxn ang="0">
                      <a:pos x="1589" y="24"/>
                    </a:cxn>
                    <a:cxn ang="0">
                      <a:pos x="462" y="557"/>
                    </a:cxn>
                  </a:cxnLst>
                  <a:rect b="b" l="0" r="r" t="0"/>
                  <a:pathLst>
                    <a:path h="1632" w="1618">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1" name="Freeform 11">
                  <a:extLst/>
                </p:cNvPr>
                <p:cNvSpPr/>
                <p:nvPr/>
              </p:nvSpPr>
              <p:spPr bwMode="auto">
                <a:xfrm>
                  <a:off x="5029200" y="1208088"/>
                  <a:ext cx="1314450" cy="1482725"/>
                </a:xfrm>
                <a:custGeom>
                  <a:cxnLst>
                    <a:cxn ang="0">
                      <a:pos x="1399" y="2"/>
                    </a:cxn>
                    <a:cxn ang="0">
                      <a:pos x="0" y="1401"/>
                    </a:cxn>
                    <a:cxn ang="0">
                      <a:pos x="11" y="1411"/>
                    </a:cxn>
                    <a:cxn ang="0">
                      <a:pos x="159" y="1610"/>
                    </a:cxn>
                    <a:cxn ang="0">
                      <a:pos x="883" y="1138"/>
                    </a:cxn>
                    <a:cxn ang="0">
                      <a:pos x="1399" y="2"/>
                    </a:cxn>
                  </a:cxnLst>
                  <a:rect b="b" l="0" r="r" t="0"/>
                  <a:pathLst>
                    <a:path h="1610" w="1428">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2" name="Freeform 12">
                  <a:extLst/>
                </p:cNvPr>
                <p:cNvSpPr/>
                <p:nvPr/>
              </p:nvSpPr>
              <p:spPr bwMode="auto">
                <a:xfrm>
                  <a:off x="4814887" y="2097088"/>
                  <a:ext cx="630238" cy="638175"/>
                </a:xfrm>
                <a:custGeom>
                  <a:cxnLst>
                    <a:cxn ang="0">
                      <a:pos x="276" y="282"/>
                    </a:cxn>
                    <a:cxn ang="0">
                      <a:pos x="0" y="694"/>
                    </a:cxn>
                    <a:cxn ang="0">
                      <a:pos x="407" y="411"/>
                    </a:cxn>
                    <a:cxn ang="0">
                      <a:pos x="684" y="0"/>
                    </a:cxn>
                    <a:cxn ang="0">
                      <a:pos x="276" y="282"/>
                    </a:cxn>
                  </a:cxnLst>
                  <a:rect b="b" l="0" r="r" t="0"/>
                  <a:pathLst>
                    <a:path h="694" w="68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3" name="Freeform 23">
                  <a:extLst/>
                </p:cNvPr>
                <p:cNvSpPr/>
                <p:nvPr/>
              </p:nvSpPr>
              <p:spPr bwMode="auto">
                <a:xfrm>
                  <a:off x="5737225" y="1328738"/>
                  <a:ext cx="468312" cy="468313"/>
                </a:xfrm>
                <a:custGeom>
                  <a:cxnLst>
                    <a:cxn ang="0">
                      <a:pos x="57" y="0"/>
                    </a:cxn>
                    <a:cxn ang="0">
                      <a:pos x="2" y="28"/>
                    </a:cxn>
                    <a:cxn ang="0">
                      <a:pos x="479" y="509"/>
                    </a:cxn>
                    <a:cxn ang="0">
                      <a:pos x="509" y="446"/>
                    </a:cxn>
                    <a:cxn ang="0">
                      <a:pos x="57" y="0"/>
                    </a:cxn>
                  </a:cxnLst>
                  <a:rect b="b" l="0" r="r" t="0"/>
                  <a:pathLst>
                    <a:path h="509" w="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4" name="Freeform 31">
                  <a:extLst/>
                </p:cNvPr>
                <p:cNvSpPr/>
                <p:nvPr/>
              </p:nvSpPr>
              <p:spPr bwMode="auto">
                <a:xfrm>
                  <a:off x="6318250" y="1219200"/>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5" name="Oval 32">
                  <a:extLst/>
                </p:cNvPr>
                <p:cNvSpPr>
                  <a:spLocks noChangeArrowheads="1"/>
                </p:cNvSpPr>
                <p:nvPr/>
              </p:nvSpPr>
              <p:spPr bwMode="auto">
                <a:xfrm>
                  <a:off x="6318250" y="1220788"/>
                  <a:ext cx="1588" cy="1588"/>
                </a:xfrm>
                <a:prstGeom prst="ellipse">
                  <a:avLst/>
                </a:pr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6" name="Freeform 33">
                  <a:extLst/>
                </p:cNvPr>
                <p:cNvSpPr/>
                <p:nvPr/>
              </p:nvSpPr>
              <p:spPr bwMode="auto">
                <a:xfrm>
                  <a:off x="6318250" y="1220788"/>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7" name="Oval 34">
                  <a:extLst/>
                </p:cNvPr>
                <p:cNvSpPr>
                  <a:spLocks noChangeArrowheads="1"/>
                </p:cNvSpPr>
                <p:nvPr/>
              </p:nvSpPr>
              <p:spPr bwMode="auto">
                <a:xfrm>
                  <a:off x="6318250" y="1220788"/>
                  <a:ext cx="1588" cy="1588"/>
                </a:xfrm>
                <a:prstGeom prst="ellipse">
                  <a:avLst/>
                </a:pr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8" name="Freeform 35">
                  <a:extLst/>
                </p:cNvPr>
                <p:cNvSpPr/>
                <p:nvPr/>
              </p:nvSpPr>
              <p:spPr bwMode="auto">
                <a:xfrm>
                  <a:off x="6318250" y="1220788"/>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79" name="Freeform 36">
                  <a:extLst/>
                </p:cNvPr>
                <p:cNvSpPr/>
                <p:nvPr/>
              </p:nvSpPr>
              <p:spPr bwMode="auto">
                <a:xfrm>
                  <a:off x="6318250" y="1222375"/>
                  <a:ext cx="1588" cy="1588"/>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80" name="Freeform 37">
                  <a:extLst/>
                </p:cNvPr>
                <p:cNvSpPr>
                  <a:spLocks noEditPoints="1"/>
                </p:cNvSpPr>
                <p:nvPr/>
              </p:nvSpPr>
              <p:spPr bwMode="auto">
                <a:xfrm>
                  <a:off x="6316662" y="1222375"/>
                  <a:ext cx="4763" cy="115888"/>
                </a:xfrm>
                <a:custGeom>
                  <a:cxnLst>
                    <a:cxn ang="0">
                      <a:pos x="1" y="0"/>
                    </a:cxn>
                    <a:cxn ang="0">
                      <a:pos x="3" y="62"/>
                    </a:cxn>
                    <a:cxn ang="0">
                      <a:pos x="0" y="126"/>
                    </a:cxn>
                    <a:cxn ang="0">
                      <a:pos x="1" y="0"/>
                    </a:cxn>
                    <a:cxn ang="0">
                      <a:pos x="1" y="0"/>
                    </a:cxn>
                    <a:cxn ang="0">
                      <a:pos x="1" y="0"/>
                    </a:cxn>
                    <a:cxn ang="0">
                      <a:pos x="1" y="0"/>
                    </a:cxn>
                    <a:cxn ang="0">
                      <a:pos x="1" y="0"/>
                    </a:cxn>
                    <a:cxn ang="0">
                      <a:pos x="1" y="0"/>
                    </a:cxn>
                  </a:cxnLst>
                  <a:rect b="b" l="0" r="r" t="0"/>
                  <a:pathLst>
                    <a:path h="125" w="4">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81" name="Freeform 38">
                  <a:extLst/>
                </p:cNvPr>
                <p:cNvSpPr/>
                <p:nvPr/>
              </p:nvSpPr>
              <p:spPr bwMode="auto">
                <a:xfrm>
                  <a:off x="6316662" y="1211263"/>
                  <a:ext cx="3175" cy="68263"/>
                </a:xfrm>
                <a:custGeom>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b="b" l="0" r="r" t="0"/>
                  <a:pathLst>
                    <a:path h="74" w="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82" name="Freeform 40">
                  <a:extLst/>
                </p:cNvPr>
                <p:cNvSpPr/>
                <p:nvPr/>
              </p:nvSpPr>
              <p:spPr bwMode="auto">
                <a:xfrm>
                  <a:off x="6316662" y="1338263"/>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83" name="Freeform 41">
                  <a:extLst/>
                </p:cNvPr>
                <p:cNvSpPr>
                  <a:spLocks noEditPoints="1"/>
                </p:cNvSpPr>
                <p:nvPr/>
              </p:nvSpPr>
              <p:spPr bwMode="auto">
                <a:xfrm>
                  <a:off x="5175250" y="1797050"/>
                  <a:ext cx="1001713" cy="893763"/>
                </a:xfrm>
                <a:custGeom>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b="b" l="0" r="r" t="0"/>
                  <a:pathLst>
                    <a:path h="970" w="1088">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84" name="Freeform 42">
                  <a:extLst/>
                </p:cNvPr>
                <p:cNvSpPr/>
                <p:nvPr/>
              </p:nvSpPr>
              <p:spPr bwMode="auto">
                <a:xfrm>
                  <a:off x="5241925" y="2493963"/>
                  <a:ext cx="317500" cy="171450"/>
                </a:xfrm>
                <a:custGeom>
                  <a:cxnLst>
                    <a:cxn ang="0">
                      <a:pos x="344" y="0"/>
                    </a:cxn>
                    <a:cxn ang="0">
                      <a:pos x="0" y="186"/>
                    </a:cxn>
                    <a:cxn ang="0">
                      <a:pos x="0" y="186"/>
                    </a:cxn>
                    <a:cxn ang="0">
                      <a:pos x="344" y="0"/>
                    </a:cxn>
                  </a:cxnLst>
                  <a:rect b="b" l="0" r="r" t="0"/>
                  <a:pathLst>
                    <a:path h="186" w="344">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85" name="Freeform 14">
                  <a:extLst/>
                </p:cNvPr>
                <p:cNvSpPr/>
                <p:nvPr/>
              </p:nvSpPr>
              <p:spPr bwMode="auto">
                <a:xfrm>
                  <a:off x="5788023" y="1203327"/>
                  <a:ext cx="541338" cy="539750"/>
                </a:xfrm>
                <a:custGeom>
                  <a:cxnLst>
                    <a:cxn ang="0">
                      <a:pos x="0" y="142"/>
                    </a:cxn>
                    <a:cxn ang="0">
                      <a:pos x="233" y="357"/>
                    </a:cxn>
                    <a:cxn ang="0">
                      <a:pos x="452" y="587"/>
                    </a:cxn>
                    <a:cxn ang="0">
                      <a:pos x="573" y="12"/>
                    </a:cxn>
                    <a:cxn ang="0">
                      <a:pos x="0" y="142"/>
                    </a:cxn>
                  </a:cxnLst>
                  <a:rect b="b" l="0" r="r" t="0"/>
                  <a:pathLst>
                    <a:path h="587" w="588">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grpSp>
          <p:nvGrpSpPr>
            <p:cNvPr id="18" name="Group 605">
              <a:extLst/>
            </p:cNvPr>
            <p:cNvGrpSpPr/>
            <p:nvPr/>
          </p:nvGrpSpPr>
          <p:grpSpPr>
            <a:xfrm>
              <a:off x="7456057" y="2515711"/>
              <a:ext cx="1496171" cy="1630379"/>
              <a:chOff x="654280" y="1047000"/>
              <a:chExt cx="3037332" cy="3309787"/>
            </a:xfrm>
          </p:grpSpPr>
          <p:grpSp>
            <p:nvGrpSpPr>
              <p:cNvPr id="22" name="Group 606">
                <a:extLst/>
              </p:cNvPr>
              <p:cNvGrpSpPr/>
              <p:nvPr/>
            </p:nvGrpSpPr>
            <p:grpSpPr>
              <a:xfrm>
                <a:off x="654280" y="2079826"/>
                <a:ext cx="3024555" cy="2276961"/>
                <a:chOff x="604505" y="1981058"/>
                <a:chExt cx="3153719" cy="2374200"/>
              </a:xfrm>
            </p:grpSpPr>
            <p:grpSp>
              <p:nvGrpSpPr>
                <p:cNvPr id="43" name="Group 628">
                  <a:extLst/>
                </p:cNvPr>
                <p:cNvGrpSpPr/>
                <p:nvPr/>
              </p:nvGrpSpPr>
              <p:grpSpPr>
                <a:xfrm flipH="1" rot="15155533">
                  <a:off x="773232" y="1812331"/>
                  <a:ext cx="2374200" cy="2711653"/>
                  <a:chOff x="6326188" y="1654175"/>
                  <a:chExt cx="2410644" cy="3082384"/>
                </a:xfrm>
                <a:solidFill>
                  <a:schemeClr val="bg2">
                    <a:lumMod val="75000"/>
                  </a:schemeClr>
                </a:solidFill>
              </p:grpSpPr>
              <p:sp>
                <p:nvSpPr>
                  <p:cNvPr id="125"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6"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7"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8"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9"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0"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1"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2"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3"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4"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5"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6"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7"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8"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39"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0"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1"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2"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3"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4"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5"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6"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7"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8"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49"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0"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1" name="Freeform 155">
                    <a:extLst/>
                  </p:cNvPr>
                  <p:cNvSpPr/>
                  <p:nvPr/>
                </p:nvSpPr>
                <p:spPr bwMode="auto">
                  <a:xfrm>
                    <a:off x="6471470" y="1748884"/>
                    <a:ext cx="2265362" cy="2987675"/>
                  </a:xfrm>
                  <a:custGeom>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b="b" l="0" r="r" t="0"/>
                    <a:pathLst>
                      <a:path h="1204" w="913">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2"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3"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4"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5"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6"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7"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8"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59"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60"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61"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62"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63"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64"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nvGrpSpPr>
                <p:cNvPr id="44" name="Group 629">
                  <a:extLst/>
                </p:cNvPr>
                <p:cNvGrpSpPr/>
                <p:nvPr/>
              </p:nvGrpSpPr>
              <p:grpSpPr>
                <a:xfrm flipH="1" rot="15155533">
                  <a:off x="1114059" y="1803071"/>
                  <a:ext cx="2159193" cy="2610180"/>
                  <a:chOff x="6326188" y="1654175"/>
                  <a:chExt cx="2192337" cy="2967038"/>
                </a:xfrm>
                <a:solidFill>
                  <a:schemeClr val="bg2">
                    <a:lumMod val="75000"/>
                  </a:schemeClr>
                </a:solidFill>
              </p:grpSpPr>
              <p:sp>
                <p:nvSpPr>
                  <p:cNvPr id="86"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7"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8"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9"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0"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1"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2"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3"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4"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5"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6"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7"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8"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99"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0"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1"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2"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3"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4"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5"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6"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7"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8"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09"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0"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1"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2"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3"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4"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5"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6"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7"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8"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19"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0"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1"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2"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3"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124"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nvGrpSpPr>
                <p:cNvPr id="45" name="Group 630">
                  <a:extLst/>
                </p:cNvPr>
                <p:cNvGrpSpPr/>
                <p:nvPr/>
              </p:nvGrpSpPr>
              <p:grpSpPr>
                <a:xfrm flipH="1" rot="15155533">
                  <a:off x="1264410" y="1845476"/>
                  <a:ext cx="2259435" cy="2728193"/>
                  <a:chOff x="6224407" y="1520027"/>
                  <a:chExt cx="2294118" cy="3101186"/>
                </a:xfrm>
                <a:solidFill>
                  <a:schemeClr val="bg2">
                    <a:lumMod val="75000"/>
                  </a:schemeClr>
                </a:solidFill>
              </p:grpSpPr>
              <p:sp>
                <p:nvSpPr>
                  <p:cNvPr id="46" name="Freeform 129">
                    <a:extLst/>
                  </p:cNvPr>
                  <p:cNvSpPr/>
                  <p:nvPr/>
                </p:nvSpPr>
                <p:spPr bwMode="auto">
                  <a:xfrm>
                    <a:off x="8027988" y="1720850"/>
                    <a:ext cx="3175" cy="1588"/>
                  </a:xfrm>
                  <a:custGeom>
                    <a:cxnLst>
                      <a:cxn ang="0">
                        <a:pos x="0" y="0"/>
                      </a:cxn>
                      <a:cxn ang="0">
                        <a:pos x="0" y="0"/>
                      </a:cxn>
                      <a:cxn ang="0">
                        <a:pos x="0" y="0"/>
                      </a:cxn>
                    </a:cxnLst>
                    <a:rect b="b" l="0" r="r" t="0"/>
                    <a:pathLst>
                      <a:path w="1">
                        <a:moveTo>
                          <a:pt x="0" y="0"/>
                        </a:moveTo>
                        <a:cubicBezTo>
                          <a:pt x="0" y="0"/>
                          <a:pt x="1"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7" name="Freeform 130">
                    <a:extLst/>
                  </p:cNvPr>
                  <p:cNvSpPr/>
                  <p:nvPr/>
                </p:nvSpPr>
                <p:spPr bwMode="auto">
                  <a:xfrm>
                    <a:off x="7724775" y="1841500"/>
                    <a:ext cx="3175" cy="3175"/>
                  </a:xfrm>
                  <a:custGeom>
                    <a:cxnLst>
                      <a:cxn ang="0">
                        <a:pos x="0" y="1"/>
                      </a:cxn>
                      <a:cxn ang="0">
                        <a:pos x="1" y="0"/>
                      </a:cxn>
                      <a:cxn ang="0">
                        <a:pos x="0" y="1"/>
                      </a:cxn>
                    </a:cxnLst>
                    <a:rect b="b" l="0" r="r" t="0"/>
                    <a:pathLst>
                      <a:path h="1" w="1">
                        <a:moveTo>
                          <a:pt x="0" y="1"/>
                        </a:moveTo>
                        <a:cubicBezTo>
                          <a:pt x="1" y="0"/>
                          <a:pt x="1" y="0"/>
                          <a:pt x="1" y="0"/>
                        </a:cubicBezTo>
                        <a:cubicBezTo>
                          <a:pt x="0"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8" name="Freeform 131">
                    <a:extLst/>
                  </p:cNvPr>
                  <p:cNvSpPr/>
                  <p:nvPr/>
                </p:nvSpPr>
                <p:spPr bwMode="auto">
                  <a:xfrm>
                    <a:off x="8218488" y="1671638"/>
                    <a:ext cx="12700" cy="1588"/>
                  </a:xfrm>
                  <a:custGeom>
                    <a:cxnLst>
                      <a:cxn ang="0">
                        <a:pos x="0" y="1"/>
                      </a:cxn>
                      <a:cxn ang="0">
                        <a:pos x="0" y="1"/>
                      </a:cxn>
                      <a:cxn ang="0">
                        <a:pos x="5" y="0"/>
                      </a:cxn>
                      <a:cxn ang="0">
                        <a:pos x="0" y="1"/>
                      </a:cxn>
                    </a:cxnLst>
                    <a:rect b="b" l="0" r="r" t="0"/>
                    <a:pathLst>
                      <a:path h="1" w="5">
                        <a:moveTo>
                          <a:pt x="0" y="1"/>
                        </a:moveTo>
                        <a:cubicBezTo>
                          <a:pt x="0" y="1"/>
                          <a:pt x="0" y="1"/>
                          <a:pt x="0" y="1"/>
                        </a:cubicBezTo>
                        <a:cubicBezTo>
                          <a:pt x="5" y="0"/>
                          <a:pt x="5" y="0"/>
                          <a:pt x="5" y="0"/>
                        </a:cubicBezTo>
                        <a:lnTo>
                          <a:pt x="0" y="1"/>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9" name="Freeform 132">
                    <a:extLst/>
                  </p:cNvPr>
                  <p:cNvSpPr/>
                  <p:nvPr/>
                </p:nvSpPr>
                <p:spPr bwMode="auto">
                  <a:xfrm>
                    <a:off x="7169150" y="2263775"/>
                    <a:ext cx="3175" cy="3175"/>
                  </a:xfrm>
                  <a:custGeom>
                    <a:cxnLst>
                      <a:cxn ang="0">
                        <a:pos x="0" y="1"/>
                      </a:cxn>
                      <a:cxn ang="0">
                        <a:pos x="1" y="0"/>
                      </a:cxn>
                      <a:cxn ang="0">
                        <a:pos x="0" y="1"/>
                      </a:cxn>
                    </a:cxnLst>
                    <a:rect b="b" l="0" r="r" t="0"/>
                    <a:pathLst>
                      <a:path h="1" w="1">
                        <a:moveTo>
                          <a:pt x="0" y="1"/>
                        </a:moveTo>
                        <a:cubicBezTo>
                          <a:pt x="1" y="0"/>
                          <a:pt x="1" y="0"/>
                          <a:pt x="1" y="0"/>
                        </a:cubicBezTo>
                        <a:cubicBezTo>
                          <a:pt x="1" y="1"/>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0" name="Freeform 133">
                    <a:extLst/>
                  </p:cNvPr>
                  <p:cNvSpPr/>
                  <p:nvPr/>
                </p:nvSpPr>
                <p:spPr bwMode="auto">
                  <a:xfrm>
                    <a:off x="7480300" y="1995488"/>
                    <a:ext cx="4762" cy="4763"/>
                  </a:xfrm>
                  <a:custGeom>
                    <a:cxnLst>
                      <a:cxn ang="0">
                        <a:pos x="2" y="0"/>
                      </a:cxn>
                      <a:cxn ang="0">
                        <a:pos x="0" y="2"/>
                      </a:cxn>
                      <a:cxn ang="0">
                        <a:pos x="2" y="0"/>
                      </a:cxn>
                    </a:cxnLst>
                    <a:rect b="b" l="0" r="r" t="0"/>
                    <a:pathLst>
                      <a:path h="2" w="2">
                        <a:moveTo>
                          <a:pt x="2" y="0"/>
                        </a:moveTo>
                        <a:cubicBezTo>
                          <a:pt x="1" y="0"/>
                          <a:pt x="1" y="1"/>
                          <a:pt x="0" y="2"/>
                        </a:cubicBezTo>
                        <a:cubicBezTo>
                          <a:pt x="1" y="1"/>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1" name="Freeform 134">
                    <a:extLst/>
                  </p:cNvPr>
                  <p:cNvSpPr/>
                  <p:nvPr/>
                </p:nvSpPr>
                <p:spPr bwMode="auto">
                  <a:xfrm>
                    <a:off x="8318500" y="1681163"/>
                    <a:ext cx="7937" cy="1588"/>
                  </a:xfrm>
                  <a:custGeom>
                    <a:cxnLst>
                      <a:cxn ang="0">
                        <a:pos x="3" y="0"/>
                      </a:cxn>
                      <a:cxn ang="0">
                        <a:pos x="0" y="0"/>
                      </a:cxn>
                      <a:cxn ang="0">
                        <a:pos x="3" y="0"/>
                      </a:cxn>
                    </a:cxnLst>
                    <a:rect b="b" l="0" r="r" t="0"/>
                    <a:pathLst>
                      <a:path w="3">
                        <a:moveTo>
                          <a:pt x="3" y="0"/>
                        </a:moveTo>
                        <a:cubicBezTo>
                          <a:pt x="0" y="0"/>
                          <a:pt x="0" y="0"/>
                          <a:pt x="0" y="0"/>
                        </a:cubicBezTo>
                        <a:cubicBezTo>
                          <a:pt x="0" y="0"/>
                          <a:pt x="1"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2" name="Freeform 135">
                    <a:extLst/>
                  </p:cNvPr>
                  <p:cNvSpPr/>
                  <p:nvPr/>
                </p:nvSpPr>
                <p:spPr bwMode="auto">
                  <a:xfrm>
                    <a:off x="8516938" y="1655763"/>
                    <a:ext cx="1587" cy="1588"/>
                  </a:xfrm>
                  <a:custGeom>
                    <a:cxnLst>
                      <a:cxn ang="0">
                        <a:pos x="1" y="0"/>
                      </a:cxn>
                      <a:cxn ang="0">
                        <a:pos x="1" y="0"/>
                      </a:cxn>
                      <a:cxn ang="0">
                        <a:pos x="1" y="0"/>
                      </a:cxn>
                    </a:cxnLst>
                    <a:rect b="b" l="0" r="r" t="0"/>
                    <a:pathLst>
                      <a:path w="1">
                        <a:moveTo>
                          <a:pt x="1" y="0"/>
                        </a:moveTo>
                        <a:cubicBezTo>
                          <a:pt x="1" y="0"/>
                          <a:pt x="1" y="0"/>
                          <a:pt x="1"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3" name="Freeform 136">
                    <a:extLst/>
                  </p:cNvPr>
                  <p:cNvSpPr/>
                  <p:nvPr/>
                </p:nvSpPr>
                <p:spPr bwMode="auto">
                  <a:xfrm>
                    <a:off x="8434388" y="1654175"/>
                    <a:ext cx="7937" cy="1588"/>
                  </a:xfrm>
                  <a:custGeom>
                    <a:cxnLst>
                      <a:cxn ang="0">
                        <a:pos x="3" y="0"/>
                      </a:cxn>
                      <a:cxn ang="0">
                        <a:pos x="0" y="0"/>
                      </a:cxn>
                      <a:cxn ang="0">
                        <a:pos x="3" y="0"/>
                      </a:cxn>
                    </a:cxnLst>
                    <a:rect b="b" l="0" r="r" t="0"/>
                    <a:pathLst>
                      <a:path w="3">
                        <a:moveTo>
                          <a:pt x="3" y="0"/>
                        </a:moveTo>
                        <a:cubicBezTo>
                          <a:pt x="2" y="0"/>
                          <a:pt x="1" y="0"/>
                          <a:pt x="0" y="0"/>
                        </a:cubicBezTo>
                        <a:cubicBezTo>
                          <a:pt x="1" y="0"/>
                          <a:pt x="3" y="0"/>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4" name="Freeform 137">
                    <a:extLst/>
                  </p:cNvPr>
                  <p:cNvSpPr/>
                  <p:nvPr/>
                </p:nvSpPr>
                <p:spPr bwMode="auto">
                  <a:xfrm>
                    <a:off x="8432800" y="1654175"/>
                    <a:ext cx="1587" cy="1588"/>
                  </a:xfrm>
                  <a:custGeom>
                    <a:cxnLst>
                      <a:cxn ang="0">
                        <a:pos x="0" y="0"/>
                      </a:cxn>
                      <a:cxn ang="0">
                        <a:pos x="1" y="0"/>
                      </a:cxn>
                      <a:cxn ang="0">
                        <a:pos x="0" y="0"/>
                      </a:cxn>
                    </a:cxnLst>
                    <a:rect b="b" l="0" r="r" t="0"/>
                    <a:pathLst>
                      <a:path w="1">
                        <a:moveTo>
                          <a:pt x="0" y="0"/>
                        </a:moveTo>
                        <a:cubicBezTo>
                          <a:pt x="1" y="0"/>
                          <a:pt x="1" y="0"/>
                          <a:pt x="1" y="0"/>
                        </a:cubicBezTo>
                        <a:cubicBezTo>
                          <a:pt x="1"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5" name="Freeform 138">
                    <a:extLst/>
                  </p:cNvPr>
                  <p:cNvSpPr/>
                  <p:nvPr/>
                </p:nvSpPr>
                <p:spPr bwMode="auto">
                  <a:xfrm>
                    <a:off x="6326188" y="4597400"/>
                    <a:ext cx="3175" cy="17463"/>
                  </a:xfrm>
                  <a:custGeom>
                    <a:cxnLst>
                      <a:cxn ang="0">
                        <a:pos x="0" y="0"/>
                      </a:cxn>
                      <a:cxn ang="0">
                        <a:pos x="1" y="7"/>
                      </a:cxn>
                      <a:cxn ang="0">
                        <a:pos x="0" y="0"/>
                      </a:cxn>
                    </a:cxnLst>
                    <a:rect b="b" l="0" r="r" t="0"/>
                    <a:pathLst>
                      <a:path h="7" w="1">
                        <a:moveTo>
                          <a:pt x="0" y="0"/>
                        </a:moveTo>
                        <a:cubicBezTo>
                          <a:pt x="0" y="3"/>
                          <a:pt x="0" y="5"/>
                          <a:pt x="1" y="7"/>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6" name="Freeform 139">
                    <a:extLst/>
                  </p:cNvPr>
                  <p:cNvSpPr/>
                  <p:nvPr/>
                </p:nvSpPr>
                <p:spPr bwMode="auto">
                  <a:xfrm>
                    <a:off x="6789738" y="2773363"/>
                    <a:ext cx="3175" cy="1588"/>
                  </a:xfrm>
                  <a:custGeom>
                    <a:cxnLst>
                      <a:cxn ang="0">
                        <a:pos x="1" y="1"/>
                      </a:cxn>
                      <a:cxn ang="0">
                        <a:pos x="1" y="0"/>
                      </a:cxn>
                      <a:cxn ang="0">
                        <a:pos x="1" y="1"/>
                      </a:cxn>
                    </a:cxnLst>
                    <a:rect b="b" l="0" r="r" t="0"/>
                    <a:pathLst>
                      <a:path h="1" w="1">
                        <a:moveTo>
                          <a:pt x="1" y="1"/>
                        </a:moveTo>
                        <a:cubicBezTo>
                          <a:pt x="1" y="0"/>
                          <a:pt x="1" y="0"/>
                          <a:pt x="1" y="0"/>
                        </a:cubicBezTo>
                        <a:cubicBezTo>
                          <a:pt x="0" y="1"/>
                          <a:pt x="0" y="1"/>
                          <a:pt x="1"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7" name="Freeform 140">
                    <a:extLst/>
                  </p:cNvPr>
                  <p:cNvSpPr/>
                  <p:nvPr/>
                </p:nvSpPr>
                <p:spPr bwMode="auto">
                  <a:xfrm>
                    <a:off x="6342063" y="4603750"/>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8" name="Freeform 141">
                    <a:extLst/>
                  </p:cNvPr>
                  <p:cNvSpPr/>
                  <p:nvPr/>
                </p:nvSpPr>
                <p:spPr bwMode="auto">
                  <a:xfrm>
                    <a:off x="8207375" y="1704975"/>
                    <a:ext cx="17462" cy="6350"/>
                  </a:xfrm>
                  <a:custGeom>
                    <a:cxnLst>
                      <a:cxn ang="0">
                        <a:pos x="7" y="0"/>
                      </a:cxn>
                      <a:cxn ang="0">
                        <a:pos x="0" y="2"/>
                      </a:cxn>
                      <a:cxn ang="0">
                        <a:pos x="7" y="0"/>
                      </a:cxn>
                    </a:cxnLst>
                    <a:rect b="b" l="0" r="r" t="0"/>
                    <a:pathLst>
                      <a:path h="2" w="7">
                        <a:moveTo>
                          <a:pt x="7" y="0"/>
                        </a:moveTo>
                        <a:cubicBezTo>
                          <a:pt x="5" y="1"/>
                          <a:pt x="0" y="1"/>
                          <a:pt x="0" y="2"/>
                        </a:cubicBezTo>
                        <a:cubicBezTo>
                          <a:pt x="3" y="1"/>
                          <a:pt x="6" y="1"/>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59" name="Freeform 142">
                    <a:extLst/>
                  </p:cNvPr>
                  <p:cNvSpPr/>
                  <p:nvPr/>
                </p:nvSpPr>
                <p:spPr bwMode="auto">
                  <a:xfrm>
                    <a:off x="6788150" y="2924175"/>
                    <a:ext cx="1587" cy="4763"/>
                  </a:xfrm>
                  <a:custGeom>
                    <a:cxnLst>
                      <a:cxn ang="0">
                        <a:pos x="0" y="0"/>
                      </a:cxn>
                      <a:cxn ang="0">
                        <a:pos x="0" y="2"/>
                      </a:cxn>
                      <a:cxn ang="0">
                        <a:pos x="0" y="0"/>
                      </a:cxn>
                    </a:cxnLst>
                    <a:rect b="b" l="0" r="r" t="0"/>
                    <a:pathLst>
                      <a:path h="2">
                        <a:moveTo>
                          <a:pt x="0" y="0"/>
                        </a:moveTo>
                        <a:cubicBezTo>
                          <a:pt x="0" y="2"/>
                          <a:pt x="0" y="2"/>
                          <a:pt x="0" y="2"/>
                        </a:cubicBezTo>
                        <a:cubicBezTo>
                          <a:pt x="0" y="1"/>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0" name="Freeform 143">
                    <a:extLst/>
                  </p:cNvPr>
                  <p:cNvSpPr/>
                  <p:nvPr/>
                </p:nvSpPr>
                <p:spPr bwMode="auto">
                  <a:xfrm>
                    <a:off x="6342063" y="4602163"/>
                    <a:ext cx="1587" cy="1588"/>
                  </a:xfrm>
                  <a:custGeom>
                    <a:cxnLst>
                      <a:cxn ang="0">
                        <a:pos x="0" y="1"/>
                      </a:cxn>
                      <a:cxn ang="0">
                        <a:pos x="0" y="0"/>
                      </a:cxn>
                      <a:cxn ang="0">
                        <a:pos x="0" y="0"/>
                      </a:cxn>
                      <a:cxn ang="0">
                        <a:pos x="0" y="1"/>
                      </a:cxn>
                    </a:cxnLst>
                    <a:rect b="b" l="0" r="r" t="0"/>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1" name="Rectangle 144">
                    <a:extLst/>
                  </p:cNvPr>
                  <p:cNvSpPr>
                    <a:spLocks noChangeArrowheads="1"/>
                  </p:cNvSpPr>
                  <p:nvPr/>
                </p:nvSpPr>
                <p:spPr bwMode="auto">
                  <a:xfrm>
                    <a:off x="6518275" y="3373438"/>
                    <a:ext cx="1587" cy="1588"/>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2" name="Freeform 145">
                    <a:extLst/>
                  </p:cNvPr>
                  <p:cNvSpPr/>
                  <p:nvPr/>
                </p:nvSpPr>
                <p:spPr bwMode="auto">
                  <a:xfrm>
                    <a:off x="6505575" y="3398838"/>
                    <a:ext cx="1587" cy="6350"/>
                  </a:xfrm>
                  <a:custGeom>
                    <a:cxnLst>
                      <a:cxn ang="0">
                        <a:pos x="0" y="3"/>
                      </a:cxn>
                      <a:cxn ang="0">
                        <a:pos x="0" y="0"/>
                      </a:cxn>
                      <a:cxn ang="0">
                        <a:pos x="0" y="3"/>
                      </a:cxn>
                    </a:cxnLst>
                    <a:rect b="b" l="0" r="r" t="0"/>
                    <a:pathLst>
                      <a:path h="3">
                        <a:moveTo>
                          <a:pt x="0" y="3"/>
                        </a:moveTo>
                        <a:cubicBezTo>
                          <a:pt x="0" y="0"/>
                          <a:pt x="0" y="0"/>
                          <a:pt x="0" y="0"/>
                        </a:cubicBezTo>
                        <a:cubicBezTo>
                          <a:pt x="0" y="2"/>
                          <a:pt x="0"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3" name="Freeform 146">
                    <a:extLst/>
                  </p:cNvPr>
                  <p:cNvSpPr/>
                  <p:nvPr/>
                </p:nvSpPr>
                <p:spPr bwMode="auto">
                  <a:xfrm>
                    <a:off x="6329363" y="4614863"/>
                    <a:ext cx="1587" cy="6350"/>
                  </a:xfrm>
                  <a:custGeom>
                    <a:cxnLst>
                      <a:cxn ang="0">
                        <a:pos x="0" y="0"/>
                      </a:cxn>
                      <a:cxn ang="0">
                        <a:pos x="0" y="3"/>
                      </a:cxn>
                      <a:cxn ang="0">
                        <a:pos x="0" y="0"/>
                      </a:cxn>
                    </a:cxnLst>
                    <a:rect b="b" l="0" r="r" t="0"/>
                    <a:pathLst>
                      <a:path h="3">
                        <a:moveTo>
                          <a:pt x="0" y="0"/>
                        </a:moveTo>
                        <a:cubicBezTo>
                          <a:pt x="0" y="3"/>
                          <a:pt x="0" y="3"/>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4" name="Freeform 147">
                    <a:extLst/>
                  </p:cNvPr>
                  <p:cNvSpPr/>
                  <p:nvPr/>
                </p:nvSpPr>
                <p:spPr bwMode="auto">
                  <a:xfrm>
                    <a:off x="6405563" y="3765550"/>
                    <a:ext cx="3175" cy="4763"/>
                  </a:xfrm>
                  <a:custGeom>
                    <a:cxnLst>
                      <a:cxn ang="0">
                        <a:pos x="0" y="2"/>
                      </a:cxn>
                      <a:cxn ang="0">
                        <a:pos x="1" y="0"/>
                      </a:cxn>
                      <a:cxn ang="0">
                        <a:pos x="0" y="2"/>
                      </a:cxn>
                    </a:cxnLst>
                    <a:rect b="b" l="0" r="r" t="0"/>
                    <a:pathLst>
                      <a:path h="2" w="1">
                        <a:moveTo>
                          <a:pt x="0" y="2"/>
                        </a:moveTo>
                        <a:cubicBezTo>
                          <a:pt x="1" y="0"/>
                          <a:pt x="1" y="0"/>
                          <a:pt x="1" y="0"/>
                        </a:cubicBezTo>
                        <a:cubicBezTo>
                          <a:pt x="0" y="1"/>
                          <a:pt x="0" y="2"/>
                          <a:pt x="0"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5" name="Freeform 148">
                    <a:extLst/>
                  </p:cNvPr>
                  <p:cNvSpPr/>
                  <p:nvPr/>
                </p:nvSpPr>
                <p:spPr bwMode="auto">
                  <a:xfrm>
                    <a:off x="7507288" y="1978025"/>
                    <a:ext cx="3175" cy="3175"/>
                  </a:xfrm>
                  <a:custGeom>
                    <a:cxnLst>
                      <a:cxn ang="0">
                        <a:pos x="0" y="1"/>
                      </a:cxn>
                      <a:cxn ang="0">
                        <a:pos x="1" y="0"/>
                      </a:cxn>
                      <a:cxn ang="0">
                        <a:pos x="0" y="1"/>
                      </a:cxn>
                    </a:cxnLst>
                    <a:rect b="b" l="0" r="r" t="0"/>
                    <a:pathLst>
                      <a:path h="1" w="1">
                        <a:moveTo>
                          <a:pt x="0" y="1"/>
                        </a:moveTo>
                        <a:cubicBezTo>
                          <a:pt x="0" y="1"/>
                          <a:pt x="0" y="1"/>
                          <a:pt x="1" y="0"/>
                        </a:cubicBezTo>
                        <a:cubicBezTo>
                          <a:pt x="1" y="0"/>
                          <a:pt x="1" y="0"/>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6" name="Freeform 149">
                    <a:extLst/>
                  </p:cNvPr>
                  <p:cNvSpPr/>
                  <p:nvPr/>
                </p:nvSpPr>
                <p:spPr bwMode="auto">
                  <a:xfrm>
                    <a:off x="7335838" y="2182813"/>
                    <a:ext cx="3175" cy="1588"/>
                  </a:xfrm>
                  <a:custGeom>
                    <a:cxnLst>
                      <a:cxn ang="0">
                        <a:pos x="1" y="0"/>
                      </a:cxn>
                      <a:cxn ang="0">
                        <a:pos x="0" y="0"/>
                      </a:cxn>
                      <a:cxn ang="0">
                        <a:pos x="0" y="0"/>
                      </a:cxn>
                      <a:cxn ang="0">
                        <a:pos x="1"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7" name="Freeform 150">
                    <a:extLst/>
                  </p:cNvPr>
                  <p:cNvSpPr/>
                  <p:nvPr/>
                </p:nvSpPr>
                <p:spPr bwMode="auto">
                  <a:xfrm>
                    <a:off x="7339013" y="2171700"/>
                    <a:ext cx="6350" cy="11113"/>
                  </a:xfrm>
                  <a:custGeom>
                    <a:cxnLst>
                      <a:cxn ang="0">
                        <a:pos x="3" y="0"/>
                      </a:cxn>
                      <a:cxn ang="0">
                        <a:pos x="0" y="4"/>
                      </a:cxn>
                      <a:cxn ang="0">
                        <a:pos x="3" y="0"/>
                      </a:cxn>
                    </a:cxnLst>
                    <a:rect b="b" l="0" r="r" t="0"/>
                    <a:pathLst>
                      <a:path h="4" w="3">
                        <a:moveTo>
                          <a:pt x="3" y="0"/>
                        </a:moveTo>
                        <a:cubicBezTo>
                          <a:pt x="2" y="1"/>
                          <a:pt x="0" y="3"/>
                          <a:pt x="0" y="4"/>
                        </a:cubicBezTo>
                        <a:cubicBezTo>
                          <a:pt x="1" y="3"/>
                          <a:pt x="2" y="2"/>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8" name="Freeform 151">
                    <a:extLst/>
                  </p:cNvPr>
                  <p:cNvSpPr/>
                  <p:nvPr/>
                </p:nvSpPr>
                <p:spPr bwMode="auto">
                  <a:xfrm>
                    <a:off x="7316788" y="2200275"/>
                    <a:ext cx="1587" cy="1588"/>
                  </a:xfrm>
                  <a:custGeom>
                    <a:cxnLst>
                      <a:cxn ang="0">
                        <a:pos x="0" y="1"/>
                      </a:cxn>
                      <a:cxn ang="0">
                        <a:pos x="0" y="0"/>
                      </a:cxn>
                      <a:cxn ang="0">
                        <a:pos x="0" y="1"/>
                      </a:cxn>
                    </a:cxnLst>
                    <a:rect b="b" l="0" r="r" t="0"/>
                    <a:pathLst>
                      <a:path h="1">
                        <a:moveTo>
                          <a:pt x="0" y="1"/>
                        </a:moveTo>
                        <a:cubicBezTo>
                          <a:pt x="0" y="0"/>
                          <a:pt x="0" y="0"/>
                          <a:pt x="0" y="0"/>
                        </a:cubicBezTo>
                        <a:cubicBezTo>
                          <a:pt x="0" y="0"/>
                          <a:pt x="0" y="1"/>
                          <a:pt x="0"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69" name="Freeform 152">
                    <a:extLst/>
                  </p:cNvPr>
                  <p:cNvSpPr/>
                  <p:nvPr/>
                </p:nvSpPr>
                <p:spPr bwMode="auto">
                  <a:xfrm>
                    <a:off x="7526338" y="202882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0" name="Freeform 153">
                    <a:extLst/>
                  </p:cNvPr>
                  <p:cNvSpPr/>
                  <p:nvPr/>
                </p:nvSpPr>
                <p:spPr bwMode="auto">
                  <a:xfrm>
                    <a:off x="7481888" y="2063750"/>
                    <a:ext cx="3175" cy="1588"/>
                  </a:xfrm>
                  <a:custGeom>
                    <a:cxnLst>
                      <a:cxn ang="0">
                        <a:pos x="1" y="0"/>
                      </a:cxn>
                      <a:cxn ang="0">
                        <a:pos x="0" y="0"/>
                      </a:cxn>
                      <a:cxn ang="0">
                        <a:pos x="1" y="0"/>
                      </a:cxn>
                    </a:cxnLst>
                    <a:rect b="b" l="0" r="r" t="0"/>
                    <a:pathLst>
                      <a:path w="1">
                        <a:moveTo>
                          <a:pt x="1" y="0"/>
                        </a:moveTo>
                        <a:cubicBezTo>
                          <a:pt x="1" y="0"/>
                          <a:pt x="0" y="0"/>
                          <a:pt x="0" y="0"/>
                        </a:cubicBezTo>
                        <a:cubicBezTo>
                          <a:pt x="0"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1" name="Freeform 154">
                    <a:extLst/>
                  </p:cNvPr>
                  <p:cNvSpPr/>
                  <p:nvPr/>
                </p:nvSpPr>
                <p:spPr bwMode="auto">
                  <a:xfrm>
                    <a:off x="7221538" y="23018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2" name="Freeform 155">
                    <a:extLst/>
                  </p:cNvPr>
                  <p:cNvSpPr/>
                  <p:nvPr/>
                </p:nvSpPr>
                <p:spPr bwMode="auto">
                  <a:xfrm>
                    <a:off x="6224407" y="1520027"/>
                    <a:ext cx="2265362" cy="2987675"/>
                  </a:xfrm>
                  <a:custGeom>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b="b" l="0" r="r" t="0"/>
                    <a:pathLst>
                      <a:path h="1204" w="913">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3" name="Freeform 156">
                    <a:extLst/>
                  </p:cNvPr>
                  <p:cNvSpPr/>
                  <p:nvPr/>
                </p:nvSpPr>
                <p:spPr bwMode="auto">
                  <a:xfrm>
                    <a:off x="7526338" y="2025650"/>
                    <a:ext cx="7937" cy="7938"/>
                  </a:xfrm>
                  <a:custGeom>
                    <a:cxnLst>
                      <a:cxn ang="0">
                        <a:pos x="3" y="0"/>
                      </a:cxn>
                      <a:cxn ang="0">
                        <a:pos x="0" y="1"/>
                      </a:cxn>
                      <a:cxn ang="0">
                        <a:pos x="0" y="3"/>
                      </a:cxn>
                      <a:cxn ang="0">
                        <a:pos x="3" y="0"/>
                      </a:cxn>
                    </a:cxnLst>
                    <a:rect b="b" l="0" r="r" t="0"/>
                    <a:pathLst>
                      <a:path h="3" w="3">
                        <a:moveTo>
                          <a:pt x="3" y="0"/>
                        </a:moveTo>
                        <a:cubicBezTo>
                          <a:pt x="0" y="1"/>
                          <a:pt x="0" y="1"/>
                          <a:pt x="0" y="1"/>
                        </a:cubicBezTo>
                        <a:cubicBezTo>
                          <a:pt x="1" y="2"/>
                          <a:pt x="1" y="2"/>
                          <a:pt x="0" y="3"/>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4" name="Freeform 157">
                    <a:extLst/>
                  </p:cNvPr>
                  <p:cNvSpPr/>
                  <p:nvPr/>
                </p:nvSpPr>
                <p:spPr bwMode="auto">
                  <a:xfrm>
                    <a:off x="7278688" y="2239963"/>
                    <a:ext cx="1587" cy="1588"/>
                  </a:xfrm>
                  <a:custGeom>
                    <a:cxnLst>
                      <a:cxn ang="0">
                        <a:pos x="0" y="0"/>
                      </a:cxn>
                      <a:cxn ang="0">
                        <a:pos x="0" y="1"/>
                      </a:cxn>
                      <a:cxn ang="0">
                        <a:pos x="0" y="0"/>
                      </a:cxn>
                    </a:cxnLst>
                    <a:rect b="b" l="0" r="r" t="0"/>
                    <a:pathLst>
                      <a:path h="1">
                        <a:moveTo>
                          <a:pt x="0" y="0"/>
                        </a:moveTo>
                        <a:cubicBezTo>
                          <a:pt x="0" y="0"/>
                          <a:pt x="0" y="1"/>
                          <a:pt x="0" y="1"/>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5" name="Freeform 158">
                    <a:extLst/>
                  </p:cNvPr>
                  <p:cNvSpPr/>
                  <p:nvPr/>
                </p:nvSpPr>
                <p:spPr bwMode="auto">
                  <a:xfrm>
                    <a:off x="7221538" y="2297113"/>
                    <a:ext cx="7937" cy="4763"/>
                  </a:xfrm>
                  <a:custGeom>
                    <a:cxnLst>
                      <a:cxn ang="0">
                        <a:pos x="2" y="2"/>
                      </a:cxn>
                      <a:cxn ang="0">
                        <a:pos x="0" y="2"/>
                      </a:cxn>
                      <a:cxn ang="0">
                        <a:pos x="2" y="2"/>
                      </a:cxn>
                    </a:cxnLst>
                    <a:rect b="b" l="0" r="r" t="0"/>
                    <a:pathLst>
                      <a:path h="2" w="3">
                        <a:moveTo>
                          <a:pt x="2" y="2"/>
                        </a:moveTo>
                        <a:cubicBezTo>
                          <a:pt x="3" y="0"/>
                          <a:pt x="1" y="1"/>
                          <a:pt x="0" y="2"/>
                        </a:cubicBezTo>
                        <a:cubicBezTo>
                          <a:pt x="1" y="2"/>
                          <a:pt x="1" y="2"/>
                          <a:pt x="2"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6" name="Freeform 159">
                    <a:extLst/>
                  </p:cNvPr>
                  <p:cNvSpPr/>
                  <p:nvPr/>
                </p:nvSpPr>
                <p:spPr bwMode="auto">
                  <a:xfrm>
                    <a:off x="7685088" y="1916113"/>
                    <a:ext cx="3175" cy="1588"/>
                  </a:xfrm>
                  <a:custGeom>
                    <a:cxnLst>
                      <a:cxn ang="0">
                        <a:pos x="1" y="0"/>
                      </a:cxn>
                      <a:cxn ang="0">
                        <a:pos x="0" y="0"/>
                      </a:cxn>
                      <a:cxn ang="0">
                        <a:pos x="1" y="0"/>
                      </a:cxn>
                    </a:cxnLst>
                    <a:rect b="b" l="0" r="r" t="0"/>
                    <a:pathLst>
                      <a:path w="1">
                        <a:moveTo>
                          <a:pt x="1" y="0"/>
                        </a:moveTo>
                        <a:cubicBezTo>
                          <a:pt x="0" y="0"/>
                          <a:pt x="0" y="0"/>
                          <a:pt x="0"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7" name="Freeform 160">
                    <a:extLst/>
                  </p:cNvPr>
                  <p:cNvSpPr/>
                  <p:nvPr/>
                </p:nvSpPr>
                <p:spPr bwMode="auto">
                  <a:xfrm>
                    <a:off x="8167688" y="1717675"/>
                    <a:ext cx="1587"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8" name="Freeform 161">
                    <a:extLst/>
                  </p:cNvPr>
                  <p:cNvSpPr/>
                  <p:nvPr/>
                </p:nvSpPr>
                <p:spPr bwMode="auto">
                  <a:xfrm>
                    <a:off x="8132763" y="1720850"/>
                    <a:ext cx="6350" cy="1588"/>
                  </a:xfrm>
                  <a:custGeom>
                    <a:cxnLst>
                      <a:cxn ang="0">
                        <a:pos x="3" y="0"/>
                      </a:cxn>
                      <a:cxn ang="0">
                        <a:pos x="0" y="1"/>
                      </a:cxn>
                      <a:cxn ang="0">
                        <a:pos x="3" y="0"/>
                      </a:cxn>
                    </a:cxnLst>
                    <a:rect b="b" l="0" r="r" t="0"/>
                    <a:pathLst>
                      <a:path h="1" w="3">
                        <a:moveTo>
                          <a:pt x="3" y="0"/>
                        </a:moveTo>
                        <a:cubicBezTo>
                          <a:pt x="2" y="0"/>
                          <a:pt x="1" y="1"/>
                          <a:pt x="0" y="1"/>
                        </a:cubicBezTo>
                        <a:cubicBezTo>
                          <a:pt x="1" y="1"/>
                          <a:pt x="2" y="1"/>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79" name="Freeform 162">
                    <a:extLst/>
                  </p:cNvPr>
                  <p:cNvSpPr/>
                  <p:nvPr/>
                </p:nvSpPr>
                <p:spPr bwMode="auto">
                  <a:xfrm>
                    <a:off x="7577138" y="1984375"/>
                    <a:ext cx="4762" cy="4763"/>
                  </a:xfrm>
                  <a:custGeom>
                    <a:cxnLst>
                      <a:cxn ang="0">
                        <a:pos x="2" y="0"/>
                      </a:cxn>
                      <a:cxn ang="0">
                        <a:pos x="0" y="2"/>
                      </a:cxn>
                      <a:cxn ang="0">
                        <a:pos x="2" y="0"/>
                      </a:cxn>
                    </a:cxnLst>
                    <a:rect b="b" l="0" r="r" t="0"/>
                    <a:pathLst>
                      <a:path h="2" w="2">
                        <a:moveTo>
                          <a:pt x="2" y="0"/>
                        </a:moveTo>
                        <a:cubicBezTo>
                          <a:pt x="1" y="1"/>
                          <a:pt x="1" y="1"/>
                          <a:pt x="0" y="2"/>
                        </a:cubicBezTo>
                        <a:cubicBezTo>
                          <a:pt x="1" y="1"/>
                          <a:pt x="2"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0" name="Freeform 163">
                    <a:extLst/>
                  </p:cNvPr>
                  <p:cNvSpPr/>
                  <p:nvPr/>
                </p:nvSpPr>
                <p:spPr bwMode="auto">
                  <a:xfrm>
                    <a:off x="8120063" y="1725613"/>
                    <a:ext cx="7937" cy="3175"/>
                  </a:xfrm>
                  <a:custGeom>
                    <a:cxnLst>
                      <a:cxn ang="0">
                        <a:pos x="3" y="0"/>
                      </a:cxn>
                      <a:cxn ang="0">
                        <a:pos x="0" y="1"/>
                      </a:cxn>
                      <a:cxn ang="0">
                        <a:pos x="0" y="1"/>
                      </a:cxn>
                      <a:cxn ang="0">
                        <a:pos x="3" y="0"/>
                      </a:cxn>
                    </a:cxnLst>
                    <a:rect b="b" l="0" r="r" t="0"/>
                    <a:pathLst>
                      <a:path h="1" w="3">
                        <a:moveTo>
                          <a:pt x="3" y="0"/>
                        </a:moveTo>
                        <a:cubicBezTo>
                          <a:pt x="0" y="1"/>
                          <a:pt x="0" y="1"/>
                          <a:pt x="0" y="1"/>
                        </a:cubicBezTo>
                        <a:cubicBezTo>
                          <a:pt x="0" y="1"/>
                          <a:pt x="0" y="1"/>
                          <a:pt x="0" y="1"/>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1" name="Freeform 164">
                    <a:extLst/>
                  </p:cNvPr>
                  <p:cNvSpPr/>
                  <p:nvPr/>
                </p:nvSpPr>
                <p:spPr bwMode="auto">
                  <a:xfrm>
                    <a:off x="8167688" y="1716088"/>
                    <a:ext cx="9525" cy="1588"/>
                  </a:xfrm>
                  <a:custGeom>
                    <a:cxnLst>
                      <a:cxn ang="0">
                        <a:pos x="4" y="0"/>
                      </a:cxn>
                      <a:cxn ang="0">
                        <a:pos x="0" y="1"/>
                      </a:cxn>
                      <a:cxn ang="0">
                        <a:pos x="4" y="0"/>
                      </a:cxn>
                    </a:cxnLst>
                    <a:rect b="b" l="0" r="r" t="0"/>
                    <a:pathLst>
                      <a:path h="1" w="4">
                        <a:moveTo>
                          <a:pt x="4" y="0"/>
                        </a:moveTo>
                        <a:cubicBezTo>
                          <a:pt x="3" y="1"/>
                          <a:pt x="1" y="1"/>
                          <a:pt x="0" y="1"/>
                        </a:cubicBezTo>
                        <a:cubicBezTo>
                          <a:pt x="2" y="1"/>
                          <a:pt x="3" y="1"/>
                          <a:pt x="4"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2" name="Freeform 165">
                    <a:extLst/>
                  </p:cNvPr>
                  <p:cNvSpPr/>
                  <p:nvPr/>
                </p:nvSpPr>
                <p:spPr bwMode="auto">
                  <a:xfrm>
                    <a:off x="7850188" y="1822450"/>
                    <a:ext cx="4762" cy="4763"/>
                  </a:xfrm>
                  <a:custGeom>
                    <a:cxnLst>
                      <a:cxn ang="0">
                        <a:pos x="2" y="0"/>
                      </a:cxn>
                      <a:cxn ang="0">
                        <a:pos x="2" y="1"/>
                      </a:cxn>
                      <a:cxn ang="0">
                        <a:pos x="2" y="0"/>
                      </a:cxn>
                    </a:cxnLst>
                    <a:rect b="b" l="0" r="r" t="0"/>
                    <a:pathLst>
                      <a:path h="2" w="2">
                        <a:moveTo>
                          <a:pt x="2" y="0"/>
                        </a:moveTo>
                        <a:cubicBezTo>
                          <a:pt x="2" y="1"/>
                          <a:pt x="2" y="1"/>
                          <a:pt x="2" y="1"/>
                        </a:cubicBezTo>
                        <a:cubicBezTo>
                          <a:pt x="0" y="2"/>
                          <a:pt x="1" y="1"/>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3" name="Freeform 166">
                    <a:extLst/>
                  </p:cNvPr>
                  <p:cNvSpPr/>
                  <p:nvPr/>
                </p:nvSpPr>
                <p:spPr bwMode="auto">
                  <a:xfrm>
                    <a:off x="8094663" y="1738313"/>
                    <a:ext cx="3175" cy="1588"/>
                  </a:xfrm>
                  <a:custGeom>
                    <a:cxnLst>
                      <a:cxn ang="0">
                        <a:pos x="2" y="0"/>
                      </a:cxn>
                      <a:cxn ang="0">
                        <a:pos x="2" y="0"/>
                      </a:cxn>
                      <a:cxn ang="0">
                        <a:pos x="0" y="1"/>
                      </a:cxn>
                      <a:cxn ang="0">
                        <a:pos x="2" y="0"/>
                      </a:cxn>
                    </a:cxnLst>
                    <a:rect b="b" l="0" r="r" t="0"/>
                    <a:pathLst>
                      <a:path h="1" w="2">
                        <a:moveTo>
                          <a:pt x="2" y="0"/>
                        </a:moveTo>
                        <a:lnTo>
                          <a:pt x="2" y="0"/>
                        </a:lnTo>
                        <a:lnTo>
                          <a:pt x="0" y="1"/>
                        </a:ln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4" name="Freeform 167">
                    <a:extLst/>
                  </p:cNvPr>
                  <p:cNvSpPr/>
                  <p:nvPr/>
                </p:nvSpPr>
                <p:spPr bwMode="auto">
                  <a:xfrm>
                    <a:off x="8204200" y="1711325"/>
                    <a:ext cx="4762" cy="1588"/>
                  </a:xfrm>
                  <a:custGeom>
                    <a:cxnLst>
                      <a:cxn ang="0">
                        <a:pos x="1" y="0"/>
                      </a:cxn>
                      <a:cxn ang="0">
                        <a:pos x="0" y="0"/>
                      </a:cxn>
                      <a:cxn ang="0">
                        <a:pos x="2" y="0"/>
                      </a:cxn>
                      <a:cxn ang="0">
                        <a:pos x="1" y="0"/>
                      </a:cxn>
                    </a:cxnLst>
                    <a:rect b="b" l="0" r="r" t="0"/>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85" name="Freeform 168">
                    <a:extLst/>
                  </p:cNvPr>
                  <p:cNvSpPr/>
                  <p:nvPr/>
                </p:nvSpPr>
                <p:spPr bwMode="auto">
                  <a:xfrm>
                    <a:off x="7956550" y="1779588"/>
                    <a:ext cx="1587" cy="4763"/>
                  </a:xfrm>
                  <a:custGeom>
                    <a:cxnLst>
                      <a:cxn ang="0">
                        <a:pos x="1" y="2"/>
                      </a:cxn>
                      <a:cxn ang="0">
                        <a:pos x="1" y="0"/>
                      </a:cxn>
                      <a:cxn ang="0">
                        <a:pos x="1" y="2"/>
                      </a:cxn>
                    </a:cxnLst>
                    <a:rect b="b" l="0" r="r" t="0"/>
                    <a:pathLst>
                      <a:path h="2" w="1">
                        <a:moveTo>
                          <a:pt x="1" y="2"/>
                        </a:moveTo>
                        <a:cubicBezTo>
                          <a:pt x="1" y="1"/>
                          <a:pt x="1" y="1"/>
                          <a:pt x="1" y="0"/>
                        </a:cubicBezTo>
                        <a:cubicBezTo>
                          <a:pt x="0" y="1"/>
                          <a:pt x="0" y="1"/>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grpSp>
            <p:nvGrpSpPr>
              <p:cNvPr id="23" name="Group 607">
                <a:extLst/>
              </p:cNvPr>
              <p:cNvGrpSpPr/>
              <p:nvPr/>
            </p:nvGrpSpPr>
            <p:grpSpPr>
              <a:xfrm rot="806963">
                <a:off x="2008129" y="1047000"/>
                <a:ext cx="1683483" cy="1691701"/>
                <a:chOff x="4391025" y="1189038"/>
                <a:chExt cx="1952625" cy="1962150"/>
              </a:xfrm>
            </p:grpSpPr>
            <p:sp>
              <p:nvSpPr>
                <p:cNvPr id="24" name="Freeform 6">
                  <a:extLst/>
                </p:cNvPr>
                <p:cNvSpPr/>
                <p:nvPr/>
              </p:nvSpPr>
              <p:spPr bwMode="auto">
                <a:xfrm>
                  <a:off x="4856162" y="2362200"/>
                  <a:ext cx="342900" cy="342900"/>
                </a:xfrm>
                <a:custGeom>
                  <a:cxnLst>
                    <a:cxn ang="0">
                      <a:pos x="0" y="54"/>
                    </a:cxn>
                    <a:cxn ang="0">
                      <a:pos x="164" y="216"/>
                    </a:cxn>
                    <a:cxn ang="0">
                      <a:pos x="216" y="163"/>
                    </a:cxn>
                    <a:cxn ang="0">
                      <a:pos x="52" y="0"/>
                    </a:cxn>
                    <a:cxn ang="0">
                      <a:pos x="0" y="54"/>
                    </a:cxn>
                  </a:cxnLst>
                  <a:rect b="b" l="0" r="r" t="0"/>
                  <a:pathLst>
                    <a:path h="216" w="216">
                      <a:moveTo>
                        <a:pt x="0" y="54"/>
                      </a:moveTo>
                      <a:lnTo>
                        <a:pt x="164" y="216"/>
                      </a:lnTo>
                      <a:lnTo>
                        <a:pt x="216" y="163"/>
                      </a:lnTo>
                      <a:lnTo>
                        <a:pt x="52" y="0"/>
                      </a:lnTo>
                      <a:lnTo>
                        <a:pt x="0" y="54"/>
                      </a:lnTo>
                      <a:close/>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5" name="Freeform 7">
                  <a:extLst/>
                </p:cNvPr>
                <p:cNvSpPr/>
                <p:nvPr/>
              </p:nvSpPr>
              <p:spPr bwMode="auto">
                <a:xfrm>
                  <a:off x="4856162" y="2362200"/>
                  <a:ext cx="342900" cy="342900"/>
                </a:xfrm>
                <a:custGeom>
                  <a:cxnLst>
                    <a:cxn ang="0">
                      <a:pos x="0" y="54"/>
                    </a:cxn>
                    <a:cxn ang="0">
                      <a:pos x="164" y="216"/>
                    </a:cxn>
                    <a:cxn ang="0">
                      <a:pos x="216" y="163"/>
                    </a:cxn>
                    <a:cxn ang="0">
                      <a:pos x="52" y="0"/>
                    </a:cxn>
                    <a:cxn ang="0">
                      <a:pos x="0" y="54"/>
                    </a:cxn>
                  </a:cxnLst>
                  <a:rect b="b" l="0" r="r" t="0"/>
                  <a:pathLst>
                    <a:path h="216" w="216">
                      <a:moveTo>
                        <a:pt x="0" y="54"/>
                      </a:moveTo>
                      <a:lnTo>
                        <a:pt x="164" y="216"/>
                      </a:lnTo>
                      <a:lnTo>
                        <a:pt x="216" y="163"/>
                      </a:lnTo>
                      <a:lnTo>
                        <a:pt x="52" y="0"/>
                      </a:lnTo>
                      <a:lnTo>
                        <a:pt x="0" y="54"/>
                      </a:lnTo>
                    </a:path>
                  </a:pathLst>
                </a:custGeom>
                <a:no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6" name="Freeform 8">
                  <a:extLst/>
                </p:cNvPr>
                <p:cNvSpPr/>
                <p:nvPr/>
              </p:nvSpPr>
              <p:spPr bwMode="auto">
                <a:xfrm>
                  <a:off x="4391025" y="1874838"/>
                  <a:ext cx="1284288" cy="1276350"/>
                </a:xfrm>
                <a:custGeom>
                  <a:cxnLst>
                    <a:cxn ang="0">
                      <a:pos x="1114" y="270"/>
                    </a:cxn>
                    <a:cxn ang="0">
                      <a:pos x="140" y="268"/>
                    </a:cxn>
                    <a:cxn ang="0">
                      <a:pos x="0" y="479"/>
                    </a:cxn>
                    <a:cxn ang="0">
                      <a:pos x="766" y="624"/>
                    </a:cxn>
                    <a:cxn ang="0">
                      <a:pos x="922" y="1388"/>
                    </a:cxn>
                    <a:cxn ang="0">
                      <a:pos x="1130" y="1245"/>
                    </a:cxn>
                    <a:cxn ang="0">
                      <a:pos x="1114" y="270"/>
                    </a:cxn>
                  </a:cxnLst>
                  <a:rect b="b" l="0" r="r" t="0"/>
                  <a:pathLst>
                    <a:path h="1388" w="1395">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7" name="Freeform 10">
                  <a:extLst/>
                </p:cNvPr>
                <p:cNvSpPr/>
                <p:nvPr/>
              </p:nvSpPr>
              <p:spPr bwMode="auto">
                <a:xfrm>
                  <a:off x="4854575" y="1189038"/>
                  <a:ext cx="1489075" cy="1501775"/>
                </a:xfrm>
                <a:custGeom>
                  <a:cxnLst>
                    <a:cxn ang="0">
                      <a:pos x="462" y="557"/>
                    </a:cxn>
                    <a:cxn ang="0">
                      <a:pos x="0" y="1288"/>
                    </a:cxn>
                    <a:cxn ang="0">
                      <a:pos x="201" y="1433"/>
                    </a:cxn>
                    <a:cxn ang="0">
                      <a:pos x="349" y="1632"/>
                    </a:cxn>
                    <a:cxn ang="0">
                      <a:pos x="1073" y="1160"/>
                    </a:cxn>
                    <a:cxn ang="0">
                      <a:pos x="1589" y="24"/>
                    </a:cxn>
                    <a:cxn ang="0">
                      <a:pos x="462" y="557"/>
                    </a:cxn>
                  </a:cxnLst>
                  <a:rect b="b" l="0" r="r" t="0"/>
                  <a:pathLst>
                    <a:path h="1632" w="1618">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8" name="Freeform 11">
                  <a:extLst/>
                </p:cNvPr>
                <p:cNvSpPr/>
                <p:nvPr/>
              </p:nvSpPr>
              <p:spPr bwMode="auto">
                <a:xfrm>
                  <a:off x="5029200" y="1208088"/>
                  <a:ext cx="1314450" cy="1482725"/>
                </a:xfrm>
                <a:custGeom>
                  <a:cxnLst>
                    <a:cxn ang="0">
                      <a:pos x="1399" y="2"/>
                    </a:cxn>
                    <a:cxn ang="0">
                      <a:pos x="0" y="1401"/>
                    </a:cxn>
                    <a:cxn ang="0">
                      <a:pos x="11" y="1411"/>
                    </a:cxn>
                    <a:cxn ang="0">
                      <a:pos x="159" y="1610"/>
                    </a:cxn>
                    <a:cxn ang="0">
                      <a:pos x="883" y="1138"/>
                    </a:cxn>
                    <a:cxn ang="0">
                      <a:pos x="1399" y="2"/>
                    </a:cxn>
                  </a:cxnLst>
                  <a:rect b="b" l="0" r="r" t="0"/>
                  <a:pathLst>
                    <a:path h="1610" w="1428">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29" name="Freeform 12">
                  <a:extLst/>
                </p:cNvPr>
                <p:cNvSpPr/>
                <p:nvPr/>
              </p:nvSpPr>
              <p:spPr bwMode="auto">
                <a:xfrm>
                  <a:off x="4814887" y="2097088"/>
                  <a:ext cx="630238" cy="638175"/>
                </a:xfrm>
                <a:custGeom>
                  <a:cxnLst>
                    <a:cxn ang="0">
                      <a:pos x="276" y="282"/>
                    </a:cxn>
                    <a:cxn ang="0">
                      <a:pos x="0" y="694"/>
                    </a:cxn>
                    <a:cxn ang="0">
                      <a:pos x="407" y="411"/>
                    </a:cxn>
                    <a:cxn ang="0">
                      <a:pos x="684" y="0"/>
                    </a:cxn>
                    <a:cxn ang="0">
                      <a:pos x="276" y="282"/>
                    </a:cxn>
                  </a:cxnLst>
                  <a:rect b="b" l="0" r="r" t="0"/>
                  <a:pathLst>
                    <a:path h="694" w="68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0" name="Freeform 23">
                  <a:extLst/>
                </p:cNvPr>
                <p:cNvSpPr/>
                <p:nvPr/>
              </p:nvSpPr>
              <p:spPr bwMode="auto">
                <a:xfrm>
                  <a:off x="5737225" y="1328738"/>
                  <a:ext cx="468313" cy="468313"/>
                </a:xfrm>
                <a:custGeom>
                  <a:cxnLst>
                    <a:cxn ang="0">
                      <a:pos x="57" y="0"/>
                    </a:cxn>
                    <a:cxn ang="0">
                      <a:pos x="2" y="28"/>
                    </a:cxn>
                    <a:cxn ang="0">
                      <a:pos x="479" y="509"/>
                    </a:cxn>
                    <a:cxn ang="0">
                      <a:pos x="509" y="446"/>
                    </a:cxn>
                    <a:cxn ang="0">
                      <a:pos x="57" y="0"/>
                    </a:cxn>
                  </a:cxnLst>
                  <a:rect b="b" l="0" r="r" t="0"/>
                  <a:pathLst>
                    <a:path h="509" w="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1" name="Freeform 31">
                  <a:extLst/>
                </p:cNvPr>
                <p:cNvSpPr/>
                <p:nvPr/>
              </p:nvSpPr>
              <p:spPr bwMode="auto">
                <a:xfrm>
                  <a:off x="6318250" y="1219200"/>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2" name="Oval 32">
                  <a:extLst/>
                </p:cNvPr>
                <p:cNvSpPr>
                  <a:spLocks noChangeArrowheads="1"/>
                </p:cNvSpPr>
                <p:nvPr/>
              </p:nvSpPr>
              <p:spPr bwMode="auto">
                <a:xfrm>
                  <a:off x="6318250" y="1220788"/>
                  <a:ext cx="1588" cy="1588"/>
                </a:xfrm>
                <a:prstGeom prst="ellipse">
                  <a:avLst/>
                </a:pr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3" name="Freeform 33">
                  <a:extLst/>
                </p:cNvPr>
                <p:cNvSpPr/>
                <p:nvPr/>
              </p:nvSpPr>
              <p:spPr bwMode="auto">
                <a:xfrm>
                  <a:off x="6318250" y="1220788"/>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4" name="Oval 34">
                  <a:extLst/>
                </p:cNvPr>
                <p:cNvSpPr>
                  <a:spLocks noChangeArrowheads="1"/>
                </p:cNvSpPr>
                <p:nvPr/>
              </p:nvSpPr>
              <p:spPr bwMode="auto">
                <a:xfrm>
                  <a:off x="6318250" y="1220788"/>
                  <a:ext cx="1588" cy="1588"/>
                </a:xfrm>
                <a:prstGeom prst="ellipse">
                  <a:avLst/>
                </a:pr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5" name="Freeform 35">
                  <a:extLst/>
                </p:cNvPr>
                <p:cNvSpPr/>
                <p:nvPr/>
              </p:nvSpPr>
              <p:spPr bwMode="auto">
                <a:xfrm>
                  <a:off x="6318250" y="1220788"/>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6" name="Freeform 36">
                  <a:extLst/>
                </p:cNvPr>
                <p:cNvSpPr/>
                <p:nvPr/>
              </p:nvSpPr>
              <p:spPr bwMode="auto">
                <a:xfrm>
                  <a:off x="6318250" y="1222375"/>
                  <a:ext cx="1588" cy="1588"/>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7" name="Freeform 37">
                  <a:extLst/>
                </p:cNvPr>
                <p:cNvSpPr>
                  <a:spLocks noEditPoints="1"/>
                </p:cNvSpPr>
                <p:nvPr/>
              </p:nvSpPr>
              <p:spPr bwMode="auto">
                <a:xfrm>
                  <a:off x="6316662" y="1222375"/>
                  <a:ext cx="4763" cy="115888"/>
                </a:xfrm>
                <a:custGeom>
                  <a:cxnLst>
                    <a:cxn ang="0">
                      <a:pos x="1" y="0"/>
                    </a:cxn>
                    <a:cxn ang="0">
                      <a:pos x="3" y="62"/>
                    </a:cxn>
                    <a:cxn ang="0">
                      <a:pos x="0" y="126"/>
                    </a:cxn>
                    <a:cxn ang="0">
                      <a:pos x="1" y="0"/>
                    </a:cxn>
                    <a:cxn ang="0">
                      <a:pos x="1" y="0"/>
                    </a:cxn>
                    <a:cxn ang="0">
                      <a:pos x="1" y="0"/>
                    </a:cxn>
                    <a:cxn ang="0">
                      <a:pos x="1" y="0"/>
                    </a:cxn>
                    <a:cxn ang="0">
                      <a:pos x="1" y="0"/>
                    </a:cxn>
                    <a:cxn ang="0">
                      <a:pos x="1" y="0"/>
                    </a:cxn>
                  </a:cxnLst>
                  <a:rect b="b" l="0" r="r" t="0"/>
                  <a:pathLst>
                    <a:path h="125" w="4">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8" name="Freeform 38">
                  <a:extLst/>
                </p:cNvPr>
                <p:cNvSpPr/>
                <p:nvPr/>
              </p:nvSpPr>
              <p:spPr bwMode="auto">
                <a:xfrm>
                  <a:off x="6316662" y="1211263"/>
                  <a:ext cx="3175" cy="68263"/>
                </a:xfrm>
                <a:custGeom>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b="b" l="0" r="r" t="0"/>
                  <a:pathLst>
                    <a:path h="74" w="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39" name="Freeform 40">
                  <a:extLst/>
                </p:cNvPr>
                <p:cNvSpPr/>
                <p:nvPr/>
              </p:nvSpPr>
              <p:spPr bwMode="auto">
                <a:xfrm>
                  <a:off x="6316662" y="1338263"/>
                  <a:ext cx="1588" cy="158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path>
                  </a:pathLst>
                </a:custGeom>
                <a:solidFill>
                  <a:srgbClr val="F2F2F2"/>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0" name="Freeform 41">
                  <a:extLst/>
                </p:cNvPr>
                <p:cNvSpPr>
                  <a:spLocks noEditPoints="1"/>
                </p:cNvSpPr>
                <p:nvPr/>
              </p:nvSpPr>
              <p:spPr bwMode="auto">
                <a:xfrm>
                  <a:off x="5175250" y="1797050"/>
                  <a:ext cx="1001713" cy="893763"/>
                </a:xfrm>
                <a:custGeom>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b="b" l="0" r="r" t="0"/>
                  <a:pathLst>
                    <a:path h="970" w="1088">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1" name="Freeform 42">
                  <a:extLst/>
                </p:cNvPr>
                <p:cNvSpPr/>
                <p:nvPr/>
              </p:nvSpPr>
              <p:spPr bwMode="auto">
                <a:xfrm>
                  <a:off x="5241925" y="2493963"/>
                  <a:ext cx="317500" cy="171450"/>
                </a:xfrm>
                <a:custGeom>
                  <a:cxnLst>
                    <a:cxn ang="0">
                      <a:pos x="344" y="0"/>
                    </a:cxn>
                    <a:cxn ang="0">
                      <a:pos x="0" y="186"/>
                    </a:cxn>
                    <a:cxn ang="0">
                      <a:pos x="0" y="186"/>
                    </a:cxn>
                    <a:cxn ang="0">
                      <a:pos x="344" y="0"/>
                    </a:cxn>
                  </a:cxnLst>
                  <a:rect b="b" l="0" r="r" t="0"/>
                  <a:pathLst>
                    <a:path h="186" w="344">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sp>
              <p:nvSpPr>
                <p:cNvPr id="42" name="Freeform 14">
                  <a:extLst/>
                </p:cNvPr>
                <p:cNvSpPr/>
                <p:nvPr/>
              </p:nvSpPr>
              <p:spPr bwMode="auto">
                <a:xfrm>
                  <a:off x="5788023" y="1203327"/>
                  <a:ext cx="541338" cy="539750"/>
                </a:xfrm>
                <a:custGeom>
                  <a:cxnLst>
                    <a:cxn ang="0">
                      <a:pos x="0" y="142"/>
                    </a:cxn>
                    <a:cxn ang="0">
                      <a:pos x="233" y="357"/>
                    </a:cxn>
                    <a:cxn ang="0">
                      <a:pos x="452" y="587"/>
                    </a:cxn>
                    <a:cxn ang="0">
                      <a:pos x="573" y="12"/>
                    </a:cxn>
                    <a:cxn ang="0">
                      <a:pos x="0" y="142"/>
                    </a:cxn>
                  </a:cxnLst>
                  <a:rect b="b" l="0" r="r" t="0"/>
                  <a:pathLst>
                    <a:path h="587" w="588">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pPr>
                    <a:lnSpc>
                      <a:spcPct val="120000"/>
                    </a:lnSpc>
                  </a:pPr>
                  <a:endParaRPr lang="en-US">
                    <a:cs typeface="+mn-ea"/>
                    <a:sym typeface="+mn-lt"/>
                  </a:endParaRPr>
                </a:p>
              </p:txBody>
            </p:sp>
          </p:grpSp>
        </p:grpSp>
        <p:sp>
          <p:nvSpPr>
            <p:cNvPr id="19" name="Text Placeholder 3">
              <a:extLst/>
            </p:cNvPr>
            <p:cNvSpPr txBox="1"/>
            <p:nvPr/>
          </p:nvSpPr>
          <p:spPr>
            <a:xfrm>
              <a:off x="4331186" y="4064867"/>
              <a:ext cx="457200" cy="329184"/>
            </a:xfrm>
            <a:prstGeom prst="rect">
              <a:avLst/>
            </a:prstGeom>
          </p:spPr>
          <p:txBody>
            <a:bodyPr anchor="ctr" bIns="0" lIns="0" rIns="0" tIns="0" wrap="none">
              <a:spAutoFit/>
              <a:scene3d>
                <a:camera prst="orthographicFront"/>
                <a:lightRig dir="t" rig="threePt"/>
              </a:scene3d>
              <a:sp3d contourW="12700"/>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14400" eaLnBrk="1" fontAlgn="auto" hangingPunct="1" indent="0" latinLnBrk="0" lvl="0" marL="0" marR="0" rtl="0">
                <a:lnSpc>
                  <a:spcPct val="120000"/>
                </a:lnSpc>
                <a:spcBef>
                  <a:spcPct val="0"/>
                </a:spcBef>
                <a:buClrTx/>
                <a:buSzTx/>
                <a:buFont charset="0" panose="020b0604020202020204" pitchFamily="34" typeface="Arial"/>
                <a:buNone/>
                <a:defRPr/>
              </a:pPr>
              <a:r>
                <a:rPr lang="en-US" sz="1800">
                  <a:solidFill>
                    <a:schemeClr val="tx1">
                      <a:lumMod val="65000"/>
                      <a:lumOff val="35000"/>
                    </a:schemeClr>
                  </a:solidFill>
                  <a:cs typeface="+mn-ea"/>
                  <a:sym typeface="+mn-lt"/>
                </a:rPr>
                <a:t>15%</a:t>
              </a:r>
            </a:p>
          </p:txBody>
        </p:sp>
        <p:sp>
          <p:nvSpPr>
            <p:cNvPr id="20" name="Text Placeholder 3">
              <a:extLst/>
            </p:cNvPr>
            <p:cNvSpPr txBox="1"/>
            <p:nvPr/>
          </p:nvSpPr>
          <p:spPr>
            <a:xfrm>
              <a:off x="7391043" y="3962720"/>
              <a:ext cx="508000" cy="365760"/>
            </a:xfrm>
            <a:prstGeom prst="rect">
              <a:avLst/>
            </a:prstGeom>
          </p:spPr>
          <p:txBody>
            <a:bodyPr anchor="ctr" bIns="0" lIns="0" rIns="0" tIns="0" wrap="none">
              <a:spAutoFit/>
              <a:scene3d>
                <a:camera prst="orthographicFront"/>
                <a:lightRig dir="t" rig="threePt"/>
              </a:scene3d>
              <a:sp3d contourW="12700"/>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14400" eaLnBrk="1" fontAlgn="auto" hangingPunct="1" indent="0" latinLnBrk="0" lvl="0" marL="0" marR="0" rtl="0">
                <a:lnSpc>
                  <a:spcPct val="120000"/>
                </a:lnSpc>
                <a:spcBef>
                  <a:spcPct val="0"/>
                </a:spcBef>
                <a:buClrTx/>
                <a:buSzTx/>
                <a:buFont charset="0" panose="020b0604020202020204" pitchFamily="34" typeface="Arial"/>
                <a:buNone/>
                <a:defRPr/>
              </a:pPr>
              <a:r>
                <a:rPr lang="en-US" sz="2000">
                  <a:solidFill>
                    <a:schemeClr val="tx1">
                      <a:lumMod val="65000"/>
                      <a:lumOff val="35000"/>
                    </a:schemeClr>
                  </a:solidFill>
                  <a:cs typeface="+mn-ea"/>
                  <a:sym typeface="+mn-lt"/>
                </a:rPr>
                <a:t>45%</a:t>
              </a:r>
            </a:p>
          </p:txBody>
        </p:sp>
        <p:sp>
          <p:nvSpPr>
            <p:cNvPr id="21" name="Text Placeholder 3">
              <a:extLst/>
            </p:cNvPr>
            <p:cNvSpPr txBox="1"/>
            <p:nvPr/>
          </p:nvSpPr>
          <p:spPr>
            <a:xfrm>
              <a:off x="5521201" y="3589720"/>
              <a:ext cx="914400" cy="658368"/>
            </a:xfrm>
            <a:prstGeom prst="rect">
              <a:avLst/>
            </a:prstGeom>
          </p:spPr>
          <p:txBody>
            <a:bodyPr anchor="b" bIns="0" lIns="0" rIns="0" tIns="0" wrap="none">
              <a:spAutoFit/>
              <a:scene3d>
                <a:camera prst="orthographicFront"/>
                <a:lightRig dir="t" rig="threePt"/>
              </a:scene3d>
              <a:sp3d contourW="12700"/>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14400" eaLnBrk="1" fontAlgn="auto" hangingPunct="1" indent="0" latinLnBrk="0" lvl="0" marL="0" marR="0" rtl="0">
                <a:lnSpc>
                  <a:spcPct val="120000"/>
                </a:lnSpc>
                <a:spcBef>
                  <a:spcPct val="0"/>
                </a:spcBef>
                <a:buClrTx/>
                <a:buSzTx/>
                <a:buFont charset="0" panose="020b0604020202020204" pitchFamily="34" typeface="Arial"/>
                <a:buNone/>
                <a:defRPr/>
              </a:pPr>
              <a:r>
                <a:rPr lang="en-US" sz="3600">
                  <a:solidFill>
                    <a:schemeClr val="tx1">
                      <a:lumMod val="65000"/>
                      <a:lumOff val="35000"/>
                    </a:schemeClr>
                  </a:solidFill>
                  <a:cs typeface="+mn-ea"/>
                  <a:sym typeface="+mn-lt"/>
                </a:rPr>
                <a:t>85%</a:t>
              </a:r>
            </a:p>
          </p:txBody>
        </p:sp>
      </p:grpSp>
      <p:grpSp>
        <p:nvGrpSpPr>
          <p:cNvPr id="457" name="组合 456"/>
          <p:cNvGrpSpPr/>
          <p:nvPr/>
        </p:nvGrpSpPr>
        <p:grpSpPr>
          <a:xfrm>
            <a:off x="4138533" y="5088547"/>
            <a:ext cx="4043889" cy="991050"/>
            <a:chOff x="1088298" y="4213143"/>
            <a:chExt cx="4043889" cy="991050"/>
          </a:xfrm>
        </p:grpSpPr>
        <p:sp>
          <p:nvSpPr>
            <p:cNvPr id="458" name="矩形 457"/>
            <p:cNvSpPr/>
            <p:nvPr/>
          </p:nvSpPr>
          <p:spPr>
            <a:xfrm>
              <a:off x="1088298" y="4594796"/>
              <a:ext cx="4043889" cy="603504"/>
            </a:xfrm>
            <a:prstGeom prst="rect">
              <a:avLst/>
            </a:prstGeom>
          </p:spPr>
          <p:txBody>
            <a:bodyPr wrap="square">
              <a:spAutoFit/>
              <a:scene3d>
                <a:camera prst="orthographicFront"/>
                <a:lightRig dir="t" rig="threePt"/>
              </a:scene3d>
              <a:sp3d contourW="635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459" name="矩形 458"/>
            <p:cNvSpPr/>
            <p:nvPr/>
          </p:nvSpPr>
          <p:spPr>
            <a:xfrm>
              <a:off x="1135694" y="4213143"/>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grpSp>
      <p:grpSp>
        <p:nvGrpSpPr>
          <p:cNvPr id="460" name="组合 459"/>
          <p:cNvGrpSpPr/>
          <p:nvPr/>
        </p:nvGrpSpPr>
        <p:grpSpPr>
          <a:xfrm>
            <a:off x="8745502" y="3093816"/>
            <a:ext cx="2633697" cy="991050"/>
            <a:chOff x="1088298" y="4213143"/>
            <a:chExt cx="2633697" cy="991050"/>
          </a:xfrm>
        </p:grpSpPr>
        <p:sp>
          <p:nvSpPr>
            <p:cNvPr id="461" name="矩形 460"/>
            <p:cNvSpPr/>
            <p:nvPr/>
          </p:nvSpPr>
          <p:spPr>
            <a:xfrm>
              <a:off x="1088299" y="4594796"/>
              <a:ext cx="2633697" cy="603504"/>
            </a:xfrm>
            <a:prstGeom prst="rect">
              <a:avLst/>
            </a:prstGeom>
          </p:spPr>
          <p:txBody>
            <a:bodyPr wrap="square">
              <a:spAutoFit/>
              <a:scene3d>
                <a:camera prst="orthographicFront"/>
                <a:lightRig dir="t" rig="threePt"/>
              </a:scene3d>
              <a:sp3d contourW="6350"/>
            </a:bodyPr>
            <a:lstStyle/>
            <a:p>
              <a:pPr>
                <a:lnSpc>
                  <a:spcPct val="120000"/>
                </a:lnSpc>
              </a:pPr>
              <a:r>
                <a:rPr altLang="en-US" lang="zh-CN" sz="1400">
                  <a:solidFill>
                    <a:schemeClr val="tx1">
                      <a:lumMod val="50000"/>
                      <a:lumOff val="50000"/>
                    </a:schemeClr>
                  </a:solidFill>
                </a:rPr>
                <a:t>用户可以在投影仪或者计算机上进行演示也可以将演示</a:t>
              </a:r>
            </a:p>
          </p:txBody>
        </p:sp>
        <p:sp>
          <p:nvSpPr>
            <p:cNvPr id="462" name="矩形 461"/>
            <p:cNvSpPr/>
            <p:nvPr/>
          </p:nvSpPr>
          <p:spPr>
            <a:xfrm>
              <a:off x="1088298" y="4213143"/>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grpSp>
      <p:grpSp>
        <p:nvGrpSpPr>
          <p:cNvPr id="463" name="组合 462"/>
          <p:cNvGrpSpPr/>
          <p:nvPr/>
        </p:nvGrpSpPr>
        <p:grpSpPr>
          <a:xfrm>
            <a:off x="812800" y="2128391"/>
            <a:ext cx="2876325" cy="1249582"/>
            <a:chOff x="548738" y="4213143"/>
            <a:chExt cx="2876325" cy="1249582"/>
          </a:xfrm>
        </p:grpSpPr>
        <p:sp>
          <p:nvSpPr>
            <p:cNvPr id="464" name="矩形 463"/>
            <p:cNvSpPr/>
            <p:nvPr/>
          </p:nvSpPr>
          <p:spPr>
            <a:xfrm>
              <a:off x="548738" y="4594795"/>
              <a:ext cx="2876325" cy="859536"/>
            </a:xfrm>
            <a:prstGeom prst="rect">
              <a:avLst/>
            </a:prstGeom>
          </p:spPr>
          <p:txBody>
            <a:bodyPr wrap="square">
              <a:spAutoFit/>
              <a:scene3d>
                <a:camera prst="orthographicFront"/>
                <a:lightRig dir="t" rig="threePt"/>
              </a:scene3d>
              <a:sp3d contourW="635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a:t>
              </a:r>
            </a:p>
          </p:txBody>
        </p:sp>
        <p:sp>
          <p:nvSpPr>
            <p:cNvPr id="465" name="矩形 464"/>
            <p:cNvSpPr/>
            <p:nvPr/>
          </p:nvSpPr>
          <p:spPr>
            <a:xfrm>
              <a:off x="1183089" y="4213143"/>
              <a:ext cx="2241974" cy="420624"/>
            </a:xfrm>
            <a:prstGeom prst="rect">
              <a:avLst/>
            </a:prstGeom>
          </p:spPr>
          <p:txBody>
            <a:bodyPr wrap="square">
              <a:spAutoFit/>
              <a:scene3d>
                <a:camera prst="orthographicFront"/>
                <a:lightRig dir="t" rig="threePt"/>
              </a:scene3d>
              <a:sp3d contourW="6350"/>
            </a:bodyPr>
            <a:lstStyle/>
            <a:p>
              <a:pPr algn="r">
                <a:lnSpc>
                  <a:spcPct val="120000"/>
                </a:lnSpc>
              </a:pPr>
              <a:r>
                <a:rPr altLang="en-US" b="1" lang="zh-CN">
                  <a:solidFill>
                    <a:schemeClr val="tx1">
                      <a:lumMod val="65000"/>
                      <a:lumOff val="35000"/>
                    </a:schemeClr>
                  </a:solidFill>
                </a:rPr>
                <a:t>标题文字添加</a:t>
              </a:r>
            </a:p>
          </p:txBody>
        </p:sp>
      </p:grpSp>
      <p:pic>
        <p:nvPicPr>
          <p:cNvPr id="466" name="图片 465"/>
          <p:cNvPicPr>
            <a:picLocks noChangeAspect="1"/>
          </p:cNvPicPr>
          <p:nvPr/>
        </p:nvPicPr>
        <p:blipFill>
          <a:blip r:embed="rId3"/>
          <a:stretch>
            <a:fillRect/>
          </a:stretch>
        </p:blipFill>
        <p:spPr>
          <a:xfrm rot="16200000">
            <a:off x="145169" y="-145167"/>
            <a:ext cx="1268414" cy="1558750"/>
          </a:xfrm>
          <a:prstGeom prst="rect">
            <a:avLst/>
          </a:prstGeom>
        </p:spPr>
      </p:pic>
      <p:grpSp>
        <p:nvGrpSpPr>
          <p:cNvPr id="467" name="组合 466"/>
          <p:cNvGrpSpPr/>
          <p:nvPr/>
        </p:nvGrpSpPr>
        <p:grpSpPr>
          <a:xfrm>
            <a:off x="1785305" y="394109"/>
            <a:ext cx="4440139" cy="712314"/>
            <a:chOff x="1451102" y="1713400"/>
            <a:chExt cx="4440139" cy="712314"/>
          </a:xfrm>
        </p:grpSpPr>
        <p:grpSp>
          <p:nvGrpSpPr>
            <p:cNvPr id="468" name="组合 467"/>
            <p:cNvGrpSpPr/>
            <p:nvPr/>
          </p:nvGrpSpPr>
          <p:grpSpPr>
            <a:xfrm>
              <a:off x="1451102" y="1713400"/>
              <a:ext cx="2998505" cy="535920"/>
              <a:chOff x="5906988" y="1931114"/>
              <a:chExt cx="2998505" cy="535920"/>
            </a:xfrm>
          </p:grpSpPr>
          <p:sp>
            <p:nvSpPr>
              <p:cNvPr id="470" name="矩形 469"/>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活动执行方案</a:t>
                </a:r>
              </a:p>
            </p:txBody>
          </p:sp>
          <p:sp>
            <p:nvSpPr>
              <p:cNvPr id="471" name="矩形 470"/>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04.</a:t>
                </a:r>
              </a:p>
            </p:txBody>
          </p:sp>
        </p:grpSp>
        <p:sp>
          <p:nvSpPr>
            <p:cNvPr id="469" name="文本框 468"/>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1741524494"/>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decel="100000" fill="hold" id="11" nodeType="afterEffect" presetClass="entr" presetID="2" presetSubtype="8">
                                  <p:stCondLst>
                                    <p:cond delay="0"/>
                                  </p:stCondLst>
                                  <p:childTnLst>
                                    <p:set>
                                      <p:cBhvr>
                                        <p:cTn dur="1" fill="hold" id="12">
                                          <p:stCondLst>
                                            <p:cond delay="0"/>
                                          </p:stCondLst>
                                        </p:cTn>
                                        <p:tgtEl>
                                          <p:spTgt spid="463"/>
                                        </p:tgtEl>
                                        <p:attrNameLst>
                                          <p:attrName>style.visibility</p:attrName>
                                        </p:attrNameLst>
                                      </p:cBhvr>
                                      <p:to>
                                        <p:strVal val="visible"/>
                                      </p:to>
                                    </p:set>
                                    <p:anim calcmode="lin" valueType="num">
                                      <p:cBhvr additive="base">
                                        <p:cTn dur="1000" fill="hold" id="13"/>
                                        <p:tgtEl>
                                          <p:spTgt spid="463"/>
                                        </p:tgtEl>
                                        <p:attrNameLst>
                                          <p:attrName>ppt_x</p:attrName>
                                        </p:attrNameLst>
                                      </p:cBhvr>
                                      <p:tavLst>
                                        <p:tav tm="0">
                                          <p:val>
                                            <p:strVal val="0-#ppt_w/2"/>
                                          </p:val>
                                        </p:tav>
                                        <p:tav tm="100000">
                                          <p:val>
                                            <p:strVal val="#ppt_x"/>
                                          </p:val>
                                        </p:tav>
                                      </p:tavLst>
                                    </p:anim>
                                    <p:anim calcmode="lin" valueType="num">
                                      <p:cBhvr additive="base">
                                        <p:cTn dur="1000" fill="hold" id="14"/>
                                        <p:tgtEl>
                                          <p:spTgt spid="463"/>
                                        </p:tgtEl>
                                        <p:attrNameLst>
                                          <p:attrName>ppt_y</p:attrName>
                                        </p:attrNameLst>
                                      </p:cBhvr>
                                      <p:tavLst>
                                        <p:tav tm="0">
                                          <p:val>
                                            <p:strVal val="#ppt_y"/>
                                          </p:val>
                                        </p:tav>
                                        <p:tav tm="100000">
                                          <p:val>
                                            <p:strVal val="#ppt_y"/>
                                          </p:val>
                                        </p:tav>
                                      </p:tavLst>
                                    </p:anim>
                                  </p:childTnLst>
                                </p:cTn>
                              </p:par>
                              <p:par>
                                <p:cTn decel="100000" fill="hold" id="15" nodeType="withEffect" presetClass="entr" presetID="2" presetSubtype="4">
                                  <p:stCondLst>
                                    <p:cond delay="0"/>
                                  </p:stCondLst>
                                  <p:childTnLst>
                                    <p:set>
                                      <p:cBhvr>
                                        <p:cTn dur="1" fill="hold" id="16">
                                          <p:stCondLst>
                                            <p:cond delay="0"/>
                                          </p:stCondLst>
                                        </p:cTn>
                                        <p:tgtEl>
                                          <p:spTgt spid="457"/>
                                        </p:tgtEl>
                                        <p:attrNameLst>
                                          <p:attrName>style.visibility</p:attrName>
                                        </p:attrNameLst>
                                      </p:cBhvr>
                                      <p:to>
                                        <p:strVal val="visible"/>
                                      </p:to>
                                    </p:set>
                                    <p:anim calcmode="lin" valueType="num">
                                      <p:cBhvr additive="base">
                                        <p:cTn dur="1000" fill="hold" id="17"/>
                                        <p:tgtEl>
                                          <p:spTgt spid="457"/>
                                        </p:tgtEl>
                                        <p:attrNameLst>
                                          <p:attrName>ppt_x</p:attrName>
                                        </p:attrNameLst>
                                      </p:cBhvr>
                                      <p:tavLst>
                                        <p:tav tm="0">
                                          <p:val>
                                            <p:strVal val="#ppt_x"/>
                                          </p:val>
                                        </p:tav>
                                        <p:tav tm="100000">
                                          <p:val>
                                            <p:strVal val="#ppt_x"/>
                                          </p:val>
                                        </p:tav>
                                      </p:tavLst>
                                    </p:anim>
                                    <p:anim calcmode="lin" valueType="num">
                                      <p:cBhvr additive="base">
                                        <p:cTn dur="1000" fill="hold" id="18"/>
                                        <p:tgtEl>
                                          <p:spTgt spid="457"/>
                                        </p:tgtEl>
                                        <p:attrNameLst>
                                          <p:attrName>ppt_y</p:attrName>
                                        </p:attrNameLst>
                                      </p:cBhvr>
                                      <p:tavLst>
                                        <p:tav tm="0">
                                          <p:val>
                                            <p:strVal val="1+#ppt_h/2"/>
                                          </p:val>
                                        </p:tav>
                                        <p:tav tm="100000">
                                          <p:val>
                                            <p:strVal val="#ppt_y"/>
                                          </p:val>
                                        </p:tav>
                                      </p:tavLst>
                                    </p:anim>
                                  </p:childTnLst>
                                </p:cTn>
                              </p:par>
                              <p:par>
                                <p:cTn decel="100000" fill="hold" id="19" nodeType="withEffect" presetClass="entr" presetID="2" presetSubtype="2">
                                  <p:stCondLst>
                                    <p:cond delay="0"/>
                                  </p:stCondLst>
                                  <p:childTnLst>
                                    <p:set>
                                      <p:cBhvr>
                                        <p:cTn dur="1" fill="hold" id="20">
                                          <p:stCondLst>
                                            <p:cond delay="0"/>
                                          </p:stCondLst>
                                        </p:cTn>
                                        <p:tgtEl>
                                          <p:spTgt spid="460"/>
                                        </p:tgtEl>
                                        <p:attrNameLst>
                                          <p:attrName>style.visibility</p:attrName>
                                        </p:attrNameLst>
                                      </p:cBhvr>
                                      <p:to>
                                        <p:strVal val="visible"/>
                                      </p:to>
                                    </p:set>
                                    <p:anim calcmode="lin" valueType="num">
                                      <p:cBhvr additive="base">
                                        <p:cTn dur="1000" fill="hold" id="21"/>
                                        <p:tgtEl>
                                          <p:spTgt spid="460"/>
                                        </p:tgtEl>
                                        <p:attrNameLst>
                                          <p:attrName>ppt_x</p:attrName>
                                        </p:attrNameLst>
                                      </p:cBhvr>
                                      <p:tavLst>
                                        <p:tav tm="0">
                                          <p:val>
                                            <p:strVal val="1+#ppt_w/2"/>
                                          </p:val>
                                        </p:tav>
                                        <p:tav tm="100000">
                                          <p:val>
                                            <p:strVal val="#ppt_x"/>
                                          </p:val>
                                        </p:tav>
                                      </p:tavLst>
                                    </p:anim>
                                    <p:anim calcmode="lin" valueType="num">
                                      <p:cBhvr additive="base">
                                        <p:cTn dur="1000" fill="hold" id="22"/>
                                        <p:tgtEl>
                                          <p:spTgt spid="46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组合 29"/>
          <p:cNvGrpSpPr/>
          <p:nvPr/>
        </p:nvGrpSpPr>
        <p:grpSpPr>
          <a:xfrm>
            <a:off x="1402045" y="1738543"/>
            <a:ext cx="2413178" cy="2413178"/>
            <a:chOff x="1505599" y="1967143"/>
            <a:chExt cx="2413178" cy="2413178"/>
          </a:xfrm>
        </p:grpSpPr>
        <p:sp>
          <p:nvSpPr>
            <p:cNvPr id="31" name="椭圆 30"/>
            <p:cNvSpPr/>
            <p:nvPr/>
          </p:nvSpPr>
          <p:spPr>
            <a:xfrm>
              <a:off x="1633390" y="2094934"/>
              <a:ext cx="2157594" cy="21575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2" name="椭圆 31"/>
            <p:cNvSpPr/>
            <p:nvPr/>
          </p:nvSpPr>
          <p:spPr>
            <a:xfrm>
              <a:off x="1505599" y="1967143"/>
              <a:ext cx="2413178" cy="2413178"/>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3" name="Freeform 109"/>
            <p:cNvSpPr>
              <a:spLocks noEditPoints="1"/>
            </p:cNvSpPr>
            <p:nvPr/>
          </p:nvSpPr>
          <p:spPr bwMode="auto">
            <a:xfrm>
              <a:off x="2324838" y="2759131"/>
              <a:ext cx="774699" cy="829201"/>
            </a:xfrm>
            <a:custGeom>
              <a:gdLst>
                <a:gd fmla="*/ 270013 w 315913" name="connsiteX0"/>
                <a:gd fmla="*/ 244475 h 338138" name="connsiteY0"/>
                <a:gd fmla="*/ 315913 w 315913" name="connsiteX1"/>
                <a:gd fmla="*/ 290647 h 338138" name="connsiteY1"/>
                <a:gd fmla="*/ 315913 w 315913" name="connsiteX2"/>
                <a:gd fmla="*/ 331542 h 338138" name="connsiteY2"/>
                <a:gd fmla="*/ 313290 w 315913" name="connsiteX3"/>
                <a:gd fmla="*/ 335500 h 338138" name="connsiteY3"/>
                <a:gd fmla="*/ 309356 w 315913" name="connsiteX4"/>
                <a:gd fmla="*/ 338138 h 338138" name="connsiteY4"/>
                <a:gd fmla="*/ 231982 w 315913" name="connsiteX5"/>
                <a:gd fmla="*/ 338138 h 338138" name="connsiteY5"/>
                <a:gd fmla="*/ 225425 w 315913" name="connsiteX6"/>
                <a:gd fmla="*/ 331542 h 338138" name="connsiteY6"/>
                <a:gd fmla="*/ 225425 w 315913" name="connsiteX7"/>
                <a:gd fmla="*/ 290647 h 338138" name="connsiteY7"/>
                <a:gd fmla="*/ 270013 w 315913" name="connsiteX8"/>
                <a:gd fmla="*/ 244475 h 338138" name="connsiteY8"/>
                <a:gd fmla="*/ 157956 w 315913" name="connsiteX9"/>
                <a:gd fmla="*/ 244475 h 338138" name="connsiteY9"/>
                <a:gd fmla="*/ 203200 w 315913" name="connsiteX10"/>
                <a:gd fmla="*/ 290647 h 338138" name="connsiteY10"/>
                <a:gd fmla="*/ 203200 w 315913" name="connsiteX11"/>
                <a:gd fmla="*/ 331542 h 338138" name="connsiteY11"/>
                <a:gd fmla="*/ 201869 w 315913" name="connsiteX12"/>
                <a:gd fmla="*/ 335500 h 338138" name="connsiteY12"/>
                <a:gd fmla="*/ 196546 w 315913" name="connsiteX13"/>
                <a:gd fmla="*/ 338138 h 338138" name="connsiteY13"/>
                <a:gd fmla="*/ 119365 w 315913" name="connsiteX14"/>
                <a:gd fmla="*/ 338138 h 338138" name="connsiteY14"/>
                <a:gd fmla="*/ 112712 w 315913" name="connsiteX15"/>
                <a:gd fmla="*/ 331542 h 338138" name="connsiteY15"/>
                <a:gd fmla="*/ 112712 w 315913" name="connsiteX16"/>
                <a:gd fmla="*/ 290647 h 338138" name="connsiteY16"/>
                <a:gd fmla="*/ 157956 w 315913" name="connsiteX17"/>
                <a:gd fmla="*/ 244475 h 338138" name="connsiteY17"/>
                <a:gd fmla="*/ 45900 w 315913" name="connsiteX18"/>
                <a:gd fmla="*/ 244475 h 338138" name="connsiteY18"/>
                <a:gd fmla="*/ 90488 w 315913" name="connsiteX19"/>
                <a:gd fmla="*/ 290647 h 338138" name="connsiteY19"/>
                <a:gd fmla="*/ 90488 w 315913" name="connsiteX20"/>
                <a:gd fmla="*/ 331542 h 338138" name="connsiteY20"/>
                <a:gd fmla="*/ 89176 w 315913" name="connsiteX21"/>
                <a:gd fmla="*/ 335500 h 338138" name="connsiteY21"/>
                <a:gd fmla="*/ 83931 w 315913" name="connsiteX22"/>
                <a:gd fmla="*/ 338138 h 338138" name="connsiteY22"/>
                <a:gd fmla="*/ 6557 w 315913" name="connsiteX23"/>
                <a:gd fmla="*/ 338138 h 338138" name="connsiteY23"/>
                <a:gd fmla="*/ 0 w 315913" name="connsiteX24"/>
                <a:gd fmla="*/ 331542 h 338138" name="connsiteY24"/>
                <a:gd fmla="*/ 0 w 315913" name="connsiteX25"/>
                <a:gd fmla="*/ 290647 h 338138" name="connsiteY25"/>
                <a:gd fmla="*/ 45900 w 315913" name="connsiteX26"/>
                <a:gd fmla="*/ 244475 h 338138" name="connsiteY26"/>
                <a:gd fmla="*/ 271463 w 315913" name="connsiteX27"/>
                <a:gd fmla="*/ 180975 h 338138" name="connsiteY27"/>
                <a:gd fmla="*/ 301625 w 315913" name="connsiteX28"/>
                <a:gd fmla="*/ 211138 h 338138" name="connsiteY28"/>
                <a:gd fmla="*/ 271463 w 315913" name="connsiteX29"/>
                <a:gd fmla="*/ 241300 h 338138" name="connsiteY29"/>
                <a:gd fmla="*/ 241300 w 315913" name="connsiteX30"/>
                <a:gd fmla="*/ 211138 h 338138" name="connsiteY30"/>
                <a:gd fmla="*/ 271463 w 315913" name="connsiteX31"/>
                <a:gd fmla="*/ 180975 h 338138" name="connsiteY31"/>
                <a:gd fmla="*/ 159420 w 315913" name="connsiteX32"/>
                <a:gd fmla="*/ 180975 h 338138" name="connsiteY32"/>
                <a:gd fmla="*/ 188912 w 315913" name="connsiteX33"/>
                <a:gd fmla="*/ 211138 h 338138" name="connsiteY33"/>
                <a:gd fmla="*/ 159420 w 315913" name="connsiteX34"/>
                <a:gd fmla="*/ 241300 h 338138" name="connsiteY34"/>
                <a:gd fmla="*/ 128587 w 315913" name="connsiteX35"/>
                <a:gd fmla="*/ 211138 h 338138" name="connsiteY35"/>
                <a:gd fmla="*/ 159420 w 315913" name="connsiteX36"/>
                <a:gd fmla="*/ 180975 h 338138" name="connsiteY36"/>
                <a:gd fmla="*/ 46038 w 315913" name="connsiteX37"/>
                <a:gd fmla="*/ 180975 h 338138" name="connsiteY37"/>
                <a:gd fmla="*/ 76201 w 315913" name="connsiteX38"/>
                <a:gd fmla="*/ 211138 h 338138" name="connsiteY38"/>
                <a:gd fmla="*/ 46038 w 315913" name="connsiteX39"/>
                <a:gd fmla="*/ 241301 h 338138" name="connsiteY39"/>
                <a:gd fmla="*/ 15875 w 315913" name="connsiteX40"/>
                <a:gd fmla="*/ 211138 h 338138" name="connsiteY40"/>
                <a:gd fmla="*/ 46038 w 315913" name="connsiteX41"/>
                <a:gd fmla="*/ 180975 h 338138" name="connsiteY41"/>
                <a:gd fmla="*/ 270005 w 315913" name="connsiteX42"/>
                <a:gd fmla="*/ 77788 h 338138" name="connsiteY42"/>
                <a:gd fmla="*/ 238125 w 315913" name="connsiteX43"/>
                <a:gd fmla="*/ 109792 h 338138" name="connsiteY43"/>
                <a:gd fmla="*/ 238125 w 315913" name="connsiteX44"/>
                <a:gd fmla="*/ 144463 h 338138" name="connsiteY44"/>
                <a:gd fmla="*/ 303213 w 315913" name="connsiteX45"/>
                <a:gd fmla="*/ 144463 h 338138" name="connsiteY45"/>
                <a:gd fmla="*/ 303213 w 315913" name="connsiteX46"/>
                <a:gd fmla="*/ 109792 h 338138" name="connsiteY46"/>
                <a:gd fmla="*/ 270005 w 315913" name="connsiteX47"/>
                <a:gd fmla="*/ 77788 h 338138" name="connsiteY47"/>
                <a:gd fmla="*/ 270013 w 315913" name="connsiteX48"/>
                <a:gd fmla="*/ 65088 h 338138" name="connsiteY48"/>
                <a:gd fmla="*/ 315913 w 315913" name="connsiteX49"/>
                <a:gd fmla="*/ 109941 h 338138" name="connsiteY49"/>
                <a:gd fmla="*/ 315913 w 315913" name="connsiteX50"/>
                <a:gd fmla="*/ 150836 h 338138" name="connsiteY50"/>
                <a:gd fmla="*/ 313290 w 315913" name="connsiteX51"/>
                <a:gd fmla="*/ 156113 h 338138" name="connsiteY51"/>
                <a:gd fmla="*/ 309356 w 315913" name="connsiteX52"/>
                <a:gd fmla="*/ 158751 h 338138" name="connsiteY52"/>
                <a:gd fmla="*/ 231982 w 315913" name="connsiteX53"/>
                <a:gd fmla="*/ 158751 h 338138" name="connsiteY53"/>
                <a:gd fmla="*/ 225425 w 315913" name="connsiteX54"/>
                <a:gd fmla="*/ 150836 h 338138" name="connsiteY54"/>
                <a:gd fmla="*/ 225425 w 315913" name="connsiteX55"/>
                <a:gd fmla="*/ 109941 h 338138" name="connsiteY55"/>
                <a:gd fmla="*/ 270013 w 315913" name="connsiteX56"/>
                <a:gd fmla="*/ 65088 h 338138" name="connsiteY56"/>
                <a:gd fmla="*/ 157956 w 315913" name="connsiteX57"/>
                <a:gd fmla="*/ 65088 h 338138" name="connsiteY57"/>
                <a:gd fmla="*/ 203200 w 315913" name="connsiteX58"/>
                <a:gd fmla="*/ 109941 h 338138" name="connsiteY58"/>
                <a:gd fmla="*/ 203200 w 315913" name="connsiteX59"/>
                <a:gd fmla="*/ 150836 h 338138" name="connsiteY59"/>
                <a:gd fmla="*/ 201869 w 315913" name="connsiteX60"/>
                <a:gd fmla="*/ 156113 h 338138" name="connsiteY60"/>
                <a:gd fmla="*/ 196546 w 315913" name="connsiteX61"/>
                <a:gd fmla="*/ 158751 h 338138" name="connsiteY61"/>
                <a:gd fmla="*/ 119365 w 315913" name="connsiteX62"/>
                <a:gd fmla="*/ 158751 h 338138" name="connsiteY62"/>
                <a:gd fmla="*/ 112712 w 315913" name="connsiteX63"/>
                <a:gd fmla="*/ 150836 h 338138" name="connsiteY63"/>
                <a:gd fmla="*/ 112712 w 315913" name="connsiteX64"/>
                <a:gd fmla="*/ 109941 h 338138" name="connsiteY64"/>
                <a:gd fmla="*/ 157956 w 315913" name="connsiteX65"/>
                <a:gd fmla="*/ 65088 h 338138" name="connsiteY65"/>
                <a:gd fmla="*/ 45900 w 315913" name="connsiteX66"/>
                <a:gd fmla="*/ 65088 h 338138" name="connsiteY66"/>
                <a:gd fmla="*/ 90488 w 315913" name="connsiteX67"/>
                <a:gd fmla="*/ 109941 h 338138" name="connsiteY67"/>
                <a:gd fmla="*/ 90488 w 315913" name="connsiteX68"/>
                <a:gd fmla="*/ 150836 h 338138" name="connsiteY68"/>
                <a:gd fmla="*/ 89176 w 315913" name="connsiteX69"/>
                <a:gd fmla="*/ 156113 h 338138" name="connsiteY69"/>
                <a:gd fmla="*/ 83931 w 315913" name="connsiteX70"/>
                <a:gd fmla="*/ 158751 h 338138" name="connsiteY70"/>
                <a:gd fmla="*/ 6557 w 315913" name="connsiteX71"/>
                <a:gd fmla="*/ 158751 h 338138" name="connsiteY71"/>
                <a:gd fmla="*/ 0 w 315913" name="connsiteX72"/>
                <a:gd fmla="*/ 150836 h 338138" name="connsiteY72"/>
                <a:gd fmla="*/ 0 w 315913" name="connsiteX73"/>
                <a:gd fmla="*/ 109941 h 338138" name="connsiteY73"/>
                <a:gd fmla="*/ 45900 w 315913" name="connsiteX74"/>
                <a:gd fmla="*/ 65088 h 338138" name="connsiteY74"/>
                <a:gd fmla="*/ 270669 w 315913" name="connsiteX75"/>
                <a:gd fmla="*/ 14288 h 338138" name="connsiteY75"/>
                <a:gd fmla="*/ 254000 w 315913" name="connsiteX76"/>
                <a:gd fmla="*/ 30957 h 338138" name="connsiteY76"/>
                <a:gd fmla="*/ 270669 w 315913" name="connsiteX77"/>
                <a:gd fmla="*/ 47626 h 338138" name="connsiteY77"/>
                <a:gd fmla="*/ 287338 w 315913" name="connsiteX78"/>
                <a:gd fmla="*/ 30957 h 338138" name="connsiteY78"/>
                <a:gd fmla="*/ 270669 w 315913" name="connsiteX79"/>
                <a:gd fmla="*/ 14288 h 338138" name="connsiteY79"/>
                <a:gd fmla="*/ 271463 w 315913" name="connsiteX80"/>
                <a:gd fmla="*/ 0 h 338138" name="connsiteY80"/>
                <a:gd fmla="*/ 301625 w 315913" name="connsiteX81"/>
                <a:gd fmla="*/ 30957 h 338138" name="connsiteY81"/>
                <a:gd fmla="*/ 271463 w 315913" name="connsiteX82"/>
                <a:gd fmla="*/ 61913 h 338138" name="connsiteY82"/>
                <a:gd fmla="*/ 241300 w 315913" name="connsiteX83"/>
                <a:gd fmla="*/ 30957 h 338138" name="connsiteY83"/>
                <a:gd fmla="*/ 271463 w 315913" name="connsiteX84"/>
                <a:gd fmla="*/ 0 h 338138" name="connsiteY84"/>
                <a:gd fmla="*/ 159420 w 315913" name="connsiteX85"/>
                <a:gd fmla="*/ 0 h 338138" name="connsiteY85"/>
                <a:gd fmla="*/ 188912 w 315913" name="connsiteX86"/>
                <a:gd fmla="*/ 30957 h 338138" name="connsiteY86"/>
                <a:gd fmla="*/ 159420 w 315913" name="connsiteX87"/>
                <a:gd fmla="*/ 61913 h 338138" name="connsiteY87"/>
                <a:gd fmla="*/ 128587 w 315913" name="connsiteX88"/>
                <a:gd fmla="*/ 30957 h 338138" name="connsiteY88"/>
                <a:gd fmla="*/ 159420 w 315913" name="connsiteX89"/>
                <a:gd fmla="*/ 0 h 338138" name="connsiteY89"/>
                <a:gd fmla="*/ 46037 w 315913" name="connsiteX90"/>
                <a:gd fmla="*/ 0 h 338138" name="connsiteY90"/>
                <a:gd fmla="*/ 76200 w 315913" name="connsiteX91"/>
                <a:gd fmla="*/ 30957 h 338138" name="connsiteY91"/>
                <a:gd fmla="*/ 46037 w 315913" name="connsiteX92"/>
                <a:gd fmla="*/ 61913 h 338138" name="connsiteY92"/>
                <a:gd fmla="*/ 15875 w 315913" name="connsiteX93"/>
                <a:gd fmla="*/ 30957 h 338138" name="connsiteY93"/>
                <a:gd fmla="*/ 46037 w 315913" name="connsiteX94"/>
                <a:gd fmla="*/ 0 h 33813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38138" w="315913">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34" name="组合 33"/>
          <p:cNvGrpSpPr/>
          <p:nvPr/>
        </p:nvGrpSpPr>
        <p:grpSpPr>
          <a:xfrm>
            <a:off x="4889410" y="1738543"/>
            <a:ext cx="2413178" cy="2413178"/>
            <a:chOff x="5103909" y="1967143"/>
            <a:chExt cx="2413178" cy="2413178"/>
          </a:xfrm>
        </p:grpSpPr>
        <p:sp>
          <p:nvSpPr>
            <p:cNvPr id="35" name="椭圆 34"/>
            <p:cNvSpPr/>
            <p:nvPr/>
          </p:nvSpPr>
          <p:spPr>
            <a:xfrm>
              <a:off x="5231700" y="2094934"/>
              <a:ext cx="2157594" cy="21575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6" name="椭圆 35"/>
            <p:cNvSpPr/>
            <p:nvPr/>
          </p:nvSpPr>
          <p:spPr>
            <a:xfrm>
              <a:off x="5103909" y="1967143"/>
              <a:ext cx="2413178" cy="2413178"/>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7" name="Freeform 134"/>
            <p:cNvSpPr/>
            <p:nvPr/>
          </p:nvSpPr>
          <p:spPr bwMode="auto">
            <a:xfrm>
              <a:off x="5928666" y="2780502"/>
              <a:ext cx="763663" cy="786459"/>
            </a:xfrm>
            <a:custGeom>
              <a:gdLst>
                <a:gd fmla="*/ 140277 w 319088" name="connsiteX0"/>
                <a:gd fmla="*/ 225425 h 328613" name="connsiteY0"/>
                <a:gd fmla="*/ 101311 w 319088" name="connsiteX1"/>
                <a:gd fmla="*/ 229351 h 328613" name="connsiteY1"/>
                <a:gd fmla="*/ 100012 w 319088" name="connsiteX2"/>
                <a:gd fmla="*/ 230660 h 328613" name="connsiteY2"/>
                <a:gd fmla="*/ 100012 w 319088" name="connsiteX3"/>
                <a:gd fmla="*/ 319646 h 328613" name="connsiteY3"/>
                <a:gd fmla="*/ 100012 w 319088" name="connsiteX4"/>
                <a:gd fmla="*/ 322263 h 328613" name="connsiteY4"/>
                <a:gd fmla="*/ 101311 w 319088" name="connsiteX5"/>
                <a:gd fmla="*/ 322263 h 328613" name="connsiteY5"/>
                <a:gd fmla="*/ 102610 w 319088" name="connsiteX6"/>
                <a:gd fmla="*/ 322263 h 328613" name="connsiteY6"/>
                <a:gd fmla="*/ 140277 w 319088" name="connsiteX7"/>
                <a:gd fmla="*/ 311794 h 328613" name="connsiteY7"/>
                <a:gd fmla="*/ 142875 w 319088" name="connsiteX8"/>
                <a:gd fmla="*/ 310485 h 328613" name="connsiteY8"/>
                <a:gd fmla="*/ 142875 w 319088" name="connsiteX9"/>
                <a:gd fmla="*/ 228042 h 328613" name="connsiteY9"/>
                <a:gd fmla="*/ 141576 w 319088" name="connsiteX10"/>
                <a:gd fmla="*/ 226734 h 328613" name="connsiteY10"/>
                <a:gd fmla="*/ 140277 w 319088" name="connsiteX11"/>
                <a:gd fmla="*/ 225425 h 328613" name="connsiteY11"/>
                <a:gd fmla="*/ 49212 w 319088" name="connsiteX12"/>
                <a:gd fmla="*/ 223838 h 328613" name="connsiteY12"/>
                <a:gd fmla="*/ 49212 w 319088" name="connsiteX13"/>
                <a:gd fmla="*/ 226378 h 328613" name="connsiteY13"/>
                <a:gd fmla="*/ 49212 w 319088" name="connsiteX14"/>
                <a:gd fmla="*/ 263208 h 328613" name="connsiteY14"/>
                <a:gd fmla="*/ 50497 w 319088" name="connsiteX15"/>
                <a:gd fmla="*/ 265748 h 328613" name="connsiteY15"/>
                <a:gd fmla="*/ 74915 w 319088" name="connsiteX16"/>
                <a:gd fmla="*/ 274638 h 328613" name="connsiteY16"/>
                <a:gd fmla="*/ 76200 w 319088" name="connsiteX17"/>
                <a:gd fmla="*/ 273368 h 328613" name="connsiteY17"/>
                <a:gd fmla="*/ 76200 w 319088" name="connsiteX18"/>
                <a:gd fmla="*/ 272098 h 328613" name="connsiteY18"/>
                <a:gd fmla="*/ 76200 w 319088" name="connsiteX19"/>
                <a:gd fmla="*/ 230188 h 328613" name="connsiteY19"/>
                <a:gd fmla="*/ 74915 w 319088" name="connsiteX20"/>
                <a:gd fmla="*/ 228918 h 328613" name="connsiteY20"/>
                <a:gd fmla="*/ 50497 w 319088" name="connsiteX21"/>
                <a:gd fmla="*/ 223838 h 328613" name="connsiteY21"/>
                <a:gd fmla="*/ 49212 w 319088" name="connsiteX22"/>
                <a:gd fmla="*/ 223838 h 328613" name="connsiteY22"/>
                <a:gd fmla="*/ 189206 w 319088" name="connsiteX23"/>
                <a:gd fmla="*/ 222250 h 328613" name="connsiteY23"/>
                <a:gd fmla="*/ 156868 w 319088" name="connsiteX24"/>
                <a:gd fmla="*/ 224848 h 328613" name="connsiteY24"/>
                <a:gd fmla="*/ 155575 w 319088" name="connsiteX25"/>
                <a:gd fmla="*/ 226147 h 328613" name="connsiteY25"/>
                <a:gd fmla="*/ 155575 w 319088" name="connsiteX26"/>
                <a:gd fmla="*/ 305377 h 328613" name="connsiteY26"/>
                <a:gd fmla="*/ 156868 w 319088" name="connsiteX27"/>
                <a:gd fmla="*/ 307975 h 328613" name="connsiteY27"/>
                <a:gd fmla="*/ 158162 w 319088" name="connsiteX28"/>
                <a:gd fmla="*/ 307975 h 328613" name="connsiteY28"/>
                <a:gd fmla="*/ 189206 w 319088" name="connsiteX29"/>
                <a:gd fmla="*/ 300182 h 328613" name="connsiteY29"/>
                <a:gd fmla="*/ 190500 w 319088" name="connsiteX30"/>
                <a:gd fmla="*/ 297584 h 328613" name="connsiteY30"/>
                <a:gd fmla="*/ 190500 w 319088" name="connsiteX31"/>
                <a:gd fmla="*/ 223549 h 328613" name="connsiteY31"/>
                <a:gd fmla="*/ 190500 w 319088" name="connsiteX32"/>
                <a:gd fmla="*/ 222250 h 328613" name="connsiteY32"/>
                <a:gd fmla="*/ 189206 w 319088" name="connsiteX33"/>
                <a:gd fmla="*/ 222250 h 328613" name="connsiteY33"/>
                <a:gd fmla="*/ 12700 w 319088" name="connsiteX34"/>
                <a:gd fmla="*/ 217488 h 328613" name="connsiteY34"/>
                <a:gd fmla="*/ 12700 w 319088" name="connsiteX35"/>
                <a:gd fmla="*/ 218778 h 328613" name="connsiteY35"/>
                <a:gd fmla="*/ 12700 w 319088" name="connsiteX36"/>
                <a:gd fmla="*/ 251024 h 328613" name="connsiteY36"/>
                <a:gd fmla="*/ 13970 w 319088" name="connsiteX37"/>
                <a:gd fmla="*/ 252314 h 328613" name="connsiteY37"/>
                <a:gd fmla="*/ 29210 w 319088" name="connsiteX38"/>
                <a:gd fmla="*/ 258763 h 328613" name="connsiteY38"/>
                <a:gd fmla="*/ 30480 w 319088" name="connsiteX39"/>
                <a:gd fmla="*/ 258763 h 328613" name="connsiteY39"/>
                <a:gd fmla="*/ 31750 w 319088" name="connsiteX40"/>
                <a:gd fmla="*/ 258763 h 328613" name="connsiteY40"/>
                <a:gd fmla="*/ 31750 w 319088" name="connsiteX41"/>
                <a:gd fmla="*/ 257473 h 328613" name="connsiteY41"/>
                <a:gd fmla="*/ 31750 w 319088" name="connsiteX42"/>
                <a:gd fmla="*/ 222647 h 328613" name="connsiteY42"/>
                <a:gd fmla="*/ 30480 w 319088" name="connsiteX43"/>
                <a:gd fmla="*/ 220068 h 328613" name="connsiteY43"/>
                <a:gd fmla="*/ 13970 w 319088" name="connsiteX44"/>
                <a:gd fmla="*/ 217488 h 328613" name="connsiteY44"/>
                <a:gd fmla="*/ 12700 w 319088" name="connsiteX45"/>
                <a:gd fmla="*/ 217488 h 328613" name="connsiteY45"/>
                <a:gd fmla="*/ 280105 w 319088" name="connsiteX46"/>
                <a:gd fmla="*/ 214313 h 328613" name="connsiteY46"/>
                <a:gd fmla="*/ 261584 w 319088" name="connsiteX47"/>
                <a:gd fmla="*/ 215595 h 328613" name="connsiteY47"/>
                <a:gd fmla="*/ 260350 w 319088" name="connsiteX48"/>
                <a:gd fmla="*/ 216877 h 328613" name="connsiteY48"/>
                <a:gd fmla="*/ 260350 w 319088" name="connsiteX49"/>
                <a:gd fmla="*/ 278424 h 328613" name="connsiteY49"/>
                <a:gd fmla="*/ 260350 w 319088" name="connsiteX50"/>
                <a:gd fmla="*/ 279706 h 328613" name="connsiteY50"/>
                <a:gd fmla="*/ 261584 w 319088" name="connsiteX51"/>
                <a:gd fmla="*/ 280988 h 328613" name="connsiteY51"/>
                <a:gd fmla="*/ 262819 w 319088" name="connsiteX52"/>
                <a:gd fmla="*/ 280988 h 328613" name="connsiteY52"/>
                <a:gd fmla="*/ 280105 w 319088" name="connsiteX53"/>
                <a:gd fmla="*/ 275859 h 328613" name="connsiteY53"/>
                <a:gd fmla="*/ 282575 w 319088" name="connsiteX54"/>
                <a:gd fmla="*/ 273295 h 328613" name="connsiteY54"/>
                <a:gd fmla="*/ 282575 w 319088" name="connsiteX55"/>
                <a:gd fmla="*/ 215595 h 328613" name="connsiteY55"/>
                <a:gd fmla="*/ 281340 w 319088" name="connsiteX56"/>
                <a:gd fmla="*/ 214313 h 328613" name="connsiteY56"/>
                <a:gd fmla="*/ 280105 w 319088" name="connsiteX57"/>
                <a:gd fmla="*/ 214313 h 328613" name="connsiteY57"/>
                <a:gd fmla="*/ 306983 w 319088" name="connsiteX58"/>
                <a:gd fmla="*/ 211138 h 328613" name="connsiteY58"/>
                <a:gd fmla="*/ 290215 w 319088" name="connsiteX59"/>
                <a:gd fmla="*/ 212428 h 328613" name="connsiteY59"/>
                <a:gd fmla="*/ 288925 w 319088" name="connsiteX60"/>
                <a:gd fmla="*/ 215008 h 328613" name="connsiteY60"/>
                <a:gd fmla="*/ 288925 w 319088" name="connsiteX61"/>
                <a:gd fmla="*/ 271761 h 328613" name="connsiteY61"/>
                <a:gd fmla="*/ 288925 w 319088" name="connsiteX62"/>
                <a:gd fmla="*/ 273051 h 328613" name="connsiteY62"/>
                <a:gd fmla="*/ 290215 w 319088" name="connsiteX63"/>
                <a:gd fmla="*/ 273051 h 328613" name="connsiteY63"/>
                <a:gd fmla="*/ 308273 w 319088" name="connsiteX64"/>
                <a:gd fmla="*/ 269181 h 328613" name="connsiteY64"/>
                <a:gd fmla="*/ 309563 w 319088" name="connsiteX65"/>
                <a:gd fmla="*/ 266602 h 328613" name="connsiteY65"/>
                <a:gd fmla="*/ 308273 w 319088" name="connsiteX66"/>
                <a:gd fmla="*/ 212428 h 328613" name="connsiteY66"/>
                <a:gd fmla="*/ 308273 w 319088" name="connsiteX67"/>
                <a:gd fmla="*/ 211138 h 328613" name="connsiteY67"/>
                <a:gd fmla="*/ 306983 w 319088" name="connsiteX68"/>
                <a:gd fmla="*/ 211138 h 328613" name="connsiteY68"/>
                <a:gd fmla="*/ 290195 w 319088" name="connsiteX69"/>
                <a:gd fmla="*/ 169863 h 328613" name="connsiteY69"/>
                <a:gd fmla="*/ 288925 w 319088" name="connsiteX70"/>
                <a:gd fmla="*/ 171196 h 328613" name="connsiteY70"/>
                <a:gd fmla="*/ 288925 w 319088" name="connsiteX71"/>
                <a:gd fmla="*/ 172530 h 328613" name="connsiteY71"/>
                <a:gd fmla="*/ 288925 w 319088" name="connsiteX72"/>
                <a:gd fmla="*/ 201867 h 328613" name="connsiteY72"/>
                <a:gd fmla="*/ 288925 w 319088" name="connsiteX73"/>
                <a:gd fmla="*/ 203201 h 328613" name="connsiteY73"/>
                <a:gd fmla="*/ 290195 w 319088" name="connsiteX74"/>
                <a:gd fmla="*/ 203201 h 328613" name="connsiteY74"/>
                <a:gd fmla="*/ 306705 w 319088" name="connsiteX75"/>
                <a:gd fmla="*/ 201867 h 328613" name="connsiteY75"/>
                <a:gd fmla="*/ 307975 w 319088" name="connsiteX76"/>
                <a:gd fmla="*/ 200534 h 328613" name="connsiteY76"/>
                <a:gd fmla="*/ 307975 w 319088" name="connsiteX77"/>
                <a:gd fmla="*/ 172530 h 328613" name="connsiteY77"/>
                <a:gd fmla="*/ 306705 w 319088" name="connsiteX78"/>
                <a:gd fmla="*/ 171196 h 328613" name="connsiteY78"/>
                <a:gd fmla="*/ 290195 w 319088" name="connsiteX79"/>
                <a:gd fmla="*/ 169863 h 328613" name="connsiteY79"/>
                <a:gd fmla="*/ 261584 w 319088" name="connsiteX80"/>
                <a:gd fmla="*/ 168275 h 328613" name="connsiteY80"/>
                <a:gd fmla="*/ 260350 w 319088" name="connsiteX81"/>
                <a:gd fmla="*/ 169568 h 328613" name="connsiteY81"/>
                <a:gd fmla="*/ 260350 w 319088" name="connsiteX82"/>
                <a:gd fmla="*/ 170862 h 328613" name="connsiteY82"/>
                <a:gd fmla="*/ 260350 w 319088" name="connsiteX83"/>
                <a:gd fmla="*/ 201906 h 328613" name="connsiteY83"/>
                <a:gd fmla="*/ 260350 w 319088" name="connsiteX84"/>
                <a:gd fmla="*/ 203200 h 328613" name="connsiteY84"/>
                <a:gd fmla="*/ 261584 w 319088" name="connsiteX85"/>
                <a:gd fmla="*/ 203200 h 328613" name="connsiteY85"/>
                <a:gd fmla="*/ 280105 w 319088" name="connsiteX86"/>
                <a:gd fmla="*/ 201906 h 328613" name="connsiteY86"/>
                <a:gd fmla="*/ 282575 w 319088" name="connsiteX87"/>
                <a:gd fmla="*/ 200613 h 328613" name="connsiteY87"/>
                <a:gd fmla="*/ 282575 w 319088" name="connsiteX88"/>
                <a:gd fmla="*/ 170862 h 328613" name="connsiteY88"/>
                <a:gd fmla="*/ 280105 w 319088" name="connsiteX89"/>
                <a:gd fmla="*/ 169568 h 328613" name="connsiteY89"/>
                <a:gd fmla="*/ 261584 w 319088" name="connsiteX90"/>
                <a:gd fmla="*/ 168275 h 328613" name="connsiteY90"/>
                <a:gd fmla="*/ 214024 w 319088" name="connsiteX91"/>
                <a:gd fmla="*/ 168275 h 328613" name="connsiteY91"/>
                <a:gd fmla="*/ 212725 w 319088" name="connsiteX92"/>
                <a:gd fmla="*/ 169567 h 328613" name="connsiteY92"/>
                <a:gd fmla="*/ 212725 w 319088" name="connsiteX93"/>
                <a:gd fmla="*/ 222546 h 328613" name="connsiteY93"/>
                <a:gd fmla="*/ 214024 w 319088" name="connsiteX94"/>
                <a:gd fmla="*/ 223838 h 328613" name="connsiteY94"/>
                <a:gd fmla="*/ 215322 w 319088" name="connsiteX95"/>
                <a:gd fmla="*/ 223838 h 328613" name="connsiteY95"/>
                <a:gd fmla="*/ 240001 w 319088" name="connsiteX96"/>
                <a:gd fmla="*/ 221254 h 328613" name="connsiteY96"/>
                <a:gd fmla="*/ 241300 w 319088" name="connsiteX97"/>
                <a:gd fmla="*/ 219962 h 328613" name="connsiteY97"/>
                <a:gd fmla="*/ 241300 w 319088" name="connsiteX98"/>
                <a:gd fmla="*/ 170859 h 328613" name="connsiteY98"/>
                <a:gd fmla="*/ 240001 w 319088" name="connsiteX99"/>
                <a:gd fmla="*/ 169567 h 328613" name="connsiteY99"/>
                <a:gd fmla="*/ 215322 w 319088" name="connsiteX100"/>
                <a:gd fmla="*/ 168275 h 328613" name="connsiteY100"/>
                <a:gd fmla="*/ 214024 w 319088" name="connsiteX101"/>
                <a:gd fmla="*/ 168275 h 328613" name="connsiteY101"/>
                <a:gd fmla="*/ 30480 w 319088" name="connsiteX102"/>
                <a:gd fmla="*/ 168275 h 328613" name="connsiteY102"/>
                <a:gd fmla="*/ 13970 w 319088" name="connsiteX103"/>
                <a:gd fmla="*/ 169545 h 328613" name="connsiteY103"/>
                <a:gd fmla="*/ 12700 w 319088" name="connsiteX104"/>
                <a:gd fmla="*/ 170815 h 328613" name="connsiteY104"/>
                <a:gd fmla="*/ 12700 w 319088" name="connsiteX105"/>
                <a:gd fmla="*/ 202565 h 328613" name="connsiteY105"/>
                <a:gd fmla="*/ 13970 w 319088" name="connsiteX106"/>
                <a:gd fmla="*/ 203835 h 328613" name="connsiteY106"/>
                <a:gd fmla="*/ 30480 w 319088" name="connsiteX107"/>
                <a:gd fmla="*/ 206375 h 328613" name="connsiteY107"/>
                <a:gd fmla="*/ 31750 w 319088" name="connsiteX108"/>
                <a:gd fmla="*/ 205105 h 328613" name="connsiteY108"/>
                <a:gd fmla="*/ 31750 w 319088" name="connsiteX109"/>
                <a:gd fmla="*/ 203835 h 328613" name="connsiteY109"/>
                <a:gd fmla="*/ 31750 w 319088" name="connsiteX110"/>
                <a:gd fmla="*/ 169545 h 328613" name="connsiteY110"/>
                <a:gd fmla="*/ 31750 w 319088" name="connsiteX111"/>
                <a:gd fmla="*/ 168275 h 328613" name="connsiteY111"/>
                <a:gd fmla="*/ 30480 w 319088" name="connsiteX112"/>
                <a:gd fmla="*/ 168275 h 328613" name="connsiteY112"/>
                <a:gd fmla="*/ 158162 w 319088" name="connsiteX113"/>
                <a:gd fmla="*/ 165100 h 328613" name="connsiteY113"/>
                <a:gd fmla="*/ 156868 w 319088" name="connsiteX114"/>
                <a:gd fmla="*/ 166407 h 328613" name="connsiteY114"/>
                <a:gd fmla="*/ 155575 w 319088" name="connsiteX115"/>
                <a:gd fmla="*/ 167715 h 328613" name="connsiteY115"/>
                <a:gd fmla="*/ 155575 w 319088" name="connsiteX116"/>
                <a:gd fmla="*/ 206935 h 328613" name="connsiteY116"/>
                <a:gd fmla="*/ 156868 w 319088" name="connsiteX117"/>
                <a:gd fmla="*/ 208243 h 328613" name="connsiteY117"/>
                <a:gd fmla="*/ 158162 w 319088" name="connsiteX118"/>
                <a:gd fmla="*/ 209550 h 328613" name="connsiteY118"/>
                <a:gd fmla="*/ 189206 w 319088" name="connsiteX119"/>
                <a:gd fmla="*/ 208243 h 328613" name="connsiteY119"/>
                <a:gd fmla="*/ 190500 w 319088" name="connsiteX120"/>
                <a:gd fmla="*/ 205628 h 328613" name="connsiteY120"/>
                <a:gd fmla="*/ 190500 w 319088" name="connsiteX121"/>
                <a:gd fmla="*/ 169022 h 328613" name="connsiteY121"/>
                <a:gd fmla="*/ 189206 w 319088" name="connsiteX122"/>
                <a:gd fmla="*/ 166407 h 328613" name="connsiteY122"/>
                <a:gd fmla="*/ 158162 w 319088" name="connsiteX123"/>
                <a:gd fmla="*/ 165100 h 328613" name="connsiteY123"/>
                <a:gd fmla="*/ 100012 w 319088" name="connsiteX124"/>
                <a:gd fmla="*/ 163513 h 328613" name="connsiteY124"/>
                <a:gd fmla="*/ 100012 w 319088" name="connsiteX125"/>
                <a:gd fmla="*/ 164800 h 328613" name="connsiteY125"/>
                <a:gd fmla="*/ 100012 w 319088" name="connsiteX126"/>
                <a:gd fmla="*/ 208564 h 328613" name="connsiteY126"/>
                <a:gd fmla="*/ 100012 w 319088" name="connsiteX127"/>
                <a:gd fmla="*/ 209851 h 328613" name="connsiteY127"/>
                <a:gd fmla="*/ 101311 w 319088" name="connsiteX128"/>
                <a:gd fmla="*/ 211138 h 328613" name="connsiteY128"/>
                <a:gd fmla="*/ 140277 w 319088" name="connsiteX129"/>
                <a:gd fmla="*/ 208564 h 328613" name="connsiteY129"/>
                <a:gd fmla="*/ 142875 w 319088" name="connsiteX130"/>
                <a:gd fmla="*/ 207276 h 328613" name="connsiteY130"/>
                <a:gd fmla="*/ 142875 w 319088" name="connsiteX131"/>
                <a:gd fmla="*/ 166087 h 328613" name="connsiteY131"/>
                <a:gd fmla="*/ 140277 w 319088" name="connsiteX132"/>
                <a:gd fmla="*/ 164800 h 328613" name="connsiteY132"/>
                <a:gd fmla="*/ 101311 w 319088" name="connsiteX133"/>
                <a:gd fmla="*/ 163513 h 328613" name="connsiteY133"/>
                <a:gd fmla="*/ 100012 w 319088" name="connsiteX134"/>
                <a:gd fmla="*/ 163513 h 328613" name="connsiteY134"/>
                <a:gd fmla="*/ 74915 w 319088" name="connsiteX135"/>
                <a:gd fmla="*/ 163513 h 328613" name="connsiteY135"/>
                <a:gd fmla="*/ 50497 w 319088" name="connsiteX136"/>
                <a:gd fmla="*/ 166159 h 328613" name="connsiteY136"/>
                <a:gd fmla="*/ 49212 w 319088" name="connsiteX137"/>
                <a:gd fmla="*/ 167482 h 328613" name="connsiteY137"/>
                <a:gd fmla="*/ 49212 w 319088" name="connsiteX138"/>
                <a:gd fmla="*/ 207169 h 328613" name="connsiteY138"/>
                <a:gd fmla="*/ 50497 w 319088" name="connsiteX139"/>
                <a:gd fmla="*/ 208492 h 328613" name="connsiteY139"/>
                <a:gd fmla="*/ 74915 w 319088" name="connsiteX140"/>
                <a:gd fmla="*/ 211138 h 328613" name="connsiteY140"/>
                <a:gd fmla="*/ 76200 w 319088" name="connsiteX141"/>
                <a:gd fmla="*/ 211138 h 328613" name="connsiteY141"/>
                <a:gd fmla="*/ 76200 w 319088" name="connsiteX142"/>
                <a:gd fmla="*/ 209815 h 328613" name="connsiteY142"/>
                <a:gd fmla="*/ 76200 w 319088" name="connsiteX143"/>
                <a:gd fmla="*/ 164836 h 328613" name="connsiteY143"/>
                <a:gd fmla="*/ 76200 w 319088" name="connsiteX144"/>
                <a:gd fmla="*/ 163513 h 328613" name="connsiteY144"/>
                <a:gd fmla="*/ 74915 w 319088" name="connsiteX145"/>
                <a:gd fmla="*/ 163513 h 328613" name="connsiteY145"/>
                <a:gd fmla="*/ 288925 w 319088" name="connsiteX146"/>
                <a:gd fmla="*/ 127000 h 328613" name="connsiteY146"/>
                <a:gd fmla="*/ 288925 w 319088" name="connsiteX147"/>
                <a:gd fmla="*/ 129687 h 328613" name="connsiteY147"/>
                <a:gd fmla="*/ 288925 w 319088" name="connsiteX148"/>
                <a:gd fmla="*/ 159238 h 328613" name="connsiteY148"/>
                <a:gd fmla="*/ 290195 w 319088" name="connsiteX149"/>
                <a:gd fmla="*/ 160582 h 328613" name="connsiteY149"/>
                <a:gd fmla="*/ 306705 w 319088" name="connsiteX150"/>
                <a:gd fmla="*/ 161925 h 328613" name="connsiteY150"/>
                <a:gd fmla="*/ 307975 w 319088" name="connsiteX151"/>
                <a:gd fmla="*/ 161925 h 328613" name="connsiteY151"/>
                <a:gd fmla="*/ 307975 w 319088" name="connsiteX152"/>
                <a:gd fmla="*/ 160582 h 328613" name="connsiteY152"/>
                <a:gd fmla="*/ 307975 w 319088" name="connsiteX153"/>
                <a:gd fmla="*/ 132373 h 328613" name="connsiteY153"/>
                <a:gd fmla="*/ 306705 w 319088" name="connsiteX154"/>
                <a:gd fmla="*/ 129687 h 328613" name="connsiteY154"/>
                <a:gd fmla="*/ 290195 w 319088" name="connsiteX155"/>
                <a:gd fmla="*/ 127000 h 328613" name="connsiteY155"/>
                <a:gd fmla="*/ 288925 w 319088" name="connsiteX156"/>
                <a:gd fmla="*/ 127000 h 328613" name="connsiteY156"/>
                <a:gd fmla="*/ 260350 w 319088" name="connsiteX157"/>
                <a:gd fmla="*/ 123542 h 328613" name="connsiteY157"/>
                <a:gd fmla="*/ 260350 w 319088" name="connsiteX158"/>
                <a:gd fmla="*/ 124846 h 328613" name="connsiteY158"/>
                <a:gd fmla="*/ 260350 w 319088" name="connsiteX159"/>
                <a:gd fmla="*/ 156143 h 328613" name="connsiteY159"/>
                <a:gd fmla="*/ 261584 w 319088" name="connsiteX160"/>
                <a:gd fmla="*/ 157447 h 328613" name="connsiteY160"/>
                <a:gd fmla="*/ 280105 w 319088" name="connsiteX161"/>
                <a:gd fmla="*/ 158751 h 328613" name="connsiteY161"/>
                <a:gd fmla="*/ 281340 w 319088" name="connsiteX162"/>
                <a:gd fmla="*/ 158751 h 328613" name="connsiteY162"/>
                <a:gd fmla="*/ 282575 w 319088" name="connsiteX163"/>
                <a:gd fmla="*/ 157447 h 328613" name="connsiteY163"/>
                <a:gd fmla="*/ 282575 w 319088" name="connsiteX164"/>
                <a:gd fmla="*/ 127454 h 328613" name="connsiteY164"/>
                <a:gd fmla="*/ 280105 w 319088" name="connsiteX165"/>
                <a:gd fmla="*/ 126150 h 328613" name="connsiteY165"/>
                <a:gd fmla="*/ 261584 w 319088" name="connsiteX166"/>
                <a:gd fmla="*/ 123542 h 328613" name="connsiteY166"/>
                <a:gd fmla="*/ 260350 w 319088" name="connsiteX167"/>
                <a:gd fmla="*/ 123542 h 328613" name="connsiteY167"/>
                <a:gd fmla="*/ 29210 w 319088" name="connsiteX168"/>
                <a:gd fmla="*/ 115590 h 328613" name="connsiteY168"/>
                <a:gd fmla="*/ 13970 w 319088" name="connsiteX169"/>
                <a:gd fmla="*/ 120749 h 328613" name="connsiteY169"/>
                <a:gd fmla="*/ 12700 w 319088" name="connsiteX170"/>
                <a:gd fmla="*/ 122039 h 328613" name="connsiteY170"/>
                <a:gd fmla="*/ 12700 w 319088" name="connsiteX171"/>
                <a:gd fmla="*/ 154285 h 328613" name="connsiteY171"/>
                <a:gd fmla="*/ 12700 w 319088" name="connsiteX172"/>
                <a:gd fmla="*/ 155575 h 328613" name="connsiteY172"/>
                <a:gd fmla="*/ 13970 w 319088" name="connsiteX173"/>
                <a:gd fmla="*/ 155575 h 328613" name="connsiteY173"/>
                <a:gd fmla="*/ 30480 w 319088" name="connsiteX174"/>
                <a:gd fmla="*/ 152995 h 328613" name="connsiteY174"/>
                <a:gd fmla="*/ 31750 w 319088" name="connsiteX175"/>
                <a:gd fmla="*/ 151705 h 328613" name="connsiteY175"/>
                <a:gd fmla="*/ 31750 w 319088" name="connsiteX176"/>
                <a:gd fmla="*/ 116880 h 328613" name="connsiteY176"/>
                <a:gd fmla="*/ 31750 w 319088" name="connsiteX177"/>
                <a:gd fmla="*/ 115590 h 328613" name="connsiteY177"/>
                <a:gd fmla="*/ 29210 w 319088" name="connsiteX178"/>
                <a:gd fmla="*/ 115590 h 328613" name="connsiteY178"/>
                <a:gd fmla="*/ 158162 w 319088" name="connsiteX179"/>
                <a:gd fmla="*/ 104775 h 328613" name="connsiteY179"/>
                <a:gd fmla="*/ 156868 w 319088" name="connsiteX180"/>
                <a:gd fmla="*/ 106098 h 328613" name="connsiteY180"/>
                <a:gd fmla="*/ 155575 w 319088" name="connsiteX181"/>
                <a:gd fmla="*/ 107421 h 328613" name="connsiteY181"/>
                <a:gd fmla="*/ 155575 w 319088" name="connsiteX182"/>
                <a:gd fmla="*/ 147108 h 328613" name="connsiteY182"/>
                <a:gd fmla="*/ 156868 w 319088" name="connsiteX183"/>
                <a:gd fmla="*/ 149754 h 328613" name="connsiteY183"/>
                <a:gd fmla="*/ 189206 w 319088" name="connsiteX184"/>
                <a:gd fmla="*/ 152400 h 328613" name="connsiteY184"/>
                <a:gd fmla="*/ 190500 w 319088" name="connsiteX185"/>
                <a:gd fmla="*/ 151077 h 328613" name="connsiteY185"/>
                <a:gd fmla="*/ 190500 w 319088" name="connsiteX186"/>
                <a:gd fmla="*/ 149754 h 328613" name="connsiteY186"/>
                <a:gd fmla="*/ 190500 w 319088" name="connsiteX187"/>
                <a:gd fmla="*/ 112712 h 328613" name="connsiteY187"/>
                <a:gd fmla="*/ 189206 w 319088" name="connsiteX188"/>
                <a:gd fmla="*/ 110067 h 328613" name="connsiteY188"/>
                <a:gd fmla="*/ 158162 w 319088" name="connsiteX189"/>
                <a:gd fmla="*/ 104775 h 328613" name="connsiteY189"/>
                <a:gd fmla="*/ 74915 w 319088" name="connsiteX190"/>
                <a:gd fmla="*/ 99735 h 328613" name="connsiteY190"/>
                <a:gd fmla="*/ 50497 w 319088" name="connsiteX191"/>
                <a:gd fmla="*/ 107593 h 328613" name="connsiteY191"/>
                <a:gd fmla="*/ 49212 w 319088" name="connsiteX192"/>
                <a:gd fmla="*/ 110212 h 328613" name="connsiteY192"/>
                <a:gd fmla="*/ 49212 w 319088" name="connsiteX193"/>
                <a:gd fmla="*/ 148194 h 328613" name="connsiteY193"/>
                <a:gd fmla="*/ 49212 w 319088" name="connsiteX194"/>
                <a:gd fmla="*/ 149503 h 328613" name="connsiteY194"/>
                <a:gd fmla="*/ 50497 w 319088" name="connsiteX195"/>
                <a:gd fmla="*/ 150813 h 328613" name="connsiteY195"/>
                <a:gd fmla="*/ 74915 w 319088" name="connsiteX196"/>
                <a:gd fmla="*/ 145574 h 328613" name="connsiteY196"/>
                <a:gd fmla="*/ 76200 w 319088" name="connsiteX197"/>
                <a:gd fmla="*/ 144264 h 328613" name="connsiteY197"/>
                <a:gd fmla="*/ 76200 w 319088" name="connsiteX198"/>
                <a:gd fmla="*/ 101044 h 328613" name="connsiteY198"/>
                <a:gd fmla="*/ 76200 w 319088" name="connsiteX199"/>
                <a:gd fmla="*/ 99735 h 328613" name="connsiteY199"/>
                <a:gd fmla="*/ 74915 w 319088" name="connsiteX200"/>
                <a:gd fmla="*/ 99735 h 328613" name="connsiteY200"/>
                <a:gd fmla="*/ 215322 w 319088" name="connsiteX201"/>
                <a:gd fmla="*/ 98425 h 328613" name="connsiteY201"/>
                <a:gd fmla="*/ 214024 w 319088" name="connsiteX202"/>
                <a:gd fmla="*/ 99695 h 328613" name="connsiteY202"/>
                <a:gd fmla="*/ 212725 w 319088" name="connsiteX203"/>
                <a:gd fmla="*/ 100965 h 328613" name="connsiteY203"/>
                <a:gd fmla="*/ 212725 w 319088" name="connsiteX204"/>
                <a:gd fmla="*/ 151765 h 328613" name="connsiteY204"/>
                <a:gd fmla="*/ 215322 w 319088" name="connsiteX205"/>
                <a:gd fmla="*/ 153035 h 328613" name="connsiteY205"/>
                <a:gd fmla="*/ 238702 w 319088" name="connsiteX206"/>
                <a:gd fmla="*/ 155575 h 328613" name="connsiteY206"/>
                <a:gd fmla="*/ 240001 w 319088" name="connsiteX207"/>
                <a:gd fmla="*/ 155575 h 328613" name="connsiteY207"/>
                <a:gd fmla="*/ 241300 w 319088" name="connsiteX208"/>
                <a:gd fmla="*/ 155575 h 328613" name="connsiteY208"/>
                <a:gd fmla="*/ 241300 w 319088" name="connsiteX209"/>
                <a:gd fmla="*/ 153035 h 328613" name="connsiteY209"/>
                <a:gd fmla="*/ 241300 w 319088" name="connsiteX210"/>
                <a:gd fmla="*/ 106045 h 328613" name="connsiteY210"/>
                <a:gd fmla="*/ 240001 w 319088" name="connsiteX211"/>
                <a:gd fmla="*/ 103505 h 328613" name="connsiteY211"/>
                <a:gd fmla="*/ 215322 w 319088" name="connsiteX212"/>
                <a:gd fmla="*/ 98425 h 328613" name="connsiteY212"/>
                <a:gd fmla="*/ 101311 w 319088" name="connsiteX213"/>
                <a:gd fmla="*/ 96838 h 328613" name="connsiteY213"/>
                <a:gd fmla="*/ 100012 w 319088" name="connsiteX214"/>
                <a:gd fmla="*/ 98108 h 328613" name="connsiteY214"/>
                <a:gd fmla="*/ 100012 w 319088" name="connsiteX215"/>
                <a:gd fmla="*/ 99378 h 328613" name="connsiteY215"/>
                <a:gd fmla="*/ 100012 w 319088" name="connsiteX216"/>
                <a:gd fmla="*/ 142558 h 328613" name="connsiteY216"/>
                <a:gd fmla="*/ 101311 w 319088" name="connsiteX217"/>
                <a:gd fmla="*/ 143828 h 328613" name="connsiteY217"/>
                <a:gd fmla="*/ 140277 w 319088" name="connsiteX218"/>
                <a:gd fmla="*/ 147638 h 328613" name="connsiteY218"/>
                <a:gd fmla="*/ 141576 w 319088" name="connsiteX219"/>
                <a:gd fmla="*/ 146368 h 328613" name="connsiteY219"/>
                <a:gd fmla="*/ 142875 w 319088" name="connsiteX220"/>
                <a:gd fmla="*/ 145098 h 328613" name="connsiteY220"/>
                <a:gd fmla="*/ 142875 w 319088" name="connsiteX221"/>
                <a:gd fmla="*/ 105728 h 328613" name="connsiteY221"/>
                <a:gd fmla="*/ 140277 w 319088" name="connsiteX222"/>
                <a:gd fmla="*/ 103188 h 328613" name="connsiteY222"/>
                <a:gd fmla="*/ 101311 w 319088" name="connsiteX223"/>
                <a:gd fmla="*/ 96838 h 328613" name="connsiteY223"/>
                <a:gd fmla="*/ 288925 w 319088" name="connsiteX224"/>
                <a:gd fmla="*/ 84138 h 328613" name="connsiteY224"/>
                <a:gd fmla="*/ 288925 w 319088" name="connsiteX225"/>
                <a:gd fmla="*/ 85442 h 328613" name="connsiteY225"/>
                <a:gd fmla="*/ 288925 w 319088" name="connsiteX226"/>
                <a:gd fmla="*/ 115435 h 328613" name="connsiteY226"/>
                <a:gd fmla="*/ 290195 w 319088" name="connsiteX227"/>
                <a:gd fmla="*/ 116739 h 328613" name="connsiteY227"/>
                <a:gd fmla="*/ 305435 w 319088" name="connsiteX228"/>
                <a:gd fmla="*/ 120651 h 328613" name="connsiteY228"/>
                <a:gd fmla="*/ 306705 w 319088" name="connsiteX229"/>
                <a:gd fmla="*/ 120651 h 328613" name="connsiteY229"/>
                <a:gd fmla="*/ 307975 w 319088" name="connsiteX230"/>
                <a:gd fmla="*/ 119347 h 328613" name="connsiteY230"/>
                <a:gd fmla="*/ 307975 w 319088" name="connsiteX231"/>
                <a:gd fmla="*/ 118043 h 328613" name="connsiteY231"/>
                <a:gd fmla="*/ 307975 w 319088" name="connsiteX232"/>
                <a:gd fmla="*/ 90658 h 328613" name="connsiteY232"/>
                <a:gd fmla="*/ 306705 w 319088" name="connsiteX233"/>
                <a:gd fmla="*/ 89354 h 328613" name="connsiteY233"/>
                <a:gd fmla="*/ 290195 w 319088" name="connsiteX234"/>
                <a:gd fmla="*/ 84138 h 328613" name="connsiteY234"/>
                <a:gd fmla="*/ 288925 w 319088" name="connsiteX235"/>
                <a:gd fmla="*/ 84138 h 328613" name="connsiteY235"/>
                <a:gd fmla="*/ 260350 w 319088" name="connsiteX236"/>
                <a:gd fmla="*/ 77788 h 328613" name="connsiteY236"/>
                <a:gd fmla="*/ 260350 w 319088" name="connsiteX237"/>
                <a:gd fmla="*/ 79058 h 328613" name="connsiteY237"/>
                <a:gd fmla="*/ 260350 w 319088" name="connsiteX238"/>
                <a:gd fmla="*/ 109538 h 328613" name="connsiteY238"/>
                <a:gd fmla="*/ 261584 w 319088" name="connsiteX239"/>
                <a:gd fmla="*/ 110808 h 328613" name="connsiteY239"/>
                <a:gd fmla="*/ 280105 w 319088" name="connsiteX240"/>
                <a:gd fmla="*/ 115888 h 328613" name="connsiteY240"/>
                <a:gd fmla="*/ 281340 w 319088" name="connsiteX241"/>
                <a:gd fmla="*/ 114618 h 328613" name="connsiteY241"/>
                <a:gd fmla="*/ 282575 w 319088" name="connsiteX242"/>
                <a:gd fmla="*/ 113348 h 328613" name="connsiteY242"/>
                <a:gd fmla="*/ 282575 w 319088" name="connsiteX243"/>
                <a:gd fmla="*/ 85408 h 328613" name="connsiteY243"/>
                <a:gd fmla="*/ 281340 w 319088" name="connsiteX244"/>
                <a:gd fmla="*/ 82868 h 328613" name="connsiteY244"/>
                <a:gd fmla="*/ 262819 w 319088" name="connsiteX245"/>
                <a:gd fmla="*/ 77788 h 328613" name="connsiteY245"/>
                <a:gd fmla="*/ 260350 w 319088" name="connsiteX246"/>
                <a:gd fmla="*/ 77788 h 328613" name="connsiteY246"/>
                <a:gd fmla="*/ 29210 w 319088" name="connsiteX247"/>
                <a:gd fmla="*/ 63500 h 328613" name="connsiteY247"/>
                <a:gd fmla="*/ 12700 w 319088" name="connsiteX248"/>
                <a:gd fmla="*/ 73731 h 328613" name="connsiteY248"/>
                <a:gd fmla="*/ 12700 w 319088" name="connsiteX249"/>
                <a:gd fmla="*/ 75009 h 328613" name="connsiteY249"/>
                <a:gd fmla="*/ 12700 w 319088" name="connsiteX250"/>
                <a:gd fmla="*/ 106980 h 328613" name="connsiteY250"/>
                <a:gd fmla="*/ 12700 w 319088" name="connsiteX251"/>
                <a:gd fmla="*/ 108259 h 328613" name="connsiteY251"/>
                <a:gd fmla="*/ 13970 w 319088" name="connsiteX252"/>
                <a:gd fmla="*/ 109538 h 328613" name="connsiteY252"/>
                <a:gd fmla="*/ 15240 w 319088" name="connsiteX253"/>
                <a:gd fmla="*/ 108259 h 328613" name="connsiteY253"/>
                <a:gd fmla="*/ 31750 w 319088" name="connsiteX254"/>
                <a:gd fmla="*/ 101865 h 328613" name="connsiteY254"/>
                <a:gd fmla="*/ 31750 w 319088" name="connsiteX255"/>
                <a:gd fmla="*/ 99307 h 328613" name="connsiteY255"/>
                <a:gd fmla="*/ 31750 w 319088" name="connsiteX256"/>
                <a:gd fmla="*/ 66058 h 328613" name="connsiteY256"/>
                <a:gd fmla="*/ 31750 w 319088" name="connsiteX257"/>
                <a:gd fmla="*/ 63500 h 328613" name="connsiteY257"/>
                <a:gd fmla="*/ 29210 w 319088" name="connsiteX258"/>
                <a:gd fmla="*/ 63500 h 328613" name="connsiteY258"/>
                <a:gd fmla="*/ 156868 w 319088" name="connsiteX259"/>
                <a:gd fmla="*/ 47625 h 328613" name="connsiteY259"/>
                <a:gd fmla="*/ 155575 w 319088" name="connsiteX260"/>
                <a:gd fmla="*/ 48920 h 328613" name="connsiteY260"/>
                <a:gd fmla="*/ 155575 w 319088" name="connsiteX261"/>
                <a:gd fmla="*/ 89067 h 328613" name="connsiteY261"/>
                <a:gd fmla="*/ 156868 w 319088" name="connsiteX262"/>
                <a:gd fmla="*/ 90363 h 328613" name="connsiteY262"/>
                <a:gd fmla="*/ 187913 w 319088" name="connsiteX263"/>
                <a:gd fmla="*/ 96838 h 328613" name="connsiteY263"/>
                <a:gd fmla="*/ 189206 w 319088" name="connsiteX264"/>
                <a:gd fmla="*/ 96838 h 328613" name="connsiteY264"/>
                <a:gd fmla="*/ 190500 w 319088" name="connsiteX265"/>
                <a:gd fmla="*/ 96838 h 328613" name="connsiteY265"/>
                <a:gd fmla="*/ 190500 w 319088" name="connsiteX266"/>
                <a:gd fmla="*/ 95543 h 328613" name="connsiteY266"/>
                <a:gd fmla="*/ 190500 w 319088" name="connsiteX267"/>
                <a:gd fmla="*/ 57986 h 328613" name="connsiteY267"/>
                <a:gd fmla="*/ 189206 w 319088" name="connsiteX268"/>
                <a:gd fmla="*/ 56691 h 328613" name="connsiteY268"/>
                <a:gd fmla="*/ 158162 w 319088" name="connsiteX269"/>
                <a:gd fmla="*/ 47625 h 328613" name="connsiteY269"/>
                <a:gd fmla="*/ 156868 w 319088" name="connsiteX270"/>
                <a:gd fmla="*/ 47625 h 328613" name="connsiteY270"/>
                <a:gd fmla="*/ 73629 w 319088" name="connsiteX271"/>
                <a:gd fmla="*/ 34925 h 328613" name="connsiteY271"/>
                <a:gd fmla="*/ 49212 w 319088" name="connsiteX272"/>
                <a:gd fmla="*/ 50511 h 328613" name="connsiteY272"/>
                <a:gd fmla="*/ 49212 w 319088" name="connsiteX273"/>
                <a:gd fmla="*/ 51810 h 328613" name="connsiteY273"/>
                <a:gd fmla="*/ 49212 w 319088" name="connsiteX274"/>
                <a:gd fmla="*/ 90776 h 328613" name="connsiteY274"/>
                <a:gd fmla="*/ 49212 w 319088" name="connsiteX275"/>
                <a:gd fmla="*/ 92075 h 328613" name="connsiteY275"/>
                <a:gd fmla="*/ 50497 w 319088" name="connsiteX276"/>
                <a:gd fmla="*/ 92075 h 328613" name="connsiteY276"/>
                <a:gd fmla="*/ 51782 w 319088" name="connsiteX277"/>
                <a:gd fmla="*/ 92075 h 328613" name="connsiteY277"/>
                <a:gd fmla="*/ 76200 w 319088" name="connsiteX278"/>
                <a:gd fmla="*/ 81684 h 328613" name="connsiteY278"/>
                <a:gd fmla="*/ 76200 w 319088" name="connsiteX279"/>
                <a:gd fmla="*/ 79086 h 328613" name="connsiteY279"/>
                <a:gd fmla="*/ 76200 w 319088" name="connsiteX280"/>
                <a:gd fmla="*/ 36224 h 328613" name="connsiteY280"/>
                <a:gd fmla="*/ 76200 w 319088" name="connsiteX281"/>
                <a:gd fmla="*/ 34925 h 328613" name="connsiteY281"/>
                <a:gd fmla="*/ 73629 w 319088" name="connsiteX282"/>
                <a:gd fmla="*/ 34925 h 328613" name="connsiteY282"/>
                <a:gd fmla="*/ 100012 w 319088" name="connsiteX283"/>
                <a:gd fmla="*/ 30163 h 328613" name="connsiteY283"/>
                <a:gd fmla="*/ 100012 w 319088" name="connsiteX284"/>
                <a:gd fmla="*/ 32747 h 328613" name="connsiteY284"/>
                <a:gd fmla="*/ 100012 w 319088" name="connsiteX285"/>
                <a:gd fmla="*/ 76681 h 328613" name="connsiteY285"/>
                <a:gd fmla="*/ 101311 w 319088" name="connsiteX286"/>
                <a:gd fmla="*/ 77973 h 328613" name="connsiteY286"/>
                <a:gd fmla="*/ 140277 w 319088" name="connsiteX287"/>
                <a:gd fmla="*/ 85726 h 328613" name="connsiteY287"/>
                <a:gd fmla="*/ 141576 w 319088" name="connsiteX288"/>
                <a:gd fmla="*/ 85726 h 328613" name="connsiteY288"/>
                <a:gd fmla="*/ 142875 w 319088" name="connsiteX289"/>
                <a:gd fmla="*/ 84434 h 328613" name="connsiteY289"/>
                <a:gd fmla="*/ 142875 w 319088" name="connsiteX290"/>
                <a:gd fmla="*/ 43085 h 328613" name="connsiteY290"/>
                <a:gd fmla="*/ 141576 w 319088" name="connsiteX291"/>
                <a:gd fmla="*/ 41792 h 328613" name="connsiteY291"/>
                <a:gd fmla="*/ 102610 w 319088" name="connsiteX292"/>
                <a:gd fmla="*/ 30163 h 328613" name="connsiteY292"/>
                <a:gd fmla="*/ 100012 w 319088" name="connsiteX293"/>
                <a:gd fmla="*/ 30163 h 328613" name="connsiteY293"/>
                <a:gd fmla="*/ 87846 w 319088" name="connsiteX294"/>
                <a:gd fmla="*/ 0 h 328613" name="connsiteY294"/>
                <a:gd fmla="*/ 90430 w 319088" name="connsiteX295"/>
                <a:gd fmla="*/ 0 h 328613" name="connsiteY295"/>
                <a:gd fmla="*/ 204113 w 319088" name="connsiteX296"/>
                <a:gd fmla="*/ 37667 h 328613" name="connsiteY296"/>
                <a:gd fmla="*/ 207988 w 319088" name="connsiteX297"/>
                <a:gd fmla="*/ 42863 h 328613" name="connsiteY297"/>
                <a:gd fmla="*/ 207988 w 319088" name="connsiteX298"/>
                <a:gd fmla="*/ 70139 h 328613" name="connsiteY298"/>
                <a:gd fmla="*/ 248036 w 319088" name="connsiteX299"/>
                <a:gd fmla="*/ 54552 h 328613" name="connsiteY299"/>
                <a:gd fmla="*/ 250619 w 319088" name="connsiteX300"/>
                <a:gd fmla="*/ 53253 h 328613" name="connsiteY300"/>
                <a:gd fmla="*/ 251911 w 319088" name="connsiteX301"/>
                <a:gd fmla="*/ 53253 h 328613" name="connsiteY301"/>
                <a:gd fmla="*/ 315213 w 319088" name="connsiteX302"/>
                <a:gd fmla="*/ 74035 h 328613" name="connsiteY302"/>
                <a:gd fmla="*/ 319088 w 319088" name="connsiteX303"/>
                <a:gd fmla="*/ 80530 h 328613" name="connsiteY303"/>
                <a:gd fmla="*/ 319088 w 319088" name="connsiteX304"/>
                <a:gd fmla="*/ 266267 h 328613" name="connsiteY304"/>
                <a:gd fmla="*/ 315213 w 319088" name="connsiteX305"/>
                <a:gd fmla="*/ 271463 h 328613" name="connsiteY305"/>
                <a:gd fmla="*/ 251911 w 319088" name="connsiteX306"/>
                <a:gd fmla="*/ 287049 h 328613" name="connsiteY306"/>
                <a:gd fmla="*/ 204113 w 319088" name="connsiteX307"/>
                <a:gd fmla="*/ 300038 h 328613" name="connsiteY307"/>
                <a:gd fmla="*/ 89138 w 319088" name="connsiteX308"/>
                <a:gd fmla="*/ 328613 h 328613" name="connsiteY308"/>
                <a:gd fmla="*/ 87846 w 319088" name="connsiteX309"/>
                <a:gd fmla="*/ 328613 h 328613" name="connsiteY309"/>
                <a:gd fmla="*/ 85262 w 319088" name="connsiteX310"/>
                <a:gd fmla="*/ 328613 h 328613" name="connsiteY310"/>
                <a:gd fmla="*/ 2583 w 319088" name="connsiteX311"/>
                <a:gd fmla="*/ 281854 h 328613" name="connsiteY311"/>
                <a:gd fmla="*/ 0 w 319088" name="connsiteX312"/>
                <a:gd fmla="*/ 277957 h 328613" name="connsiteY312"/>
                <a:gd fmla="*/ 0 w 319088" name="connsiteX313"/>
                <a:gd fmla="*/ 64943 h 328613" name="connsiteY313"/>
                <a:gd fmla="*/ 1292 w 319088" name="connsiteX314"/>
                <a:gd fmla="*/ 61047 h 328613" name="connsiteY314"/>
                <a:gd fmla="*/ 85262 w 319088" name="connsiteX315"/>
                <a:gd fmla="*/ 1299 h 328613" name="connsiteY315"/>
                <a:gd fmla="*/ 87846 w 319088" name="connsiteX316"/>
                <a:gd fmla="*/ 0 h 328613" name="connsiteY3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b="b" l="l" r="r" t="t"/>
              <a:pathLst>
                <a:path h="328613" w="319088">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38" name="组合 37"/>
          <p:cNvGrpSpPr/>
          <p:nvPr/>
        </p:nvGrpSpPr>
        <p:grpSpPr>
          <a:xfrm>
            <a:off x="8376776" y="1738543"/>
            <a:ext cx="2413178" cy="2413178"/>
            <a:chOff x="8480330" y="1967143"/>
            <a:chExt cx="2413178" cy="2413178"/>
          </a:xfrm>
        </p:grpSpPr>
        <p:sp>
          <p:nvSpPr>
            <p:cNvPr id="39" name="椭圆 38"/>
            <p:cNvSpPr/>
            <p:nvPr/>
          </p:nvSpPr>
          <p:spPr>
            <a:xfrm>
              <a:off x="8608121" y="2094934"/>
              <a:ext cx="2157594" cy="21575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0" name="椭圆 39"/>
            <p:cNvSpPr/>
            <p:nvPr/>
          </p:nvSpPr>
          <p:spPr>
            <a:xfrm>
              <a:off x="8480330" y="1967143"/>
              <a:ext cx="2413178" cy="2413178"/>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Freeform 135"/>
            <p:cNvSpPr/>
            <p:nvPr/>
          </p:nvSpPr>
          <p:spPr bwMode="auto">
            <a:xfrm>
              <a:off x="9291551" y="2804350"/>
              <a:ext cx="790734" cy="738761"/>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cxnSp>
        <p:nvCxnSpPr>
          <p:cNvPr id="44" name="直接连接符 43"/>
          <p:cNvCxnSpPr/>
          <p:nvPr/>
        </p:nvCxnSpPr>
        <p:spPr>
          <a:xfrm>
            <a:off x="1402045" y="4418332"/>
            <a:ext cx="2413178"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4889411" y="4418332"/>
            <a:ext cx="2413178"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8376775" y="4418332"/>
            <a:ext cx="2413178"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1057480" y="4638118"/>
            <a:ext cx="3105898" cy="1284054"/>
            <a:chOff x="1057480" y="4638118"/>
            <a:chExt cx="3105898" cy="1284054"/>
          </a:xfrm>
        </p:grpSpPr>
        <p:sp>
          <p:nvSpPr>
            <p:cNvPr id="48" name="矩形 47"/>
            <p:cNvSpPr/>
            <p:nvPr/>
          </p:nvSpPr>
          <p:spPr>
            <a:xfrm>
              <a:off x="1057480" y="5054241"/>
              <a:ext cx="3105898"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49" name="矩形 48"/>
            <p:cNvSpPr/>
            <p:nvPr/>
          </p:nvSpPr>
          <p:spPr>
            <a:xfrm>
              <a:off x="1489442" y="4638118"/>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grpSp>
      <p:grpSp>
        <p:nvGrpSpPr>
          <p:cNvPr id="3" name="组合 2"/>
          <p:cNvGrpSpPr/>
          <p:nvPr/>
        </p:nvGrpSpPr>
        <p:grpSpPr>
          <a:xfrm>
            <a:off x="4543051" y="4638118"/>
            <a:ext cx="3105898" cy="1284054"/>
            <a:chOff x="4543051" y="4638118"/>
            <a:chExt cx="3105898" cy="1284054"/>
          </a:xfrm>
        </p:grpSpPr>
        <p:sp>
          <p:nvSpPr>
            <p:cNvPr id="52" name="矩形 51"/>
            <p:cNvSpPr/>
            <p:nvPr/>
          </p:nvSpPr>
          <p:spPr>
            <a:xfrm>
              <a:off x="4543051" y="5054241"/>
              <a:ext cx="3105898"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53" name="矩形 52"/>
            <p:cNvSpPr/>
            <p:nvPr/>
          </p:nvSpPr>
          <p:spPr>
            <a:xfrm>
              <a:off x="4975013" y="4638118"/>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grpSp>
      <p:grpSp>
        <p:nvGrpSpPr>
          <p:cNvPr id="4" name="组合 3"/>
          <p:cNvGrpSpPr/>
          <p:nvPr/>
        </p:nvGrpSpPr>
        <p:grpSpPr>
          <a:xfrm>
            <a:off x="8030415" y="4638118"/>
            <a:ext cx="3105898" cy="1284054"/>
            <a:chOff x="8030415" y="4638118"/>
            <a:chExt cx="3105898" cy="1284054"/>
          </a:xfrm>
        </p:grpSpPr>
        <p:sp>
          <p:nvSpPr>
            <p:cNvPr id="55" name="矩形 54"/>
            <p:cNvSpPr/>
            <p:nvPr/>
          </p:nvSpPr>
          <p:spPr>
            <a:xfrm>
              <a:off x="8030415" y="5054241"/>
              <a:ext cx="3105898"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56" name="矩形 55"/>
            <p:cNvSpPr/>
            <p:nvPr/>
          </p:nvSpPr>
          <p:spPr>
            <a:xfrm>
              <a:off x="8462377" y="4638118"/>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grpSp>
      <p:pic>
        <p:nvPicPr>
          <p:cNvPr id="42" name="图片 41"/>
          <p:cNvPicPr>
            <a:picLocks noChangeAspect="1"/>
          </p:cNvPicPr>
          <p:nvPr/>
        </p:nvPicPr>
        <p:blipFill>
          <a:blip r:embed="rId3"/>
          <a:stretch>
            <a:fillRect/>
          </a:stretch>
        </p:blipFill>
        <p:spPr>
          <a:xfrm rot="16200000">
            <a:off x="145169" y="-145167"/>
            <a:ext cx="1268414" cy="1558750"/>
          </a:xfrm>
          <a:prstGeom prst="rect">
            <a:avLst/>
          </a:prstGeom>
        </p:spPr>
      </p:pic>
      <p:grpSp>
        <p:nvGrpSpPr>
          <p:cNvPr id="43" name="组合 42"/>
          <p:cNvGrpSpPr/>
          <p:nvPr/>
        </p:nvGrpSpPr>
        <p:grpSpPr>
          <a:xfrm>
            <a:off x="1785305" y="394109"/>
            <a:ext cx="4440139" cy="712314"/>
            <a:chOff x="1451102" y="1713400"/>
            <a:chExt cx="4440139" cy="712314"/>
          </a:xfrm>
        </p:grpSpPr>
        <p:grpSp>
          <p:nvGrpSpPr>
            <p:cNvPr id="47" name="组合 46"/>
            <p:cNvGrpSpPr/>
            <p:nvPr/>
          </p:nvGrpSpPr>
          <p:grpSpPr>
            <a:xfrm>
              <a:off x="1451102" y="1713400"/>
              <a:ext cx="2998505" cy="535920"/>
              <a:chOff x="5906988" y="1931114"/>
              <a:chExt cx="2998505" cy="535920"/>
            </a:xfrm>
          </p:grpSpPr>
          <p:sp>
            <p:nvSpPr>
              <p:cNvPr id="51" name="矩形 50"/>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活动执行方案</a:t>
                </a:r>
              </a:p>
            </p:txBody>
          </p:sp>
          <p:sp>
            <p:nvSpPr>
              <p:cNvPr id="54" name="矩形 53"/>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04.</a:t>
                </a:r>
              </a:p>
            </p:txBody>
          </p:sp>
        </p:grpSp>
        <p:sp>
          <p:nvSpPr>
            <p:cNvPr id="50" name="文本框 49"/>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366096246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21">
                                  <p:stCondLst>
                                    <p:cond delay="0"/>
                                  </p:stCondLst>
                                  <p:childTnLst>
                                    <p:set>
                                      <p:cBhvr>
                                        <p:cTn dur="1" fill="hold" id="12">
                                          <p:stCondLst>
                                            <p:cond delay="0"/>
                                          </p:stCondLst>
                                        </p:cTn>
                                        <p:tgtEl>
                                          <p:spTgt spid="44"/>
                                        </p:tgtEl>
                                        <p:attrNameLst>
                                          <p:attrName>style.visibility</p:attrName>
                                        </p:attrNameLst>
                                      </p:cBhvr>
                                      <p:to>
                                        <p:strVal val="visible"/>
                                      </p:to>
                                    </p:set>
                                    <p:animEffect filter="barn(inVertical)" transition="in">
                                      <p:cBhvr>
                                        <p:cTn dur="500" id="13"/>
                                        <p:tgtEl>
                                          <p:spTgt spid="44"/>
                                        </p:tgtEl>
                                      </p:cBhvr>
                                    </p:animEffect>
                                  </p:childTnLst>
                                </p:cTn>
                              </p:par>
                            </p:childTnLst>
                          </p:cTn>
                        </p:par>
                        <p:par>
                          <p:cTn fill="hold" id="14" nodeType="afterGroup">
                            <p:stCondLst>
                              <p:cond delay="1500"/>
                            </p:stCondLst>
                            <p:childTnLst>
                              <p:par>
                                <p:cTn fill="hold" id="15" nodeType="afterEffect" presetClass="entr" presetID="22" presetSubtype="1">
                                  <p:stCondLst>
                                    <p:cond delay="0"/>
                                  </p:stCondLst>
                                  <p:childTnLst>
                                    <p:set>
                                      <p:cBhvr>
                                        <p:cTn dur="1" fill="hold" id="16">
                                          <p:stCondLst>
                                            <p:cond delay="0"/>
                                          </p:stCondLst>
                                        </p:cTn>
                                        <p:tgtEl>
                                          <p:spTgt spid="2"/>
                                        </p:tgtEl>
                                        <p:attrNameLst>
                                          <p:attrName>style.visibility</p:attrName>
                                        </p:attrNameLst>
                                      </p:cBhvr>
                                      <p:to>
                                        <p:strVal val="visible"/>
                                      </p:to>
                                    </p:set>
                                    <p:animEffect filter="wipe(up)" transition="in">
                                      <p:cBhvr>
                                        <p:cTn dur="500" id="17"/>
                                        <p:tgtEl>
                                          <p:spTgt spid="2"/>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34"/>
                                        </p:tgtEl>
                                        <p:attrNameLst>
                                          <p:attrName>style.visibility</p:attrName>
                                        </p:attrNameLst>
                                      </p:cBhvr>
                                      <p:to>
                                        <p:strVal val="visible"/>
                                      </p:to>
                                    </p:set>
                                    <p:animEffect filter="fade" transition="in">
                                      <p:cBhvr>
                                        <p:cTn dur="1000" id="21"/>
                                        <p:tgtEl>
                                          <p:spTgt spid="34"/>
                                        </p:tgtEl>
                                      </p:cBhvr>
                                    </p:animEffect>
                                    <p:anim calcmode="lin" valueType="num">
                                      <p:cBhvr>
                                        <p:cTn dur="1000" fill="hold" id="22"/>
                                        <p:tgtEl>
                                          <p:spTgt spid="34"/>
                                        </p:tgtEl>
                                        <p:attrNameLst>
                                          <p:attrName>ppt_x</p:attrName>
                                        </p:attrNameLst>
                                      </p:cBhvr>
                                      <p:tavLst>
                                        <p:tav tm="0">
                                          <p:val>
                                            <p:strVal val="#ppt_x"/>
                                          </p:val>
                                        </p:tav>
                                        <p:tav tm="100000">
                                          <p:val>
                                            <p:strVal val="#ppt_x"/>
                                          </p:val>
                                        </p:tav>
                                      </p:tavLst>
                                    </p:anim>
                                    <p:anim calcmode="lin" valueType="num">
                                      <p:cBhvr>
                                        <p:cTn dur="1000" fill="hold" id="23"/>
                                        <p:tgtEl>
                                          <p:spTgt spid="3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6" presetSubtype="21">
                                  <p:stCondLst>
                                    <p:cond delay="0"/>
                                  </p:stCondLst>
                                  <p:childTnLst>
                                    <p:set>
                                      <p:cBhvr>
                                        <p:cTn dur="1" fill="hold" id="26">
                                          <p:stCondLst>
                                            <p:cond delay="0"/>
                                          </p:stCondLst>
                                        </p:cTn>
                                        <p:tgtEl>
                                          <p:spTgt spid="45"/>
                                        </p:tgtEl>
                                        <p:attrNameLst>
                                          <p:attrName>style.visibility</p:attrName>
                                        </p:attrNameLst>
                                      </p:cBhvr>
                                      <p:to>
                                        <p:strVal val="visible"/>
                                      </p:to>
                                    </p:set>
                                    <p:animEffect filter="barn(inVertical)" transition="in">
                                      <p:cBhvr>
                                        <p:cTn dur="500" id="27"/>
                                        <p:tgtEl>
                                          <p:spTgt spid="45"/>
                                        </p:tgtEl>
                                      </p:cBhvr>
                                    </p:animEffect>
                                  </p:childTnLst>
                                </p:cTn>
                              </p:par>
                            </p:childTnLst>
                          </p:cTn>
                        </p:par>
                        <p:par>
                          <p:cTn fill="hold" id="28" nodeType="afterGroup">
                            <p:stCondLst>
                              <p:cond delay="3500"/>
                            </p:stCondLst>
                            <p:childTnLst>
                              <p:par>
                                <p:cTn fill="hold" id="29" nodeType="afterEffect" presetClass="entr" presetID="22" presetSubtype="1">
                                  <p:stCondLst>
                                    <p:cond delay="0"/>
                                  </p:stCondLst>
                                  <p:childTnLst>
                                    <p:set>
                                      <p:cBhvr>
                                        <p:cTn dur="1" fill="hold" id="30">
                                          <p:stCondLst>
                                            <p:cond delay="0"/>
                                          </p:stCondLst>
                                        </p:cTn>
                                        <p:tgtEl>
                                          <p:spTgt spid="3"/>
                                        </p:tgtEl>
                                        <p:attrNameLst>
                                          <p:attrName>style.visibility</p:attrName>
                                        </p:attrNameLst>
                                      </p:cBhvr>
                                      <p:to>
                                        <p:strVal val="visible"/>
                                      </p:to>
                                    </p:set>
                                    <p:animEffect filter="wipe(up)" transition="in">
                                      <p:cBhvr>
                                        <p:cTn dur="500" id="31"/>
                                        <p:tgtEl>
                                          <p:spTgt spid="3"/>
                                        </p:tgtEl>
                                      </p:cBhvr>
                                    </p:animEffect>
                                  </p:childTnLst>
                                </p:cTn>
                              </p:par>
                            </p:childTnLst>
                          </p:cTn>
                        </p:par>
                        <p:par>
                          <p:cTn fill="hold" id="32" nodeType="afterGroup">
                            <p:stCondLst>
                              <p:cond delay="4000"/>
                            </p:stCondLst>
                            <p:childTnLst>
                              <p:par>
                                <p:cTn fill="hold" id="33" nodeType="afterEffect" presetClass="entr" presetID="42" presetSubtype="0">
                                  <p:stCondLst>
                                    <p:cond delay="0"/>
                                  </p:stCondLst>
                                  <p:childTnLst>
                                    <p:set>
                                      <p:cBhvr>
                                        <p:cTn dur="1" fill="hold" id="34">
                                          <p:stCondLst>
                                            <p:cond delay="0"/>
                                          </p:stCondLst>
                                        </p:cTn>
                                        <p:tgtEl>
                                          <p:spTgt spid="38"/>
                                        </p:tgtEl>
                                        <p:attrNameLst>
                                          <p:attrName>style.visibility</p:attrName>
                                        </p:attrNameLst>
                                      </p:cBhvr>
                                      <p:to>
                                        <p:strVal val="visible"/>
                                      </p:to>
                                    </p:set>
                                    <p:animEffect filter="fade" transition="in">
                                      <p:cBhvr>
                                        <p:cTn dur="1000" id="35"/>
                                        <p:tgtEl>
                                          <p:spTgt spid="38"/>
                                        </p:tgtEl>
                                      </p:cBhvr>
                                    </p:animEffect>
                                    <p:anim calcmode="lin" valueType="num">
                                      <p:cBhvr>
                                        <p:cTn dur="1000" fill="hold" id="36"/>
                                        <p:tgtEl>
                                          <p:spTgt spid="38"/>
                                        </p:tgtEl>
                                        <p:attrNameLst>
                                          <p:attrName>ppt_x</p:attrName>
                                        </p:attrNameLst>
                                      </p:cBhvr>
                                      <p:tavLst>
                                        <p:tav tm="0">
                                          <p:val>
                                            <p:strVal val="#ppt_x"/>
                                          </p:val>
                                        </p:tav>
                                        <p:tav tm="100000">
                                          <p:val>
                                            <p:strVal val="#ppt_x"/>
                                          </p:val>
                                        </p:tav>
                                      </p:tavLst>
                                    </p:anim>
                                    <p:anim calcmode="lin" valueType="num">
                                      <p:cBhvr>
                                        <p:cTn dur="1000" fill="hold" id="37"/>
                                        <p:tgtEl>
                                          <p:spTgt spid="38"/>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5000"/>
                            </p:stCondLst>
                            <p:childTnLst>
                              <p:par>
                                <p:cTn fill="hold" id="39" nodeType="afterEffect" presetClass="entr" presetID="16" presetSubtype="21">
                                  <p:stCondLst>
                                    <p:cond delay="0"/>
                                  </p:stCondLst>
                                  <p:childTnLst>
                                    <p:set>
                                      <p:cBhvr>
                                        <p:cTn dur="1" fill="hold" id="40">
                                          <p:stCondLst>
                                            <p:cond delay="0"/>
                                          </p:stCondLst>
                                        </p:cTn>
                                        <p:tgtEl>
                                          <p:spTgt spid="46"/>
                                        </p:tgtEl>
                                        <p:attrNameLst>
                                          <p:attrName>style.visibility</p:attrName>
                                        </p:attrNameLst>
                                      </p:cBhvr>
                                      <p:to>
                                        <p:strVal val="visible"/>
                                      </p:to>
                                    </p:set>
                                    <p:animEffect filter="barn(inVertical)" transition="in">
                                      <p:cBhvr>
                                        <p:cTn dur="500" id="41"/>
                                        <p:tgtEl>
                                          <p:spTgt spid="46"/>
                                        </p:tgtEl>
                                      </p:cBhvr>
                                    </p:animEffect>
                                  </p:childTnLst>
                                </p:cTn>
                              </p:par>
                            </p:childTnLst>
                          </p:cTn>
                        </p:par>
                        <p:par>
                          <p:cTn fill="hold" id="42" nodeType="afterGroup">
                            <p:stCondLst>
                              <p:cond delay="5500"/>
                            </p:stCondLst>
                            <p:childTnLst>
                              <p:par>
                                <p:cTn fill="hold" id="43" nodeType="afterEffect" presetClass="entr" presetID="22" presetSubtype="1">
                                  <p:stCondLst>
                                    <p:cond delay="0"/>
                                  </p:stCondLst>
                                  <p:childTnLst>
                                    <p:set>
                                      <p:cBhvr>
                                        <p:cTn dur="1" fill="hold" id="44">
                                          <p:stCondLst>
                                            <p:cond delay="0"/>
                                          </p:stCondLst>
                                        </p:cTn>
                                        <p:tgtEl>
                                          <p:spTgt spid="4"/>
                                        </p:tgtEl>
                                        <p:attrNameLst>
                                          <p:attrName>style.visibility</p:attrName>
                                        </p:attrNameLst>
                                      </p:cBhvr>
                                      <p:to>
                                        <p:strVal val="visible"/>
                                      </p:to>
                                    </p:set>
                                    <p:animEffect filter="wipe(up)" transition="in">
                                      <p:cBhvr>
                                        <p:cTn dur="500" id="45"/>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flipH="1">
            <a:off x="8244230" y="0"/>
            <a:ext cx="3947770" cy="4851400"/>
          </a:xfrm>
          <a:prstGeom prst="rect">
            <a:avLst/>
          </a:prstGeom>
        </p:spPr>
      </p:pic>
      <p:grpSp>
        <p:nvGrpSpPr>
          <p:cNvPr id="23" name="组合 22"/>
          <p:cNvGrpSpPr/>
          <p:nvPr/>
        </p:nvGrpSpPr>
        <p:grpSpPr>
          <a:xfrm>
            <a:off x="1709105" y="1340259"/>
            <a:ext cx="4440139" cy="694543"/>
            <a:chOff x="1451102" y="1732450"/>
            <a:chExt cx="4440139" cy="694543"/>
          </a:xfrm>
        </p:grpSpPr>
        <p:grpSp>
          <p:nvGrpSpPr>
            <p:cNvPr id="4" name="组合 3"/>
            <p:cNvGrpSpPr/>
            <p:nvPr/>
          </p:nvGrpSpPr>
          <p:grpSpPr>
            <a:xfrm>
              <a:off x="1451102" y="1732450"/>
              <a:ext cx="2596998" cy="461665"/>
              <a:chOff x="5906988" y="1950164"/>
              <a:chExt cx="2596998" cy="461665"/>
            </a:xfrm>
          </p:grpSpPr>
          <p:sp>
            <p:nvSpPr>
              <p:cNvPr id="5" name="矩形 4"/>
              <p:cNvSpPr/>
              <p:nvPr/>
            </p:nvSpPr>
            <p:spPr>
              <a:xfrm>
                <a:off x="6482484" y="1950164"/>
                <a:ext cx="2011680" cy="457200"/>
              </a:xfrm>
              <a:prstGeom prst="rect">
                <a:avLst/>
              </a:prstGeom>
            </p:spPr>
            <p:txBody>
              <a:bodyPr wrap="none">
                <a:spAutoFit/>
                <a:scene3d>
                  <a:camera prst="orthographicFront"/>
                  <a:lightRig dir="t" rig="threePt"/>
                </a:scene3d>
                <a:sp3d contourW="12700"/>
              </a:bodyPr>
              <a:lstStyle/>
              <a:p>
                <a:pPr algn="ctr"/>
                <a:r>
                  <a:rPr altLang="en-US" b="1" lang="zh-CN" sz="2400">
                    <a:solidFill>
                      <a:schemeClr val="accent6"/>
                    </a:solidFill>
                  </a:rPr>
                  <a:t>活动总体思路</a:t>
                </a:r>
              </a:p>
            </p:txBody>
          </p:sp>
          <p:sp>
            <p:nvSpPr>
              <p:cNvPr id="6" name="矩形 5"/>
              <p:cNvSpPr/>
              <p:nvPr/>
            </p:nvSpPr>
            <p:spPr>
              <a:xfrm>
                <a:off x="5906988" y="1950164"/>
                <a:ext cx="522605" cy="457200"/>
              </a:xfrm>
              <a:prstGeom prst="rect">
                <a:avLst/>
              </a:prstGeom>
            </p:spPr>
            <p:txBody>
              <a:bodyPr wrap="none">
                <a:spAutoFit/>
                <a:scene3d>
                  <a:camera prst="orthographicFront"/>
                  <a:lightRig dir="t" rig="threePt"/>
                </a:scene3d>
                <a:sp3d contourW="12700"/>
              </a:bodyPr>
              <a:lstStyle/>
              <a:p>
                <a:r>
                  <a:rPr altLang="zh-CN" b="1" lang="en-US" smtClean="0" sz="2400">
                    <a:solidFill>
                      <a:schemeClr val="accent6"/>
                    </a:solidFill>
                  </a:rPr>
                  <a:t>01.</a:t>
                </a:r>
              </a:p>
            </p:txBody>
          </p:sp>
        </p:grpSp>
        <p:sp>
          <p:nvSpPr>
            <p:cNvPr id="22" name="文本框 21"/>
            <p:cNvSpPr txBox="1"/>
            <p:nvPr/>
          </p:nvSpPr>
          <p:spPr>
            <a:xfrm>
              <a:off x="1481913" y="2150442"/>
              <a:ext cx="4409328" cy="26517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00">
                  <a:solidFill>
                    <a:schemeClr val="bg1">
                      <a:lumMod val="50000"/>
                    </a:schemeClr>
                  </a:solidFill>
                  <a:latin typeface="+mj-ea"/>
                  <a:ea typeface="+mj-ea"/>
                </a:rPr>
                <a:t>print the presentation and make it into a film to a wider field</a:t>
              </a:r>
            </a:p>
          </p:txBody>
        </p:sp>
      </p:grpSp>
      <p:grpSp>
        <p:nvGrpSpPr>
          <p:cNvPr id="44" name="组合 43"/>
          <p:cNvGrpSpPr/>
          <p:nvPr/>
        </p:nvGrpSpPr>
        <p:grpSpPr>
          <a:xfrm>
            <a:off x="1709105" y="2210994"/>
            <a:ext cx="4440139" cy="694543"/>
            <a:chOff x="1451102" y="1732450"/>
            <a:chExt cx="4440139" cy="694543"/>
          </a:xfrm>
        </p:grpSpPr>
        <p:grpSp>
          <p:nvGrpSpPr>
            <p:cNvPr id="45" name="组合 44"/>
            <p:cNvGrpSpPr/>
            <p:nvPr/>
          </p:nvGrpSpPr>
          <p:grpSpPr>
            <a:xfrm>
              <a:off x="1451102" y="1732450"/>
              <a:ext cx="2596998" cy="461665"/>
              <a:chOff x="5906988" y="1950164"/>
              <a:chExt cx="2596998" cy="461665"/>
            </a:xfrm>
          </p:grpSpPr>
          <p:sp>
            <p:nvSpPr>
              <p:cNvPr id="47" name="矩形 46"/>
              <p:cNvSpPr/>
              <p:nvPr/>
            </p:nvSpPr>
            <p:spPr>
              <a:xfrm>
                <a:off x="6482484" y="1950164"/>
                <a:ext cx="2011680" cy="457200"/>
              </a:xfrm>
              <a:prstGeom prst="rect">
                <a:avLst/>
              </a:prstGeom>
            </p:spPr>
            <p:txBody>
              <a:bodyPr wrap="none">
                <a:spAutoFit/>
                <a:scene3d>
                  <a:camera prst="orthographicFront"/>
                  <a:lightRig dir="t" rig="threePt"/>
                </a:scene3d>
                <a:sp3d contourW="12700"/>
              </a:bodyPr>
              <a:lstStyle/>
              <a:p>
                <a:pPr algn="ctr"/>
                <a:r>
                  <a:rPr altLang="en-US" b="1" lang="zh-CN" smtClean="0" sz="2400">
                    <a:solidFill>
                      <a:schemeClr val="accent6"/>
                    </a:solidFill>
                  </a:rPr>
                  <a:t>活动内容构成</a:t>
                </a:r>
              </a:p>
            </p:txBody>
          </p:sp>
          <p:sp>
            <p:nvSpPr>
              <p:cNvPr id="48" name="矩形 47"/>
              <p:cNvSpPr/>
              <p:nvPr/>
            </p:nvSpPr>
            <p:spPr>
              <a:xfrm>
                <a:off x="5906988" y="1950164"/>
                <a:ext cx="522605" cy="457200"/>
              </a:xfrm>
              <a:prstGeom prst="rect">
                <a:avLst/>
              </a:prstGeom>
            </p:spPr>
            <p:txBody>
              <a:bodyPr wrap="none">
                <a:spAutoFit/>
                <a:scene3d>
                  <a:camera prst="orthographicFront"/>
                  <a:lightRig dir="t" rig="threePt"/>
                </a:scene3d>
                <a:sp3d contourW="12700"/>
              </a:bodyPr>
              <a:lstStyle/>
              <a:p>
                <a:r>
                  <a:rPr altLang="zh-CN" b="1" lang="en-US" smtClean="0" sz="2400">
                    <a:solidFill>
                      <a:schemeClr val="accent6"/>
                    </a:solidFill>
                  </a:rPr>
                  <a:t>02.</a:t>
                </a:r>
              </a:p>
            </p:txBody>
          </p:sp>
        </p:grpSp>
        <p:sp>
          <p:nvSpPr>
            <p:cNvPr id="46" name="文本框 45"/>
            <p:cNvSpPr txBox="1"/>
            <p:nvPr/>
          </p:nvSpPr>
          <p:spPr>
            <a:xfrm>
              <a:off x="1481913" y="2150442"/>
              <a:ext cx="4409328" cy="26517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00">
                  <a:solidFill>
                    <a:schemeClr val="bg1">
                      <a:lumMod val="50000"/>
                    </a:schemeClr>
                  </a:solidFill>
                  <a:latin typeface="+mj-ea"/>
                  <a:ea typeface="+mj-ea"/>
                </a:rPr>
                <a:t>print the presentation and make it into a film to a wider field</a:t>
              </a:r>
            </a:p>
          </p:txBody>
        </p:sp>
      </p:grpSp>
      <p:grpSp>
        <p:nvGrpSpPr>
          <p:cNvPr id="49" name="组合 48"/>
          <p:cNvGrpSpPr/>
          <p:nvPr/>
        </p:nvGrpSpPr>
        <p:grpSpPr>
          <a:xfrm>
            <a:off x="1709105" y="3081729"/>
            <a:ext cx="4440139" cy="694543"/>
            <a:chOff x="1451102" y="1732450"/>
            <a:chExt cx="4440139" cy="694543"/>
          </a:xfrm>
        </p:grpSpPr>
        <p:grpSp>
          <p:nvGrpSpPr>
            <p:cNvPr id="50" name="组合 49"/>
            <p:cNvGrpSpPr/>
            <p:nvPr/>
          </p:nvGrpSpPr>
          <p:grpSpPr>
            <a:xfrm>
              <a:off x="1451102" y="1732450"/>
              <a:ext cx="2596998" cy="461665"/>
              <a:chOff x="5906988" y="1950164"/>
              <a:chExt cx="2596998" cy="461665"/>
            </a:xfrm>
          </p:grpSpPr>
          <p:sp>
            <p:nvSpPr>
              <p:cNvPr id="52" name="矩形 51"/>
              <p:cNvSpPr/>
              <p:nvPr/>
            </p:nvSpPr>
            <p:spPr>
              <a:xfrm>
                <a:off x="6482484" y="1950164"/>
                <a:ext cx="2011680" cy="457200"/>
              </a:xfrm>
              <a:prstGeom prst="rect">
                <a:avLst/>
              </a:prstGeom>
            </p:spPr>
            <p:txBody>
              <a:bodyPr wrap="none">
                <a:spAutoFit/>
                <a:scene3d>
                  <a:camera prst="orthographicFront"/>
                  <a:lightRig dir="t" rig="threePt"/>
                </a:scene3d>
                <a:sp3d contourW="12700"/>
              </a:bodyPr>
              <a:lstStyle/>
              <a:p>
                <a:pPr algn="ctr"/>
                <a:r>
                  <a:rPr altLang="en-US" b="1" lang="zh-CN" smtClean="0" sz="2400">
                    <a:solidFill>
                      <a:schemeClr val="accent6"/>
                    </a:solidFill>
                  </a:rPr>
                  <a:t>活动前期准备</a:t>
                </a:r>
              </a:p>
            </p:txBody>
          </p:sp>
          <p:sp>
            <p:nvSpPr>
              <p:cNvPr id="53" name="矩形 52"/>
              <p:cNvSpPr/>
              <p:nvPr/>
            </p:nvSpPr>
            <p:spPr>
              <a:xfrm>
                <a:off x="5906988" y="1950164"/>
                <a:ext cx="522605" cy="457200"/>
              </a:xfrm>
              <a:prstGeom prst="rect">
                <a:avLst/>
              </a:prstGeom>
            </p:spPr>
            <p:txBody>
              <a:bodyPr wrap="none">
                <a:spAutoFit/>
                <a:scene3d>
                  <a:camera prst="orthographicFront"/>
                  <a:lightRig dir="t" rig="threePt"/>
                </a:scene3d>
                <a:sp3d contourW="12700"/>
              </a:bodyPr>
              <a:lstStyle/>
              <a:p>
                <a:r>
                  <a:rPr altLang="zh-CN" b="1" lang="en-US" smtClean="0" sz="2400">
                    <a:solidFill>
                      <a:schemeClr val="accent6"/>
                    </a:solidFill>
                  </a:rPr>
                  <a:t>03.</a:t>
                </a:r>
              </a:p>
            </p:txBody>
          </p:sp>
        </p:grpSp>
        <p:sp>
          <p:nvSpPr>
            <p:cNvPr id="51" name="文本框 50"/>
            <p:cNvSpPr txBox="1"/>
            <p:nvPr/>
          </p:nvSpPr>
          <p:spPr>
            <a:xfrm>
              <a:off x="1481913" y="2150442"/>
              <a:ext cx="4409328" cy="26517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00">
                  <a:solidFill>
                    <a:schemeClr val="bg1">
                      <a:lumMod val="50000"/>
                    </a:schemeClr>
                  </a:solidFill>
                  <a:latin typeface="+mj-ea"/>
                  <a:ea typeface="+mj-ea"/>
                </a:rPr>
                <a:t>print the presentation and make it into a film to a wider field</a:t>
              </a:r>
            </a:p>
          </p:txBody>
        </p:sp>
      </p:grpSp>
      <p:grpSp>
        <p:nvGrpSpPr>
          <p:cNvPr id="54" name="组合 53"/>
          <p:cNvGrpSpPr/>
          <p:nvPr/>
        </p:nvGrpSpPr>
        <p:grpSpPr>
          <a:xfrm>
            <a:off x="1709105" y="3952464"/>
            <a:ext cx="4440139" cy="694543"/>
            <a:chOff x="1451102" y="1732450"/>
            <a:chExt cx="4440139" cy="694543"/>
          </a:xfrm>
        </p:grpSpPr>
        <p:grpSp>
          <p:nvGrpSpPr>
            <p:cNvPr id="55" name="组合 54"/>
            <p:cNvGrpSpPr/>
            <p:nvPr/>
          </p:nvGrpSpPr>
          <p:grpSpPr>
            <a:xfrm>
              <a:off x="1451102" y="1732450"/>
              <a:ext cx="2596998" cy="461665"/>
              <a:chOff x="5906988" y="1950164"/>
              <a:chExt cx="2596998" cy="461665"/>
            </a:xfrm>
          </p:grpSpPr>
          <p:sp>
            <p:nvSpPr>
              <p:cNvPr id="57" name="矩形 56"/>
              <p:cNvSpPr/>
              <p:nvPr/>
            </p:nvSpPr>
            <p:spPr>
              <a:xfrm>
                <a:off x="6482484" y="1950164"/>
                <a:ext cx="2011680" cy="457200"/>
              </a:xfrm>
              <a:prstGeom prst="rect">
                <a:avLst/>
              </a:prstGeom>
            </p:spPr>
            <p:txBody>
              <a:bodyPr wrap="none">
                <a:spAutoFit/>
                <a:scene3d>
                  <a:camera prst="orthographicFront"/>
                  <a:lightRig dir="t" rig="threePt"/>
                </a:scene3d>
                <a:sp3d contourW="12700"/>
              </a:bodyPr>
              <a:lstStyle/>
              <a:p>
                <a:pPr algn="ctr"/>
                <a:r>
                  <a:rPr altLang="en-US" b="1" lang="zh-CN" smtClean="0" sz="2400">
                    <a:solidFill>
                      <a:schemeClr val="accent6"/>
                    </a:solidFill>
                  </a:rPr>
                  <a:t>活动执行方案</a:t>
                </a:r>
              </a:p>
            </p:txBody>
          </p:sp>
          <p:sp>
            <p:nvSpPr>
              <p:cNvPr id="58" name="矩形 57"/>
              <p:cNvSpPr/>
              <p:nvPr/>
            </p:nvSpPr>
            <p:spPr>
              <a:xfrm>
                <a:off x="5906988" y="1950164"/>
                <a:ext cx="522605" cy="457200"/>
              </a:xfrm>
              <a:prstGeom prst="rect">
                <a:avLst/>
              </a:prstGeom>
            </p:spPr>
            <p:txBody>
              <a:bodyPr wrap="none">
                <a:spAutoFit/>
                <a:scene3d>
                  <a:camera prst="orthographicFront"/>
                  <a:lightRig dir="t" rig="threePt"/>
                </a:scene3d>
                <a:sp3d contourW="12700"/>
              </a:bodyPr>
              <a:lstStyle/>
              <a:p>
                <a:r>
                  <a:rPr altLang="zh-CN" b="1" lang="en-US" smtClean="0" sz="2400">
                    <a:solidFill>
                      <a:schemeClr val="accent6"/>
                    </a:solidFill>
                  </a:rPr>
                  <a:t>04.</a:t>
                </a:r>
              </a:p>
            </p:txBody>
          </p:sp>
        </p:grpSp>
        <p:sp>
          <p:nvSpPr>
            <p:cNvPr id="56" name="文本框 55"/>
            <p:cNvSpPr txBox="1"/>
            <p:nvPr/>
          </p:nvSpPr>
          <p:spPr>
            <a:xfrm>
              <a:off x="1481913" y="2150441"/>
              <a:ext cx="4409328" cy="26517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00">
                  <a:solidFill>
                    <a:schemeClr val="bg1">
                      <a:lumMod val="50000"/>
                    </a:schemeClr>
                  </a:solidFill>
                  <a:latin typeface="+mj-ea"/>
                  <a:ea typeface="+mj-ea"/>
                </a:rPr>
                <a:t>print the presentation and make it into a film to a wider field</a:t>
              </a:r>
            </a:p>
          </p:txBody>
        </p:sp>
      </p:grpSp>
      <p:grpSp>
        <p:nvGrpSpPr>
          <p:cNvPr id="59" name="组合 58"/>
          <p:cNvGrpSpPr/>
          <p:nvPr/>
        </p:nvGrpSpPr>
        <p:grpSpPr>
          <a:xfrm>
            <a:off x="1709105" y="4823198"/>
            <a:ext cx="4440139" cy="694543"/>
            <a:chOff x="1451102" y="1732450"/>
            <a:chExt cx="4440139" cy="694543"/>
          </a:xfrm>
        </p:grpSpPr>
        <p:grpSp>
          <p:nvGrpSpPr>
            <p:cNvPr id="60" name="组合 59"/>
            <p:cNvGrpSpPr/>
            <p:nvPr/>
          </p:nvGrpSpPr>
          <p:grpSpPr>
            <a:xfrm>
              <a:off x="1451102" y="1732450"/>
              <a:ext cx="2596998" cy="461665"/>
              <a:chOff x="5906988" y="1950164"/>
              <a:chExt cx="2596998" cy="461665"/>
            </a:xfrm>
          </p:grpSpPr>
          <p:sp>
            <p:nvSpPr>
              <p:cNvPr id="62" name="矩形 61"/>
              <p:cNvSpPr/>
              <p:nvPr/>
            </p:nvSpPr>
            <p:spPr>
              <a:xfrm>
                <a:off x="6482484" y="1950164"/>
                <a:ext cx="2011680" cy="457200"/>
              </a:xfrm>
              <a:prstGeom prst="rect">
                <a:avLst/>
              </a:prstGeom>
            </p:spPr>
            <p:txBody>
              <a:bodyPr wrap="none">
                <a:spAutoFit/>
                <a:scene3d>
                  <a:camera prst="orthographicFront"/>
                  <a:lightRig dir="t" rig="threePt"/>
                </a:scene3d>
                <a:sp3d contourW="12700"/>
              </a:bodyPr>
              <a:lstStyle/>
              <a:p>
                <a:pPr algn="ctr"/>
                <a:r>
                  <a:rPr altLang="en-US" b="1" lang="zh-CN" smtClean="0" sz="2400">
                    <a:solidFill>
                      <a:schemeClr val="accent6"/>
                    </a:solidFill>
                  </a:rPr>
                  <a:t>活动经费预算</a:t>
                </a:r>
              </a:p>
            </p:txBody>
          </p:sp>
          <p:sp>
            <p:nvSpPr>
              <p:cNvPr id="63" name="矩形 62"/>
              <p:cNvSpPr/>
              <p:nvPr/>
            </p:nvSpPr>
            <p:spPr>
              <a:xfrm>
                <a:off x="5906988" y="1950164"/>
                <a:ext cx="522605" cy="457200"/>
              </a:xfrm>
              <a:prstGeom prst="rect">
                <a:avLst/>
              </a:prstGeom>
            </p:spPr>
            <p:txBody>
              <a:bodyPr wrap="none">
                <a:spAutoFit/>
                <a:scene3d>
                  <a:camera prst="orthographicFront"/>
                  <a:lightRig dir="t" rig="threePt"/>
                </a:scene3d>
                <a:sp3d contourW="12700"/>
              </a:bodyPr>
              <a:lstStyle/>
              <a:p>
                <a:r>
                  <a:rPr altLang="zh-CN" b="1" lang="en-US" smtClean="0" sz="2400">
                    <a:solidFill>
                      <a:schemeClr val="accent6"/>
                    </a:solidFill>
                  </a:rPr>
                  <a:t>05.</a:t>
                </a:r>
              </a:p>
            </p:txBody>
          </p:sp>
        </p:grpSp>
        <p:sp>
          <p:nvSpPr>
            <p:cNvPr id="61" name="文本框 60"/>
            <p:cNvSpPr txBox="1"/>
            <p:nvPr/>
          </p:nvSpPr>
          <p:spPr>
            <a:xfrm>
              <a:off x="1481913" y="2150442"/>
              <a:ext cx="4409328" cy="26517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00">
                  <a:solidFill>
                    <a:schemeClr val="bg1">
                      <a:lumMod val="50000"/>
                    </a:schemeClr>
                  </a:solidFill>
                  <a:latin typeface="+mj-ea"/>
                  <a:ea typeface="+mj-ea"/>
                </a:rPr>
                <a:t>print the presentation and make it into a film to a wider field</a:t>
              </a:r>
            </a:p>
          </p:txBody>
        </p:sp>
      </p:grpSp>
      <p:sp>
        <p:nvSpPr>
          <p:cNvPr id="65" name="文本框 64"/>
          <p:cNvSpPr txBox="1"/>
          <p:nvPr/>
        </p:nvSpPr>
        <p:spPr>
          <a:xfrm rot="5400000">
            <a:off x="5437898" y="2431259"/>
            <a:ext cx="3497580" cy="914400"/>
          </a:xfrm>
          <a:prstGeom prst="rect">
            <a:avLst/>
          </a:prstGeom>
          <a:noFill/>
        </p:spPr>
        <p:txBody>
          <a:bodyPr rtlCol="0" wrap="none">
            <a:spAutoFit/>
            <a:scene3d>
              <a:camera prst="orthographicFront"/>
              <a:lightRig dir="t" rig="threePt"/>
            </a:scene3d>
            <a:sp3d contourW="12700"/>
          </a:bodyPr>
          <a:lstStyle/>
          <a:p>
            <a:r>
              <a:rPr altLang="zh-CN" b="1" lang="en-US" smtClean="0" sz="5400">
                <a:solidFill>
                  <a:schemeClr val="accent1"/>
                </a:solidFill>
              </a:rPr>
              <a:t>CONTENT</a:t>
            </a:r>
          </a:p>
        </p:txBody>
      </p:sp>
    </p:spTree>
    <p:extLst>
      <p:ext uri="{BB962C8B-B14F-4D97-AF65-F5344CB8AC3E}">
        <p14:creationId val="3839536719"/>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7" presetSubtype="0">
                                  <p:stCondLst>
                                    <p:cond delay="0"/>
                                  </p:stCondLst>
                                  <p:childTnLst>
                                    <p:set>
                                      <p:cBhvr>
                                        <p:cTn dur="1" fill="hold" id="11">
                                          <p:stCondLst>
                                            <p:cond delay="0"/>
                                          </p:stCondLst>
                                        </p:cTn>
                                        <p:tgtEl>
                                          <p:spTgt spid="65"/>
                                        </p:tgtEl>
                                        <p:attrNameLst>
                                          <p:attrName>style.visibility</p:attrName>
                                        </p:attrNameLst>
                                      </p:cBhvr>
                                      <p:to>
                                        <p:strVal val="visible"/>
                                      </p:to>
                                    </p:set>
                                    <p:animEffect filter="fade" transition="in">
                                      <p:cBhvr>
                                        <p:cTn dur="1000" id="12"/>
                                        <p:tgtEl>
                                          <p:spTgt spid="65"/>
                                        </p:tgtEl>
                                      </p:cBhvr>
                                    </p:animEffect>
                                    <p:anim calcmode="lin" valueType="num">
                                      <p:cBhvr>
                                        <p:cTn dur="1000" fill="hold" id="13"/>
                                        <p:tgtEl>
                                          <p:spTgt spid="65"/>
                                        </p:tgtEl>
                                        <p:attrNameLst>
                                          <p:attrName>ppt_x</p:attrName>
                                        </p:attrNameLst>
                                      </p:cBhvr>
                                      <p:tavLst>
                                        <p:tav tm="0">
                                          <p:val>
                                            <p:strVal val="#ppt_x"/>
                                          </p:val>
                                        </p:tav>
                                        <p:tav tm="100000">
                                          <p:val>
                                            <p:strVal val="#ppt_x"/>
                                          </p:val>
                                        </p:tav>
                                      </p:tavLst>
                                    </p:anim>
                                    <p:anim calcmode="lin" valueType="num">
                                      <p:cBhvr>
                                        <p:cTn dur="1000" fill="hold" id="14"/>
                                        <p:tgtEl>
                                          <p:spTgt spid="6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12" presetSubtype="8">
                                  <p:stCondLst>
                                    <p:cond delay="0"/>
                                  </p:stCondLst>
                                  <p:childTnLst>
                                    <p:set>
                                      <p:cBhvr>
                                        <p:cTn dur="1" fill="hold" id="17">
                                          <p:stCondLst>
                                            <p:cond delay="0"/>
                                          </p:stCondLst>
                                        </p:cTn>
                                        <p:tgtEl>
                                          <p:spTgt spid="23"/>
                                        </p:tgtEl>
                                        <p:attrNameLst>
                                          <p:attrName>style.visibility</p:attrName>
                                        </p:attrNameLst>
                                      </p:cBhvr>
                                      <p:to>
                                        <p:strVal val="visible"/>
                                      </p:to>
                                    </p:set>
                                    <p:anim calcmode="lin" valueType="num">
                                      <p:cBhvr additive="base">
                                        <p:cTn dur="500" id="18"/>
                                        <p:tgtEl>
                                          <p:spTgt spid="23"/>
                                        </p:tgtEl>
                                        <p:attrNameLst>
                                          <p:attrName>ppt_x</p:attrName>
                                        </p:attrNameLst>
                                      </p:cBhvr>
                                      <p:tavLst>
                                        <p:tav tm="0">
                                          <p:val>
                                            <p:strVal val="#ppt_x-#ppt_w*1.125000"/>
                                          </p:val>
                                        </p:tav>
                                        <p:tav tm="100000">
                                          <p:val>
                                            <p:strVal val="#ppt_x"/>
                                          </p:val>
                                        </p:tav>
                                      </p:tavLst>
                                    </p:anim>
                                    <p:animEffect filter="wipe(right)" transition="in">
                                      <p:cBhvr>
                                        <p:cTn dur="500" id="19"/>
                                        <p:tgtEl>
                                          <p:spTgt spid="23"/>
                                        </p:tgtEl>
                                      </p:cBhvr>
                                    </p:animEffect>
                                  </p:childTnLst>
                                </p:cTn>
                              </p:par>
                            </p:childTnLst>
                          </p:cTn>
                        </p:par>
                        <p:par>
                          <p:cTn fill="hold" id="20" nodeType="afterGroup">
                            <p:stCondLst>
                              <p:cond delay="2000"/>
                            </p:stCondLst>
                            <p:childTnLst>
                              <p:par>
                                <p:cTn fill="hold" id="21" nodeType="afterEffect" presetClass="entr" presetID="12" presetSubtype="8">
                                  <p:stCondLst>
                                    <p:cond delay="0"/>
                                  </p:stCondLst>
                                  <p:childTnLst>
                                    <p:set>
                                      <p:cBhvr>
                                        <p:cTn dur="1" fill="hold" id="22">
                                          <p:stCondLst>
                                            <p:cond delay="0"/>
                                          </p:stCondLst>
                                        </p:cTn>
                                        <p:tgtEl>
                                          <p:spTgt spid="44"/>
                                        </p:tgtEl>
                                        <p:attrNameLst>
                                          <p:attrName>style.visibility</p:attrName>
                                        </p:attrNameLst>
                                      </p:cBhvr>
                                      <p:to>
                                        <p:strVal val="visible"/>
                                      </p:to>
                                    </p:set>
                                    <p:anim calcmode="lin" valueType="num">
                                      <p:cBhvr additive="base">
                                        <p:cTn dur="500" id="23"/>
                                        <p:tgtEl>
                                          <p:spTgt spid="44"/>
                                        </p:tgtEl>
                                        <p:attrNameLst>
                                          <p:attrName>ppt_x</p:attrName>
                                        </p:attrNameLst>
                                      </p:cBhvr>
                                      <p:tavLst>
                                        <p:tav tm="0">
                                          <p:val>
                                            <p:strVal val="#ppt_x-#ppt_w*1.125000"/>
                                          </p:val>
                                        </p:tav>
                                        <p:tav tm="100000">
                                          <p:val>
                                            <p:strVal val="#ppt_x"/>
                                          </p:val>
                                        </p:tav>
                                      </p:tavLst>
                                    </p:anim>
                                    <p:animEffect filter="wipe(right)" transition="in">
                                      <p:cBhvr>
                                        <p:cTn dur="500" id="24"/>
                                        <p:tgtEl>
                                          <p:spTgt spid="44"/>
                                        </p:tgtEl>
                                      </p:cBhvr>
                                    </p:animEffect>
                                  </p:childTnLst>
                                </p:cTn>
                              </p:par>
                            </p:childTnLst>
                          </p:cTn>
                        </p:par>
                        <p:par>
                          <p:cTn fill="hold" id="25" nodeType="afterGroup">
                            <p:stCondLst>
                              <p:cond delay="2500"/>
                            </p:stCondLst>
                            <p:childTnLst>
                              <p:par>
                                <p:cTn fill="hold" id="26" nodeType="afterEffect" presetClass="entr" presetID="12" presetSubtype="8">
                                  <p:stCondLst>
                                    <p:cond delay="0"/>
                                  </p:stCondLst>
                                  <p:childTnLst>
                                    <p:set>
                                      <p:cBhvr>
                                        <p:cTn dur="1" fill="hold" id="27">
                                          <p:stCondLst>
                                            <p:cond delay="0"/>
                                          </p:stCondLst>
                                        </p:cTn>
                                        <p:tgtEl>
                                          <p:spTgt spid="49"/>
                                        </p:tgtEl>
                                        <p:attrNameLst>
                                          <p:attrName>style.visibility</p:attrName>
                                        </p:attrNameLst>
                                      </p:cBhvr>
                                      <p:to>
                                        <p:strVal val="visible"/>
                                      </p:to>
                                    </p:set>
                                    <p:anim calcmode="lin" valueType="num">
                                      <p:cBhvr additive="base">
                                        <p:cTn dur="500" id="28"/>
                                        <p:tgtEl>
                                          <p:spTgt spid="49"/>
                                        </p:tgtEl>
                                        <p:attrNameLst>
                                          <p:attrName>ppt_x</p:attrName>
                                        </p:attrNameLst>
                                      </p:cBhvr>
                                      <p:tavLst>
                                        <p:tav tm="0">
                                          <p:val>
                                            <p:strVal val="#ppt_x-#ppt_w*1.125000"/>
                                          </p:val>
                                        </p:tav>
                                        <p:tav tm="100000">
                                          <p:val>
                                            <p:strVal val="#ppt_x"/>
                                          </p:val>
                                        </p:tav>
                                      </p:tavLst>
                                    </p:anim>
                                    <p:animEffect filter="wipe(right)" transition="in">
                                      <p:cBhvr>
                                        <p:cTn dur="500" id="29"/>
                                        <p:tgtEl>
                                          <p:spTgt spid="49"/>
                                        </p:tgtEl>
                                      </p:cBhvr>
                                    </p:animEffect>
                                  </p:childTnLst>
                                </p:cTn>
                              </p:par>
                            </p:childTnLst>
                          </p:cTn>
                        </p:par>
                        <p:par>
                          <p:cTn fill="hold" id="30" nodeType="afterGroup">
                            <p:stCondLst>
                              <p:cond delay="3000"/>
                            </p:stCondLst>
                            <p:childTnLst>
                              <p:par>
                                <p:cTn fill="hold" id="31" nodeType="afterEffect" presetClass="entr" presetID="12" presetSubtype="8">
                                  <p:stCondLst>
                                    <p:cond delay="0"/>
                                  </p:stCondLst>
                                  <p:childTnLst>
                                    <p:set>
                                      <p:cBhvr>
                                        <p:cTn dur="1" fill="hold" id="32">
                                          <p:stCondLst>
                                            <p:cond delay="0"/>
                                          </p:stCondLst>
                                        </p:cTn>
                                        <p:tgtEl>
                                          <p:spTgt spid="54"/>
                                        </p:tgtEl>
                                        <p:attrNameLst>
                                          <p:attrName>style.visibility</p:attrName>
                                        </p:attrNameLst>
                                      </p:cBhvr>
                                      <p:to>
                                        <p:strVal val="visible"/>
                                      </p:to>
                                    </p:set>
                                    <p:anim calcmode="lin" valueType="num">
                                      <p:cBhvr additive="base">
                                        <p:cTn dur="500" id="33"/>
                                        <p:tgtEl>
                                          <p:spTgt spid="54"/>
                                        </p:tgtEl>
                                        <p:attrNameLst>
                                          <p:attrName>ppt_x</p:attrName>
                                        </p:attrNameLst>
                                      </p:cBhvr>
                                      <p:tavLst>
                                        <p:tav tm="0">
                                          <p:val>
                                            <p:strVal val="#ppt_x-#ppt_w*1.125000"/>
                                          </p:val>
                                        </p:tav>
                                        <p:tav tm="100000">
                                          <p:val>
                                            <p:strVal val="#ppt_x"/>
                                          </p:val>
                                        </p:tav>
                                      </p:tavLst>
                                    </p:anim>
                                    <p:animEffect filter="wipe(right)" transition="in">
                                      <p:cBhvr>
                                        <p:cTn dur="500" id="34"/>
                                        <p:tgtEl>
                                          <p:spTgt spid="54"/>
                                        </p:tgtEl>
                                      </p:cBhvr>
                                    </p:animEffect>
                                  </p:childTnLst>
                                </p:cTn>
                              </p:par>
                            </p:childTnLst>
                          </p:cTn>
                        </p:par>
                        <p:par>
                          <p:cTn fill="hold" id="35" nodeType="afterGroup">
                            <p:stCondLst>
                              <p:cond delay="3500"/>
                            </p:stCondLst>
                            <p:childTnLst>
                              <p:par>
                                <p:cTn fill="hold" id="36" nodeType="afterEffect" presetClass="entr" presetID="12" presetSubtype="8">
                                  <p:stCondLst>
                                    <p:cond delay="0"/>
                                  </p:stCondLst>
                                  <p:childTnLst>
                                    <p:set>
                                      <p:cBhvr>
                                        <p:cTn dur="1" fill="hold" id="37">
                                          <p:stCondLst>
                                            <p:cond delay="0"/>
                                          </p:stCondLst>
                                        </p:cTn>
                                        <p:tgtEl>
                                          <p:spTgt spid="59"/>
                                        </p:tgtEl>
                                        <p:attrNameLst>
                                          <p:attrName>style.visibility</p:attrName>
                                        </p:attrNameLst>
                                      </p:cBhvr>
                                      <p:to>
                                        <p:strVal val="visible"/>
                                      </p:to>
                                    </p:set>
                                    <p:anim calcmode="lin" valueType="num">
                                      <p:cBhvr additive="base">
                                        <p:cTn dur="500" id="38"/>
                                        <p:tgtEl>
                                          <p:spTgt spid="59"/>
                                        </p:tgtEl>
                                        <p:attrNameLst>
                                          <p:attrName>ppt_x</p:attrName>
                                        </p:attrNameLst>
                                      </p:cBhvr>
                                      <p:tavLst>
                                        <p:tav tm="0">
                                          <p:val>
                                            <p:strVal val="#ppt_x-#ppt_w*1.125000"/>
                                          </p:val>
                                        </p:tav>
                                        <p:tav tm="100000">
                                          <p:val>
                                            <p:strVal val="#ppt_x"/>
                                          </p:val>
                                        </p:tav>
                                      </p:tavLst>
                                    </p:anim>
                                    <p:animEffect filter="wipe(right)" transition="in">
                                      <p:cBhvr>
                                        <p:cTn dur="500" id="39"/>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1978257" y="3008257"/>
            <a:ext cx="8250432" cy="2377720"/>
            <a:chOff x="1314439" y="2072921"/>
            <a:chExt cx="9578068" cy="2760336"/>
          </a:xfrm>
        </p:grpSpPr>
        <p:grpSp>
          <p:nvGrpSpPr>
            <p:cNvPr id="9" name="组合 8"/>
            <p:cNvGrpSpPr/>
            <p:nvPr/>
          </p:nvGrpSpPr>
          <p:grpSpPr>
            <a:xfrm>
              <a:off x="1314439" y="4140778"/>
              <a:ext cx="2390675" cy="692479"/>
              <a:chOff x="1378857" y="3771092"/>
              <a:chExt cx="2105062" cy="568679"/>
            </a:xfrm>
          </p:grpSpPr>
          <p:cxnSp>
            <p:nvCxnSpPr>
              <p:cNvPr id="3" name="直接连接符 2"/>
              <p:cNvCxnSpPr/>
              <p:nvPr/>
            </p:nvCxnSpPr>
            <p:spPr>
              <a:xfrm flipV="1">
                <a:off x="1378857" y="3771092"/>
                <a:ext cx="957943" cy="568679"/>
              </a:xfrm>
              <a:prstGeom prst="line">
                <a:avLst/>
              </a:prstGeom>
              <a:ln cap="rnd" w="5715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336800" y="3771092"/>
                <a:ext cx="1147119" cy="1"/>
              </a:xfrm>
              <a:prstGeom prst="line">
                <a:avLst/>
              </a:prstGeom>
              <a:ln cap="rnd" w="57150">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3705114" y="3451493"/>
              <a:ext cx="2390675" cy="692479"/>
              <a:chOff x="1378857" y="3771092"/>
              <a:chExt cx="2105062" cy="568679"/>
            </a:xfrm>
          </p:grpSpPr>
          <p:cxnSp>
            <p:nvCxnSpPr>
              <p:cNvPr id="14" name="直接连接符 13"/>
              <p:cNvCxnSpPr/>
              <p:nvPr/>
            </p:nvCxnSpPr>
            <p:spPr>
              <a:xfrm flipV="1">
                <a:off x="1378857" y="3771092"/>
                <a:ext cx="957943" cy="568679"/>
              </a:xfrm>
              <a:prstGeom prst="line">
                <a:avLst/>
              </a:prstGeom>
              <a:ln cap="rnd" w="5715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336800" y="3771092"/>
                <a:ext cx="1147119" cy="1"/>
              </a:xfrm>
              <a:prstGeom prst="line">
                <a:avLst/>
              </a:prstGeom>
              <a:ln cap="rnd" w="57150">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095232" y="2762207"/>
              <a:ext cx="2390675" cy="692479"/>
              <a:chOff x="1378857" y="3771092"/>
              <a:chExt cx="2105062" cy="568679"/>
            </a:xfrm>
          </p:grpSpPr>
          <p:cxnSp>
            <p:nvCxnSpPr>
              <p:cNvPr id="20" name="直接连接符 19"/>
              <p:cNvCxnSpPr/>
              <p:nvPr/>
            </p:nvCxnSpPr>
            <p:spPr>
              <a:xfrm flipV="1">
                <a:off x="1378857" y="3771092"/>
                <a:ext cx="957943" cy="568679"/>
              </a:xfrm>
              <a:prstGeom prst="line">
                <a:avLst/>
              </a:prstGeom>
              <a:ln cap="rnd" w="5715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336800" y="3771092"/>
                <a:ext cx="1147119" cy="1"/>
              </a:xfrm>
              <a:prstGeom prst="line">
                <a:avLst/>
              </a:prstGeom>
              <a:ln cap="rnd" w="57150">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8501832" y="2072921"/>
              <a:ext cx="2390675" cy="692479"/>
              <a:chOff x="1378857" y="3771092"/>
              <a:chExt cx="2105062" cy="568679"/>
            </a:xfrm>
          </p:grpSpPr>
          <p:cxnSp>
            <p:nvCxnSpPr>
              <p:cNvPr id="23" name="直接连接符 22"/>
              <p:cNvCxnSpPr/>
              <p:nvPr/>
            </p:nvCxnSpPr>
            <p:spPr>
              <a:xfrm flipV="1">
                <a:off x="1378857" y="3771092"/>
                <a:ext cx="957943" cy="568679"/>
              </a:xfrm>
              <a:prstGeom prst="line">
                <a:avLst/>
              </a:prstGeom>
              <a:ln cap="rnd" w="5715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336800" y="3771092"/>
                <a:ext cx="1147119" cy="1"/>
              </a:xfrm>
              <a:prstGeom prst="line">
                <a:avLst/>
              </a:prstGeom>
              <a:ln cap="rnd" w="57150">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588539" y="3933308"/>
              <a:ext cx="421330" cy="421330"/>
              <a:chOff x="3283590" y="2455656"/>
              <a:chExt cx="421330" cy="421330"/>
            </a:xfrm>
          </p:grpSpPr>
          <p:sp>
            <p:nvSpPr>
              <p:cNvPr id="26" name="椭圆 25"/>
              <p:cNvSpPr/>
              <p:nvPr/>
            </p:nvSpPr>
            <p:spPr>
              <a:xfrm>
                <a:off x="3283590" y="2455656"/>
                <a:ext cx="421330" cy="4213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加号 26"/>
              <p:cNvSpPr/>
              <p:nvPr/>
            </p:nvSpPr>
            <p:spPr>
              <a:xfrm>
                <a:off x="3366641" y="2538707"/>
                <a:ext cx="255228" cy="25522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a:off x="5880946" y="3240828"/>
              <a:ext cx="421330" cy="421330"/>
              <a:chOff x="3283590" y="2455656"/>
              <a:chExt cx="421330" cy="421330"/>
            </a:xfrm>
          </p:grpSpPr>
          <p:sp>
            <p:nvSpPr>
              <p:cNvPr id="29" name="椭圆 28"/>
              <p:cNvSpPr/>
              <p:nvPr/>
            </p:nvSpPr>
            <p:spPr>
              <a:xfrm>
                <a:off x="3283590" y="2455656"/>
                <a:ext cx="421330" cy="4213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加号 29"/>
              <p:cNvSpPr/>
              <p:nvPr/>
            </p:nvSpPr>
            <p:spPr>
              <a:xfrm>
                <a:off x="3366641" y="2538707"/>
                <a:ext cx="255228" cy="25522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8291167" y="2508000"/>
              <a:ext cx="421330" cy="421330"/>
              <a:chOff x="3283590" y="2455656"/>
              <a:chExt cx="421330" cy="421330"/>
            </a:xfrm>
          </p:grpSpPr>
          <p:sp>
            <p:nvSpPr>
              <p:cNvPr id="32" name="椭圆 31"/>
              <p:cNvSpPr/>
              <p:nvPr/>
            </p:nvSpPr>
            <p:spPr>
              <a:xfrm>
                <a:off x="3283590" y="2455656"/>
                <a:ext cx="421330" cy="4213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加号 32"/>
              <p:cNvSpPr/>
              <p:nvPr/>
            </p:nvSpPr>
            <p:spPr>
              <a:xfrm>
                <a:off x="3366641" y="2538707"/>
                <a:ext cx="255228" cy="25522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4" name="组合 33"/>
          <p:cNvGrpSpPr/>
          <p:nvPr/>
        </p:nvGrpSpPr>
        <p:grpSpPr>
          <a:xfrm>
            <a:off x="1255055" y="2772534"/>
            <a:ext cx="2241974" cy="1265614"/>
            <a:chOff x="1068768" y="3955330"/>
            <a:chExt cx="2241974" cy="1265614"/>
          </a:xfrm>
        </p:grpSpPr>
        <p:sp>
          <p:nvSpPr>
            <p:cNvPr id="35" name="矩形 34"/>
            <p:cNvSpPr/>
            <p:nvPr/>
          </p:nvSpPr>
          <p:spPr>
            <a:xfrm>
              <a:off x="1068768" y="4353014"/>
              <a:ext cx="2187670" cy="859536"/>
            </a:xfrm>
            <a:prstGeom prst="rect">
              <a:avLst/>
            </a:prstGeom>
          </p:spPr>
          <p:txBody>
            <a:bodyPr wrap="square">
              <a:spAutoFit/>
              <a:scene3d>
                <a:camera prst="orthographicFront"/>
                <a:lightRig dir="t" rig="threePt"/>
              </a:scene3d>
              <a:sp3d contourW="635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36" name="矩形 35"/>
            <p:cNvSpPr/>
            <p:nvPr/>
          </p:nvSpPr>
          <p:spPr>
            <a:xfrm>
              <a:off x="1068768" y="3955330"/>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grpSp>
      <p:grpSp>
        <p:nvGrpSpPr>
          <p:cNvPr id="37" name="组合 36"/>
          <p:cNvGrpSpPr/>
          <p:nvPr/>
        </p:nvGrpSpPr>
        <p:grpSpPr>
          <a:xfrm>
            <a:off x="4090378" y="1957248"/>
            <a:ext cx="2241974" cy="1265614"/>
            <a:chOff x="1068768" y="3955330"/>
            <a:chExt cx="2241974" cy="1265614"/>
          </a:xfrm>
        </p:grpSpPr>
        <p:sp>
          <p:nvSpPr>
            <p:cNvPr id="38" name="矩形 37"/>
            <p:cNvSpPr/>
            <p:nvPr/>
          </p:nvSpPr>
          <p:spPr>
            <a:xfrm>
              <a:off x="1068768" y="4353014"/>
              <a:ext cx="2187670" cy="859536"/>
            </a:xfrm>
            <a:prstGeom prst="rect">
              <a:avLst/>
            </a:prstGeom>
          </p:spPr>
          <p:txBody>
            <a:bodyPr wrap="square">
              <a:spAutoFit/>
              <a:scene3d>
                <a:camera prst="orthographicFront"/>
                <a:lightRig dir="t" rig="threePt"/>
              </a:scene3d>
              <a:sp3d contourW="635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39" name="矩形 38"/>
            <p:cNvSpPr/>
            <p:nvPr/>
          </p:nvSpPr>
          <p:spPr>
            <a:xfrm>
              <a:off x="1068768" y="3955330"/>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grpSp>
      <p:grpSp>
        <p:nvGrpSpPr>
          <p:cNvPr id="40" name="组合 39"/>
          <p:cNvGrpSpPr/>
          <p:nvPr/>
        </p:nvGrpSpPr>
        <p:grpSpPr>
          <a:xfrm>
            <a:off x="6302276" y="4465859"/>
            <a:ext cx="2241974" cy="1265614"/>
            <a:chOff x="1068768" y="3955330"/>
            <a:chExt cx="2241974" cy="1265614"/>
          </a:xfrm>
        </p:grpSpPr>
        <p:sp>
          <p:nvSpPr>
            <p:cNvPr id="41" name="矩形 40"/>
            <p:cNvSpPr/>
            <p:nvPr/>
          </p:nvSpPr>
          <p:spPr>
            <a:xfrm>
              <a:off x="1068767" y="4353013"/>
              <a:ext cx="2187670" cy="859536"/>
            </a:xfrm>
            <a:prstGeom prst="rect">
              <a:avLst/>
            </a:prstGeom>
          </p:spPr>
          <p:txBody>
            <a:bodyPr wrap="square">
              <a:spAutoFit/>
              <a:scene3d>
                <a:camera prst="orthographicFront"/>
                <a:lightRig dir="t" rig="threePt"/>
              </a:scene3d>
              <a:sp3d contourW="635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42" name="矩形 41"/>
            <p:cNvSpPr/>
            <p:nvPr/>
          </p:nvSpPr>
          <p:spPr>
            <a:xfrm>
              <a:off x="1068767" y="3955330"/>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grpSp>
      <p:grpSp>
        <p:nvGrpSpPr>
          <p:cNvPr id="43" name="组合 42"/>
          <p:cNvGrpSpPr/>
          <p:nvPr/>
        </p:nvGrpSpPr>
        <p:grpSpPr>
          <a:xfrm>
            <a:off x="8840111" y="3468784"/>
            <a:ext cx="2241974" cy="1265614"/>
            <a:chOff x="1068768" y="3955330"/>
            <a:chExt cx="2241974" cy="1265614"/>
          </a:xfrm>
        </p:grpSpPr>
        <p:sp>
          <p:nvSpPr>
            <p:cNvPr id="44" name="矩形 43"/>
            <p:cNvSpPr/>
            <p:nvPr/>
          </p:nvSpPr>
          <p:spPr>
            <a:xfrm>
              <a:off x="1068768" y="4353015"/>
              <a:ext cx="2187670" cy="859536"/>
            </a:xfrm>
            <a:prstGeom prst="rect">
              <a:avLst/>
            </a:prstGeom>
          </p:spPr>
          <p:txBody>
            <a:bodyPr wrap="square">
              <a:spAutoFit/>
              <a:scene3d>
                <a:camera prst="orthographicFront"/>
                <a:lightRig dir="t" rig="threePt"/>
              </a:scene3d>
              <a:sp3d contourW="635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45" name="矩形 44"/>
            <p:cNvSpPr/>
            <p:nvPr/>
          </p:nvSpPr>
          <p:spPr>
            <a:xfrm>
              <a:off x="1068767" y="3955330"/>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grpSp>
      <p:sp>
        <p:nvSpPr>
          <p:cNvPr id="54" name="椭圆 45"/>
          <p:cNvSpPr/>
          <p:nvPr/>
        </p:nvSpPr>
        <p:spPr>
          <a:xfrm>
            <a:off x="3182760" y="3927681"/>
            <a:ext cx="459844" cy="830060"/>
          </a:xfrm>
          <a:custGeom>
            <a:gdLst>
              <a:gd fmla="*/ 91 w 142" name="T0"/>
              <a:gd fmla="*/ 61 h 256" name="T1"/>
              <a:gd fmla="*/ 90 w 142" name="T2"/>
              <a:gd fmla="*/ 61 h 256" name="T3"/>
              <a:gd fmla="*/ 104 w 142" name="T4"/>
              <a:gd fmla="*/ 33 h 256" name="T5"/>
              <a:gd fmla="*/ 71 w 142" name="T6"/>
              <a:gd fmla="*/ 0 h 256" name="T7"/>
              <a:gd fmla="*/ 38 w 142" name="T8"/>
              <a:gd fmla="*/ 33 h 256" name="T9"/>
              <a:gd fmla="*/ 52 w 142" name="T10"/>
              <a:gd fmla="*/ 61 h 256" name="T11"/>
              <a:gd fmla="*/ 51 w 142" name="T12"/>
              <a:gd fmla="*/ 61 h 256" name="T13"/>
              <a:gd fmla="*/ 0 w 142" name="T14"/>
              <a:gd fmla="*/ 116 h 256" name="T15"/>
              <a:gd fmla="*/ 0 w 142" name="T16"/>
              <a:gd fmla="*/ 141 h 256" name="T17"/>
              <a:gd fmla="*/ 16 w 142" name="T18"/>
              <a:gd fmla="*/ 156 h 256" name="T19"/>
              <a:gd fmla="*/ 31 w 142" name="T20"/>
              <a:gd fmla="*/ 141 h 256" name="T21"/>
              <a:gd fmla="*/ 31 w 142" name="T22"/>
              <a:gd fmla="*/ 116 h 256" name="T23"/>
              <a:gd fmla="*/ 36 w 142" name="T24"/>
              <a:gd fmla="*/ 101 h 256" name="T25"/>
              <a:gd fmla="*/ 36 w 142" name="T26"/>
              <a:gd fmla="*/ 241 h 256" name="T27"/>
              <a:gd fmla="*/ 51 w 142" name="T28"/>
              <a:gd fmla="*/ 256 h 256" name="T29"/>
              <a:gd fmla="*/ 67 w 142" name="T30"/>
              <a:gd fmla="*/ 241 h 256" name="T31"/>
              <a:gd fmla="*/ 67 w 142" name="T32"/>
              <a:gd fmla="*/ 177 h 256" name="T33"/>
              <a:gd fmla="*/ 75 w 142" name="T34"/>
              <a:gd fmla="*/ 177 h 256" name="T35"/>
              <a:gd fmla="*/ 75 w 142" name="T36"/>
              <a:gd fmla="*/ 241 h 256" name="T37"/>
              <a:gd fmla="*/ 91 w 142" name="T38"/>
              <a:gd fmla="*/ 256 h 256" name="T39"/>
              <a:gd fmla="*/ 106 w 142" name="T40"/>
              <a:gd fmla="*/ 241 h 256" name="T41"/>
              <a:gd fmla="*/ 106 w 142" name="T42"/>
              <a:gd fmla="*/ 101 h 256" name="T43"/>
              <a:gd fmla="*/ 111 w 142" name="T44"/>
              <a:gd fmla="*/ 116 h 256" name="T45"/>
              <a:gd fmla="*/ 111 w 142" name="T46"/>
              <a:gd fmla="*/ 141 h 256" name="T47"/>
              <a:gd fmla="*/ 126 w 142" name="T48"/>
              <a:gd fmla="*/ 156 h 256" name="T49"/>
              <a:gd fmla="*/ 142 w 142" name="T50"/>
              <a:gd fmla="*/ 141 h 256" name="T51"/>
              <a:gd fmla="*/ 142 w 142" name="T52"/>
              <a:gd fmla="*/ 116 h 256" name="T53"/>
              <a:gd fmla="*/ 91 w 142" name="T54"/>
              <a:gd fmla="*/ 61 h 25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56" w="142">
                <a:moveTo>
                  <a:pt x="91" y="61"/>
                </a:moveTo>
                <a:cubicBezTo>
                  <a:pt x="90" y="61"/>
                  <a:pt x="90" y="61"/>
                  <a:pt x="90" y="61"/>
                </a:cubicBezTo>
                <a:cubicBezTo>
                  <a:pt x="99" y="55"/>
                  <a:pt x="104" y="45"/>
                  <a:pt x="104" y="33"/>
                </a:cubicBezTo>
                <a:cubicBezTo>
                  <a:pt x="104" y="15"/>
                  <a:pt x="89" y="0"/>
                  <a:pt x="71" y="0"/>
                </a:cubicBezTo>
                <a:cubicBezTo>
                  <a:pt x="53" y="0"/>
                  <a:pt x="38" y="15"/>
                  <a:pt x="38" y="33"/>
                </a:cubicBezTo>
                <a:cubicBezTo>
                  <a:pt x="38" y="45"/>
                  <a:pt x="43" y="55"/>
                  <a:pt x="52" y="61"/>
                </a:cubicBezTo>
                <a:cubicBezTo>
                  <a:pt x="51" y="61"/>
                  <a:pt x="51" y="61"/>
                  <a:pt x="51" y="61"/>
                </a:cubicBezTo>
                <a:cubicBezTo>
                  <a:pt x="23" y="61"/>
                  <a:pt x="0" y="85"/>
                  <a:pt x="0" y="116"/>
                </a:cubicBezTo>
                <a:cubicBezTo>
                  <a:pt x="0" y="141"/>
                  <a:pt x="0" y="141"/>
                  <a:pt x="0" y="141"/>
                </a:cubicBezTo>
                <a:cubicBezTo>
                  <a:pt x="0" y="149"/>
                  <a:pt x="7" y="156"/>
                  <a:pt x="16" y="156"/>
                </a:cubicBezTo>
                <a:cubicBezTo>
                  <a:pt x="24" y="156"/>
                  <a:pt x="31" y="149"/>
                  <a:pt x="31" y="141"/>
                </a:cubicBezTo>
                <a:cubicBezTo>
                  <a:pt x="31" y="116"/>
                  <a:pt x="31" y="116"/>
                  <a:pt x="31" y="116"/>
                </a:cubicBezTo>
                <a:cubicBezTo>
                  <a:pt x="31" y="110"/>
                  <a:pt x="33" y="105"/>
                  <a:pt x="36" y="101"/>
                </a:cubicBezTo>
                <a:cubicBezTo>
                  <a:pt x="36" y="241"/>
                  <a:pt x="36" y="241"/>
                  <a:pt x="36" y="241"/>
                </a:cubicBezTo>
                <a:cubicBezTo>
                  <a:pt x="36" y="249"/>
                  <a:pt x="43" y="256"/>
                  <a:pt x="51" y="256"/>
                </a:cubicBezTo>
                <a:cubicBezTo>
                  <a:pt x="60" y="256"/>
                  <a:pt x="67" y="249"/>
                  <a:pt x="67" y="241"/>
                </a:cubicBezTo>
                <a:cubicBezTo>
                  <a:pt x="67" y="177"/>
                  <a:pt x="67" y="177"/>
                  <a:pt x="67" y="177"/>
                </a:cubicBezTo>
                <a:cubicBezTo>
                  <a:pt x="75" y="177"/>
                  <a:pt x="75" y="177"/>
                  <a:pt x="75" y="177"/>
                </a:cubicBezTo>
                <a:cubicBezTo>
                  <a:pt x="75" y="241"/>
                  <a:pt x="75" y="241"/>
                  <a:pt x="75" y="241"/>
                </a:cubicBezTo>
                <a:cubicBezTo>
                  <a:pt x="75" y="249"/>
                  <a:pt x="82" y="256"/>
                  <a:pt x="91" y="256"/>
                </a:cubicBezTo>
                <a:cubicBezTo>
                  <a:pt x="99" y="256"/>
                  <a:pt x="106" y="249"/>
                  <a:pt x="106" y="241"/>
                </a:cubicBezTo>
                <a:cubicBezTo>
                  <a:pt x="106" y="101"/>
                  <a:pt x="106" y="101"/>
                  <a:pt x="106" y="101"/>
                </a:cubicBezTo>
                <a:cubicBezTo>
                  <a:pt x="109" y="105"/>
                  <a:pt x="111" y="110"/>
                  <a:pt x="111" y="116"/>
                </a:cubicBezTo>
                <a:cubicBezTo>
                  <a:pt x="111" y="141"/>
                  <a:pt x="111" y="141"/>
                  <a:pt x="111" y="141"/>
                </a:cubicBezTo>
                <a:cubicBezTo>
                  <a:pt x="111" y="149"/>
                  <a:pt x="118" y="156"/>
                  <a:pt x="126" y="156"/>
                </a:cubicBezTo>
                <a:cubicBezTo>
                  <a:pt x="135" y="156"/>
                  <a:pt x="142" y="149"/>
                  <a:pt x="142" y="141"/>
                </a:cubicBezTo>
                <a:cubicBezTo>
                  <a:pt x="142" y="116"/>
                  <a:pt x="142" y="116"/>
                  <a:pt x="142" y="116"/>
                </a:cubicBezTo>
                <a:cubicBezTo>
                  <a:pt x="142" y="85"/>
                  <a:pt x="119" y="61"/>
                  <a:pt x="91" y="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3" name="椭圆 46"/>
          <p:cNvSpPr/>
          <p:nvPr/>
        </p:nvSpPr>
        <p:spPr>
          <a:xfrm>
            <a:off x="5192362" y="3331392"/>
            <a:ext cx="390342" cy="830060"/>
          </a:xfrm>
          <a:custGeom>
            <a:gdLst>
              <a:gd fmla="*/ 59298 w 159012" name="connsiteX0"/>
              <a:gd fmla="*/ 82550 h 338138" name="connsiteY0"/>
              <a:gd fmla="*/ 105677 w 159012" name="connsiteX1"/>
              <a:gd fmla="*/ 82550 h 338138" name="connsiteY1"/>
              <a:gd fmla="*/ 117603 w 159012" name="connsiteX2"/>
              <a:gd fmla="*/ 93090 h 338138" name="connsiteY2"/>
              <a:gd fmla="*/ 117603 w 159012" name="connsiteX3"/>
              <a:gd fmla="*/ 94407 h 338138" name="connsiteY3"/>
              <a:gd fmla="*/ 117603 w 159012" name="connsiteX4"/>
              <a:gd fmla="*/ 132614 h 338138" name="connsiteY4"/>
              <a:gd fmla="*/ 122903 w 159012" name="connsiteX5"/>
              <a:gd fmla="*/ 143153 h 338138" name="connsiteY5"/>
              <a:gd fmla="*/ 156031 w 159012" name="connsiteX6"/>
              <a:gd fmla="*/ 180042 h 338138" name="connsiteY6"/>
              <a:gd fmla="*/ 156031 w 159012" name="connsiteX7"/>
              <a:gd fmla="*/ 195852 h 338138" name="connsiteY7"/>
              <a:gd fmla="*/ 152055 w 159012" name="connsiteX8"/>
              <a:gd fmla="*/ 199804 h 338138" name="connsiteY8"/>
              <a:gd fmla="*/ 145430 w 159012" name="connsiteX9"/>
              <a:gd fmla="*/ 202439 h 338138" name="connsiteY9"/>
              <a:gd fmla="*/ 137479 w 159012" name="connsiteX10"/>
              <a:gd fmla="*/ 199804 h 338138" name="connsiteY10"/>
              <a:gd fmla="*/ 117603 w 159012" name="connsiteX11"/>
              <a:gd fmla="*/ 178725 h 338138" name="connsiteY11"/>
              <a:gd fmla="*/ 117603 w 159012" name="connsiteX12"/>
              <a:gd fmla="*/ 195852 h 338138" name="connsiteY12"/>
              <a:gd fmla="*/ 117603 w 159012" name="connsiteX13"/>
              <a:gd fmla="*/ 197169 h 338138" name="connsiteY13"/>
              <a:gd fmla="*/ 128203 w 159012" name="connsiteX14"/>
              <a:gd fmla="*/ 222201 h 338138" name="connsiteY14"/>
              <a:gd fmla="*/ 136154 w 159012" name="connsiteX15"/>
              <a:gd fmla="*/ 251185 h 338138" name="connsiteY15"/>
              <a:gd fmla="*/ 145430 w 159012" name="connsiteX16"/>
              <a:gd fmla="*/ 314424 h 338138" name="connsiteY16"/>
              <a:gd fmla="*/ 129529 w 159012" name="connsiteX17"/>
              <a:gd fmla="*/ 336821 h 338138" name="connsiteY17"/>
              <a:gd fmla="*/ 128203 w 159012" name="connsiteX18"/>
              <a:gd fmla="*/ 336821 h 338138" name="connsiteY18"/>
              <a:gd fmla="*/ 122903 w 159012" name="connsiteX19"/>
              <a:gd fmla="*/ 338138 h 338138" name="connsiteY19"/>
              <a:gd fmla="*/ 107002 w 159012" name="connsiteX20"/>
              <a:gd fmla="*/ 323646 h 338138" name="connsiteY20"/>
              <a:gd fmla="*/ 101701 w 159012" name="connsiteX21"/>
              <a:gd fmla="*/ 270947 h 338138" name="connsiteY21"/>
              <a:gd fmla="*/ 95076 w 159012" name="connsiteX22"/>
              <a:gd fmla="*/ 244598 h 338138" name="connsiteY22"/>
              <a:gd fmla="*/ 83150 w 159012" name="connsiteX23"/>
              <a:gd fmla="*/ 215614 h 338138" name="connsiteY23"/>
              <a:gd fmla="*/ 50022 w 159012" name="connsiteX24"/>
              <a:gd fmla="*/ 318376 h 338138" name="connsiteY24"/>
              <a:gd fmla="*/ 32796 w 159012" name="connsiteX25"/>
              <a:gd fmla="*/ 331551 h 338138" name="connsiteY25"/>
              <a:gd fmla="*/ 27495 w 159012" name="connsiteX26"/>
              <a:gd fmla="*/ 330233 h 338138" name="connsiteY26"/>
              <a:gd fmla="*/ 24845 w 159012" name="connsiteX27"/>
              <a:gd fmla="*/ 330233 h 338138" name="connsiteY27"/>
              <a:gd fmla="*/ 14244 w 159012" name="connsiteX28"/>
              <a:gd fmla="*/ 321011 h 338138" name="connsiteY28"/>
              <a:gd fmla="*/ 12919 w 159012" name="connsiteX29"/>
              <a:gd fmla="*/ 307836 h 338138" name="connsiteY29"/>
              <a:gd fmla="*/ 48697 w 159012" name="connsiteX30"/>
              <a:gd fmla="*/ 198487 h 338138" name="connsiteY30"/>
              <a:gd fmla="*/ 48697 w 159012" name="connsiteX31"/>
              <a:gd fmla="*/ 197169 h 338138" name="connsiteY31"/>
              <a:gd fmla="*/ 48697 w 159012" name="connsiteX32"/>
              <a:gd fmla="*/ 155011 h 338138" name="connsiteY32"/>
              <a:gd fmla="*/ 27495 w 159012" name="connsiteX33"/>
              <a:gd fmla="*/ 197169 h 338138" name="connsiteY33"/>
              <a:gd fmla="*/ 18219 w 159012" name="connsiteX34"/>
              <a:gd fmla="*/ 202439 h 338138" name="connsiteY34"/>
              <a:gd fmla="*/ 12919 w 159012" name="connsiteX35"/>
              <a:gd fmla="*/ 202439 h 338138" name="connsiteY35"/>
              <a:gd fmla="*/ 6293 w 159012" name="connsiteX36"/>
              <a:gd fmla="*/ 199804 h 338138" name="connsiteY36"/>
              <a:gd fmla="*/ 993 w 159012" name="connsiteX37"/>
              <a:gd fmla="*/ 193217 h 338138" name="connsiteY37"/>
              <a:gd fmla="*/ 993 w 159012" name="connsiteX38"/>
              <a:gd fmla="*/ 185312 h 338138" name="connsiteY38"/>
              <a:gd fmla="*/ 46047 w 159012" name="connsiteX39"/>
              <a:gd fmla="*/ 90455 h 338138" name="connsiteY39"/>
              <a:gd fmla="*/ 59298 w 159012" name="connsiteX40"/>
              <a:gd fmla="*/ 82550 h 338138" name="connsiteY40"/>
              <a:gd fmla="*/ 85393 w 159012" name="connsiteX41"/>
              <a:gd fmla="*/ 0 h 338138" name="connsiteY41"/>
              <a:gd fmla="*/ 120318 w 159012" name="connsiteX42"/>
              <a:gd fmla="*/ 36513 h 338138" name="connsiteY42"/>
              <a:gd fmla="*/ 85393 w 159012" name="connsiteX43"/>
              <a:gd fmla="*/ 73026 h 338138" name="connsiteY43"/>
              <a:gd fmla="*/ 50468 w 159012" name="connsiteX44"/>
              <a:gd fmla="*/ 36513 h 338138" name="connsiteY44"/>
              <a:gd fmla="*/ 85393 w 159012" name="connsiteX45"/>
              <a:gd fmla="*/ 0 h 338138"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338138" w="159012">
                <a:moveTo>
                  <a:pt x="59298" y="82550"/>
                </a:moveTo>
                <a:cubicBezTo>
                  <a:pt x="59298" y="82550"/>
                  <a:pt x="59298" y="82550"/>
                  <a:pt x="105677" y="82550"/>
                </a:cubicBezTo>
                <a:cubicBezTo>
                  <a:pt x="112302" y="82550"/>
                  <a:pt x="117603" y="86502"/>
                  <a:pt x="117603" y="93090"/>
                </a:cubicBezTo>
                <a:cubicBezTo>
                  <a:pt x="117603" y="93090"/>
                  <a:pt x="117603" y="93090"/>
                  <a:pt x="117603" y="94407"/>
                </a:cubicBezTo>
                <a:cubicBezTo>
                  <a:pt x="117603" y="94407"/>
                  <a:pt x="117603" y="94407"/>
                  <a:pt x="117603" y="132614"/>
                </a:cubicBezTo>
                <a:cubicBezTo>
                  <a:pt x="118928" y="135249"/>
                  <a:pt x="120253" y="140518"/>
                  <a:pt x="122903" y="143153"/>
                </a:cubicBezTo>
                <a:cubicBezTo>
                  <a:pt x="122903" y="143153"/>
                  <a:pt x="122903" y="143153"/>
                  <a:pt x="156031" y="180042"/>
                </a:cubicBezTo>
                <a:cubicBezTo>
                  <a:pt x="160006" y="183995"/>
                  <a:pt x="160006" y="190582"/>
                  <a:pt x="156031" y="195852"/>
                </a:cubicBezTo>
                <a:cubicBezTo>
                  <a:pt x="156031" y="195852"/>
                  <a:pt x="156031" y="195852"/>
                  <a:pt x="152055" y="199804"/>
                </a:cubicBezTo>
                <a:cubicBezTo>
                  <a:pt x="150730" y="201122"/>
                  <a:pt x="148080" y="202439"/>
                  <a:pt x="145430" y="202439"/>
                </a:cubicBezTo>
                <a:cubicBezTo>
                  <a:pt x="141455" y="202439"/>
                  <a:pt x="138804" y="201122"/>
                  <a:pt x="137479" y="199804"/>
                </a:cubicBezTo>
                <a:cubicBezTo>
                  <a:pt x="137479" y="199804"/>
                  <a:pt x="137479" y="199804"/>
                  <a:pt x="117603" y="178725"/>
                </a:cubicBezTo>
                <a:cubicBezTo>
                  <a:pt x="117603" y="178725"/>
                  <a:pt x="117603" y="178725"/>
                  <a:pt x="117603" y="195852"/>
                </a:cubicBezTo>
                <a:cubicBezTo>
                  <a:pt x="117603" y="195852"/>
                  <a:pt x="117603" y="195852"/>
                  <a:pt x="117603" y="197169"/>
                </a:cubicBezTo>
                <a:cubicBezTo>
                  <a:pt x="117603" y="197169"/>
                  <a:pt x="117603" y="197169"/>
                  <a:pt x="128203" y="222201"/>
                </a:cubicBezTo>
                <a:cubicBezTo>
                  <a:pt x="132179" y="230106"/>
                  <a:pt x="136154" y="243281"/>
                  <a:pt x="136154" y="251185"/>
                </a:cubicBezTo>
                <a:cubicBezTo>
                  <a:pt x="136154" y="251185"/>
                  <a:pt x="136154" y="251185"/>
                  <a:pt x="145430" y="314424"/>
                </a:cubicBezTo>
                <a:cubicBezTo>
                  <a:pt x="146755" y="324963"/>
                  <a:pt x="140129" y="334186"/>
                  <a:pt x="129529" y="336821"/>
                </a:cubicBezTo>
                <a:cubicBezTo>
                  <a:pt x="129529" y="336821"/>
                  <a:pt x="129529" y="336821"/>
                  <a:pt x="128203" y="336821"/>
                </a:cubicBezTo>
                <a:cubicBezTo>
                  <a:pt x="126878" y="338138"/>
                  <a:pt x="124228" y="338138"/>
                  <a:pt x="122903" y="338138"/>
                </a:cubicBezTo>
                <a:cubicBezTo>
                  <a:pt x="114952" y="338138"/>
                  <a:pt x="108327" y="331551"/>
                  <a:pt x="107002" y="323646"/>
                </a:cubicBezTo>
                <a:cubicBezTo>
                  <a:pt x="107002" y="323646"/>
                  <a:pt x="107002" y="323646"/>
                  <a:pt x="101701" y="270947"/>
                </a:cubicBezTo>
                <a:cubicBezTo>
                  <a:pt x="101701" y="263043"/>
                  <a:pt x="97726" y="251185"/>
                  <a:pt x="95076" y="244598"/>
                </a:cubicBezTo>
                <a:cubicBezTo>
                  <a:pt x="95076" y="244598"/>
                  <a:pt x="95076" y="244598"/>
                  <a:pt x="83150" y="215614"/>
                </a:cubicBezTo>
                <a:cubicBezTo>
                  <a:pt x="83150" y="215614"/>
                  <a:pt x="83150" y="215614"/>
                  <a:pt x="50022" y="318376"/>
                </a:cubicBezTo>
                <a:cubicBezTo>
                  <a:pt x="47372" y="326281"/>
                  <a:pt x="40746" y="331551"/>
                  <a:pt x="32796" y="331551"/>
                </a:cubicBezTo>
                <a:cubicBezTo>
                  <a:pt x="30145" y="331551"/>
                  <a:pt x="28820" y="331551"/>
                  <a:pt x="27495" y="330233"/>
                </a:cubicBezTo>
                <a:cubicBezTo>
                  <a:pt x="27495" y="330233"/>
                  <a:pt x="27495" y="330233"/>
                  <a:pt x="24845" y="330233"/>
                </a:cubicBezTo>
                <a:cubicBezTo>
                  <a:pt x="20870" y="328916"/>
                  <a:pt x="16894" y="326281"/>
                  <a:pt x="14244" y="321011"/>
                </a:cubicBezTo>
                <a:cubicBezTo>
                  <a:pt x="11594" y="317059"/>
                  <a:pt x="11594" y="313106"/>
                  <a:pt x="12919" y="307836"/>
                </a:cubicBezTo>
                <a:cubicBezTo>
                  <a:pt x="12919" y="307836"/>
                  <a:pt x="12919" y="307836"/>
                  <a:pt x="48697" y="198487"/>
                </a:cubicBezTo>
                <a:cubicBezTo>
                  <a:pt x="48697" y="197169"/>
                  <a:pt x="48697" y="197169"/>
                  <a:pt x="48697" y="197169"/>
                </a:cubicBezTo>
                <a:cubicBezTo>
                  <a:pt x="48697" y="197169"/>
                  <a:pt x="48697" y="197169"/>
                  <a:pt x="48697" y="155011"/>
                </a:cubicBezTo>
                <a:cubicBezTo>
                  <a:pt x="48697" y="155011"/>
                  <a:pt x="48697" y="155011"/>
                  <a:pt x="27495" y="197169"/>
                </a:cubicBezTo>
                <a:cubicBezTo>
                  <a:pt x="26170" y="201122"/>
                  <a:pt x="22195" y="202439"/>
                  <a:pt x="18219" y="202439"/>
                </a:cubicBezTo>
                <a:cubicBezTo>
                  <a:pt x="16894" y="202439"/>
                  <a:pt x="14244" y="202439"/>
                  <a:pt x="12919" y="202439"/>
                </a:cubicBezTo>
                <a:cubicBezTo>
                  <a:pt x="12919" y="202439"/>
                  <a:pt x="12919" y="202439"/>
                  <a:pt x="6293" y="199804"/>
                </a:cubicBezTo>
                <a:cubicBezTo>
                  <a:pt x="3643" y="198487"/>
                  <a:pt x="2318" y="195852"/>
                  <a:pt x="993" y="193217"/>
                </a:cubicBezTo>
                <a:cubicBezTo>
                  <a:pt x="-332" y="190582"/>
                  <a:pt x="-332" y="187947"/>
                  <a:pt x="993" y="185312"/>
                </a:cubicBezTo>
                <a:cubicBezTo>
                  <a:pt x="993" y="185312"/>
                  <a:pt x="993" y="185312"/>
                  <a:pt x="46047" y="90455"/>
                </a:cubicBezTo>
                <a:cubicBezTo>
                  <a:pt x="48697" y="85185"/>
                  <a:pt x="53997" y="82550"/>
                  <a:pt x="59298" y="82550"/>
                </a:cubicBezTo>
                <a:close/>
                <a:moveTo>
                  <a:pt x="85393" y="0"/>
                </a:moveTo>
                <a:cubicBezTo>
                  <a:pt x="104682" y="0"/>
                  <a:pt x="120318" y="16347"/>
                  <a:pt x="120318" y="36513"/>
                </a:cubicBezTo>
                <a:cubicBezTo>
                  <a:pt x="120318" y="56679"/>
                  <a:pt x="104682" y="73026"/>
                  <a:pt x="85393" y="73026"/>
                </a:cubicBezTo>
                <a:cubicBezTo>
                  <a:pt x="66104" y="73026"/>
                  <a:pt x="50468" y="56679"/>
                  <a:pt x="50468" y="36513"/>
                </a:cubicBezTo>
                <a:cubicBezTo>
                  <a:pt x="50468" y="16347"/>
                  <a:pt x="66104" y="0"/>
                  <a:pt x="8539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1" name="椭圆 47"/>
          <p:cNvSpPr/>
          <p:nvPr/>
        </p:nvSpPr>
        <p:spPr>
          <a:xfrm>
            <a:off x="7021727" y="2734433"/>
            <a:ext cx="802222" cy="830060"/>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0" name="椭圆 48"/>
          <p:cNvSpPr/>
          <p:nvPr/>
        </p:nvSpPr>
        <p:spPr>
          <a:xfrm>
            <a:off x="9327771" y="2143106"/>
            <a:ext cx="679653" cy="830060"/>
          </a:xfrm>
          <a:custGeom>
            <a:gdLst>
              <a:gd fmla="*/ 257144 w 271667" name="connsiteX0"/>
              <a:gd fmla="*/ 19113 h 331787" name="connsiteY0"/>
              <a:gd fmla="*/ 267707 w 271667" name="connsiteX1"/>
              <a:gd fmla="*/ 24066 h 331787" name="connsiteY1"/>
              <a:gd fmla="*/ 267707 w 271667" name="connsiteX2"/>
              <a:gd fmla="*/ 46517 h 331787" name="connsiteY2"/>
              <a:gd fmla="*/ 199047 w 271667" name="connsiteX3"/>
              <a:gd fmla="*/ 115193 h 331787" name="connsiteY3"/>
              <a:gd fmla="*/ 188484 w 271667" name="connsiteX4"/>
              <a:gd fmla="*/ 144249 h 331787" name="connsiteY4"/>
              <a:gd fmla="*/ 188484 w 271667" name="connsiteX5"/>
              <a:gd fmla="*/ 331787 h 331787" name="connsiteY5"/>
              <a:gd fmla="*/ 146232 w 271667" name="connsiteX6"/>
              <a:gd fmla="*/ 331787 h 331787" name="connsiteY6"/>
              <a:gd fmla="*/ 146232 w 271667" name="connsiteX7"/>
              <a:gd fmla="*/ 207642 h 331787" name="connsiteY7"/>
              <a:gd fmla="*/ 126427 w 271667" name="connsiteX8"/>
              <a:gd fmla="*/ 207642 h 331787" name="connsiteY8"/>
              <a:gd fmla="*/ 126427 w 271667" name="connsiteX9"/>
              <a:gd fmla="*/ 331787 h 331787" name="connsiteY9"/>
              <a:gd fmla="*/ 84175 w 271667" name="connsiteX10"/>
              <a:gd fmla="*/ 331787 h 331787" name="connsiteY10"/>
              <a:gd fmla="*/ 84175 w 271667" name="connsiteX11"/>
              <a:gd fmla="*/ 144249 h 331787" name="connsiteY11"/>
              <a:gd fmla="*/ 73612 w 271667" name="connsiteX12"/>
              <a:gd fmla="*/ 113873 h 331787" name="connsiteY12"/>
              <a:gd fmla="*/ 4952 w 271667" name="connsiteX13"/>
              <a:gd fmla="*/ 45197 h 331787" name="connsiteY13"/>
              <a:gd fmla="*/ 4952 w 271667" name="connsiteX14"/>
              <a:gd fmla="*/ 24066 h 331787" name="connsiteY14"/>
              <a:gd fmla="*/ 26078 w 271667" name="connsiteX15"/>
              <a:gd fmla="*/ 25386 h 331787" name="connsiteY15"/>
              <a:gd fmla="*/ 76252 w 271667" name="connsiteX16"/>
              <a:gd fmla="*/ 74252 h 331787" name="connsiteY16"/>
              <a:gd fmla="*/ 92097 w 271667" name="connsiteX17"/>
              <a:gd fmla="*/ 82176 h 331787" name="connsiteY17"/>
              <a:gd fmla="*/ 128861 w 271667" name="connsiteX18"/>
              <a:gd fmla="*/ 82176 h 331787" name="connsiteY18"/>
              <a:gd fmla="*/ 135559 w 271667" name="connsiteX19"/>
              <a:gd fmla="*/ 82176 h 331787" name="connsiteY19"/>
              <a:gd fmla="*/ 136462 w 271667" name="connsiteX20"/>
              <a:gd fmla="*/ 82550 h 331787" name="connsiteY20"/>
              <a:gd fmla="*/ 137365 w 271667" name="connsiteX21"/>
              <a:gd fmla="*/ 82176 h 331787" name="connsiteY21"/>
              <a:gd fmla="*/ 150477 w 271667" name="connsiteX22"/>
              <a:gd fmla="*/ 82176 h 331787" name="connsiteY22"/>
              <a:gd fmla="*/ 179242 w 271667" name="connsiteX23"/>
              <a:gd fmla="*/ 82176 h 331787" name="connsiteY23"/>
              <a:gd fmla="*/ 199047 w 271667" name="connsiteX24"/>
              <a:gd fmla="*/ 74252 h 331787" name="connsiteY24"/>
              <a:gd fmla="*/ 246581 w 271667" name="connsiteX25"/>
              <a:gd fmla="*/ 24066 h 331787" name="connsiteY25"/>
              <a:gd fmla="*/ 257144 w 271667" name="connsiteX26"/>
              <a:gd fmla="*/ 19113 h 331787" name="connsiteY26"/>
              <a:gd fmla="*/ 136462 w 271667" name="connsiteX27"/>
              <a:gd fmla="*/ 0 h 331787" name="connsiteY27"/>
              <a:gd fmla="*/ 177737 w 271667" name="connsiteX28"/>
              <a:gd fmla="*/ 41275 h 331787" name="connsiteY28"/>
              <a:gd fmla="*/ 165648 w 271667" name="connsiteX29"/>
              <a:gd fmla="*/ 70461 h 331787" name="connsiteY29"/>
              <a:gd fmla="*/ 137365 w 271667" name="connsiteX30"/>
              <a:gd fmla="*/ 82176 h 331787" name="connsiteY30"/>
              <a:gd fmla="*/ 135559 w 271667" name="connsiteX31"/>
              <a:gd fmla="*/ 82176 h 331787" name="connsiteY31"/>
              <a:gd fmla="*/ 107276 w 271667" name="connsiteX32"/>
              <a:gd fmla="*/ 70461 h 331787" name="connsiteY32"/>
              <a:gd fmla="*/ 95187 w 271667" name="connsiteX33"/>
              <a:gd fmla="*/ 41275 h 331787" name="connsiteY33"/>
              <a:gd fmla="*/ 136462 w 271667" name="connsiteX34"/>
              <a:gd fmla="*/ 0 h 331787"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331787" w="271667">
                <a:moveTo>
                  <a:pt x="257144" y="19113"/>
                </a:moveTo>
                <a:cubicBezTo>
                  <a:pt x="260775" y="19113"/>
                  <a:pt x="264406" y="20764"/>
                  <a:pt x="267707" y="24066"/>
                </a:cubicBezTo>
                <a:cubicBezTo>
                  <a:pt x="272988" y="30669"/>
                  <a:pt x="272988" y="41235"/>
                  <a:pt x="267707" y="46517"/>
                </a:cubicBezTo>
                <a:cubicBezTo>
                  <a:pt x="267707" y="46517"/>
                  <a:pt x="267707" y="46517"/>
                  <a:pt x="199047" y="115193"/>
                </a:cubicBezTo>
                <a:cubicBezTo>
                  <a:pt x="199047" y="115193"/>
                  <a:pt x="188484" y="125759"/>
                  <a:pt x="188484" y="144249"/>
                </a:cubicBezTo>
                <a:cubicBezTo>
                  <a:pt x="188484" y="144249"/>
                  <a:pt x="188484" y="144249"/>
                  <a:pt x="188484" y="331787"/>
                </a:cubicBezTo>
                <a:cubicBezTo>
                  <a:pt x="188484" y="331787"/>
                  <a:pt x="188484" y="331787"/>
                  <a:pt x="146232" y="331787"/>
                </a:cubicBezTo>
                <a:cubicBezTo>
                  <a:pt x="146232" y="331787"/>
                  <a:pt x="146232" y="331787"/>
                  <a:pt x="146232" y="207642"/>
                </a:cubicBezTo>
                <a:cubicBezTo>
                  <a:pt x="146232" y="207642"/>
                  <a:pt x="146232" y="207642"/>
                  <a:pt x="126427" y="207642"/>
                </a:cubicBezTo>
                <a:cubicBezTo>
                  <a:pt x="126427" y="207642"/>
                  <a:pt x="126427" y="207642"/>
                  <a:pt x="126427" y="331787"/>
                </a:cubicBezTo>
                <a:cubicBezTo>
                  <a:pt x="126427" y="331787"/>
                  <a:pt x="126427" y="331787"/>
                  <a:pt x="84175" y="331787"/>
                </a:cubicBezTo>
                <a:cubicBezTo>
                  <a:pt x="84175" y="331787"/>
                  <a:pt x="84175" y="331787"/>
                  <a:pt x="84175" y="144249"/>
                </a:cubicBezTo>
                <a:cubicBezTo>
                  <a:pt x="84175" y="125759"/>
                  <a:pt x="73612" y="115193"/>
                  <a:pt x="73612" y="113873"/>
                </a:cubicBezTo>
                <a:cubicBezTo>
                  <a:pt x="73612" y="113873"/>
                  <a:pt x="73612" y="113873"/>
                  <a:pt x="4952" y="45197"/>
                </a:cubicBezTo>
                <a:cubicBezTo>
                  <a:pt x="-1650" y="41235"/>
                  <a:pt x="-1650" y="30669"/>
                  <a:pt x="4952" y="24066"/>
                </a:cubicBezTo>
                <a:cubicBezTo>
                  <a:pt x="11554" y="20104"/>
                  <a:pt x="22117" y="20104"/>
                  <a:pt x="26078" y="25386"/>
                </a:cubicBezTo>
                <a:cubicBezTo>
                  <a:pt x="26078" y="25386"/>
                  <a:pt x="26078" y="25386"/>
                  <a:pt x="76252" y="74252"/>
                </a:cubicBezTo>
                <a:cubicBezTo>
                  <a:pt x="80213" y="79535"/>
                  <a:pt x="86815" y="82176"/>
                  <a:pt x="92097" y="82176"/>
                </a:cubicBezTo>
                <a:cubicBezTo>
                  <a:pt x="92097" y="82176"/>
                  <a:pt x="92097" y="82176"/>
                  <a:pt x="128861" y="82176"/>
                </a:cubicBezTo>
                <a:lnTo>
                  <a:pt x="135559" y="82176"/>
                </a:lnTo>
                <a:lnTo>
                  <a:pt x="136462" y="82550"/>
                </a:lnTo>
                <a:lnTo>
                  <a:pt x="137365" y="82176"/>
                </a:lnTo>
                <a:lnTo>
                  <a:pt x="150477" y="82176"/>
                </a:lnTo>
                <a:cubicBezTo>
                  <a:pt x="158817" y="82176"/>
                  <a:pt x="168349" y="82176"/>
                  <a:pt x="179242" y="82176"/>
                </a:cubicBezTo>
                <a:cubicBezTo>
                  <a:pt x="185843" y="82176"/>
                  <a:pt x="192445" y="79535"/>
                  <a:pt x="199047" y="74252"/>
                </a:cubicBezTo>
                <a:cubicBezTo>
                  <a:pt x="199047" y="74252"/>
                  <a:pt x="199047" y="74252"/>
                  <a:pt x="246581" y="24066"/>
                </a:cubicBezTo>
                <a:cubicBezTo>
                  <a:pt x="249882" y="20764"/>
                  <a:pt x="253513" y="19113"/>
                  <a:pt x="257144" y="19113"/>
                </a:cubicBezTo>
                <a:close/>
                <a:moveTo>
                  <a:pt x="136462" y="0"/>
                </a:moveTo>
                <a:cubicBezTo>
                  <a:pt x="159258" y="0"/>
                  <a:pt x="177737" y="18479"/>
                  <a:pt x="177737" y="41275"/>
                </a:cubicBezTo>
                <a:cubicBezTo>
                  <a:pt x="177737" y="52673"/>
                  <a:pt x="173118" y="62992"/>
                  <a:pt x="165648" y="70461"/>
                </a:cubicBezTo>
                <a:lnTo>
                  <a:pt x="137365" y="82176"/>
                </a:lnTo>
                <a:lnTo>
                  <a:pt x="135559" y="82176"/>
                </a:lnTo>
                <a:lnTo>
                  <a:pt x="107276" y="70461"/>
                </a:lnTo>
                <a:cubicBezTo>
                  <a:pt x="99807" y="62992"/>
                  <a:pt x="95187" y="52673"/>
                  <a:pt x="95187" y="41275"/>
                </a:cubicBezTo>
                <a:cubicBezTo>
                  <a:pt x="95187" y="18479"/>
                  <a:pt x="113666" y="0"/>
                  <a:pt x="13646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pic>
        <p:nvPicPr>
          <p:cNvPr id="46" name="图片 45"/>
          <p:cNvPicPr>
            <a:picLocks noChangeAspect="1"/>
          </p:cNvPicPr>
          <p:nvPr/>
        </p:nvPicPr>
        <p:blipFill>
          <a:blip r:embed="rId3"/>
          <a:stretch>
            <a:fillRect/>
          </a:stretch>
        </p:blipFill>
        <p:spPr>
          <a:xfrm rot="16200000">
            <a:off x="145169" y="-145167"/>
            <a:ext cx="1268414" cy="1558750"/>
          </a:xfrm>
          <a:prstGeom prst="rect">
            <a:avLst/>
          </a:prstGeom>
        </p:spPr>
      </p:pic>
      <p:grpSp>
        <p:nvGrpSpPr>
          <p:cNvPr id="47" name="组合 46"/>
          <p:cNvGrpSpPr/>
          <p:nvPr/>
        </p:nvGrpSpPr>
        <p:grpSpPr>
          <a:xfrm>
            <a:off x="1785305" y="394109"/>
            <a:ext cx="4440139" cy="712314"/>
            <a:chOff x="1451102" y="1713400"/>
            <a:chExt cx="4440139" cy="712314"/>
          </a:xfrm>
        </p:grpSpPr>
        <p:grpSp>
          <p:nvGrpSpPr>
            <p:cNvPr id="48" name="组合 47"/>
            <p:cNvGrpSpPr/>
            <p:nvPr/>
          </p:nvGrpSpPr>
          <p:grpSpPr>
            <a:xfrm>
              <a:off x="1451102" y="1713400"/>
              <a:ext cx="2998505" cy="535920"/>
              <a:chOff x="5906988" y="1931114"/>
              <a:chExt cx="2998505" cy="535920"/>
            </a:xfrm>
          </p:grpSpPr>
          <p:sp>
            <p:nvSpPr>
              <p:cNvPr id="52" name="矩形 51"/>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活动执行方案</a:t>
                </a:r>
              </a:p>
            </p:txBody>
          </p:sp>
          <p:sp>
            <p:nvSpPr>
              <p:cNvPr id="55" name="矩形 54"/>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04.</a:t>
                </a:r>
              </a:p>
            </p:txBody>
          </p:sp>
        </p:grpSp>
        <p:sp>
          <p:nvSpPr>
            <p:cNvPr id="49" name="文本框 48"/>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175298328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1000" id="7"/>
                                        <p:tgtEl>
                                          <p:spTgt spid="12"/>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54"/>
                                        </p:tgtEl>
                                        <p:attrNameLst>
                                          <p:attrName>style.visibility</p:attrName>
                                        </p:attrNameLst>
                                      </p:cBhvr>
                                      <p:to>
                                        <p:strVal val="visible"/>
                                      </p:to>
                                    </p:set>
                                    <p:animEffect filter="fade" transition="in">
                                      <p:cBhvr>
                                        <p:cTn dur="750" id="11"/>
                                        <p:tgtEl>
                                          <p:spTgt spid="54"/>
                                        </p:tgtEl>
                                      </p:cBhvr>
                                    </p:animEffect>
                                  </p:childTnLst>
                                </p:cTn>
                              </p:par>
                              <p:par>
                                <p:cTn fill="hold" grpId="0" id="12" nodeType="withEffect" presetClass="entr" presetID="10" presetSubtype="0">
                                  <p:stCondLst>
                                    <p:cond delay="250"/>
                                  </p:stCondLst>
                                  <p:childTnLst>
                                    <p:set>
                                      <p:cBhvr>
                                        <p:cTn dur="1" fill="hold" id="13">
                                          <p:stCondLst>
                                            <p:cond delay="0"/>
                                          </p:stCondLst>
                                        </p:cTn>
                                        <p:tgtEl>
                                          <p:spTgt spid="53"/>
                                        </p:tgtEl>
                                        <p:attrNameLst>
                                          <p:attrName>style.visibility</p:attrName>
                                        </p:attrNameLst>
                                      </p:cBhvr>
                                      <p:to>
                                        <p:strVal val="visible"/>
                                      </p:to>
                                    </p:set>
                                    <p:animEffect filter="fade" transition="in">
                                      <p:cBhvr>
                                        <p:cTn dur="750" id="14"/>
                                        <p:tgtEl>
                                          <p:spTgt spid="53"/>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51"/>
                                        </p:tgtEl>
                                        <p:attrNameLst>
                                          <p:attrName>style.visibility</p:attrName>
                                        </p:attrNameLst>
                                      </p:cBhvr>
                                      <p:to>
                                        <p:strVal val="visible"/>
                                      </p:to>
                                    </p:set>
                                    <p:animEffect filter="fade" transition="in">
                                      <p:cBhvr>
                                        <p:cTn dur="750" id="17"/>
                                        <p:tgtEl>
                                          <p:spTgt spid="51"/>
                                        </p:tgtEl>
                                      </p:cBhvr>
                                    </p:animEffect>
                                  </p:childTnLst>
                                </p:cTn>
                              </p:par>
                              <p:par>
                                <p:cTn fill="hold" grpId="0" id="18" nodeType="withEffect" presetClass="entr" presetID="10" presetSubtype="0">
                                  <p:stCondLst>
                                    <p:cond delay="750"/>
                                  </p:stCondLst>
                                  <p:childTnLst>
                                    <p:set>
                                      <p:cBhvr>
                                        <p:cTn dur="1" fill="hold" id="19">
                                          <p:stCondLst>
                                            <p:cond delay="0"/>
                                          </p:stCondLst>
                                        </p:cTn>
                                        <p:tgtEl>
                                          <p:spTgt spid="50"/>
                                        </p:tgtEl>
                                        <p:attrNameLst>
                                          <p:attrName>style.visibility</p:attrName>
                                        </p:attrNameLst>
                                      </p:cBhvr>
                                      <p:to>
                                        <p:strVal val="visible"/>
                                      </p:to>
                                    </p:set>
                                    <p:animEffect filter="fade" transition="in">
                                      <p:cBhvr>
                                        <p:cTn dur="750" id="20"/>
                                        <p:tgtEl>
                                          <p:spTgt spid="50"/>
                                        </p:tgtEl>
                                      </p:cBhvr>
                                    </p:animEffect>
                                  </p:childTnLst>
                                </p:cTn>
                              </p:par>
                            </p:childTnLst>
                          </p:cTn>
                        </p:par>
                        <p:par>
                          <p:cTn fill="hold" id="21" nodeType="afterGroup">
                            <p:stCondLst>
                              <p:cond delay="2500"/>
                            </p:stCondLst>
                            <p:childTnLst>
                              <p:par>
                                <p:cTn fill="hold" id="22" nodeType="afterEffect" presetClass="entr" presetID="10" presetSubtype="0">
                                  <p:stCondLst>
                                    <p:cond delay="0"/>
                                  </p:stCondLst>
                                  <p:childTnLst>
                                    <p:set>
                                      <p:cBhvr>
                                        <p:cTn dur="1" fill="hold" id="23">
                                          <p:stCondLst>
                                            <p:cond delay="0"/>
                                          </p:stCondLst>
                                        </p:cTn>
                                        <p:tgtEl>
                                          <p:spTgt spid="34"/>
                                        </p:tgtEl>
                                        <p:attrNameLst>
                                          <p:attrName>style.visibility</p:attrName>
                                        </p:attrNameLst>
                                      </p:cBhvr>
                                      <p:to>
                                        <p:strVal val="visible"/>
                                      </p:to>
                                    </p:set>
                                    <p:animEffect filter="fade" transition="in">
                                      <p:cBhvr>
                                        <p:cTn dur="500" id="24"/>
                                        <p:tgtEl>
                                          <p:spTgt spid="34"/>
                                        </p:tgtEl>
                                      </p:cBhvr>
                                    </p:animEffect>
                                  </p:childTnLst>
                                </p:cTn>
                              </p:par>
                              <p:par>
                                <p:cTn fill="hold" id="25" nodeType="withEffect" presetClass="entr" presetID="10" presetSubtype="0">
                                  <p:stCondLst>
                                    <p:cond delay="0"/>
                                  </p:stCondLst>
                                  <p:childTnLst>
                                    <p:set>
                                      <p:cBhvr>
                                        <p:cTn dur="1" fill="hold" id="26">
                                          <p:stCondLst>
                                            <p:cond delay="0"/>
                                          </p:stCondLst>
                                        </p:cTn>
                                        <p:tgtEl>
                                          <p:spTgt spid="37"/>
                                        </p:tgtEl>
                                        <p:attrNameLst>
                                          <p:attrName>style.visibility</p:attrName>
                                        </p:attrNameLst>
                                      </p:cBhvr>
                                      <p:to>
                                        <p:strVal val="visible"/>
                                      </p:to>
                                    </p:set>
                                    <p:animEffect filter="fade" transition="in">
                                      <p:cBhvr>
                                        <p:cTn dur="500" id="27"/>
                                        <p:tgtEl>
                                          <p:spTgt spid="37"/>
                                        </p:tgtEl>
                                      </p:cBhvr>
                                    </p:animEffect>
                                  </p:childTnLst>
                                </p:cTn>
                              </p:par>
                              <p:par>
                                <p:cTn fill="hold" id="28" nodeType="withEffect" presetClass="entr" presetID="10" presetSubtype="0">
                                  <p:stCondLst>
                                    <p:cond delay="0"/>
                                  </p:stCondLst>
                                  <p:childTnLst>
                                    <p:set>
                                      <p:cBhvr>
                                        <p:cTn dur="1" fill="hold" id="29">
                                          <p:stCondLst>
                                            <p:cond delay="0"/>
                                          </p:stCondLst>
                                        </p:cTn>
                                        <p:tgtEl>
                                          <p:spTgt spid="40"/>
                                        </p:tgtEl>
                                        <p:attrNameLst>
                                          <p:attrName>style.visibility</p:attrName>
                                        </p:attrNameLst>
                                      </p:cBhvr>
                                      <p:to>
                                        <p:strVal val="visible"/>
                                      </p:to>
                                    </p:set>
                                    <p:animEffect filter="fade" transition="in">
                                      <p:cBhvr>
                                        <p:cTn dur="500" id="30"/>
                                        <p:tgtEl>
                                          <p:spTgt spid="40"/>
                                        </p:tgtEl>
                                      </p:cBhvr>
                                    </p:animEffect>
                                  </p:childTnLst>
                                </p:cTn>
                              </p:par>
                              <p:par>
                                <p:cTn fill="hold" id="31" nodeType="withEffect" presetClass="entr" presetID="10" presetSubtype="0">
                                  <p:stCondLst>
                                    <p:cond delay="0"/>
                                  </p:stCondLst>
                                  <p:childTnLst>
                                    <p:set>
                                      <p:cBhvr>
                                        <p:cTn dur="1" fill="hold" id="32">
                                          <p:stCondLst>
                                            <p:cond delay="0"/>
                                          </p:stCondLst>
                                        </p:cTn>
                                        <p:tgtEl>
                                          <p:spTgt spid="43"/>
                                        </p:tgtEl>
                                        <p:attrNameLst>
                                          <p:attrName>style.visibility</p:attrName>
                                        </p:attrNameLst>
                                      </p:cBhvr>
                                      <p:to>
                                        <p:strVal val="visible"/>
                                      </p:to>
                                    </p:set>
                                    <p:animEffect filter="fade" transition="in">
                                      <p:cBhvr>
                                        <p:cTn dur="500" id="33"/>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3"/>
      <p:bldP grpId="0" spid="51"/>
      <p:bldP grpId="0" spid="5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rcRect b="1009" r="537"/>
          <a:stretch>
            <a:fillRect/>
          </a:stretch>
        </p:blipFill>
        <p:spPr>
          <a:xfrm flipH="1" flipV="1">
            <a:off x="0" y="0"/>
            <a:ext cx="6739951" cy="5137152"/>
          </a:xfrm>
          <a:prstGeom prst="rect">
            <a:avLst/>
          </a:prstGeom>
        </p:spPr>
      </p:pic>
      <p:grpSp>
        <p:nvGrpSpPr>
          <p:cNvPr id="10" name="组合 9"/>
          <p:cNvGrpSpPr/>
          <p:nvPr/>
        </p:nvGrpSpPr>
        <p:grpSpPr>
          <a:xfrm>
            <a:off x="5342001" y="2263775"/>
            <a:ext cx="5661144" cy="2041355"/>
            <a:chOff x="5342001" y="2263775"/>
            <a:chExt cx="5661144" cy="2041355"/>
          </a:xfrm>
        </p:grpSpPr>
        <p:sp>
          <p:nvSpPr>
            <p:cNvPr id="3" name="矩形 2"/>
            <p:cNvSpPr/>
            <p:nvPr/>
          </p:nvSpPr>
          <p:spPr>
            <a:xfrm>
              <a:off x="7467464" y="3014507"/>
              <a:ext cx="3535680" cy="762000"/>
            </a:xfrm>
            <a:prstGeom prst="rect">
              <a:avLst/>
            </a:prstGeom>
          </p:spPr>
          <p:txBody>
            <a:bodyPr wrap="none">
              <a:spAutoFit/>
              <a:scene3d>
                <a:camera prst="orthographicFront"/>
                <a:lightRig dir="t" rig="threePt"/>
              </a:scene3d>
              <a:sp3d contourW="12700"/>
            </a:bodyPr>
            <a:lstStyle/>
            <a:p>
              <a:pPr algn="r"/>
              <a:r>
                <a:rPr altLang="en-US" b="1" lang="zh-CN" smtClean="0" sz="4400">
                  <a:solidFill>
                    <a:schemeClr val="accent1"/>
                  </a:solidFill>
                </a:rPr>
                <a:t>活动经费预算</a:t>
              </a:r>
            </a:p>
          </p:txBody>
        </p:sp>
        <p:sp>
          <p:nvSpPr>
            <p:cNvPr id="4" name="矩形 3"/>
            <p:cNvSpPr/>
            <p:nvPr/>
          </p:nvSpPr>
          <p:spPr>
            <a:xfrm>
              <a:off x="8770409" y="2263775"/>
              <a:ext cx="2232739" cy="701040"/>
            </a:xfrm>
            <a:prstGeom prst="rect">
              <a:avLst/>
            </a:prstGeom>
          </p:spPr>
          <p:txBody>
            <a:bodyPr wrap="none">
              <a:spAutoFit/>
              <a:scene3d>
                <a:camera prst="orthographicFront"/>
                <a:lightRig dir="t" rig="threePt"/>
              </a:scene3d>
              <a:sp3d contourW="12700"/>
            </a:bodyPr>
            <a:lstStyle/>
            <a:p>
              <a:pPr algn="r"/>
              <a:r>
                <a:rPr altLang="zh-CN" b="1" lang="en-US" smtClean="0" sz="4000">
                  <a:solidFill>
                    <a:schemeClr val="accent1"/>
                  </a:solidFill>
                </a:rPr>
                <a:t>PART 05</a:t>
              </a:r>
            </a:p>
          </p:txBody>
        </p:sp>
        <p:sp>
          <p:nvSpPr>
            <p:cNvPr id="5" name="文本框 4"/>
            <p:cNvSpPr txBox="1"/>
            <p:nvPr/>
          </p:nvSpPr>
          <p:spPr>
            <a:xfrm>
              <a:off x="5342001" y="3826795"/>
              <a:ext cx="5661144" cy="473659"/>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100">
                  <a:solidFill>
                    <a:schemeClr val="tx1">
                      <a:lumMod val="65000"/>
                      <a:lumOff val="35000"/>
                    </a:schemeClr>
                  </a:solidFill>
                  <a:latin typeface="+mj-ea"/>
                  <a:ea typeface="+mj-ea"/>
                </a:rPr>
                <a:t>The user can demonstrate on a projector or computer, or print the presentation and make it into a film to be used in a wider field</a:t>
              </a:r>
            </a:p>
          </p:txBody>
        </p:sp>
      </p:grpSp>
      <p:grpSp>
        <p:nvGrpSpPr>
          <p:cNvPr id="11" name="组合 10"/>
          <p:cNvGrpSpPr/>
          <p:nvPr/>
        </p:nvGrpSpPr>
        <p:grpSpPr>
          <a:xfrm>
            <a:off x="3169317" y="5137953"/>
            <a:ext cx="7834254" cy="400110"/>
            <a:chOff x="3169317" y="5137953"/>
            <a:chExt cx="7834254" cy="400110"/>
          </a:xfrm>
        </p:grpSpPr>
        <p:sp>
          <p:nvSpPr>
            <p:cNvPr id="6" name="矩形 5"/>
            <p:cNvSpPr/>
            <p:nvPr/>
          </p:nvSpPr>
          <p:spPr>
            <a:xfrm>
              <a:off x="3186606"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成本控制</a:t>
              </a:r>
            </a:p>
          </p:txBody>
        </p:sp>
        <p:sp>
          <p:nvSpPr>
            <p:cNvPr id="7" name="矩形 6"/>
            <p:cNvSpPr/>
            <p:nvPr/>
          </p:nvSpPr>
          <p:spPr>
            <a:xfrm>
              <a:off x="5202135"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资金分配</a:t>
              </a:r>
            </a:p>
          </p:txBody>
        </p:sp>
        <p:sp>
          <p:nvSpPr>
            <p:cNvPr id="8" name="矩形 7"/>
            <p:cNvSpPr/>
            <p:nvPr/>
          </p:nvSpPr>
          <p:spPr>
            <a:xfrm>
              <a:off x="7217664"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应急预案</a:t>
              </a:r>
            </a:p>
          </p:txBody>
        </p:sp>
        <p:sp>
          <p:nvSpPr>
            <p:cNvPr id="9" name="矩形 8"/>
            <p:cNvSpPr/>
            <p:nvPr/>
          </p:nvSpPr>
          <p:spPr>
            <a:xfrm>
              <a:off x="9233193"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其他成本</a:t>
              </a:r>
            </a:p>
          </p:txBody>
        </p:sp>
      </p:grpSp>
    </p:spTree>
    <p:extLst>
      <p:ext uri="{BB962C8B-B14F-4D97-AF65-F5344CB8AC3E}">
        <p14:creationId val="3290554757"/>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1+#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占位符 28"/>
          <p:cNvPicPr>
            <a:picLocks noChangeAspect="1" noGrp="1"/>
          </p:cNvPicPr>
          <p:nvPr>
            <p:ph idx="10" sz="quarter" type="pic"/>
          </p:nvPr>
        </p:nvPicPr>
        <p:blipFill>
          <a:blip r:embed="rId3">
            <a:extLst>
              <a:ext uri="{28A0092B-C50C-407E-A947-70E740481C1C}">
                <a14:useLocalDpi val="0"/>
              </a:ext>
            </a:extLst>
          </a:blip>
          <a:srcRect l="98" r="98"/>
          <a:stretch>
            <a:fillRect/>
          </a:stretch>
        </p:blipFill>
        <p:spPr/>
      </p:pic>
      <p:pic>
        <p:nvPicPr>
          <p:cNvPr id="31" name="图片占位符 30"/>
          <p:cNvPicPr>
            <a:picLocks noChangeAspect="1" noGrp="1"/>
          </p:cNvPicPr>
          <p:nvPr>
            <p:ph idx="11" sz="quarter" type="pic"/>
          </p:nvPr>
        </p:nvPicPr>
        <p:blipFill>
          <a:blip r:embed="rId4">
            <a:extLst>
              <a:ext uri="{28A0092B-C50C-407E-A947-70E740481C1C}">
                <a14:useLocalDpi val="0"/>
              </a:ext>
            </a:extLst>
          </a:blip>
          <a:srcRect b="63" t="63"/>
          <a:stretch>
            <a:fillRect/>
          </a:stretch>
        </p:blipFill>
        <p:spPr/>
      </p:pic>
      <p:pic>
        <p:nvPicPr>
          <p:cNvPr id="33" name="图片占位符 32"/>
          <p:cNvPicPr>
            <a:picLocks noChangeAspect="1" noGrp="1"/>
          </p:cNvPicPr>
          <p:nvPr>
            <p:ph idx="12" sz="quarter" type="pic"/>
          </p:nvPr>
        </p:nvPicPr>
        <p:blipFill>
          <a:blip r:embed="rId5">
            <a:extLst>
              <a:ext uri="{28A0092B-C50C-407E-A947-70E740481C1C}">
                <a14:useLocalDpi val="0"/>
              </a:ext>
            </a:extLst>
          </a:blip>
          <a:srcRect l="96" r="96"/>
          <a:stretch>
            <a:fillRect/>
          </a:stretch>
        </p:blipFill>
        <p:spPr/>
      </p:pic>
      <p:pic>
        <p:nvPicPr>
          <p:cNvPr id="35" name="图片占位符 34"/>
          <p:cNvPicPr>
            <a:picLocks noChangeAspect="1" noGrp="1"/>
          </p:cNvPicPr>
          <p:nvPr>
            <p:ph idx="13" sz="quarter" type="pic"/>
          </p:nvPr>
        </p:nvPicPr>
        <p:blipFill>
          <a:blip r:embed="rId6">
            <a:extLst>
              <a:ext uri="{28A0092B-C50C-407E-A947-70E740481C1C}">
                <a14:useLocalDpi val="0"/>
              </a:ext>
            </a:extLst>
          </a:blip>
          <a:srcRect b="71" t="71"/>
          <a:stretch>
            <a:fillRect/>
          </a:stretch>
        </p:blipFill>
        <p:spPr/>
      </p:pic>
      <p:grpSp>
        <p:nvGrpSpPr>
          <p:cNvPr id="36" name="组合 35"/>
          <p:cNvGrpSpPr/>
          <p:nvPr/>
        </p:nvGrpSpPr>
        <p:grpSpPr>
          <a:xfrm>
            <a:off x="1042089" y="4091684"/>
            <a:ext cx="2241974" cy="1220554"/>
            <a:chOff x="1866391" y="3891261"/>
            <a:chExt cx="2241974" cy="1220554"/>
          </a:xfrm>
        </p:grpSpPr>
        <p:sp>
          <p:nvSpPr>
            <p:cNvPr id="37" name="矩形 36"/>
            <p:cNvSpPr/>
            <p:nvPr/>
          </p:nvSpPr>
          <p:spPr>
            <a:xfrm>
              <a:off x="1866391" y="4243886"/>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38" name="矩形 37"/>
            <p:cNvSpPr/>
            <p:nvPr/>
          </p:nvSpPr>
          <p:spPr>
            <a:xfrm>
              <a:off x="1866391" y="389126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grpSp>
      <p:grpSp>
        <p:nvGrpSpPr>
          <p:cNvPr id="39" name="组合 38"/>
          <p:cNvGrpSpPr/>
          <p:nvPr/>
        </p:nvGrpSpPr>
        <p:grpSpPr>
          <a:xfrm>
            <a:off x="3740018" y="4091684"/>
            <a:ext cx="2241974" cy="1220554"/>
            <a:chOff x="1866391" y="3891261"/>
            <a:chExt cx="2241974" cy="1220554"/>
          </a:xfrm>
        </p:grpSpPr>
        <p:sp>
          <p:nvSpPr>
            <p:cNvPr id="40" name="矩形 39"/>
            <p:cNvSpPr/>
            <p:nvPr/>
          </p:nvSpPr>
          <p:spPr>
            <a:xfrm>
              <a:off x="1866391" y="4243886"/>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41" name="矩形 40"/>
            <p:cNvSpPr/>
            <p:nvPr/>
          </p:nvSpPr>
          <p:spPr>
            <a:xfrm>
              <a:off x="1866391" y="389126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grpSp>
      <p:grpSp>
        <p:nvGrpSpPr>
          <p:cNvPr id="42" name="组合 41"/>
          <p:cNvGrpSpPr/>
          <p:nvPr/>
        </p:nvGrpSpPr>
        <p:grpSpPr>
          <a:xfrm>
            <a:off x="6510371" y="4091684"/>
            <a:ext cx="2241974" cy="1220554"/>
            <a:chOff x="1866391" y="3891261"/>
            <a:chExt cx="2241974" cy="1220554"/>
          </a:xfrm>
        </p:grpSpPr>
        <p:sp>
          <p:nvSpPr>
            <p:cNvPr id="43" name="矩形 42"/>
            <p:cNvSpPr/>
            <p:nvPr/>
          </p:nvSpPr>
          <p:spPr>
            <a:xfrm>
              <a:off x="1866392" y="4243886"/>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44" name="矩形 43"/>
            <p:cNvSpPr/>
            <p:nvPr/>
          </p:nvSpPr>
          <p:spPr>
            <a:xfrm>
              <a:off x="1866392" y="389126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grpSp>
      <p:grpSp>
        <p:nvGrpSpPr>
          <p:cNvPr id="45" name="组合 44"/>
          <p:cNvGrpSpPr/>
          <p:nvPr/>
        </p:nvGrpSpPr>
        <p:grpSpPr>
          <a:xfrm>
            <a:off x="8923423" y="4091684"/>
            <a:ext cx="2241974" cy="1220554"/>
            <a:chOff x="1866391" y="3891261"/>
            <a:chExt cx="2241974" cy="1220554"/>
          </a:xfrm>
        </p:grpSpPr>
        <p:sp>
          <p:nvSpPr>
            <p:cNvPr id="46" name="矩形 45"/>
            <p:cNvSpPr/>
            <p:nvPr/>
          </p:nvSpPr>
          <p:spPr>
            <a:xfrm>
              <a:off x="1866391" y="4243886"/>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47" name="矩形 46"/>
            <p:cNvSpPr/>
            <p:nvPr/>
          </p:nvSpPr>
          <p:spPr>
            <a:xfrm>
              <a:off x="1866391" y="389126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grpSp>
      <p:pic>
        <p:nvPicPr>
          <p:cNvPr id="25" name="图片 24"/>
          <p:cNvPicPr>
            <a:picLocks noChangeAspect="1"/>
          </p:cNvPicPr>
          <p:nvPr/>
        </p:nvPicPr>
        <p:blipFill>
          <a:blip r:embed="rId7"/>
          <a:stretch>
            <a:fillRect/>
          </a:stretch>
        </p:blipFill>
        <p:spPr>
          <a:xfrm rot="16200000">
            <a:off x="145169" y="-145167"/>
            <a:ext cx="1268414" cy="1558750"/>
          </a:xfrm>
          <a:prstGeom prst="rect">
            <a:avLst/>
          </a:prstGeom>
        </p:spPr>
      </p:pic>
      <p:grpSp>
        <p:nvGrpSpPr>
          <p:cNvPr id="26" name="组合 25"/>
          <p:cNvGrpSpPr/>
          <p:nvPr/>
        </p:nvGrpSpPr>
        <p:grpSpPr>
          <a:xfrm>
            <a:off x="1785305" y="394109"/>
            <a:ext cx="4440139" cy="712314"/>
            <a:chOff x="1451102" y="1713400"/>
            <a:chExt cx="4440139" cy="712314"/>
          </a:xfrm>
        </p:grpSpPr>
        <p:grpSp>
          <p:nvGrpSpPr>
            <p:cNvPr id="27" name="组合 26"/>
            <p:cNvGrpSpPr/>
            <p:nvPr/>
          </p:nvGrpSpPr>
          <p:grpSpPr>
            <a:xfrm>
              <a:off x="1451102" y="1713400"/>
              <a:ext cx="2998505" cy="535920"/>
              <a:chOff x="5906988" y="1931114"/>
              <a:chExt cx="2998505" cy="535920"/>
            </a:xfrm>
          </p:grpSpPr>
          <p:sp>
            <p:nvSpPr>
              <p:cNvPr id="30" name="矩形 29"/>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活动经费预算</a:t>
                </a:r>
              </a:p>
            </p:txBody>
          </p:sp>
          <p:sp>
            <p:nvSpPr>
              <p:cNvPr id="32" name="矩形 31"/>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05.</a:t>
                </a:r>
              </a:p>
            </p:txBody>
          </p:sp>
        </p:grpSp>
        <p:sp>
          <p:nvSpPr>
            <p:cNvPr id="28" name="文本框 27"/>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35310889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1000" id="7"/>
                                        <p:tgtEl>
                                          <p:spTgt spid="29"/>
                                        </p:tgtEl>
                                      </p:cBhvr>
                                    </p:animEffect>
                                    <p:anim calcmode="lin" valueType="num">
                                      <p:cBhvr>
                                        <p:cTn dur="1000" fill="hold" id="8"/>
                                        <p:tgtEl>
                                          <p:spTgt spid="29"/>
                                        </p:tgtEl>
                                        <p:attrNameLst>
                                          <p:attrName>ppt_x</p:attrName>
                                        </p:attrNameLst>
                                      </p:cBhvr>
                                      <p:tavLst>
                                        <p:tav tm="0">
                                          <p:val>
                                            <p:strVal val="#ppt_x"/>
                                          </p:val>
                                        </p:tav>
                                        <p:tav tm="100000">
                                          <p:val>
                                            <p:strVal val="#ppt_x"/>
                                          </p:val>
                                        </p:tav>
                                      </p:tavLst>
                                    </p:anim>
                                    <p:anim calcmode="lin" valueType="num">
                                      <p:cBhvr>
                                        <p:cTn decel="100000" dur="900" fill="hold" id="9"/>
                                        <p:tgtEl>
                                          <p:spTgt spid="29"/>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9"/>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250"/>
                                  </p:stCondLst>
                                  <p:childTnLst>
                                    <p:set>
                                      <p:cBhvr>
                                        <p:cTn dur="1" fill="hold" id="12">
                                          <p:stCondLst>
                                            <p:cond delay="0"/>
                                          </p:stCondLst>
                                        </p:cTn>
                                        <p:tgtEl>
                                          <p:spTgt spid="31"/>
                                        </p:tgtEl>
                                        <p:attrNameLst>
                                          <p:attrName>style.visibility</p:attrName>
                                        </p:attrNameLst>
                                      </p:cBhvr>
                                      <p:to>
                                        <p:strVal val="visible"/>
                                      </p:to>
                                    </p:set>
                                    <p:animEffect filter="fade" transition="in">
                                      <p:cBhvr>
                                        <p:cTn dur="1000" id="13"/>
                                        <p:tgtEl>
                                          <p:spTgt spid="31"/>
                                        </p:tgtEl>
                                      </p:cBhvr>
                                    </p:animEffect>
                                    <p:anim calcmode="lin" valueType="num">
                                      <p:cBhvr>
                                        <p:cTn dur="1000" fill="hold" id="14"/>
                                        <p:tgtEl>
                                          <p:spTgt spid="31"/>
                                        </p:tgtEl>
                                        <p:attrNameLst>
                                          <p:attrName>ppt_x</p:attrName>
                                        </p:attrNameLst>
                                      </p:cBhvr>
                                      <p:tavLst>
                                        <p:tav tm="0">
                                          <p:val>
                                            <p:strVal val="#ppt_x"/>
                                          </p:val>
                                        </p:tav>
                                        <p:tav tm="100000">
                                          <p:val>
                                            <p:strVal val="#ppt_x"/>
                                          </p:val>
                                        </p:tav>
                                      </p:tavLst>
                                    </p:anim>
                                    <p:anim calcmode="lin" valueType="num">
                                      <p:cBhvr>
                                        <p:cTn decel="100000" dur="900" fill="hold" id="15"/>
                                        <p:tgtEl>
                                          <p:spTgt spid="31"/>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31"/>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500"/>
                                  </p:stCondLst>
                                  <p:childTnLst>
                                    <p:set>
                                      <p:cBhvr>
                                        <p:cTn dur="1" fill="hold" id="18">
                                          <p:stCondLst>
                                            <p:cond delay="0"/>
                                          </p:stCondLst>
                                        </p:cTn>
                                        <p:tgtEl>
                                          <p:spTgt spid="33"/>
                                        </p:tgtEl>
                                        <p:attrNameLst>
                                          <p:attrName>style.visibility</p:attrName>
                                        </p:attrNameLst>
                                      </p:cBhvr>
                                      <p:to>
                                        <p:strVal val="visible"/>
                                      </p:to>
                                    </p:set>
                                    <p:animEffect filter="fade" transition="in">
                                      <p:cBhvr>
                                        <p:cTn dur="1000" id="19"/>
                                        <p:tgtEl>
                                          <p:spTgt spid="33"/>
                                        </p:tgtEl>
                                      </p:cBhvr>
                                    </p:animEffect>
                                    <p:anim calcmode="lin" valueType="num">
                                      <p:cBhvr>
                                        <p:cTn dur="1000" fill="hold" id="20"/>
                                        <p:tgtEl>
                                          <p:spTgt spid="33"/>
                                        </p:tgtEl>
                                        <p:attrNameLst>
                                          <p:attrName>ppt_x</p:attrName>
                                        </p:attrNameLst>
                                      </p:cBhvr>
                                      <p:tavLst>
                                        <p:tav tm="0">
                                          <p:val>
                                            <p:strVal val="#ppt_x"/>
                                          </p:val>
                                        </p:tav>
                                        <p:tav tm="100000">
                                          <p:val>
                                            <p:strVal val="#ppt_x"/>
                                          </p:val>
                                        </p:tav>
                                      </p:tavLst>
                                    </p:anim>
                                    <p:anim calcmode="lin" valueType="num">
                                      <p:cBhvr>
                                        <p:cTn decel="100000" dur="900" fill="hold" id="21"/>
                                        <p:tgtEl>
                                          <p:spTgt spid="33"/>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33"/>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750"/>
                                  </p:stCondLst>
                                  <p:childTnLst>
                                    <p:set>
                                      <p:cBhvr>
                                        <p:cTn dur="1" fill="hold" id="24">
                                          <p:stCondLst>
                                            <p:cond delay="0"/>
                                          </p:stCondLst>
                                        </p:cTn>
                                        <p:tgtEl>
                                          <p:spTgt spid="35"/>
                                        </p:tgtEl>
                                        <p:attrNameLst>
                                          <p:attrName>style.visibility</p:attrName>
                                        </p:attrNameLst>
                                      </p:cBhvr>
                                      <p:to>
                                        <p:strVal val="visible"/>
                                      </p:to>
                                    </p:set>
                                    <p:animEffect filter="fade" transition="in">
                                      <p:cBhvr>
                                        <p:cTn dur="1000" id="25"/>
                                        <p:tgtEl>
                                          <p:spTgt spid="35"/>
                                        </p:tgtEl>
                                      </p:cBhvr>
                                    </p:animEffect>
                                    <p:anim calcmode="lin" valueType="num">
                                      <p:cBhvr>
                                        <p:cTn dur="1000" fill="hold" id="26"/>
                                        <p:tgtEl>
                                          <p:spTgt spid="35"/>
                                        </p:tgtEl>
                                        <p:attrNameLst>
                                          <p:attrName>ppt_x</p:attrName>
                                        </p:attrNameLst>
                                      </p:cBhvr>
                                      <p:tavLst>
                                        <p:tav tm="0">
                                          <p:val>
                                            <p:strVal val="#ppt_x"/>
                                          </p:val>
                                        </p:tav>
                                        <p:tav tm="100000">
                                          <p:val>
                                            <p:strVal val="#ppt_x"/>
                                          </p:val>
                                        </p:tav>
                                      </p:tavLst>
                                    </p:anim>
                                    <p:anim calcmode="lin" valueType="num">
                                      <p:cBhvr>
                                        <p:cTn decel="100000" dur="900" fill="hold" id="27"/>
                                        <p:tgtEl>
                                          <p:spTgt spid="35"/>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fill="hold" id="29" nodeType="afterGroup">
                            <p:stCondLst>
                              <p:cond delay="1750"/>
                            </p:stCondLst>
                            <p:childTnLst>
                              <p:par>
                                <p:cTn fill="hold" id="30" nodeType="afterEffect" presetClass="entr" presetID="22" presetSubtype="1">
                                  <p:stCondLst>
                                    <p:cond delay="0"/>
                                  </p:stCondLst>
                                  <p:childTnLst>
                                    <p:set>
                                      <p:cBhvr>
                                        <p:cTn dur="1" fill="hold" id="31">
                                          <p:stCondLst>
                                            <p:cond delay="0"/>
                                          </p:stCondLst>
                                        </p:cTn>
                                        <p:tgtEl>
                                          <p:spTgt spid="36"/>
                                        </p:tgtEl>
                                        <p:attrNameLst>
                                          <p:attrName>style.visibility</p:attrName>
                                        </p:attrNameLst>
                                      </p:cBhvr>
                                      <p:to>
                                        <p:strVal val="visible"/>
                                      </p:to>
                                    </p:set>
                                    <p:animEffect filter="wipe(up)" transition="in">
                                      <p:cBhvr>
                                        <p:cTn dur="500" id="32"/>
                                        <p:tgtEl>
                                          <p:spTgt spid="36"/>
                                        </p:tgtEl>
                                      </p:cBhvr>
                                    </p:animEffect>
                                  </p:childTnLst>
                                </p:cTn>
                              </p:par>
                            </p:childTnLst>
                          </p:cTn>
                        </p:par>
                        <p:par>
                          <p:cTn fill="hold" id="33" nodeType="afterGroup">
                            <p:stCondLst>
                              <p:cond delay="2250"/>
                            </p:stCondLst>
                            <p:childTnLst>
                              <p:par>
                                <p:cTn fill="hold" id="34" nodeType="afterEffect" presetClass="entr" presetID="22" presetSubtype="1">
                                  <p:stCondLst>
                                    <p:cond delay="0"/>
                                  </p:stCondLst>
                                  <p:childTnLst>
                                    <p:set>
                                      <p:cBhvr>
                                        <p:cTn dur="1" fill="hold" id="35">
                                          <p:stCondLst>
                                            <p:cond delay="0"/>
                                          </p:stCondLst>
                                        </p:cTn>
                                        <p:tgtEl>
                                          <p:spTgt spid="39"/>
                                        </p:tgtEl>
                                        <p:attrNameLst>
                                          <p:attrName>style.visibility</p:attrName>
                                        </p:attrNameLst>
                                      </p:cBhvr>
                                      <p:to>
                                        <p:strVal val="visible"/>
                                      </p:to>
                                    </p:set>
                                    <p:animEffect filter="wipe(up)" transition="in">
                                      <p:cBhvr>
                                        <p:cTn dur="500" id="36"/>
                                        <p:tgtEl>
                                          <p:spTgt spid="39"/>
                                        </p:tgtEl>
                                      </p:cBhvr>
                                    </p:animEffect>
                                  </p:childTnLst>
                                </p:cTn>
                              </p:par>
                            </p:childTnLst>
                          </p:cTn>
                        </p:par>
                        <p:par>
                          <p:cTn fill="hold" id="37" nodeType="afterGroup">
                            <p:stCondLst>
                              <p:cond delay="2750"/>
                            </p:stCondLst>
                            <p:childTnLst>
                              <p:par>
                                <p:cTn fill="hold" id="38" nodeType="afterEffect" presetClass="entr" presetID="22" presetSubtype="1">
                                  <p:stCondLst>
                                    <p:cond delay="0"/>
                                  </p:stCondLst>
                                  <p:childTnLst>
                                    <p:set>
                                      <p:cBhvr>
                                        <p:cTn dur="1" fill="hold" id="39">
                                          <p:stCondLst>
                                            <p:cond delay="0"/>
                                          </p:stCondLst>
                                        </p:cTn>
                                        <p:tgtEl>
                                          <p:spTgt spid="42"/>
                                        </p:tgtEl>
                                        <p:attrNameLst>
                                          <p:attrName>style.visibility</p:attrName>
                                        </p:attrNameLst>
                                      </p:cBhvr>
                                      <p:to>
                                        <p:strVal val="visible"/>
                                      </p:to>
                                    </p:set>
                                    <p:animEffect filter="wipe(up)" transition="in">
                                      <p:cBhvr>
                                        <p:cTn dur="500" id="40"/>
                                        <p:tgtEl>
                                          <p:spTgt spid="42"/>
                                        </p:tgtEl>
                                      </p:cBhvr>
                                    </p:animEffect>
                                  </p:childTnLst>
                                </p:cTn>
                              </p:par>
                            </p:childTnLst>
                          </p:cTn>
                        </p:par>
                        <p:par>
                          <p:cTn fill="hold" id="41" nodeType="afterGroup">
                            <p:stCondLst>
                              <p:cond delay="3250"/>
                            </p:stCondLst>
                            <p:childTnLst>
                              <p:par>
                                <p:cTn fill="hold" id="42" nodeType="afterEffect" presetClass="entr" presetID="22" presetSubtype="1">
                                  <p:stCondLst>
                                    <p:cond delay="0"/>
                                  </p:stCondLst>
                                  <p:childTnLst>
                                    <p:set>
                                      <p:cBhvr>
                                        <p:cTn dur="1" fill="hold" id="43">
                                          <p:stCondLst>
                                            <p:cond delay="0"/>
                                          </p:stCondLst>
                                        </p:cTn>
                                        <p:tgtEl>
                                          <p:spTgt spid="45"/>
                                        </p:tgtEl>
                                        <p:attrNameLst>
                                          <p:attrName>style.visibility</p:attrName>
                                        </p:attrNameLst>
                                      </p:cBhvr>
                                      <p:to>
                                        <p:strVal val="visible"/>
                                      </p:to>
                                    </p:set>
                                    <p:animEffect filter="wipe(up)" transition="in">
                                      <p:cBhvr>
                                        <p:cTn dur="500" id="44"/>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3217364" y="4031994"/>
            <a:ext cx="1405421" cy="1405421"/>
            <a:chOff x="3217364" y="4031994"/>
            <a:chExt cx="1405421" cy="1405421"/>
          </a:xfrm>
        </p:grpSpPr>
        <p:grpSp>
          <p:nvGrpSpPr>
            <p:cNvPr id="13" name="组合 12"/>
            <p:cNvGrpSpPr/>
            <p:nvPr/>
          </p:nvGrpSpPr>
          <p:grpSpPr>
            <a:xfrm>
              <a:off x="3217364" y="4031994"/>
              <a:ext cx="1405421" cy="1405421"/>
              <a:chOff x="6248400" y="2204088"/>
              <a:chExt cx="1190172" cy="1190172"/>
            </a:xfrm>
          </p:grpSpPr>
          <p:sp>
            <p:nvSpPr>
              <p:cNvPr id="14" name="弧形 13"/>
              <p:cNvSpPr/>
              <p:nvPr/>
            </p:nvSpPr>
            <p:spPr>
              <a:xfrm>
                <a:off x="6248400" y="2204088"/>
                <a:ext cx="1190172" cy="1190172"/>
              </a:xfrm>
              <a:prstGeom prst="arc">
                <a:avLst>
                  <a:gd fmla="val 17413491" name="adj1"/>
                  <a:gd fmla="val 16207428" name="adj2"/>
                </a:avLst>
              </a:prstGeom>
              <a:ln cap="rnd" w="114300">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15" name="弧形 14"/>
              <p:cNvSpPr/>
              <p:nvPr/>
            </p:nvSpPr>
            <p:spPr>
              <a:xfrm>
                <a:off x="6248400" y="2204088"/>
                <a:ext cx="1190172" cy="1190172"/>
              </a:xfrm>
              <a:prstGeom prst="arc">
                <a:avLst>
                  <a:gd fmla="val 16200000" name="adj1"/>
                  <a:gd fmla="val 8978783" name="adj2"/>
                </a:avLst>
              </a:prstGeom>
              <a:ln cap="rnd" w="114300">
                <a:solidFill>
                  <a:schemeClr val="accent6"/>
                </a:solidFill>
                <a:round/>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grpSp>
        <p:sp>
          <p:nvSpPr>
            <p:cNvPr id="16" name="Freeform 33"/>
            <p:cNvSpPr>
              <a:spLocks noEditPoints="1"/>
            </p:cNvSpPr>
            <p:nvPr/>
          </p:nvSpPr>
          <p:spPr bwMode="auto">
            <a:xfrm>
              <a:off x="3677980" y="4502929"/>
              <a:ext cx="484188" cy="463550"/>
            </a:xfrm>
            <a:custGeom>
              <a:gdLst>
                <a:gd fmla="*/ 167 w 207" name="T0"/>
                <a:gd fmla="*/ 48 h 198" name="T1"/>
                <a:gd fmla="*/ 32 w 207" name="T2"/>
                <a:gd fmla="*/ 0 h 198" name="T3"/>
                <a:gd fmla="*/ 32 w 207" name="T4"/>
                <a:gd fmla="*/ 18 h 198" name="T5"/>
                <a:gd fmla="*/ 141 w 207" name="T6"/>
                <a:gd fmla="*/ 48 h 198" name="T7"/>
                <a:gd fmla="*/ 0 w 207" name="T8"/>
                <a:gd fmla="*/ 68 h 198" name="T9"/>
                <a:gd fmla="*/ 20 w 207" name="T10"/>
                <a:gd fmla="*/ 198 h 198" name="T11"/>
                <a:gd fmla="*/ 207 w 207" name="T12"/>
                <a:gd fmla="*/ 178 h 198" name="T13"/>
                <a:gd fmla="*/ 187 w 207" name="T14"/>
                <a:gd fmla="*/ 48 h 198" name="T15"/>
                <a:gd fmla="*/ 187 w 207" name="T16"/>
                <a:gd fmla="*/ 190 h 198" name="T17"/>
                <a:gd fmla="*/ 8 w 207" name="T18"/>
                <a:gd fmla="*/ 178 h 198" name="T19"/>
                <a:gd fmla="*/ 20 w 207" name="T20"/>
                <a:gd fmla="*/ 56 h 198" name="T21"/>
                <a:gd fmla="*/ 199 w 207" name="T22"/>
                <a:gd fmla="*/ 68 h 198" name="T23"/>
                <a:gd fmla="*/ 20 w 207" name="T24"/>
                <a:gd fmla="*/ 72 h 198" name="T25"/>
                <a:gd fmla="*/ 184 w 207" name="T26"/>
                <a:gd fmla="*/ 112 h 198" name="T27"/>
                <a:gd fmla="*/ 61 w 207" name="T28"/>
                <a:gd fmla="*/ 88 h 198" name="T29"/>
                <a:gd fmla="*/ 55 w 207" name="T30"/>
                <a:gd fmla="*/ 88 h 198" name="T31"/>
                <a:gd fmla="*/ 20 w 207" name="T32"/>
                <a:gd fmla="*/ 112 h 198" name="T33"/>
                <a:gd fmla="*/ 34 w 207" name="T34"/>
                <a:gd fmla="*/ 131 h 198" name="T35"/>
                <a:gd fmla="*/ 28 w 207" name="T36"/>
                <a:gd fmla="*/ 180 h 198" name="T37"/>
                <a:gd fmla="*/ 22 w 207" name="T38"/>
                <a:gd fmla="*/ 131 h 198" name="T39"/>
                <a:gd fmla="*/ 34 w 207" name="T40"/>
                <a:gd fmla="*/ 131 h 198" name="T41"/>
                <a:gd fmla="*/ 56 w 207" name="T42"/>
                <a:gd fmla="*/ 174 h 198" name="T43"/>
                <a:gd fmla="*/ 44 w 207" name="T44"/>
                <a:gd fmla="*/ 174 h 198" name="T45"/>
                <a:gd fmla="*/ 50 w 207" name="T46"/>
                <a:gd fmla="*/ 125 h 198" name="T47"/>
                <a:gd fmla="*/ 77 w 207" name="T48"/>
                <a:gd fmla="*/ 131 h 198" name="T49"/>
                <a:gd fmla="*/ 71 w 207" name="T50"/>
                <a:gd fmla="*/ 180 h 198" name="T51"/>
                <a:gd fmla="*/ 65 w 207" name="T52"/>
                <a:gd fmla="*/ 131 h 198" name="T53"/>
                <a:gd fmla="*/ 77 w 207" name="T54"/>
                <a:gd fmla="*/ 131 h 198" name="T55"/>
                <a:gd fmla="*/ 99 w 207" name="T56"/>
                <a:gd fmla="*/ 174 h 198" name="T57"/>
                <a:gd fmla="*/ 87 w 207" name="T58"/>
                <a:gd fmla="*/ 174 h 198" name="T59"/>
                <a:gd fmla="*/ 93 w 207" name="T60"/>
                <a:gd fmla="*/ 125 h 198" name="T61"/>
                <a:gd fmla="*/ 121 w 207" name="T62"/>
                <a:gd fmla="*/ 131 h 198" name="T63"/>
                <a:gd fmla="*/ 115 w 207" name="T64"/>
                <a:gd fmla="*/ 180 h 198" name="T65"/>
                <a:gd fmla="*/ 109 w 207" name="T66"/>
                <a:gd fmla="*/ 131 h 198" name="T67"/>
                <a:gd fmla="*/ 121 w 207" name="T68"/>
                <a:gd fmla="*/ 131 h 198" name="T69"/>
                <a:gd fmla="*/ 143 w 207" name="T70"/>
                <a:gd fmla="*/ 174 h 198" name="T71"/>
                <a:gd fmla="*/ 131 w 207" name="T72"/>
                <a:gd fmla="*/ 174 h 198" name="T73"/>
                <a:gd fmla="*/ 137 w 207" name="T74"/>
                <a:gd fmla="*/ 125 h 198" name="T75"/>
                <a:gd fmla="*/ 184 w 207" name="T76"/>
                <a:gd fmla="*/ 138 h 198" name="T77"/>
                <a:gd fmla="*/ 159 w 207" name="T78"/>
                <a:gd fmla="*/ 138 h 198" name="T79"/>
                <a:gd fmla="*/ 184 w 207" name="T80"/>
                <a:gd fmla="*/ 138 h 198" name="T81"/>
                <a:gd fmla="*/ 171 w 207" name="T82"/>
                <a:gd fmla="*/ 180 h 198" name="T83"/>
                <a:gd fmla="*/ 171 w 207" name="T84"/>
                <a:gd fmla="*/ 159 h 19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8" w="206">
                  <a:moveTo>
                    <a:pt x="187" y="48"/>
                  </a:moveTo>
                  <a:cubicBezTo>
                    <a:pt x="167" y="48"/>
                    <a:pt x="167" y="48"/>
                    <a:pt x="167" y="48"/>
                  </a:cubicBezTo>
                  <a:cubicBezTo>
                    <a:pt x="40" y="7"/>
                    <a:pt x="40" y="7"/>
                    <a:pt x="40" y="7"/>
                  </a:cubicBezTo>
                  <a:cubicBezTo>
                    <a:pt x="39" y="3"/>
                    <a:pt x="36" y="0"/>
                    <a:pt x="32" y="0"/>
                  </a:cubicBezTo>
                  <a:cubicBezTo>
                    <a:pt x="27" y="0"/>
                    <a:pt x="23" y="4"/>
                    <a:pt x="23" y="9"/>
                  </a:cubicBezTo>
                  <a:cubicBezTo>
                    <a:pt x="23" y="14"/>
                    <a:pt x="27" y="18"/>
                    <a:pt x="32" y="18"/>
                  </a:cubicBezTo>
                  <a:cubicBezTo>
                    <a:pt x="34" y="18"/>
                    <a:pt x="36" y="16"/>
                    <a:pt x="38" y="15"/>
                  </a:cubicBezTo>
                  <a:cubicBezTo>
                    <a:pt x="141" y="48"/>
                    <a:pt x="141" y="48"/>
                    <a:pt x="141" y="48"/>
                  </a:cubicBezTo>
                  <a:cubicBezTo>
                    <a:pt x="20" y="48"/>
                    <a:pt x="20" y="48"/>
                    <a:pt x="20" y="48"/>
                  </a:cubicBezTo>
                  <a:cubicBezTo>
                    <a:pt x="9" y="48"/>
                    <a:pt x="0" y="57"/>
                    <a:pt x="0" y="68"/>
                  </a:cubicBezTo>
                  <a:cubicBezTo>
                    <a:pt x="0" y="178"/>
                    <a:pt x="0" y="178"/>
                    <a:pt x="0" y="178"/>
                  </a:cubicBezTo>
                  <a:cubicBezTo>
                    <a:pt x="0" y="189"/>
                    <a:pt x="9" y="198"/>
                    <a:pt x="20" y="198"/>
                  </a:cubicBezTo>
                  <a:cubicBezTo>
                    <a:pt x="187" y="198"/>
                    <a:pt x="187" y="198"/>
                    <a:pt x="187" y="198"/>
                  </a:cubicBezTo>
                  <a:cubicBezTo>
                    <a:pt x="198" y="198"/>
                    <a:pt x="207" y="189"/>
                    <a:pt x="207" y="178"/>
                  </a:cubicBezTo>
                  <a:cubicBezTo>
                    <a:pt x="207" y="68"/>
                    <a:pt x="207" y="68"/>
                    <a:pt x="207" y="68"/>
                  </a:cubicBezTo>
                  <a:cubicBezTo>
                    <a:pt x="207" y="57"/>
                    <a:pt x="198" y="48"/>
                    <a:pt x="187" y="48"/>
                  </a:cubicBezTo>
                  <a:close/>
                  <a:moveTo>
                    <a:pt x="199" y="178"/>
                  </a:moveTo>
                  <a:cubicBezTo>
                    <a:pt x="199" y="185"/>
                    <a:pt x="194" y="190"/>
                    <a:pt x="187" y="190"/>
                  </a:cubicBezTo>
                  <a:cubicBezTo>
                    <a:pt x="20" y="190"/>
                    <a:pt x="20" y="190"/>
                    <a:pt x="20" y="190"/>
                  </a:cubicBezTo>
                  <a:cubicBezTo>
                    <a:pt x="13" y="190"/>
                    <a:pt x="8" y="185"/>
                    <a:pt x="8" y="178"/>
                  </a:cubicBezTo>
                  <a:cubicBezTo>
                    <a:pt x="8" y="68"/>
                    <a:pt x="8" y="68"/>
                    <a:pt x="8" y="68"/>
                  </a:cubicBezTo>
                  <a:cubicBezTo>
                    <a:pt x="8" y="61"/>
                    <a:pt x="13" y="56"/>
                    <a:pt x="20" y="56"/>
                  </a:cubicBezTo>
                  <a:cubicBezTo>
                    <a:pt x="187" y="56"/>
                    <a:pt x="187" y="56"/>
                    <a:pt x="187" y="56"/>
                  </a:cubicBezTo>
                  <a:cubicBezTo>
                    <a:pt x="194" y="56"/>
                    <a:pt x="199" y="61"/>
                    <a:pt x="199" y="68"/>
                  </a:cubicBezTo>
                  <a:lnTo>
                    <a:pt x="199" y="178"/>
                  </a:lnTo>
                  <a:close/>
                  <a:moveTo>
                    <a:pt x="20" y="72"/>
                  </a:moveTo>
                  <a:cubicBezTo>
                    <a:pt x="184" y="72"/>
                    <a:pt x="184" y="72"/>
                    <a:pt x="184" y="72"/>
                  </a:cubicBezTo>
                  <a:cubicBezTo>
                    <a:pt x="184" y="112"/>
                    <a:pt x="184" y="112"/>
                    <a:pt x="184" y="112"/>
                  </a:cubicBezTo>
                  <a:cubicBezTo>
                    <a:pt x="61" y="112"/>
                    <a:pt x="61" y="112"/>
                    <a:pt x="61" y="112"/>
                  </a:cubicBezTo>
                  <a:cubicBezTo>
                    <a:pt x="61" y="88"/>
                    <a:pt x="61" y="88"/>
                    <a:pt x="61" y="88"/>
                  </a:cubicBezTo>
                  <a:cubicBezTo>
                    <a:pt x="61" y="86"/>
                    <a:pt x="60" y="85"/>
                    <a:pt x="58" y="85"/>
                  </a:cubicBezTo>
                  <a:cubicBezTo>
                    <a:pt x="56" y="85"/>
                    <a:pt x="55" y="86"/>
                    <a:pt x="55" y="88"/>
                  </a:cubicBezTo>
                  <a:cubicBezTo>
                    <a:pt x="55" y="112"/>
                    <a:pt x="55" y="112"/>
                    <a:pt x="55" y="112"/>
                  </a:cubicBezTo>
                  <a:cubicBezTo>
                    <a:pt x="20" y="112"/>
                    <a:pt x="20" y="112"/>
                    <a:pt x="20" y="112"/>
                  </a:cubicBezTo>
                  <a:lnTo>
                    <a:pt x="20" y="72"/>
                  </a:lnTo>
                  <a:close/>
                  <a:moveTo>
                    <a:pt x="34" y="131"/>
                  </a:moveTo>
                  <a:cubicBezTo>
                    <a:pt x="34" y="174"/>
                    <a:pt x="34" y="174"/>
                    <a:pt x="34" y="174"/>
                  </a:cubicBezTo>
                  <a:cubicBezTo>
                    <a:pt x="34" y="177"/>
                    <a:pt x="31" y="180"/>
                    <a:pt x="28" y="180"/>
                  </a:cubicBezTo>
                  <a:cubicBezTo>
                    <a:pt x="25" y="180"/>
                    <a:pt x="22" y="177"/>
                    <a:pt x="22" y="174"/>
                  </a:cubicBezTo>
                  <a:cubicBezTo>
                    <a:pt x="22" y="131"/>
                    <a:pt x="22" y="131"/>
                    <a:pt x="22" y="131"/>
                  </a:cubicBezTo>
                  <a:cubicBezTo>
                    <a:pt x="22" y="128"/>
                    <a:pt x="25" y="125"/>
                    <a:pt x="28" y="125"/>
                  </a:cubicBezTo>
                  <a:cubicBezTo>
                    <a:pt x="31" y="125"/>
                    <a:pt x="34" y="128"/>
                    <a:pt x="34" y="131"/>
                  </a:cubicBezTo>
                  <a:close/>
                  <a:moveTo>
                    <a:pt x="56" y="131"/>
                  </a:moveTo>
                  <a:cubicBezTo>
                    <a:pt x="56" y="174"/>
                    <a:pt x="56" y="174"/>
                    <a:pt x="56" y="174"/>
                  </a:cubicBezTo>
                  <a:cubicBezTo>
                    <a:pt x="56" y="177"/>
                    <a:pt x="53" y="180"/>
                    <a:pt x="50" y="180"/>
                  </a:cubicBezTo>
                  <a:cubicBezTo>
                    <a:pt x="46" y="180"/>
                    <a:pt x="44" y="177"/>
                    <a:pt x="44" y="174"/>
                  </a:cubicBezTo>
                  <a:cubicBezTo>
                    <a:pt x="44" y="131"/>
                    <a:pt x="44" y="131"/>
                    <a:pt x="44" y="131"/>
                  </a:cubicBezTo>
                  <a:cubicBezTo>
                    <a:pt x="44" y="128"/>
                    <a:pt x="46" y="125"/>
                    <a:pt x="50" y="125"/>
                  </a:cubicBezTo>
                  <a:cubicBezTo>
                    <a:pt x="53" y="125"/>
                    <a:pt x="56" y="128"/>
                    <a:pt x="56" y="131"/>
                  </a:cubicBezTo>
                  <a:close/>
                  <a:moveTo>
                    <a:pt x="77" y="131"/>
                  </a:moveTo>
                  <a:cubicBezTo>
                    <a:pt x="77" y="174"/>
                    <a:pt x="77" y="174"/>
                    <a:pt x="77" y="174"/>
                  </a:cubicBezTo>
                  <a:cubicBezTo>
                    <a:pt x="77" y="177"/>
                    <a:pt x="75" y="180"/>
                    <a:pt x="71" y="180"/>
                  </a:cubicBezTo>
                  <a:cubicBezTo>
                    <a:pt x="68" y="180"/>
                    <a:pt x="65" y="177"/>
                    <a:pt x="65" y="174"/>
                  </a:cubicBezTo>
                  <a:cubicBezTo>
                    <a:pt x="65" y="131"/>
                    <a:pt x="65" y="131"/>
                    <a:pt x="65" y="131"/>
                  </a:cubicBezTo>
                  <a:cubicBezTo>
                    <a:pt x="65" y="128"/>
                    <a:pt x="68" y="125"/>
                    <a:pt x="71" y="125"/>
                  </a:cubicBezTo>
                  <a:cubicBezTo>
                    <a:pt x="75" y="125"/>
                    <a:pt x="77" y="128"/>
                    <a:pt x="77" y="131"/>
                  </a:cubicBezTo>
                  <a:close/>
                  <a:moveTo>
                    <a:pt x="99" y="131"/>
                  </a:moveTo>
                  <a:cubicBezTo>
                    <a:pt x="99" y="174"/>
                    <a:pt x="99" y="174"/>
                    <a:pt x="99" y="174"/>
                  </a:cubicBezTo>
                  <a:cubicBezTo>
                    <a:pt x="99" y="177"/>
                    <a:pt x="96" y="180"/>
                    <a:pt x="93" y="180"/>
                  </a:cubicBezTo>
                  <a:cubicBezTo>
                    <a:pt x="90" y="180"/>
                    <a:pt x="87" y="177"/>
                    <a:pt x="87" y="174"/>
                  </a:cubicBezTo>
                  <a:cubicBezTo>
                    <a:pt x="87" y="131"/>
                    <a:pt x="87" y="131"/>
                    <a:pt x="87" y="131"/>
                  </a:cubicBezTo>
                  <a:cubicBezTo>
                    <a:pt x="87" y="128"/>
                    <a:pt x="90" y="125"/>
                    <a:pt x="93" y="125"/>
                  </a:cubicBezTo>
                  <a:cubicBezTo>
                    <a:pt x="96" y="125"/>
                    <a:pt x="99" y="128"/>
                    <a:pt x="99" y="131"/>
                  </a:cubicBezTo>
                  <a:close/>
                  <a:moveTo>
                    <a:pt x="121" y="131"/>
                  </a:moveTo>
                  <a:cubicBezTo>
                    <a:pt x="121" y="174"/>
                    <a:pt x="121" y="174"/>
                    <a:pt x="121" y="174"/>
                  </a:cubicBezTo>
                  <a:cubicBezTo>
                    <a:pt x="121" y="177"/>
                    <a:pt x="118" y="180"/>
                    <a:pt x="115" y="180"/>
                  </a:cubicBezTo>
                  <a:cubicBezTo>
                    <a:pt x="112" y="180"/>
                    <a:pt x="109" y="177"/>
                    <a:pt x="109" y="174"/>
                  </a:cubicBezTo>
                  <a:cubicBezTo>
                    <a:pt x="109" y="131"/>
                    <a:pt x="109" y="131"/>
                    <a:pt x="109" y="131"/>
                  </a:cubicBezTo>
                  <a:cubicBezTo>
                    <a:pt x="109" y="128"/>
                    <a:pt x="112" y="125"/>
                    <a:pt x="115" y="125"/>
                  </a:cubicBezTo>
                  <a:cubicBezTo>
                    <a:pt x="118" y="125"/>
                    <a:pt x="121" y="128"/>
                    <a:pt x="121" y="131"/>
                  </a:cubicBezTo>
                  <a:close/>
                  <a:moveTo>
                    <a:pt x="143" y="131"/>
                  </a:moveTo>
                  <a:cubicBezTo>
                    <a:pt x="143" y="174"/>
                    <a:pt x="143" y="174"/>
                    <a:pt x="143" y="174"/>
                  </a:cubicBezTo>
                  <a:cubicBezTo>
                    <a:pt x="143" y="177"/>
                    <a:pt x="140" y="180"/>
                    <a:pt x="137" y="180"/>
                  </a:cubicBezTo>
                  <a:cubicBezTo>
                    <a:pt x="133" y="180"/>
                    <a:pt x="131" y="177"/>
                    <a:pt x="131" y="174"/>
                  </a:cubicBezTo>
                  <a:cubicBezTo>
                    <a:pt x="131" y="131"/>
                    <a:pt x="131" y="131"/>
                    <a:pt x="131" y="131"/>
                  </a:cubicBezTo>
                  <a:cubicBezTo>
                    <a:pt x="131" y="128"/>
                    <a:pt x="133" y="125"/>
                    <a:pt x="137" y="125"/>
                  </a:cubicBezTo>
                  <a:cubicBezTo>
                    <a:pt x="140" y="125"/>
                    <a:pt x="143" y="128"/>
                    <a:pt x="143" y="131"/>
                  </a:cubicBezTo>
                  <a:close/>
                  <a:moveTo>
                    <a:pt x="184" y="138"/>
                  </a:moveTo>
                  <a:cubicBezTo>
                    <a:pt x="184" y="145"/>
                    <a:pt x="178" y="151"/>
                    <a:pt x="171" y="151"/>
                  </a:cubicBezTo>
                  <a:cubicBezTo>
                    <a:pt x="164" y="151"/>
                    <a:pt x="159" y="145"/>
                    <a:pt x="159" y="138"/>
                  </a:cubicBezTo>
                  <a:cubicBezTo>
                    <a:pt x="159" y="131"/>
                    <a:pt x="164" y="125"/>
                    <a:pt x="171" y="125"/>
                  </a:cubicBezTo>
                  <a:cubicBezTo>
                    <a:pt x="178" y="125"/>
                    <a:pt x="184" y="131"/>
                    <a:pt x="184" y="138"/>
                  </a:cubicBezTo>
                  <a:close/>
                  <a:moveTo>
                    <a:pt x="182" y="169"/>
                  </a:moveTo>
                  <a:cubicBezTo>
                    <a:pt x="182" y="175"/>
                    <a:pt x="177" y="180"/>
                    <a:pt x="171" y="180"/>
                  </a:cubicBezTo>
                  <a:cubicBezTo>
                    <a:pt x="165" y="180"/>
                    <a:pt x="161" y="175"/>
                    <a:pt x="161" y="169"/>
                  </a:cubicBezTo>
                  <a:cubicBezTo>
                    <a:pt x="161" y="163"/>
                    <a:pt x="165" y="159"/>
                    <a:pt x="171" y="159"/>
                  </a:cubicBezTo>
                  <a:cubicBezTo>
                    <a:pt x="177" y="159"/>
                    <a:pt x="182" y="163"/>
                    <a:pt x="182" y="169"/>
                  </a:cubicBezTo>
                  <a:close/>
                </a:path>
              </a:pathLst>
            </a:custGeom>
            <a:solidFill>
              <a:schemeClr val="accent6"/>
            </a:solidFill>
            <a:ln>
              <a:no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p>
          </p:txBody>
        </p:sp>
      </p:grpSp>
      <p:grpSp>
        <p:nvGrpSpPr>
          <p:cNvPr id="20" name="组合 19"/>
          <p:cNvGrpSpPr/>
          <p:nvPr/>
        </p:nvGrpSpPr>
        <p:grpSpPr>
          <a:xfrm>
            <a:off x="1286964" y="4031994"/>
            <a:ext cx="1405421" cy="1405421"/>
            <a:chOff x="1286964" y="4031994"/>
            <a:chExt cx="1405421" cy="1405421"/>
          </a:xfrm>
        </p:grpSpPr>
        <p:grpSp>
          <p:nvGrpSpPr>
            <p:cNvPr id="10" name="组合 9"/>
            <p:cNvGrpSpPr/>
            <p:nvPr/>
          </p:nvGrpSpPr>
          <p:grpSpPr>
            <a:xfrm>
              <a:off x="1286964" y="4031994"/>
              <a:ext cx="1405421" cy="1405421"/>
              <a:chOff x="6248400" y="2204088"/>
              <a:chExt cx="1190172" cy="1190172"/>
            </a:xfrm>
          </p:grpSpPr>
          <p:sp>
            <p:nvSpPr>
              <p:cNvPr id="11" name="弧形 10"/>
              <p:cNvSpPr/>
              <p:nvPr/>
            </p:nvSpPr>
            <p:spPr>
              <a:xfrm>
                <a:off x="6248400" y="2204088"/>
                <a:ext cx="1190172" cy="1190172"/>
              </a:xfrm>
              <a:prstGeom prst="arc">
                <a:avLst>
                  <a:gd fmla="val 17413491" name="adj1"/>
                  <a:gd fmla="val 16207428" name="adj2"/>
                </a:avLst>
              </a:prstGeom>
              <a:ln cap="rnd" w="114300">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12" name="弧形 11"/>
              <p:cNvSpPr/>
              <p:nvPr/>
            </p:nvSpPr>
            <p:spPr>
              <a:xfrm>
                <a:off x="6248400" y="2204088"/>
                <a:ext cx="1190172" cy="1190172"/>
              </a:xfrm>
              <a:prstGeom prst="arc">
                <a:avLst>
                  <a:gd fmla="val 16200000" name="adj1"/>
                  <a:gd fmla="val 5233129" name="adj2"/>
                </a:avLst>
              </a:prstGeom>
              <a:ln cap="rnd" w="114300">
                <a:solidFill>
                  <a:schemeClr val="accent5"/>
                </a:solidFill>
                <a:round/>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grpSp>
        <p:sp>
          <p:nvSpPr>
            <p:cNvPr id="17" name="Freeform 34"/>
            <p:cNvSpPr>
              <a:spLocks noEditPoints="1"/>
            </p:cNvSpPr>
            <p:nvPr/>
          </p:nvSpPr>
          <p:spPr bwMode="auto">
            <a:xfrm>
              <a:off x="1750755" y="4502135"/>
              <a:ext cx="477838" cy="465138"/>
            </a:xfrm>
            <a:custGeom>
              <a:gdLst>
                <a:gd fmla="*/ 164 w 204" name="T0"/>
                <a:gd fmla="*/ 106 h 199" name="T1"/>
                <a:gd fmla="*/ 164 w 204" name="T2"/>
                <a:gd fmla="*/ 176 h 199" name="T3"/>
                <a:gd fmla="*/ 204 w 204" name="T4"/>
                <a:gd fmla="*/ 187 h 199" name="T5"/>
                <a:gd fmla="*/ 204 w 204" name="T6"/>
                <a:gd fmla="*/ 95 h 199" name="T7"/>
                <a:gd fmla="*/ 196 w 204" name="T8"/>
                <a:gd fmla="*/ 152 h 199" name="T9"/>
                <a:gd fmla="*/ 170 w 204" name="T10"/>
                <a:gd fmla="*/ 112 h 199" name="T11"/>
                <a:gd fmla="*/ 184 w 204" name="T12"/>
                <a:gd fmla="*/ 53 h 199" name="T13"/>
                <a:gd fmla="*/ 42 w 204" name="T14"/>
                <a:gd fmla="*/ 21 h 199" name="T15"/>
                <a:gd fmla="*/ 1 w 204" name="T16"/>
                <a:gd fmla="*/ 103 h 199" name="T17"/>
                <a:gd fmla="*/ 134 w 204" name="T18"/>
                <a:gd fmla="*/ 199 h 199" name="T19"/>
                <a:gd fmla="*/ 154 w 204" name="T20"/>
                <a:gd fmla="*/ 100 h 199" name="T21"/>
                <a:gd fmla="*/ 176 w 204" name="T22"/>
                <a:gd fmla="*/ 53 h 199" name="T23"/>
                <a:gd fmla="*/ 146 w 204" name="T24"/>
                <a:gd fmla="*/ 95 h 199" name="T25"/>
                <a:gd fmla="*/ 139 w 204" name="T26"/>
                <a:gd fmla="*/ 97 h 199" name="T27"/>
                <a:gd fmla="*/ 130 w 204" name="T28"/>
                <a:gd fmla="*/ 98 h 199" name="T29"/>
                <a:gd fmla="*/ 103 w 204" name="T30"/>
                <a:gd fmla="*/ 88 h 199" name="T31"/>
                <a:gd fmla="*/ 98 w 204" name="T32"/>
                <a:gd fmla="*/ 85 h 199" name="T33"/>
                <a:gd fmla="*/ 87 w 204" name="T34"/>
                <a:gd fmla="*/ 83 h 199" name="T35"/>
                <a:gd fmla="*/ 87 w 204" name="T36"/>
                <a:gd fmla="*/ 83 h 199" name="T37"/>
                <a:gd fmla="*/ 69 w 204" name="T38"/>
                <a:gd fmla="*/ 85 h 199" name="T39"/>
                <a:gd fmla="*/ 61 w 204" name="T40"/>
                <a:gd fmla="*/ 92 h 199" name="T41"/>
                <a:gd fmla="*/ 57 w 204" name="T42"/>
                <a:gd fmla="*/ 95 h 199" name="T43"/>
                <a:gd fmla="*/ 51 w 204" name="T44"/>
                <a:gd fmla="*/ 97 h 199" name="T45"/>
                <a:gd fmla="*/ 46 w 204" name="T46"/>
                <a:gd fmla="*/ 98 h 199" name="T47"/>
                <a:gd fmla="*/ 38 w 204" name="T48"/>
                <a:gd fmla="*/ 98 h 199" name="T49"/>
                <a:gd fmla="*/ 32 w 204" name="T50"/>
                <a:gd fmla="*/ 96 h 199" name="T51"/>
                <a:gd fmla="*/ 28 w 204" name="T52"/>
                <a:gd fmla="*/ 95 h 199" name="T53"/>
                <a:gd fmla="*/ 22 w 204" name="T54"/>
                <a:gd fmla="*/ 91 h 199" name="T55"/>
                <a:gd fmla="*/ 19 w 204" name="T56"/>
                <a:gd fmla="*/ 89 h 199" name="T57"/>
                <a:gd fmla="*/ 16 w 204" name="T58"/>
                <a:gd fmla="*/ 85 h 199" name="T59"/>
                <a:gd fmla="*/ 146 w 204" name="T60"/>
                <a:gd fmla="*/ 104 h 199" name="T61"/>
                <a:gd fmla="*/ 21 w 204" name="T62"/>
                <a:gd fmla="*/ 191 h 199" name="T63"/>
                <a:gd fmla="*/ 13 w 204" name="T64"/>
                <a:gd fmla="*/ 94 h 199" name="T65"/>
                <a:gd fmla="*/ 17 w 204" name="T66"/>
                <a:gd fmla="*/ 97 h 199" name="T67"/>
                <a:gd fmla="*/ 23 w 204" name="T68"/>
                <a:gd fmla="*/ 101 h 199" name="T69"/>
                <a:gd fmla="*/ 27 w 204" name="T70"/>
                <a:gd fmla="*/ 103 h 199" name="T71"/>
                <a:gd fmla="*/ 34 w 204" name="T72"/>
                <a:gd fmla="*/ 105 h 199" name="T73"/>
                <a:gd fmla="*/ 42 w 204" name="T74"/>
                <a:gd fmla="*/ 106 h 199" name="T75"/>
                <a:gd fmla="*/ 51 w 204" name="T76"/>
                <a:gd fmla="*/ 105 h 199" name="T77"/>
                <a:gd fmla="*/ 58 w 204" name="T78"/>
                <a:gd fmla="*/ 103 h 199" name="T79"/>
                <a:gd fmla="*/ 63 w 204" name="T80"/>
                <a:gd fmla="*/ 100 h 199" name="T81"/>
                <a:gd fmla="*/ 69 w 204" name="T82"/>
                <a:gd fmla="*/ 97 h 199" name="T83"/>
                <a:gd fmla="*/ 74 w 204" name="T84"/>
                <a:gd fmla="*/ 92 h 199" name="T85"/>
                <a:gd fmla="*/ 95 w 204" name="T86"/>
                <a:gd fmla="*/ 93 h 199" name="T87"/>
                <a:gd fmla="*/ 101 w 204" name="T88"/>
                <a:gd fmla="*/ 97 h 199" name="T89"/>
                <a:gd fmla="*/ 109 w 204" name="T90"/>
                <a:gd fmla="*/ 101 h 199" name="T91"/>
                <a:gd fmla="*/ 115 w 204" name="T92"/>
                <a:gd fmla="*/ 104 h 199" name="T93"/>
                <a:gd fmla="*/ 124 w 204" name="T94"/>
                <a:gd fmla="*/ 105 h 199" name="T95"/>
                <a:gd fmla="*/ 135 w 204" name="T96"/>
                <a:gd fmla="*/ 106 h 199" name="T97"/>
                <a:gd fmla="*/ 142 w 204" name="T98"/>
                <a:gd fmla="*/ 105 h 199" name="T99"/>
                <a:gd fmla="*/ 109 w 204" name="T100"/>
                <a:gd fmla="*/ 157 h 199" name="T101"/>
                <a:gd fmla="*/ 39 w 204" name="T102"/>
                <a:gd fmla="*/ 157 h 199" name="T103"/>
                <a:gd fmla="*/ 101 w 204" name="T104"/>
                <a:gd fmla="*/ 145 h 1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9" w="204">
                  <a:moveTo>
                    <a:pt x="199" y="88"/>
                  </a:moveTo>
                  <a:cubicBezTo>
                    <a:pt x="198" y="88"/>
                    <a:pt x="196" y="88"/>
                    <a:pt x="194" y="89"/>
                  </a:cubicBezTo>
                  <a:cubicBezTo>
                    <a:pt x="164" y="106"/>
                    <a:pt x="164" y="106"/>
                    <a:pt x="164" y="106"/>
                  </a:cubicBezTo>
                  <a:cubicBezTo>
                    <a:pt x="163" y="107"/>
                    <a:pt x="163" y="107"/>
                    <a:pt x="162" y="108"/>
                  </a:cubicBezTo>
                  <a:cubicBezTo>
                    <a:pt x="162" y="174"/>
                    <a:pt x="162" y="174"/>
                    <a:pt x="162" y="174"/>
                  </a:cubicBezTo>
                  <a:cubicBezTo>
                    <a:pt x="163" y="175"/>
                    <a:pt x="163" y="175"/>
                    <a:pt x="164" y="176"/>
                  </a:cubicBezTo>
                  <a:cubicBezTo>
                    <a:pt x="194" y="193"/>
                    <a:pt x="194" y="193"/>
                    <a:pt x="194" y="193"/>
                  </a:cubicBezTo>
                  <a:cubicBezTo>
                    <a:pt x="196" y="194"/>
                    <a:pt x="198" y="194"/>
                    <a:pt x="199" y="194"/>
                  </a:cubicBezTo>
                  <a:cubicBezTo>
                    <a:pt x="202" y="194"/>
                    <a:pt x="204" y="192"/>
                    <a:pt x="204" y="187"/>
                  </a:cubicBezTo>
                  <a:cubicBezTo>
                    <a:pt x="204" y="152"/>
                    <a:pt x="204" y="152"/>
                    <a:pt x="204" y="152"/>
                  </a:cubicBezTo>
                  <a:cubicBezTo>
                    <a:pt x="204" y="146"/>
                    <a:pt x="204" y="136"/>
                    <a:pt x="204" y="130"/>
                  </a:cubicBezTo>
                  <a:cubicBezTo>
                    <a:pt x="204" y="95"/>
                    <a:pt x="204" y="95"/>
                    <a:pt x="204" y="95"/>
                  </a:cubicBezTo>
                  <a:cubicBezTo>
                    <a:pt x="204" y="90"/>
                    <a:pt x="202" y="88"/>
                    <a:pt x="199" y="88"/>
                  </a:cubicBezTo>
                  <a:close/>
                  <a:moveTo>
                    <a:pt x="196" y="130"/>
                  </a:moveTo>
                  <a:cubicBezTo>
                    <a:pt x="196" y="152"/>
                    <a:pt x="196" y="152"/>
                    <a:pt x="196" y="152"/>
                  </a:cubicBezTo>
                  <a:cubicBezTo>
                    <a:pt x="196" y="185"/>
                    <a:pt x="196" y="185"/>
                    <a:pt x="196" y="185"/>
                  </a:cubicBezTo>
                  <a:cubicBezTo>
                    <a:pt x="170" y="170"/>
                    <a:pt x="170" y="170"/>
                    <a:pt x="170" y="170"/>
                  </a:cubicBezTo>
                  <a:cubicBezTo>
                    <a:pt x="170" y="112"/>
                    <a:pt x="170" y="112"/>
                    <a:pt x="170" y="112"/>
                  </a:cubicBezTo>
                  <a:cubicBezTo>
                    <a:pt x="196" y="97"/>
                    <a:pt x="196" y="97"/>
                    <a:pt x="196" y="97"/>
                  </a:cubicBezTo>
                  <a:lnTo>
                    <a:pt x="196" y="130"/>
                  </a:lnTo>
                  <a:close/>
                  <a:moveTo>
                    <a:pt x="184" y="53"/>
                  </a:moveTo>
                  <a:cubicBezTo>
                    <a:pt x="184" y="24"/>
                    <a:pt x="160" y="0"/>
                    <a:pt x="130" y="0"/>
                  </a:cubicBezTo>
                  <a:cubicBezTo>
                    <a:pt x="105" y="0"/>
                    <a:pt x="84" y="18"/>
                    <a:pt x="79" y="42"/>
                  </a:cubicBezTo>
                  <a:cubicBezTo>
                    <a:pt x="71" y="29"/>
                    <a:pt x="58" y="21"/>
                    <a:pt x="42" y="21"/>
                  </a:cubicBezTo>
                  <a:cubicBezTo>
                    <a:pt x="19" y="21"/>
                    <a:pt x="0" y="40"/>
                    <a:pt x="0" y="64"/>
                  </a:cubicBezTo>
                  <a:cubicBezTo>
                    <a:pt x="0" y="73"/>
                    <a:pt x="3" y="81"/>
                    <a:pt x="8" y="88"/>
                  </a:cubicBezTo>
                  <a:cubicBezTo>
                    <a:pt x="3" y="92"/>
                    <a:pt x="1" y="97"/>
                    <a:pt x="1" y="103"/>
                  </a:cubicBezTo>
                  <a:cubicBezTo>
                    <a:pt x="1" y="179"/>
                    <a:pt x="1" y="179"/>
                    <a:pt x="1" y="179"/>
                  </a:cubicBezTo>
                  <a:cubicBezTo>
                    <a:pt x="1" y="190"/>
                    <a:pt x="10" y="199"/>
                    <a:pt x="21" y="199"/>
                  </a:cubicBezTo>
                  <a:cubicBezTo>
                    <a:pt x="134" y="199"/>
                    <a:pt x="134" y="199"/>
                    <a:pt x="134" y="199"/>
                  </a:cubicBezTo>
                  <a:cubicBezTo>
                    <a:pt x="145" y="199"/>
                    <a:pt x="154" y="190"/>
                    <a:pt x="154" y="179"/>
                  </a:cubicBezTo>
                  <a:cubicBezTo>
                    <a:pt x="154" y="103"/>
                    <a:pt x="154" y="103"/>
                    <a:pt x="154" y="103"/>
                  </a:cubicBezTo>
                  <a:cubicBezTo>
                    <a:pt x="154" y="102"/>
                    <a:pt x="154" y="101"/>
                    <a:pt x="154" y="100"/>
                  </a:cubicBezTo>
                  <a:cubicBezTo>
                    <a:pt x="171" y="92"/>
                    <a:pt x="184" y="74"/>
                    <a:pt x="184" y="53"/>
                  </a:cubicBezTo>
                  <a:close/>
                  <a:moveTo>
                    <a:pt x="130" y="8"/>
                  </a:moveTo>
                  <a:cubicBezTo>
                    <a:pt x="155" y="8"/>
                    <a:pt x="176" y="28"/>
                    <a:pt x="176" y="53"/>
                  </a:cubicBezTo>
                  <a:cubicBezTo>
                    <a:pt x="176" y="71"/>
                    <a:pt x="164" y="87"/>
                    <a:pt x="148" y="94"/>
                  </a:cubicBezTo>
                  <a:cubicBezTo>
                    <a:pt x="148" y="94"/>
                    <a:pt x="148" y="94"/>
                    <a:pt x="148" y="94"/>
                  </a:cubicBezTo>
                  <a:cubicBezTo>
                    <a:pt x="147" y="95"/>
                    <a:pt x="147" y="95"/>
                    <a:pt x="146" y="95"/>
                  </a:cubicBezTo>
                  <a:cubicBezTo>
                    <a:pt x="145" y="95"/>
                    <a:pt x="144" y="96"/>
                    <a:pt x="144" y="96"/>
                  </a:cubicBezTo>
                  <a:cubicBezTo>
                    <a:pt x="143" y="96"/>
                    <a:pt x="142" y="96"/>
                    <a:pt x="142" y="96"/>
                  </a:cubicBezTo>
                  <a:cubicBezTo>
                    <a:pt x="141" y="97"/>
                    <a:pt x="140" y="97"/>
                    <a:pt x="139" y="97"/>
                  </a:cubicBezTo>
                  <a:cubicBezTo>
                    <a:pt x="139" y="97"/>
                    <a:pt x="138" y="97"/>
                    <a:pt x="137" y="97"/>
                  </a:cubicBezTo>
                  <a:cubicBezTo>
                    <a:pt x="136" y="98"/>
                    <a:pt x="136" y="98"/>
                    <a:pt x="135" y="98"/>
                  </a:cubicBezTo>
                  <a:cubicBezTo>
                    <a:pt x="133" y="98"/>
                    <a:pt x="132" y="98"/>
                    <a:pt x="130" y="98"/>
                  </a:cubicBezTo>
                  <a:cubicBezTo>
                    <a:pt x="129" y="98"/>
                    <a:pt x="127" y="98"/>
                    <a:pt x="126" y="98"/>
                  </a:cubicBezTo>
                  <a:cubicBezTo>
                    <a:pt x="126" y="98"/>
                    <a:pt x="126" y="98"/>
                    <a:pt x="126" y="98"/>
                  </a:cubicBezTo>
                  <a:cubicBezTo>
                    <a:pt x="117" y="97"/>
                    <a:pt x="109" y="93"/>
                    <a:pt x="103" y="88"/>
                  </a:cubicBezTo>
                  <a:cubicBezTo>
                    <a:pt x="103" y="88"/>
                    <a:pt x="102" y="88"/>
                    <a:pt x="102" y="88"/>
                  </a:cubicBezTo>
                  <a:cubicBezTo>
                    <a:pt x="101" y="87"/>
                    <a:pt x="101" y="87"/>
                    <a:pt x="100" y="86"/>
                  </a:cubicBezTo>
                  <a:cubicBezTo>
                    <a:pt x="100" y="86"/>
                    <a:pt x="99" y="85"/>
                    <a:pt x="98" y="85"/>
                  </a:cubicBezTo>
                  <a:cubicBezTo>
                    <a:pt x="90" y="76"/>
                    <a:pt x="85" y="65"/>
                    <a:pt x="85" y="53"/>
                  </a:cubicBezTo>
                  <a:cubicBezTo>
                    <a:pt x="85" y="28"/>
                    <a:pt x="106" y="8"/>
                    <a:pt x="130" y="8"/>
                  </a:cubicBezTo>
                  <a:close/>
                  <a:moveTo>
                    <a:pt x="87" y="83"/>
                  </a:moveTo>
                  <a:cubicBezTo>
                    <a:pt x="80" y="83"/>
                    <a:pt x="80" y="83"/>
                    <a:pt x="80" y="83"/>
                  </a:cubicBezTo>
                  <a:cubicBezTo>
                    <a:pt x="81" y="81"/>
                    <a:pt x="82" y="79"/>
                    <a:pt x="83" y="76"/>
                  </a:cubicBezTo>
                  <a:cubicBezTo>
                    <a:pt x="84" y="79"/>
                    <a:pt x="85" y="81"/>
                    <a:pt x="87" y="83"/>
                  </a:cubicBezTo>
                  <a:close/>
                  <a:moveTo>
                    <a:pt x="42" y="29"/>
                  </a:moveTo>
                  <a:cubicBezTo>
                    <a:pt x="61" y="29"/>
                    <a:pt x="77" y="45"/>
                    <a:pt x="77" y="64"/>
                  </a:cubicBezTo>
                  <a:cubicBezTo>
                    <a:pt x="77" y="72"/>
                    <a:pt x="74" y="79"/>
                    <a:pt x="69" y="85"/>
                  </a:cubicBezTo>
                  <a:cubicBezTo>
                    <a:pt x="68" y="87"/>
                    <a:pt x="66" y="89"/>
                    <a:pt x="64" y="90"/>
                  </a:cubicBezTo>
                  <a:cubicBezTo>
                    <a:pt x="64" y="90"/>
                    <a:pt x="64" y="91"/>
                    <a:pt x="63" y="91"/>
                  </a:cubicBezTo>
                  <a:cubicBezTo>
                    <a:pt x="63" y="91"/>
                    <a:pt x="62" y="92"/>
                    <a:pt x="61" y="92"/>
                  </a:cubicBezTo>
                  <a:cubicBezTo>
                    <a:pt x="61" y="93"/>
                    <a:pt x="60" y="93"/>
                    <a:pt x="60" y="93"/>
                  </a:cubicBezTo>
                  <a:cubicBezTo>
                    <a:pt x="59" y="93"/>
                    <a:pt x="59" y="94"/>
                    <a:pt x="58" y="94"/>
                  </a:cubicBezTo>
                  <a:cubicBezTo>
                    <a:pt x="58" y="94"/>
                    <a:pt x="57" y="95"/>
                    <a:pt x="57" y="95"/>
                  </a:cubicBezTo>
                  <a:cubicBezTo>
                    <a:pt x="56" y="95"/>
                    <a:pt x="55" y="95"/>
                    <a:pt x="55" y="96"/>
                  </a:cubicBezTo>
                  <a:cubicBezTo>
                    <a:pt x="54" y="96"/>
                    <a:pt x="54" y="96"/>
                    <a:pt x="53" y="96"/>
                  </a:cubicBezTo>
                  <a:cubicBezTo>
                    <a:pt x="53" y="96"/>
                    <a:pt x="52" y="97"/>
                    <a:pt x="51" y="97"/>
                  </a:cubicBezTo>
                  <a:cubicBezTo>
                    <a:pt x="51" y="97"/>
                    <a:pt x="50" y="97"/>
                    <a:pt x="50" y="97"/>
                  </a:cubicBezTo>
                  <a:cubicBezTo>
                    <a:pt x="49" y="97"/>
                    <a:pt x="48" y="97"/>
                    <a:pt x="47" y="98"/>
                  </a:cubicBezTo>
                  <a:cubicBezTo>
                    <a:pt x="47" y="98"/>
                    <a:pt x="47" y="98"/>
                    <a:pt x="46" y="98"/>
                  </a:cubicBezTo>
                  <a:cubicBezTo>
                    <a:pt x="45" y="98"/>
                    <a:pt x="44" y="98"/>
                    <a:pt x="42" y="98"/>
                  </a:cubicBezTo>
                  <a:cubicBezTo>
                    <a:pt x="41" y="98"/>
                    <a:pt x="40" y="98"/>
                    <a:pt x="39" y="98"/>
                  </a:cubicBezTo>
                  <a:cubicBezTo>
                    <a:pt x="39" y="98"/>
                    <a:pt x="39" y="98"/>
                    <a:pt x="38" y="98"/>
                  </a:cubicBezTo>
                  <a:cubicBezTo>
                    <a:pt x="37" y="98"/>
                    <a:pt x="36" y="97"/>
                    <a:pt x="35" y="97"/>
                  </a:cubicBezTo>
                  <a:cubicBezTo>
                    <a:pt x="35" y="97"/>
                    <a:pt x="35" y="97"/>
                    <a:pt x="35" y="97"/>
                  </a:cubicBezTo>
                  <a:cubicBezTo>
                    <a:pt x="34" y="97"/>
                    <a:pt x="33" y="97"/>
                    <a:pt x="32" y="96"/>
                  </a:cubicBezTo>
                  <a:cubicBezTo>
                    <a:pt x="32" y="96"/>
                    <a:pt x="32" y="96"/>
                    <a:pt x="31" y="96"/>
                  </a:cubicBezTo>
                  <a:cubicBezTo>
                    <a:pt x="30" y="96"/>
                    <a:pt x="29" y="95"/>
                    <a:pt x="28" y="95"/>
                  </a:cubicBezTo>
                  <a:cubicBezTo>
                    <a:pt x="28" y="95"/>
                    <a:pt x="28" y="95"/>
                    <a:pt x="28" y="95"/>
                  </a:cubicBezTo>
                  <a:cubicBezTo>
                    <a:pt x="27" y="94"/>
                    <a:pt x="26" y="94"/>
                    <a:pt x="25" y="93"/>
                  </a:cubicBezTo>
                  <a:cubicBezTo>
                    <a:pt x="25" y="93"/>
                    <a:pt x="25" y="93"/>
                    <a:pt x="25" y="93"/>
                  </a:cubicBezTo>
                  <a:cubicBezTo>
                    <a:pt x="24" y="92"/>
                    <a:pt x="23" y="92"/>
                    <a:pt x="22" y="91"/>
                  </a:cubicBezTo>
                  <a:cubicBezTo>
                    <a:pt x="22" y="91"/>
                    <a:pt x="22" y="91"/>
                    <a:pt x="22" y="91"/>
                  </a:cubicBezTo>
                  <a:cubicBezTo>
                    <a:pt x="21" y="90"/>
                    <a:pt x="20" y="90"/>
                    <a:pt x="20" y="89"/>
                  </a:cubicBezTo>
                  <a:cubicBezTo>
                    <a:pt x="19" y="89"/>
                    <a:pt x="19" y="89"/>
                    <a:pt x="19" y="89"/>
                  </a:cubicBezTo>
                  <a:cubicBezTo>
                    <a:pt x="18" y="88"/>
                    <a:pt x="18" y="87"/>
                    <a:pt x="17" y="86"/>
                  </a:cubicBezTo>
                  <a:cubicBezTo>
                    <a:pt x="17" y="86"/>
                    <a:pt x="16" y="86"/>
                    <a:pt x="16" y="86"/>
                  </a:cubicBezTo>
                  <a:cubicBezTo>
                    <a:pt x="16" y="85"/>
                    <a:pt x="16" y="85"/>
                    <a:pt x="16" y="85"/>
                  </a:cubicBezTo>
                  <a:cubicBezTo>
                    <a:pt x="11" y="79"/>
                    <a:pt x="8" y="72"/>
                    <a:pt x="8" y="64"/>
                  </a:cubicBezTo>
                  <a:cubicBezTo>
                    <a:pt x="8" y="45"/>
                    <a:pt x="24" y="29"/>
                    <a:pt x="42" y="29"/>
                  </a:cubicBezTo>
                  <a:close/>
                  <a:moveTo>
                    <a:pt x="146" y="104"/>
                  </a:moveTo>
                  <a:cubicBezTo>
                    <a:pt x="146" y="179"/>
                    <a:pt x="146" y="179"/>
                    <a:pt x="146" y="179"/>
                  </a:cubicBezTo>
                  <a:cubicBezTo>
                    <a:pt x="146" y="185"/>
                    <a:pt x="141" y="191"/>
                    <a:pt x="134" y="191"/>
                  </a:cubicBezTo>
                  <a:cubicBezTo>
                    <a:pt x="21" y="191"/>
                    <a:pt x="21" y="191"/>
                    <a:pt x="21" y="191"/>
                  </a:cubicBezTo>
                  <a:cubicBezTo>
                    <a:pt x="14" y="191"/>
                    <a:pt x="9" y="185"/>
                    <a:pt x="9" y="179"/>
                  </a:cubicBezTo>
                  <a:cubicBezTo>
                    <a:pt x="9" y="103"/>
                    <a:pt x="9" y="103"/>
                    <a:pt x="9" y="103"/>
                  </a:cubicBezTo>
                  <a:cubicBezTo>
                    <a:pt x="9" y="100"/>
                    <a:pt x="10" y="96"/>
                    <a:pt x="13" y="94"/>
                  </a:cubicBezTo>
                  <a:cubicBezTo>
                    <a:pt x="13" y="94"/>
                    <a:pt x="13" y="94"/>
                    <a:pt x="14" y="94"/>
                  </a:cubicBezTo>
                  <a:cubicBezTo>
                    <a:pt x="14" y="95"/>
                    <a:pt x="15" y="96"/>
                    <a:pt x="16" y="97"/>
                  </a:cubicBezTo>
                  <a:cubicBezTo>
                    <a:pt x="16" y="97"/>
                    <a:pt x="16" y="97"/>
                    <a:pt x="17" y="97"/>
                  </a:cubicBezTo>
                  <a:cubicBezTo>
                    <a:pt x="18" y="98"/>
                    <a:pt x="18" y="98"/>
                    <a:pt x="19" y="99"/>
                  </a:cubicBezTo>
                  <a:cubicBezTo>
                    <a:pt x="20" y="99"/>
                    <a:pt x="20" y="99"/>
                    <a:pt x="20" y="99"/>
                  </a:cubicBezTo>
                  <a:cubicBezTo>
                    <a:pt x="21" y="100"/>
                    <a:pt x="22" y="101"/>
                    <a:pt x="23" y="101"/>
                  </a:cubicBezTo>
                  <a:cubicBezTo>
                    <a:pt x="23" y="101"/>
                    <a:pt x="23" y="101"/>
                    <a:pt x="23" y="101"/>
                  </a:cubicBezTo>
                  <a:cubicBezTo>
                    <a:pt x="24" y="102"/>
                    <a:pt x="25" y="102"/>
                    <a:pt x="27" y="103"/>
                  </a:cubicBezTo>
                  <a:cubicBezTo>
                    <a:pt x="27" y="103"/>
                    <a:pt x="27" y="103"/>
                    <a:pt x="27" y="103"/>
                  </a:cubicBezTo>
                  <a:cubicBezTo>
                    <a:pt x="28" y="103"/>
                    <a:pt x="29" y="104"/>
                    <a:pt x="30" y="104"/>
                  </a:cubicBezTo>
                  <a:cubicBezTo>
                    <a:pt x="31" y="104"/>
                    <a:pt x="31" y="104"/>
                    <a:pt x="31" y="104"/>
                  </a:cubicBezTo>
                  <a:cubicBezTo>
                    <a:pt x="32" y="105"/>
                    <a:pt x="33" y="105"/>
                    <a:pt x="34" y="105"/>
                  </a:cubicBezTo>
                  <a:cubicBezTo>
                    <a:pt x="35" y="105"/>
                    <a:pt x="35" y="105"/>
                    <a:pt x="36" y="105"/>
                  </a:cubicBezTo>
                  <a:cubicBezTo>
                    <a:pt x="37" y="105"/>
                    <a:pt x="37" y="106"/>
                    <a:pt x="38" y="106"/>
                  </a:cubicBezTo>
                  <a:cubicBezTo>
                    <a:pt x="40" y="106"/>
                    <a:pt x="41" y="106"/>
                    <a:pt x="42" y="106"/>
                  </a:cubicBezTo>
                  <a:cubicBezTo>
                    <a:pt x="44" y="106"/>
                    <a:pt x="45" y="106"/>
                    <a:pt x="47" y="106"/>
                  </a:cubicBezTo>
                  <a:cubicBezTo>
                    <a:pt x="47" y="106"/>
                    <a:pt x="48" y="106"/>
                    <a:pt x="49" y="105"/>
                  </a:cubicBezTo>
                  <a:cubicBezTo>
                    <a:pt x="49" y="105"/>
                    <a:pt x="50" y="105"/>
                    <a:pt x="51" y="105"/>
                  </a:cubicBezTo>
                  <a:cubicBezTo>
                    <a:pt x="52" y="105"/>
                    <a:pt x="53" y="105"/>
                    <a:pt x="53" y="104"/>
                  </a:cubicBezTo>
                  <a:cubicBezTo>
                    <a:pt x="54" y="104"/>
                    <a:pt x="55" y="104"/>
                    <a:pt x="55" y="104"/>
                  </a:cubicBezTo>
                  <a:cubicBezTo>
                    <a:pt x="56" y="104"/>
                    <a:pt x="57" y="103"/>
                    <a:pt x="58" y="103"/>
                  </a:cubicBezTo>
                  <a:cubicBezTo>
                    <a:pt x="58" y="103"/>
                    <a:pt x="59" y="103"/>
                    <a:pt x="59" y="102"/>
                  </a:cubicBezTo>
                  <a:cubicBezTo>
                    <a:pt x="60" y="102"/>
                    <a:pt x="61" y="102"/>
                    <a:pt x="62" y="101"/>
                  </a:cubicBezTo>
                  <a:cubicBezTo>
                    <a:pt x="62" y="101"/>
                    <a:pt x="63" y="101"/>
                    <a:pt x="63" y="100"/>
                  </a:cubicBezTo>
                  <a:cubicBezTo>
                    <a:pt x="64" y="100"/>
                    <a:pt x="65" y="100"/>
                    <a:pt x="65" y="99"/>
                  </a:cubicBezTo>
                  <a:cubicBezTo>
                    <a:pt x="66" y="99"/>
                    <a:pt x="66" y="98"/>
                    <a:pt x="67" y="98"/>
                  </a:cubicBezTo>
                  <a:cubicBezTo>
                    <a:pt x="68" y="98"/>
                    <a:pt x="68" y="97"/>
                    <a:pt x="69" y="97"/>
                  </a:cubicBezTo>
                  <a:cubicBezTo>
                    <a:pt x="69" y="96"/>
                    <a:pt x="70" y="96"/>
                    <a:pt x="71" y="95"/>
                  </a:cubicBezTo>
                  <a:cubicBezTo>
                    <a:pt x="71" y="95"/>
                    <a:pt x="71" y="94"/>
                    <a:pt x="72" y="94"/>
                  </a:cubicBezTo>
                  <a:cubicBezTo>
                    <a:pt x="73" y="93"/>
                    <a:pt x="73" y="93"/>
                    <a:pt x="74" y="92"/>
                  </a:cubicBezTo>
                  <a:cubicBezTo>
                    <a:pt x="74" y="92"/>
                    <a:pt x="74" y="91"/>
                    <a:pt x="75" y="91"/>
                  </a:cubicBezTo>
                  <a:cubicBezTo>
                    <a:pt x="94" y="91"/>
                    <a:pt x="94" y="91"/>
                    <a:pt x="94" y="91"/>
                  </a:cubicBezTo>
                  <a:cubicBezTo>
                    <a:pt x="94" y="92"/>
                    <a:pt x="95" y="92"/>
                    <a:pt x="95" y="93"/>
                  </a:cubicBezTo>
                  <a:cubicBezTo>
                    <a:pt x="96" y="93"/>
                    <a:pt x="96" y="94"/>
                    <a:pt x="97" y="94"/>
                  </a:cubicBezTo>
                  <a:cubicBezTo>
                    <a:pt x="98" y="95"/>
                    <a:pt x="99" y="95"/>
                    <a:pt x="100" y="96"/>
                  </a:cubicBezTo>
                  <a:cubicBezTo>
                    <a:pt x="100" y="96"/>
                    <a:pt x="101" y="97"/>
                    <a:pt x="101" y="97"/>
                  </a:cubicBezTo>
                  <a:cubicBezTo>
                    <a:pt x="102" y="98"/>
                    <a:pt x="103" y="98"/>
                    <a:pt x="104" y="99"/>
                  </a:cubicBezTo>
                  <a:cubicBezTo>
                    <a:pt x="105" y="99"/>
                    <a:pt x="105" y="99"/>
                    <a:pt x="105" y="100"/>
                  </a:cubicBezTo>
                  <a:cubicBezTo>
                    <a:pt x="107" y="100"/>
                    <a:pt x="108" y="101"/>
                    <a:pt x="109" y="101"/>
                  </a:cubicBezTo>
                  <a:cubicBezTo>
                    <a:pt x="109" y="102"/>
                    <a:pt x="110" y="102"/>
                    <a:pt x="110" y="102"/>
                  </a:cubicBezTo>
                  <a:cubicBezTo>
                    <a:pt x="111" y="102"/>
                    <a:pt x="113" y="103"/>
                    <a:pt x="114" y="103"/>
                  </a:cubicBezTo>
                  <a:cubicBezTo>
                    <a:pt x="114" y="103"/>
                    <a:pt x="115" y="103"/>
                    <a:pt x="115" y="104"/>
                  </a:cubicBezTo>
                  <a:cubicBezTo>
                    <a:pt x="116" y="104"/>
                    <a:pt x="117" y="104"/>
                    <a:pt x="119" y="105"/>
                  </a:cubicBezTo>
                  <a:cubicBezTo>
                    <a:pt x="119" y="105"/>
                    <a:pt x="120" y="105"/>
                    <a:pt x="120" y="105"/>
                  </a:cubicBezTo>
                  <a:cubicBezTo>
                    <a:pt x="121" y="105"/>
                    <a:pt x="123" y="105"/>
                    <a:pt x="124" y="105"/>
                  </a:cubicBezTo>
                  <a:cubicBezTo>
                    <a:pt x="124" y="106"/>
                    <a:pt x="125" y="106"/>
                    <a:pt x="125" y="106"/>
                  </a:cubicBezTo>
                  <a:cubicBezTo>
                    <a:pt x="127" y="106"/>
                    <a:pt x="129" y="106"/>
                    <a:pt x="130" y="106"/>
                  </a:cubicBezTo>
                  <a:cubicBezTo>
                    <a:pt x="132" y="106"/>
                    <a:pt x="134" y="106"/>
                    <a:pt x="135" y="106"/>
                  </a:cubicBezTo>
                  <a:cubicBezTo>
                    <a:pt x="136" y="106"/>
                    <a:pt x="136" y="106"/>
                    <a:pt x="137" y="106"/>
                  </a:cubicBezTo>
                  <a:cubicBezTo>
                    <a:pt x="138" y="105"/>
                    <a:pt x="139" y="105"/>
                    <a:pt x="140" y="105"/>
                  </a:cubicBezTo>
                  <a:cubicBezTo>
                    <a:pt x="141" y="105"/>
                    <a:pt x="141" y="105"/>
                    <a:pt x="142" y="105"/>
                  </a:cubicBezTo>
                  <a:cubicBezTo>
                    <a:pt x="143" y="104"/>
                    <a:pt x="145" y="104"/>
                    <a:pt x="146" y="104"/>
                  </a:cubicBezTo>
                  <a:close/>
                  <a:moveTo>
                    <a:pt x="109" y="153"/>
                  </a:moveTo>
                  <a:cubicBezTo>
                    <a:pt x="109" y="157"/>
                    <a:pt x="109" y="157"/>
                    <a:pt x="109" y="157"/>
                  </a:cubicBezTo>
                  <a:cubicBezTo>
                    <a:pt x="109" y="161"/>
                    <a:pt x="106" y="165"/>
                    <a:pt x="101" y="165"/>
                  </a:cubicBezTo>
                  <a:cubicBezTo>
                    <a:pt x="47" y="165"/>
                    <a:pt x="47" y="165"/>
                    <a:pt x="47" y="165"/>
                  </a:cubicBezTo>
                  <a:cubicBezTo>
                    <a:pt x="43" y="165"/>
                    <a:pt x="39" y="161"/>
                    <a:pt x="39" y="157"/>
                  </a:cubicBezTo>
                  <a:cubicBezTo>
                    <a:pt x="39" y="153"/>
                    <a:pt x="39" y="153"/>
                    <a:pt x="39" y="153"/>
                  </a:cubicBezTo>
                  <a:cubicBezTo>
                    <a:pt x="39" y="149"/>
                    <a:pt x="43" y="145"/>
                    <a:pt x="47" y="145"/>
                  </a:cubicBezTo>
                  <a:cubicBezTo>
                    <a:pt x="101" y="145"/>
                    <a:pt x="101" y="145"/>
                    <a:pt x="101" y="145"/>
                  </a:cubicBezTo>
                  <a:cubicBezTo>
                    <a:pt x="106" y="145"/>
                    <a:pt x="109" y="149"/>
                    <a:pt x="109" y="153"/>
                  </a:cubicBezTo>
                  <a:close/>
                </a:path>
              </a:pathLst>
            </a:custGeom>
            <a:solidFill>
              <a:schemeClr val="accent5"/>
            </a:solidFill>
            <a:ln>
              <a:no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p>
          </p:txBody>
        </p:sp>
      </p:grpSp>
      <p:grpSp>
        <p:nvGrpSpPr>
          <p:cNvPr id="2" name="组合 1"/>
          <p:cNvGrpSpPr/>
          <p:nvPr/>
        </p:nvGrpSpPr>
        <p:grpSpPr>
          <a:xfrm>
            <a:off x="1390381" y="1985479"/>
            <a:ext cx="1405421" cy="1405421"/>
            <a:chOff x="1390381" y="1985479"/>
            <a:chExt cx="1405421" cy="1405421"/>
          </a:xfrm>
        </p:grpSpPr>
        <p:grpSp>
          <p:nvGrpSpPr>
            <p:cNvPr id="4" name="组合 3"/>
            <p:cNvGrpSpPr/>
            <p:nvPr/>
          </p:nvGrpSpPr>
          <p:grpSpPr>
            <a:xfrm>
              <a:off x="1390381" y="1985479"/>
              <a:ext cx="1405421" cy="1405421"/>
              <a:chOff x="6248400" y="2204088"/>
              <a:chExt cx="1190172" cy="1190172"/>
            </a:xfrm>
          </p:grpSpPr>
          <p:sp>
            <p:nvSpPr>
              <p:cNvPr id="5" name="弧形 4"/>
              <p:cNvSpPr/>
              <p:nvPr/>
            </p:nvSpPr>
            <p:spPr>
              <a:xfrm>
                <a:off x="6248400" y="2204088"/>
                <a:ext cx="1190172" cy="1190172"/>
              </a:xfrm>
              <a:prstGeom prst="arc">
                <a:avLst>
                  <a:gd fmla="val 17413491" name="adj1"/>
                  <a:gd fmla="val 16207428" name="adj2"/>
                </a:avLst>
              </a:prstGeom>
              <a:ln cap="rnd" w="114300">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6" name="弧形 5"/>
              <p:cNvSpPr/>
              <p:nvPr/>
            </p:nvSpPr>
            <p:spPr>
              <a:xfrm>
                <a:off x="6248400" y="2204088"/>
                <a:ext cx="1190172" cy="1190172"/>
              </a:xfrm>
              <a:prstGeom prst="arc">
                <a:avLst>
                  <a:gd fmla="val 16200000" name="adj1"/>
                  <a:gd fmla="val 9462368" name="adj2"/>
                </a:avLst>
              </a:prstGeom>
              <a:ln cap="rnd" w="114300">
                <a:solidFill>
                  <a:schemeClr val="accent1"/>
                </a:solidFill>
                <a:round/>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grpSp>
        <p:sp>
          <p:nvSpPr>
            <p:cNvPr id="18" name="Freeform 45"/>
            <p:cNvSpPr>
              <a:spLocks noEditPoints="1"/>
            </p:cNvSpPr>
            <p:nvPr/>
          </p:nvSpPr>
          <p:spPr bwMode="auto">
            <a:xfrm>
              <a:off x="1850997" y="2446095"/>
              <a:ext cx="484188" cy="484188"/>
            </a:xfrm>
            <a:custGeom>
              <a:gdLst>
                <a:gd fmla="*/ 187 w 207" name="T0"/>
                <a:gd fmla="*/ 41 h 207" name="T1"/>
                <a:gd fmla="*/ 99 w 207" name="T2"/>
                <a:gd fmla="*/ 68 h 207" name="T3"/>
                <a:gd fmla="*/ 112 w 207" name="T4"/>
                <a:gd fmla="*/ 84 h 207" name="T5"/>
                <a:gd fmla="*/ 99 w 207" name="T6"/>
                <a:gd fmla="*/ 89 h 207" name="T7"/>
                <a:gd fmla="*/ 104 w 207" name="T8"/>
                <a:gd fmla="*/ 101 h 207" name="T9"/>
                <a:gd fmla="*/ 117 w 207" name="T10"/>
                <a:gd fmla="*/ 96 h 207" name="T11"/>
                <a:gd fmla="*/ 112 w 207" name="T12"/>
                <a:gd fmla="*/ 84 h 207" name="T13"/>
                <a:gd fmla="*/ 139 w 207" name="T14"/>
                <a:gd fmla="*/ 84 h 207" name="T15"/>
                <a:gd fmla="*/ 134 w 207" name="T16"/>
                <a:gd fmla="*/ 96 h 207" name="T17"/>
                <a:gd fmla="*/ 147 w 207" name="T18"/>
                <a:gd fmla="*/ 101 h 207" name="T19"/>
                <a:gd fmla="*/ 152 w 207" name="T20"/>
                <a:gd fmla="*/ 89 h 207" name="T21"/>
                <a:gd fmla="*/ 182 w 207" name="T22"/>
                <a:gd fmla="*/ 84 h 207" name="T23"/>
                <a:gd fmla="*/ 169 w 207" name="T24"/>
                <a:gd fmla="*/ 89 h 207" name="T25"/>
                <a:gd fmla="*/ 174 w 207" name="T26"/>
                <a:gd fmla="*/ 101 h 207" name="T27"/>
                <a:gd fmla="*/ 187 w 207" name="T28"/>
                <a:gd fmla="*/ 96 h 207" name="T29"/>
                <a:gd fmla="*/ 182 w 207" name="T30"/>
                <a:gd fmla="*/ 84 h 207" name="T31"/>
                <a:gd fmla="*/ 104 w 207" name="T32"/>
                <a:gd fmla="*/ 115 h 207" name="T33"/>
                <a:gd fmla="*/ 99 w 207" name="T34"/>
                <a:gd fmla="*/ 127 h 207" name="T35"/>
                <a:gd fmla="*/ 112 w 207" name="T36"/>
                <a:gd fmla="*/ 132 h 207" name="T37"/>
                <a:gd fmla="*/ 117 w 207" name="T38"/>
                <a:gd fmla="*/ 120 h 207" name="T39"/>
                <a:gd fmla="*/ 112 w 207" name="T40"/>
                <a:gd fmla="*/ 146 h 207" name="T41"/>
                <a:gd fmla="*/ 99 w 207" name="T42"/>
                <a:gd fmla="*/ 151 h 207" name="T43"/>
                <a:gd fmla="*/ 104 w 207" name="T44"/>
                <a:gd fmla="*/ 163 h 207" name="T45"/>
                <a:gd fmla="*/ 117 w 207" name="T46"/>
                <a:gd fmla="*/ 158 h 207" name="T47"/>
                <a:gd fmla="*/ 112 w 207" name="T48"/>
                <a:gd fmla="*/ 146 h 207" name="T49"/>
                <a:gd fmla="*/ 139 w 207" name="T50"/>
                <a:gd fmla="*/ 115 h 207" name="T51"/>
                <a:gd fmla="*/ 134 w 207" name="T52"/>
                <a:gd fmla="*/ 127 h 207" name="T53"/>
                <a:gd fmla="*/ 147 w 207" name="T54"/>
                <a:gd fmla="*/ 132 h 207" name="T55"/>
                <a:gd fmla="*/ 152 w 207" name="T56"/>
                <a:gd fmla="*/ 120 h 207" name="T57"/>
                <a:gd fmla="*/ 147 w 207" name="T58"/>
                <a:gd fmla="*/ 146 h 207" name="T59"/>
                <a:gd fmla="*/ 134 w 207" name="T60"/>
                <a:gd fmla="*/ 151 h 207" name="T61"/>
                <a:gd fmla="*/ 139 w 207" name="T62"/>
                <a:gd fmla="*/ 163 h 207" name="T63"/>
                <a:gd fmla="*/ 152 w 207" name="T64"/>
                <a:gd fmla="*/ 158 h 207" name="T65"/>
                <a:gd fmla="*/ 147 w 207" name="T66"/>
                <a:gd fmla="*/ 146 h 207" name="T67"/>
                <a:gd fmla="*/ 174 w 207" name="T68"/>
                <a:gd fmla="*/ 115 h 207" name="T69"/>
                <a:gd fmla="*/ 169 w 207" name="T70"/>
                <a:gd fmla="*/ 127 h 207" name="T71"/>
                <a:gd fmla="*/ 182 w 207" name="T72"/>
                <a:gd fmla="*/ 132 h 207" name="T73"/>
                <a:gd fmla="*/ 187 w 207" name="T74"/>
                <a:gd fmla="*/ 120 h 207" name="T75"/>
                <a:gd fmla="*/ 182 w 207" name="T76"/>
                <a:gd fmla="*/ 146 h 207" name="T77"/>
                <a:gd fmla="*/ 169 w 207" name="T78"/>
                <a:gd fmla="*/ 151 h 207" name="T79"/>
                <a:gd fmla="*/ 174 w 207" name="T80"/>
                <a:gd fmla="*/ 163 h 207" name="T81"/>
                <a:gd fmla="*/ 187 w 207" name="T82"/>
                <a:gd fmla="*/ 158 h 207" name="T83"/>
                <a:gd fmla="*/ 182 w 207" name="T84"/>
                <a:gd fmla="*/ 146 h 207" name="T85"/>
                <a:gd fmla="*/ 207 w 207" name="T86"/>
                <a:gd fmla="*/ 164 h 207" name="T87"/>
                <a:gd fmla="*/ 76 w 207" name="T88"/>
                <a:gd fmla="*/ 184 h 207" name="T89"/>
                <a:gd fmla="*/ 56 w 207" name="T90"/>
                <a:gd fmla="*/ 207 h 207" name="T91"/>
                <a:gd fmla="*/ 0 w 207" name="T92"/>
                <a:gd fmla="*/ 187 h 207" name="T93"/>
                <a:gd fmla="*/ 20 w 207" name="T94"/>
                <a:gd fmla="*/ 0 h 207" name="T95"/>
                <a:gd fmla="*/ 76 w 207" name="T96"/>
                <a:gd fmla="*/ 18 h 207" name="T97"/>
                <a:gd fmla="*/ 207 w 207" name="T98"/>
                <a:gd fmla="*/ 38 h 207" name="T99"/>
                <a:gd fmla="*/ 68 w 207" name="T100"/>
                <a:gd fmla="*/ 20 h 207" name="T101"/>
                <a:gd fmla="*/ 20 w 207" name="T102"/>
                <a:gd fmla="*/ 8 h 207" name="T103"/>
                <a:gd fmla="*/ 8 w 207" name="T104"/>
                <a:gd fmla="*/ 187 h 207" name="T105"/>
                <a:gd fmla="*/ 56 w 207" name="T106"/>
                <a:gd fmla="*/ 199 h 207" name="T107"/>
                <a:gd fmla="*/ 68 w 207" name="T108"/>
                <a:gd fmla="*/ 184 h 207" name="T109"/>
                <a:gd fmla="*/ 187 w 207" name="T110"/>
                <a:gd fmla="*/ 26 h 207" name="T111"/>
                <a:gd fmla="*/ 76 w 207" name="T112"/>
                <a:gd fmla="*/ 176 h 207" name="T113"/>
                <a:gd fmla="*/ 199 w 207" name="T114"/>
                <a:gd fmla="*/ 164 h 20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6" w="206">
                  <a:moveTo>
                    <a:pt x="99" y="41"/>
                  </a:moveTo>
                  <a:cubicBezTo>
                    <a:pt x="187" y="41"/>
                    <a:pt x="187" y="41"/>
                    <a:pt x="187" y="41"/>
                  </a:cubicBezTo>
                  <a:cubicBezTo>
                    <a:pt x="187" y="68"/>
                    <a:pt x="187" y="68"/>
                    <a:pt x="187" y="68"/>
                  </a:cubicBezTo>
                  <a:cubicBezTo>
                    <a:pt x="99" y="68"/>
                    <a:pt x="99" y="68"/>
                    <a:pt x="99" y="68"/>
                  </a:cubicBezTo>
                  <a:lnTo>
                    <a:pt x="99" y="41"/>
                  </a:lnTo>
                  <a:close/>
                  <a:moveTo>
                    <a:pt x="112" y="84"/>
                  </a:moveTo>
                  <a:cubicBezTo>
                    <a:pt x="104" y="84"/>
                    <a:pt x="104" y="84"/>
                    <a:pt x="104" y="84"/>
                  </a:cubicBezTo>
                  <a:cubicBezTo>
                    <a:pt x="101" y="84"/>
                    <a:pt x="99" y="86"/>
                    <a:pt x="99" y="89"/>
                  </a:cubicBezTo>
                  <a:cubicBezTo>
                    <a:pt x="99" y="96"/>
                    <a:pt x="99" y="96"/>
                    <a:pt x="99" y="96"/>
                  </a:cubicBezTo>
                  <a:cubicBezTo>
                    <a:pt x="99" y="99"/>
                    <a:pt x="101" y="101"/>
                    <a:pt x="104" y="101"/>
                  </a:cubicBezTo>
                  <a:cubicBezTo>
                    <a:pt x="112" y="101"/>
                    <a:pt x="112" y="101"/>
                    <a:pt x="112" y="101"/>
                  </a:cubicBezTo>
                  <a:cubicBezTo>
                    <a:pt x="114" y="101"/>
                    <a:pt x="117" y="99"/>
                    <a:pt x="117" y="96"/>
                  </a:cubicBezTo>
                  <a:cubicBezTo>
                    <a:pt x="117" y="89"/>
                    <a:pt x="117" y="89"/>
                    <a:pt x="117" y="89"/>
                  </a:cubicBezTo>
                  <a:cubicBezTo>
                    <a:pt x="117" y="86"/>
                    <a:pt x="114" y="84"/>
                    <a:pt x="112" y="84"/>
                  </a:cubicBezTo>
                  <a:close/>
                  <a:moveTo>
                    <a:pt x="147" y="84"/>
                  </a:moveTo>
                  <a:cubicBezTo>
                    <a:pt x="139" y="84"/>
                    <a:pt x="139" y="84"/>
                    <a:pt x="139" y="84"/>
                  </a:cubicBezTo>
                  <a:cubicBezTo>
                    <a:pt x="136" y="84"/>
                    <a:pt x="134" y="86"/>
                    <a:pt x="134" y="89"/>
                  </a:cubicBezTo>
                  <a:cubicBezTo>
                    <a:pt x="134" y="96"/>
                    <a:pt x="134" y="96"/>
                    <a:pt x="134" y="96"/>
                  </a:cubicBezTo>
                  <a:cubicBezTo>
                    <a:pt x="134" y="99"/>
                    <a:pt x="136" y="101"/>
                    <a:pt x="139" y="101"/>
                  </a:cubicBezTo>
                  <a:cubicBezTo>
                    <a:pt x="147" y="101"/>
                    <a:pt x="147" y="101"/>
                    <a:pt x="147" y="101"/>
                  </a:cubicBezTo>
                  <a:cubicBezTo>
                    <a:pt x="150" y="101"/>
                    <a:pt x="152" y="99"/>
                    <a:pt x="152" y="96"/>
                  </a:cubicBezTo>
                  <a:cubicBezTo>
                    <a:pt x="152" y="89"/>
                    <a:pt x="152" y="89"/>
                    <a:pt x="152" y="89"/>
                  </a:cubicBezTo>
                  <a:cubicBezTo>
                    <a:pt x="152" y="86"/>
                    <a:pt x="150" y="84"/>
                    <a:pt x="147" y="84"/>
                  </a:cubicBezTo>
                  <a:close/>
                  <a:moveTo>
                    <a:pt x="182" y="84"/>
                  </a:moveTo>
                  <a:cubicBezTo>
                    <a:pt x="174" y="84"/>
                    <a:pt x="174" y="84"/>
                    <a:pt x="174" y="84"/>
                  </a:cubicBezTo>
                  <a:cubicBezTo>
                    <a:pt x="172" y="84"/>
                    <a:pt x="169" y="86"/>
                    <a:pt x="169" y="89"/>
                  </a:cubicBezTo>
                  <a:cubicBezTo>
                    <a:pt x="169" y="96"/>
                    <a:pt x="169" y="96"/>
                    <a:pt x="169" y="96"/>
                  </a:cubicBezTo>
                  <a:cubicBezTo>
                    <a:pt x="169" y="99"/>
                    <a:pt x="172" y="101"/>
                    <a:pt x="174" y="101"/>
                  </a:cubicBezTo>
                  <a:cubicBezTo>
                    <a:pt x="182" y="101"/>
                    <a:pt x="182" y="101"/>
                    <a:pt x="182" y="101"/>
                  </a:cubicBezTo>
                  <a:cubicBezTo>
                    <a:pt x="185" y="101"/>
                    <a:pt x="187" y="99"/>
                    <a:pt x="187" y="96"/>
                  </a:cubicBezTo>
                  <a:cubicBezTo>
                    <a:pt x="187" y="89"/>
                    <a:pt x="187" y="89"/>
                    <a:pt x="187" y="89"/>
                  </a:cubicBezTo>
                  <a:cubicBezTo>
                    <a:pt x="187" y="86"/>
                    <a:pt x="185" y="84"/>
                    <a:pt x="182" y="84"/>
                  </a:cubicBezTo>
                  <a:close/>
                  <a:moveTo>
                    <a:pt x="112" y="115"/>
                  </a:moveTo>
                  <a:cubicBezTo>
                    <a:pt x="104" y="115"/>
                    <a:pt x="104" y="115"/>
                    <a:pt x="104" y="115"/>
                  </a:cubicBezTo>
                  <a:cubicBezTo>
                    <a:pt x="101" y="115"/>
                    <a:pt x="99" y="117"/>
                    <a:pt x="99" y="120"/>
                  </a:cubicBezTo>
                  <a:cubicBezTo>
                    <a:pt x="99" y="127"/>
                    <a:pt x="99" y="127"/>
                    <a:pt x="99" y="127"/>
                  </a:cubicBezTo>
                  <a:cubicBezTo>
                    <a:pt x="99" y="130"/>
                    <a:pt x="101" y="132"/>
                    <a:pt x="104" y="132"/>
                  </a:cubicBezTo>
                  <a:cubicBezTo>
                    <a:pt x="112" y="132"/>
                    <a:pt x="112" y="132"/>
                    <a:pt x="112" y="132"/>
                  </a:cubicBezTo>
                  <a:cubicBezTo>
                    <a:pt x="114" y="132"/>
                    <a:pt x="117" y="130"/>
                    <a:pt x="117" y="127"/>
                  </a:cubicBezTo>
                  <a:cubicBezTo>
                    <a:pt x="117" y="120"/>
                    <a:pt x="117" y="120"/>
                    <a:pt x="117" y="120"/>
                  </a:cubicBezTo>
                  <a:cubicBezTo>
                    <a:pt x="117" y="117"/>
                    <a:pt x="114" y="115"/>
                    <a:pt x="112" y="115"/>
                  </a:cubicBezTo>
                  <a:close/>
                  <a:moveTo>
                    <a:pt x="112" y="146"/>
                  </a:moveTo>
                  <a:cubicBezTo>
                    <a:pt x="104" y="146"/>
                    <a:pt x="104" y="146"/>
                    <a:pt x="104" y="146"/>
                  </a:cubicBezTo>
                  <a:cubicBezTo>
                    <a:pt x="101" y="146"/>
                    <a:pt x="99" y="148"/>
                    <a:pt x="99" y="151"/>
                  </a:cubicBezTo>
                  <a:cubicBezTo>
                    <a:pt x="99" y="158"/>
                    <a:pt x="99" y="158"/>
                    <a:pt x="99" y="158"/>
                  </a:cubicBezTo>
                  <a:cubicBezTo>
                    <a:pt x="99" y="161"/>
                    <a:pt x="101" y="163"/>
                    <a:pt x="104" y="163"/>
                  </a:cubicBezTo>
                  <a:cubicBezTo>
                    <a:pt x="112" y="163"/>
                    <a:pt x="112" y="163"/>
                    <a:pt x="112" y="163"/>
                  </a:cubicBezTo>
                  <a:cubicBezTo>
                    <a:pt x="114" y="163"/>
                    <a:pt x="117" y="161"/>
                    <a:pt x="117" y="158"/>
                  </a:cubicBezTo>
                  <a:cubicBezTo>
                    <a:pt x="117" y="151"/>
                    <a:pt x="117" y="151"/>
                    <a:pt x="117" y="151"/>
                  </a:cubicBezTo>
                  <a:cubicBezTo>
                    <a:pt x="117" y="148"/>
                    <a:pt x="114" y="146"/>
                    <a:pt x="112" y="146"/>
                  </a:cubicBezTo>
                  <a:close/>
                  <a:moveTo>
                    <a:pt x="147" y="115"/>
                  </a:moveTo>
                  <a:cubicBezTo>
                    <a:pt x="139" y="115"/>
                    <a:pt x="139" y="115"/>
                    <a:pt x="139" y="115"/>
                  </a:cubicBezTo>
                  <a:cubicBezTo>
                    <a:pt x="136" y="115"/>
                    <a:pt x="134" y="117"/>
                    <a:pt x="134" y="120"/>
                  </a:cubicBezTo>
                  <a:cubicBezTo>
                    <a:pt x="134" y="127"/>
                    <a:pt x="134" y="127"/>
                    <a:pt x="134" y="127"/>
                  </a:cubicBezTo>
                  <a:cubicBezTo>
                    <a:pt x="134" y="130"/>
                    <a:pt x="136" y="132"/>
                    <a:pt x="139" y="132"/>
                  </a:cubicBezTo>
                  <a:cubicBezTo>
                    <a:pt x="147" y="132"/>
                    <a:pt x="147" y="132"/>
                    <a:pt x="147" y="132"/>
                  </a:cubicBezTo>
                  <a:cubicBezTo>
                    <a:pt x="150" y="132"/>
                    <a:pt x="152" y="130"/>
                    <a:pt x="152" y="127"/>
                  </a:cubicBezTo>
                  <a:cubicBezTo>
                    <a:pt x="152" y="120"/>
                    <a:pt x="152" y="120"/>
                    <a:pt x="152" y="120"/>
                  </a:cubicBezTo>
                  <a:cubicBezTo>
                    <a:pt x="152" y="117"/>
                    <a:pt x="150" y="115"/>
                    <a:pt x="147" y="115"/>
                  </a:cubicBezTo>
                  <a:close/>
                  <a:moveTo>
                    <a:pt x="147" y="146"/>
                  </a:moveTo>
                  <a:cubicBezTo>
                    <a:pt x="139" y="146"/>
                    <a:pt x="139" y="146"/>
                    <a:pt x="139" y="146"/>
                  </a:cubicBezTo>
                  <a:cubicBezTo>
                    <a:pt x="136" y="146"/>
                    <a:pt x="134" y="148"/>
                    <a:pt x="134" y="151"/>
                  </a:cubicBezTo>
                  <a:cubicBezTo>
                    <a:pt x="134" y="158"/>
                    <a:pt x="134" y="158"/>
                    <a:pt x="134" y="158"/>
                  </a:cubicBezTo>
                  <a:cubicBezTo>
                    <a:pt x="134" y="161"/>
                    <a:pt x="136" y="163"/>
                    <a:pt x="139" y="163"/>
                  </a:cubicBezTo>
                  <a:cubicBezTo>
                    <a:pt x="147" y="163"/>
                    <a:pt x="147" y="163"/>
                    <a:pt x="147" y="163"/>
                  </a:cubicBezTo>
                  <a:cubicBezTo>
                    <a:pt x="150" y="163"/>
                    <a:pt x="152" y="161"/>
                    <a:pt x="152" y="158"/>
                  </a:cubicBezTo>
                  <a:cubicBezTo>
                    <a:pt x="152" y="151"/>
                    <a:pt x="152" y="151"/>
                    <a:pt x="152" y="151"/>
                  </a:cubicBezTo>
                  <a:cubicBezTo>
                    <a:pt x="152" y="148"/>
                    <a:pt x="150" y="146"/>
                    <a:pt x="147" y="146"/>
                  </a:cubicBezTo>
                  <a:close/>
                  <a:moveTo>
                    <a:pt x="182" y="115"/>
                  </a:moveTo>
                  <a:cubicBezTo>
                    <a:pt x="174" y="115"/>
                    <a:pt x="174" y="115"/>
                    <a:pt x="174" y="115"/>
                  </a:cubicBezTo>
                  <a:cubicBezTo>
                    <a:pt x="172" y="115"/>
                    <a:pt x="169" y="117"/>
                    <a:pt x="169" y="120"/>
                  </a:cubicBezTo>
                  <a:cubicBezTo>
                    <a:pt x="169" y="127"/>
                    <a:pt x="169" y="127"/>
                    <a:pt x="169" y="127"/>
                  </a:cubicBezTo>
                  <a:cubicBezTo>
                    <a:pt x="169" y="130"/>
                    <a:pt x="172" y="132"/>
                    <a:pt x="174" y="132"/>
                  </a:cubicBezTo>
                  <a:cubicBezTo>
                    <a:pt x="182" y="132"/>
                    <a:pt x="182" y="132"/>
                    <a:pt x="182" y="132"/>
                  </a:cubicBezTo>
                  <a:cubicBezTo>
                    <a:pt x="185" y="132"/>
                    <a:pt x="187" y="130"/>
                    <a:pt x="187" y="127"/>
                  </a:cubicBezTo>
                  <a:cubicBezTo>
                    <a:pt x="187" y="120"/>
                    <a:pt x="187" y="120"/>
                    <a:pt x="187" y="120"/>
                  </a:cubicBezTo>
                  <a:cubicBezTo>
                    <a:pt x="187" y="117"/>
                    <a:pt x="185" y="115"/>
                    <a:pt x="182" y="115"/>
                  </a:cubicBezTo>
                  <a:close/>
                  <a:moveTo>
                    <a:pt x="182" y="146"/>
                  </a:moveTo>
                  <a:cubicBezTo>
                    <a:pt x="174" y="146"/>
                    <a:pt x="174" y="146"/>
                    <a:pt x="174" y="146"/>
                  </a:cubicBezTo>
                  <a:cubicBezTo>
                    <a:pt x="172" y="146"/>
                    <a:pt x="169" y="148"/>
                    <a:pt x="169" y="151"/>
                  </a:cubicBezTo>
                  <a:cubicBezTo>
                    <a:pt x="169" y="158"/>
                    <a:pt x="169" y="158"/>
                    <a:pt x="169" y="158"/>
                  </a:cubicBezTo>
                  <a:cubicBezTo>
                    <a:pt x="169" y="161"/>
                    <a:pt x="172" y="163"/>
                    <a:pt x="174" y="163"/>
                  </a:cubicBezTo>
                  <a:cubicBezTo>
                    <a:pt x="182" y="163"/>
                    <a:pt x="182" y="163"/>
                    <a:pt x="182" y="163"/>
                  </a:cubicBezTo>
                  <a:cubicBezTo>
                    <a:pt x="185" y="163"/>
                    <a:pt x="187" y="161"/>
                    <a:pt x="187" y="158"/>
                  </a:cubicBezTo>
                  <a:cubicBezTo>
                    <a:pt x="187" y="151"/>
                    <a:pt x="187" y="151"/>
                    <a:pt x="187" y="151"/>
                  </a:cubicBezTo>
                  <a:cubicBezTo>
                    <a:pt x="187" y="148"/>
                    <a:pt x="185" y="146"/>
                    <a:pt x="182" y="146"/>
                  </a:cubicBezTo>
                  <a:close/>
                  <a:moveTo>
                    <a:pt x="207" y="38"/>
                  </a:moveTo>
                  <a:cubicBezTo>
                    <a:pt x="207" y="164"/>
                    <a:pt x="207" y="164"/>
                    <a:pt x="207" y="164"/>
                  </a:cubicBezTo>
                  <a:cubicBezTo>
                    <a:pt x="207" y="175"/>
                    <a:pt x="198" y="184"/>
                    <a:pt x="187" y="184"/>
                  </a:cubicBezTo>
                  <a:cubicBezTo>
                    <a:pt x="76" y="184"/>
                    <a:pt x="76" y="184"/>
                    <a:pt x="76" y="184"/>
                  </a:cubicBezTo>
                  <a:cubicBezTo>
                    <a:pt x="76" y="187"/>
                    <a:pt x="76" y="187"/>
                    <a:pt x="76" y="187"/>
                  </a:cubicBezTo>
                  <a:cubicBezTo>
                    <a:pt x="76" y="198"/>
                    <a:pt x="67" y="207"/>
                    <a:pt x="56" y="207"/>
                  </a:cubicBezTo>
                  <a:cubicBezTo>
                    <a:pt x="20" y="207"/>
                    <a:pt x="20" y="207"/>
                    <a:pt x="20" y="207"/>
                  </a:cubicBezTo>
                  <a:cubicBezTo>
                    <a:pt x="9" y="207"/>
                    <a:pt x="0" y="198"/>
                    <a:pt x="0" y="187"/>
                  </a:cubicBezTo>
                  <a:cubicBezTo>
                    <a:pt x="0" y="20"/>
                    <a:pt x="0" y="20"/>
                    <a:pt x="0" y="20"/>
                  </a:cubicBezTo>
                  <a:cubicBezTo>
                    <a:pt x="0" y="9"/>
                    <a:pt x="9" y="0"/>
                    <a:pt x="20" y="0"/>
                  </a:cubicBezTo>
                  <a:cubicBezTo>
                    <a:pt x="56" y="0"/>
                    <a:pt x="56" y="0"/>
                    <a:pt x="56" y="0"/>
                  </a:cubicBezTo>
                  <a:cubicBezTo>
                    <a:pt x="67" y="0"/>
                    <a:pt x="75" y="8"/>
                    <a:pt x="76" y="18"/>
                  </a:cubicBezTo>
                  <a:cubicBezTo>
                    <a:pt x="187" y="18"/>
                    <a:pt x="187" y="18"/>
                    <a:pt x="187" y="18"/>
                  </a:cubicBezTo>
                  <a:cubicBezTo>
                    <a:pt x="198" y="18"/>
                    <a:pt x="207" y="27"/>
                    <a:pt x="207" y="38"/>
                  </a:cubicBezTo>
                  <a:close/>
                  <a:moveTo>
                    <a:pt x="68" y="184"/>
                  </a:moveTo>
                  <a:cubicBezTo>
                    <a:pt x="68" y="20"/>
                    <a:pt x="68" y="20"/>
                    <a:pt x="68" y="20"/>
                  </a:cubicBezTo>
                  <a:cubicBezTo>
                    <a:pt x="68" y="13"/>
                    <a:pt x="63" y="8"/>
                    <a:pt x="56" y="8"/>
                  </a:cubicBezTo>
                  <a:cubicBezTo>
                    <a:pt x="20" y="8"/>
                    <a:pt x="20" y="8"/>
                    <a:pt x="20" y="8"/>
                  </a:cubicBezTo>
                  <a:cubicBezTo>
                    <a:pt x="14" y="8"/>
                    <a:pt x="8" y="13"/>
                    <a:pt x="8" y="20"/>
                  </a:cubicBezTo>
                  <a:cubicBezTo>
                    <a:pt x="8" y="187"/>
                    <a:pt x="8" y="187"/>
                    <a:pt x="8" y="187"/>
                  </a:cubicBezTo>
                  <a:cubicBezTo>
                    <a:pt x="8" y="194"/>
                    <a:pt x="14" y="199"/>
                    <a:pt x="20" y="199"/>
                  </a:cubicBezTo>
                  <a:cubicBezTo>
                    <a:pt x="56" y="199"/>
                    <a:pt x="56" y="199"/>
                    <a:pt x="56" y="199"/>
                  </a:cubicBezTo>
                  <a:cubicBezTo>
                    <a:pt x="63" y="199"/>
                    <a:pt x="68" y="194"/>
                    <a:pt x="68" y="187"/>
                  </a:cubicBezTo>
                  <a:lnTo>
                    <a:pt x="68" y="184"/>
                  </a:lnTo>
                  <a:close/>
                  <a:moveTo>
                    <a:pt x="199" y="38"/>
                  </a:moveTo>
                  <a:cubicBezTo>
                    <a:pt x="199" y="32"/>
                    <a:pt x="194" y="26"/>
                    <a:pt x="187" y="26"/>
                  </a:cubicBezTo>
                  <a:cubicBezTo>
                    <a:pt x="76" y="26"/>
                    <a:pt x="76" y="26"/>
                    <a:pt x="76" y="26"/>
                  </a:cubicBezTo>
                  <a:cubicBezTo>
                    <a:pt x="76" y="176"/>
                    <a:pt x="76" y="176"/>
                    <a:pt x="76" y="176"/>
                  </a:cubicBezTo>
                  <a:cubicBezTo>
                    <a:pt x="187" y="176"/>
                    <a:pt x="187" y="176"/>
                    <a:pt x="187" y="176"/>
                  </a:cubicBezTo>
                  <a:cubicBezTo>
                    <a:pt x="194" y="176"/>
                    <a:pt x="199" y="171"/>
                    <a:pt x="199" y="164"/>
                  </a:cubicBezTo>
                  <a:lnTo>
                    <a:pt x="199" y="38"/>
                  </a:lnTo>
                  <a:close/>
                </a:path>
              </a:pathLst>
            </a:custGeom>
            <a:solidFill>
              <a:schemeClr val="accent1"/>
            </a:solidFill>
            <a:ln>
              <a:no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p>
          </p:txBody>
        </p:sp>
      </p:grpSp>
      <p:grpSp>
        <p:nvGrpSpPr>
          <p:cNvPr id="3" name="组合 2"/>
          <p:cNvGrpSpPr/>
          <p:nvPr/>
        </p:nvGrpSpPr>
        <p:grpSpPr>
          <a:xfrm>
            <a:off x="3320781" y="1985479"/>
            <a:ext cx="1405421" cy="1405421"/>
            <a:chOff x="3320781" y="1985479"/>
            <a:chExt cx="1405421" cy="1405421"/>
          </a:xfrm>
        </p:grpSpPr>
        <p:grpSp>
          <p:nvGrpSpPr>
            <p:cNvPr id="7" name="组合 6"/>
            <p:cNvGrpSpPr/>
            <p:nvPr/>
          </p:nvGrpSpPr>
          <p:grpSpPr>
            <a:xfrm>
              <a:off x="3320781" y="1985479"/>
              <a:ext cx="1405421" cy="1405421"/>
              <a:chOff x="6248400" y="2204088"/>
              <a:chExt cx="1190172" cy="1190172"/>
            </a:xfrm>
          </p:grpSpPr>
          <p:sp>
            <p:nvSpPr>
              <p:cNvPr id="8" name="弧形 7"/>
              <p:cNvSpPr/>
              <p:nvPr/>
            </p:nvSpPr>
            <p:spPr>
              <a:xfrm>
                <a:off x="6248400" y="2204088"/>
                <a:ext cx="1190172" cy="1190172"/>
              </a:xfrm>
              <a:prstGeom prst="arc">
                <a:avLst>
                  <a:gd fmla="val 17413491" name="adj1"/>
                  <a:gd fmla="val 16207428" name="adj2"/>
                </a:avLst>
              </a:prstGeom>
              <a:ln cap="rnd" w="114300">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sp>
            <p:nvSpPr>
              <p:cNvPr id="9" name="弧形 8"/>
              <p:cNvSpPr/>
              <p:nvPr/>
            </p:nvSpPr>
            <p:spPr>
              <a:xfrm>
                <a:off x="6248400" y="2204088"/>
                <a:ext cx="1190172" cy="1190172"/>
              </a:xfrm>
              <a:prstGeom prst="arc">
                <a:avLst>
                  <a:gd fmla="val 16200000" name="adj1"/>
                  <a:gd fmla="val 7042589" name="adj2"/>
                </a:avLst>
              </a:prstGeom>
              <a:ln cap="rnd" w="114300">
                <a:solidFill>
                  <a:schemeClr val="accent4"/>
                </a:solidFill>
                <a:round/>
              </a:ln>
            </p:spPr>
            <p:style>
              <a:lnRef idx="1">
                <a:schemeClr val="accent1"/>
              </a:lnRef>
              <a:fillRef idx="0">
                <a:schemeClr val="accent1"/>
              </a:fillRef>
              <a:effectRef idx="0">
                <a:schemeClr val="accent1"/>
              </a:effectRef>
              <a:fontRef idx="minor">
                <a:schemeClr val="tx1"/>
              </a:fontRef>
            </p:style>
            <p:txBody>
              <a:bodyPr anchor="ctr" rtlCol="0">
                <a:scene3d>
                  <a:camera prst="orthographicFront"/>
                  <a:lightRig dir="t" rig="threePt"/>
                </a:scene3d>
                <a:sp3d contourW="12700"/>
              </a:bodyPr>
              <a:lstStyle/>
              <a:p>
                <a:pPr algn="ctr"/>
                <a:endParaRPr altLang="en-US" lang="zh-CN"/>
              </a:p>
            </p:txBody>
          </p:sp>
        </p:grpSp>
        <p:sp>
          <p:nvSpPr>
            <p:cNvPr id="19" name="Freeform 59"/>
            <p:cNvSpPr>
              <a:spLocks noEditPoints="1"/>
            </p:cNvSpPr>
            <p:nvPr/>
          </p:nvSpPr>
          <p:spPr bwMode="auto">
            <a:xfrm>
              <a:off x="3780603" y="2444508"/>
              <a:ext cx="485775" cy="485775"/>
            </a:xfrm>
            <a:custGeom>
              <a:gdLst>
                <a:gd fmla="*/ 24 w 208" name="T0"/>
                <a:gd fmla="*/ 0 h 208" name="T1"/>
                <a:gd fmla="*/ 0 w 208" name="T2"/>
                <a:gd fmla="*/ 184 h 208" name="T3"/>
                <a:gd fmla="*/ 37 w 208" name="T4"/>
                <a:gd fmla="*/ 208 h 208" name="T5"/>
                <a:gd fmla="*/ 184 w 208" name="T6"/>
                <a:gd fmla="*/ 208 h 208" name="T7"/>
                <a:gd fmla="*/ 208 w 208" name="T8"/>
                <a:gd fmla="*/ 41 h 208" name="T9"/>
                <a:gd fmla="*/ 48 w 208" name="T10"/>
                <a:gd fmla="*/ 12 h 208" name="T11"/>
                <a:gd fmla="*/ 66 w 208" name="T12"/>
                <a:gd fmla="*/ 54 h 208" name="T13"/>
                <a:gd fmla="*/ 52 w 208" name="T14"/>
                <a:gd fmla="*/ 58 h 208" name="T15"/>
                <a:gd fmla="*/ 48 w 208" name="T16"/>
                <a:gd fmla="*/ 12 h 208" name="T17"/>
                <a:gd fmla="*/ 151 w 208" name="T18"/>
                <a:gd fmla="*/ 51 h 208" name="T19"/>
                <a:gd fmla="*/ 134 w 208" name="T20"/>
                <a:gd fmla="*/ 56 h 208" name="T21"/>
                <a:gd fmla="*/ 129 w 208" name="T22"/>
                <a:gd fmla="*/ 19 h 208" name="T23"/>
                <a:gd fmla="*/ 146 w 208" name="T24"/>
                <a:gd fmla="*/ 14 h 208" name="T25"/>
                <a:gd fmla="*/ 45 w 208" name="T26"/>
                <a:gd fmla="*/ 200 h 208" name="T27"/>
                <a:gd fmla="*/ 53 w 208" name="T28"/>
                <a:gd fmla="*/ 109 h 208" name="T29"/>
                <a:gd fmla="*/ 162 w 208" name="T30"/>
                <a:gd fmla="*/ 117 h 208" name="T31"/>
                <a:gd fmla="*/ 45 w 208" name="T32"/>
                <a:gd fmla="*/ 200 h 208" name="T33"/>
                <a:gd fmla="*/ 184 w 208" name="T34"/>
                <a:gd fmla="*/ 200 h 208" name="T35"/>
                <a:gd fmla="*/ 170 w 208" name="T36"/>
                <a:gd fmla="*/ 117 h 208" name="T37"/>
                <a:gd fmla="*/ 53 w 208" name="T38"/>
                <a:gd fmla="*/ 101 h 208" name="T39"/>
                <a:gd fmla="*/ 37 w 208" name="T40"/>
                <a:gd fmla="*/ 200 h 208" name="T41"/>
                <a:gd fmla="*/ 8 w 208" name="T42"/>
                <a:gd fmla="*/ 184 h 208" name="T43"/>
                <a:gd fmla="*/ 24 w 208" name="T44"/>
                <a:gd fmla="*/ 8 h 208" name="T45"/>
                <a:gd fmla="*/ 40 w 208" name="T46"/>
                <a:gd fmla="*/ 54 h 208" name="T47"/>
                <a:gd fmla="*/ 78 w 208" name="T48"/>
                <a:gd fmla="*/ 66 h 208" name="T49"/>
                <a:gd fmla="*/ 165 w 208" name="T50"/>
                <a:gd fmla="*/ 54 h 208" name="T51"/>
                <a:gd fmla="*/ 200 w 208" name="T52"/>
                <a:gd fmla="*/ 44 h 208" name="T53"/>
                <a:gd fmla="*/ 59 w 208" name="T54"/>
                <a:gd fmla="*/ 124 h 208" name="T55"/>
                <a:gd fmla="*/ 149 w 208" name="T56"/>
                <a:gd fmla="*/ 135 h 208" name="T57"/>
                <a:gd fmla="*/ 59 w 208" name="T58"/>
                <a:gd fmla="*/ 124 h 208" name="T59"/>
                <a:gd fmla="*/ 149 w 208" name="T60"/>
                <a:gd fmla="*/ 149 h 208" name="T61"/>
                <a:gd fmla="*/ 59 w 208" name="T62"/>
                <a:gd fmla="*/ 160 h 208" name="T63"/>
                <a:gd fmla="*/ 59 w 208" name="T64"/>
                <a:gd fmla="*/ 174 h 208" name="T65"/>
                <a:gd fmla="*/ 125 w 208" name="T66"/>
                <a:gd fmla="*/ 185 h 208" name="T67"/>
                <a:gd fmla="*/ 59 w 208" name="T68"/>
                <a:gd fmla="*/ 174 h 20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08" w="208">
                  <a:moveTo>
                    <a:pt x="167" y="0"/>
                  </a:moveTo>
                  <a:cubicBezTo>
                    <a:pt x="24" y="0"/>
                    <a:pt x="24" y="0"/>
                    <a:pt x="24" y="0"/>
                  </a:cubicBezTo>
                  <a:cubicBezTo>
                    <a:pt x="11" y="0"/>
                    <a:pt x="0" y="11"/>
                    <a:pt x="0" y="24"/>
                  </a:cubicBezTo>
                  <a:cubicBezTo>
                    <a:pt x="0" y="184"/>
                    <a:pt x="0" y="184"/>
                    <a:pt x="0" y="184"/>
                  </a:cubicBezTo>
                  <a:cubicBezTo>
                    <a:pt x="0" y="197"/>
                    <a:pt x="11" y="208"/>
                    <a:pt x="24" y="208"/>
                  </a:cubicBezTo>
                  <a:cubicBezTo>
                    <a:pt x="37" y="208"/>
                    <a:pt x="37" y="208"/>
                    <a:pt x="37" y="208"/>
                  </a:cubicBezTo>
                  <a:cubicBezTo>
                    <a:pt x="170" y="208"/>
                    <a:pt x="170" y="208"/>
                    <a:pt x="170" y="208"/>
                  </a:cubicBezTo>
                  <a:cubicBezTo>
                    <a:pt x="184" y="208"/>
                    <a:pt x="184" y="208"/>
                    <a:pt x="184" y="208"/>
                  </a:cubicBezTo>
                  <a:cubicBezTo>
                    <a:pt x="197" y="208"/>
                    <a:pt x="208" y="197"/>
                    <a:pt x="208" y="184"/>
                  </a:cubicBezTo>
                  <a:cubicBezTo>
                    <a:pt x="208" y="41"/>
                    <a:pt x="208" y="41"/>
                    <a:pt x="208" y="41"/>
                  </a:cubicBezTo>
                  <a:lnTo>
                    <a:pt x="167" y="0"/>
                  </a:lnTo>
                  <a:close/>
                  <a:moveTo>
                    <a:pt x="48" y="12"/>
                  </a:moveTo>
                  <a:cubicBezTo>
                    <a:pt x="66" y="12"/>
                    <a:pt x="66" y="12"/>
                    <a:pt x="66" y="12"/>
                  </a:cubicBezTo>
                  <a:cubicBezTo>
                    <a:pt x="66" y="54"/>
                    <a:pt x="66" y="54"/>
                    <a:pt x="66" y="54"/>
                  </a:cubicBezTo>
                  <a:cubicBezTo>
                    <a:pt x="66" y="55"/>
                    <a:pt x="66" y="56"/>
                    <a:pt x="66" y="58"/>
                  </a:cubicBezTo>
                  <a:cubicBezTo>
                    <a:pt x="52" y="58"/>
                    <a:pt x="52" y="58"/>
                    <a:pt x="52" y="58"/>
                  </a:cubicBezTo>
                  <a:cubicBezTo>
                    <a:pt x="50" y="58"/>
                    <a:pt x="48" y="56"/>
                    <a:pt x="48" y="54"/>
                  </a:cubicBezTo>
                  <a:lnTo>
                    <a:pt x="48" y="12"/>
                  </a:lnTo>
                  <a:close/>
                  <a:moveTo>
                    <a:pt x="151" y="19"/>
                  </a:moveTo>
                  <a:cubicBezTo>
                    <a:pt x="151" y="51"/>
                    <a:pt x="151" y="51"/>
                    <a:pt x="151" y="51"/>
                  </a:cubicBezTo>
                  <a:cubicBezTo>
                    <a:pt x="151" y="54"/>
                    <a:pt x="148" y="56"/>
                    <a:pt x="146" y="56"/>
                  </a:cubicBezTo>
                  <a:cubicBezTo>
                    <a:pt x="134" y="56"/>
                    <a:pt x="134" y="56"/>
                    <a:pt x="134" y="56"/>
                  </a:cubicBezTo>
                  <a:cubicBezTo>
                    <a:pt x="131" y="56"/>
                    <a:pt x="129" y="54"/>
                    <a:pt x="129" y="51"/>
                  </a:cubicBezTo>
                  <a:cubicBezTo>
                    <a:pt x="129" y="19"/>
                    <a:pt x="129" y="19"/>
                    <a:pt x="129" y="19"/>
                  </a:cubicBezTo>
                  <a:cubicBezTo>
                    <a:pt x="129" y="16"/>
                    <a:pt x="131" y="14"/>
                    <a:pt x="134" y="14"/>
                  </a:cubicBezTo>
                  <a:cubicBezTo>
                    <a:pt x="146" y="14"/>
                    <a:pt x="146" y="14"/>
                    <a:pt x="146" y="14"/>
                  </a:cubicBezTo>
                  <a:cubicBezTo>
                    <a:pt x="148" y="14"/>
                    <a:pt x="151" y="16"/>
                    <a:pt x="151" y="19"/>
                  </a:cubicBezTo>
                  <a:close/>
                  <a:moveTo>
                    <a:pt x="45" y="200"/>
                  </a:moveTo>
                  <a:cubicBezTo>
                    <a:pt x="45" y="117"/>
                    <a:pt x="45" y="117"/>
                    <a:pt x="45" y="117"/>
                  </a:cubicBezTo>
                  <a:cubicBezTo>
                    <a:pt x="45" y="112"/>
                    <a:pt x="49" y="109"/>
                    <a:pt x="53" y="109"/>
                  </a:cubicBezTo>
                  <a:cubicBezTo>
                    <a:pt x="154" y="109"/>
                    <a:pt x="154" y="109"/>
                    <a:pt x="154" y="109"/>
                  </a:cubicBezTo>
                  <a:cubicBezTo>
                    <a:pt x="159" y="109"/>
                    <a:pt x="162" y="112"/>
                    <a:pt x="162" y="117"/>
                  </a:cubicBezTo>
                  <a:cubicBezTo>
                    <a:pt x="162" y="200"/>
                    <a:pt x="162" y="200"/>
                    <a:pt x="162" y="200"/>
                  </a:cubicBezTo>
                  <a:lnTo>
                    <a:pt x="45" y="200"/>
                  </a:lnTo>
                  <a:close/>
                  <a:moveTo>
                    <a:pt x="200" y="184"/>
                  </a:moveTo>
                  <a:cubicBezTo>
                    <a:pt x="200" y="193"/>
                    <a:pt x="192" y="200"/>
                    <a:pt x="184" y="200"/>
                  </a:cubicBezTo>
                  <a:cubicBezTo>
                    <a:pt x="170" y="200"/>
                    <a:pt x="170" y="200"/>
                    <a:pt x="170" y="200"/>
                  </a:cubicBezTo>
                  <a:cubicBezTo>
                    <a:pt x="170" y="117"/>
                    <a:pt x="170" y="117"/>
                    <a:pt x="170" y="117"/>
                  </a:cubicBezTo>
                  <a:cubicBezTo>
                    <a:pt x="170" y="108"/>
                    <a:pt x="163" y="101"/>
                    <a:pt x="154" y="101"/>
                  </a:cubicBezTo>
                  <a:cubicBezTo>
                    <a:pt x="53" y="101"/>
                    <a:pt x="53" y="101"/>
                    <a:pt x="53" y="101"/>
                  </a:cubicBezTo>
                  <a:cubicBezTo>
                    <a:pt x="45" y="101"/>
                    <a:pt x="37" y="108"/>
                    <a:pt x="37" y="117"/>
                  </a:cubicBezTo>
                  <a:cubicBezTo>
                    <a:pt x="37" y="200"/>
                    <a:pt x="37" y="200"/>
                    <a:pt x="37" y="200"/>
                  </a:cubicBezTo>
                  <a:cubicBezTo>
                    <a:pt x="24" y="200"/>
                    <a:pt x="24" y="200"/>
                    <a:pt x="24" y="200"/>
                  </a:cubicBezTo>
                  <a:cubicBezTo>
                    <a:pt x="15" y="200"/>
                    <a:pt x="8" y="193"/>
                    <a:pt x="8" y="184"/>
                  </a:cubicBezTo>
                  <a:cubicBezTo>
                    <a:pt x="8" y="24"/>
                    <a:pt x="8" y="24"/>
                    <a:pt x="8" y="24"/>
                  </a:cubicBezTo>
                  <a:cubicBezTo>
                    <a:pt x="8" y="15"/>
                    <a:pt x="15" y="8"/>
                    <a:pt x="24" y="8"/>
                  </a:cubicBezTo>
                  <a:cubicBezTo>
                    <a:pt x="40" y="8"/>
                    <a:pt x="40" y="8"/>
                    <a:pt x="40" y="8"/>
                  </a:cubicBezTo>
                  <a:cubicBezTo>
                    <a:pt x="40" y="54"/>
                    <a:pt x="40" y="54"/>
                    <a:pt x="40" y="54"/>
                  </a:cubicBezTo>
                  <a:cubicBezTo>
                    <a:pt x="40" y="60"/>
                    <a:pt x="46" y="66"/>
                    <a:pt x="52" y="66"/>
                  </a:cubicBezTo>
                  <a:cubicBezTo>
                    <a:pt x="78" y="66"/>
                    <a:pt x="78" y="66"/>
                    <a:pt x="78" y="66"/>
                  </a:cubicBezTo>
                  <a:cubicBezTo>
                    <a:pt x="153" y="66"/>
                    <a:pt x="153" y="66"/>
                    <a:pt x="153" y="66"/>
                  </a:cubicBezTo>
                  <a:cubicBezTo>
                    <a:pt x="160" y="66"/>
                    <a:pt x="165" y="60"/>
                    <a:pt x="165" y="54"/>
                  </a:cubicBezTo>
                  <a:cubicBezTo>
                    <a:pt x="165" y="10"/>
                    <a:pt x="165" y="10"/>
                    <a:pt x="165" y="10"/>
                  </a:cubicBezTo>
                  <a:cubicBezTo>
                    <a:pt x="200" y="44"/>
                    <a:pt x="200" y="44"/>
                    <a:pt x="200" y="44"/>
                  </a:cubicBezTo>
                  <a:lnTo>
                    <a:pt x="200" y="184"/>
                  </a:lnTo>
                  <a:close/>
                  <a:moveTo>
                    <a:pt x="59" y="124"/>
                  </a:moveTo>
                  <a:cubicBezTo>
                    <a:pt x="149" y="124"/>
                    <a:pt x="149" y="124"/>
                    <a:pt x="149" y="124"/>
                  </a:cubicBezTo>
                  <a:cubicBezTo>
                    <a:pt x="149" y="135"/>
                    <a:pt x="149" y="135"/>
                    <a:pt x="149" y="135"/>
                  </a:cubicBezTo>
                  <a:cubicBezTo>
                    <a:pt x="59" y="135"/>
                    <a:pt x="59" y="135"/>
                    <a:pt x="59" y="135"/>
                  </a:cubicBezTo>
                  <a:lnTo>
                    <a:pt x="59" y="124"/>
                  </a:lnTo>
                  <a:close/>
                  <a:moveTo>
                    <a:pt x="59" y="149"/>
                  </a:moveTo>
                  <a:cubicBezTo>
                    <a:pt x="149" y="149"/>
                    <a:pt x="149" y="149"/>
                    <a:pt x="149" y="149"/>
                  </a:cubicBezTo>
                  <a:cubicBezTo>
                    <a:pt x="149" y="160"/>
                    <a:pt x="149" y="160"/>
                    <a:pt x="149" y="160"/>
                  </a:cubicBezTo>
                  <a:cubicBezTo>
                    <a:pt x="59" y="160"/>
                    <a:pt x="59" y="160"/>
                    <a:pt x="59" y="160"/>
                  </a:cubicBezTo>
                  <a:lnTo>
                    <a:pt x="59" y="149"/>
                  </a:lnTo>
                  <a:close/>
                  <a:moveTo>
                    <a:pt x="59" y="174"/>
                  </a:moveTo>
                  <a:cubicBezTo>
                    <a:pt x="125" y="174"/>
                    <a:pt x="125" y="174"/>
                    <a:pt x="125" y="174"/>
                  </a:cubicBezTo>
                  <a:cubicBezTo>
                    <a:pt x="125" y="185"/>
                    <a:pt x="125" y="185"/>
                    <a:pt x="125" y="185"/>
                  </a:cubicBezTo>
                  <a:cubicBezTo>
                    <a:pt x="59" y="185"/>
                    <a:pt x="59" y="185"/>
                    <a:pt x="59" y="185"/>
                  </a:cubicBezTo>
                  <a:lnTo>
                    <a:pt x="59" y="174"/>
                  </a:lnTo>
                  <a:close/>
                </a:path>
              </a:pathLst>
            </a:custGeom>
            <a:solidFill>
              <a:schemeClr val="accent4"/>
            </a:solidFill>
            <a:ln>
              <a:no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p>
          </p:txBody>
        </p:sp>
      </p:grpSp>
      <p:grpSp>
        <p:nvGrpSpPr>
          <p:cNvPr id="88" name="组合 87"/>
          <p:cNvGrpSpPr/>
          <p:nvPr/>
        </p:nvGrpSpPr>
        <p:grpSpPr>
          <a:xfrm>
            <a:off x="5409678" y="3181422"/>
            <a:ext cx="5411460" cy="1072231"/>
            <a:chOff x="5409678" y="3181422"/>
            <a:chExt cx="5411460" cy="1072231"/>
          </a:xfrm>
        </p:grpSpPr>
        <p:sp>
          <p:nvSpPr>
            <p:cNvPr id="22" name="文本框 56"/>
            <p:cNvSpPr txBox="1"/>
            <p:nvPr/>
          </p:nvSpPr>
          <p:spPr>
            <a:xfrm>
              <a:off x="5409678" y="3181422"/>
              <a:ext cx="1653975" cy="335280"/>
            </a:xfrm>
            <a:prstGeom prst="rect">
              <a:avLst/>
            </a:prstGeom>
            <a:noFill/>
          </p:spPr>
          <p:txBody>
            <a:bodyPr rtlCol="0" wrap="square">
              <a:spAutoFit/>
              <a:scene3d>
                <a:camera prst="orthographicFront"/>
                <a:lightRig dir="t" rig="threePt"/>
              </a:scene3d>
              <a:sp3d contourW="12700"/>
            </a:bodyPr>
            <a:lstStyle>
              <a:defPPr>
                <a:defRPr lang="zh-CN"/>
              </a:defPPr>
              <a:lvl1pPr algn="just">
                <a:lnSpc>
                  <a:spcPct val="110000"/>
                </a:lnSpc>
                <a:defRPr sz="1400">
                  <a:solidFill>
                    <a:schemeClr val="tx1">
                      <a:lumMod val="50000"/>
                      <a:lumOff val="50000"/>
                    </a:schemeClr>
                  </a:solidFill>
                </a:defRPr>
              </a:lvl1pPr>
            </a:lstStyle>
            <a:p>
              <a:pPr algn="l">
                <a:lnSpc>
                  <a:spcPct val="100000"/>
                </a:lnSpc>
              </a:pPr>
              <a:r>
                <a:rPr altLang="en-US" lang="zh-CN" sz="1600">
                  <a:solidFill>
                    <a:schemeClr val="accent1"/>
                  </a:solidFill>
                </a:rPr>
                <a:t>文字添加此处</a:t>
              </a:r>
            </a:p>
          </p:txBody>
        </p:sp>
        <p:grpSp>
          <p:nvGrpSpPr>
            <p:cNvPr id="25" name="组合 24"/>
            <p:cNvGrpSpPr/>
            <p:nvPr/>
          </p:nvGrpSpPr>
          <p:grpSpPr>
            <a:xfrm>
              <a:off x="5620273" y="3591540"/>
              <a:ext cx="241372" cy="616340"/>
              <a:chOff x="7288213" y="1262063"/>
              <a:chExt cx="1023937" cy="2614612"/>
            </a:xfrm>
            <a:solidFill>
              <a:schemeClr val="accent1"/>
            </a:solidFill>
          </p:grpSpPr>
          <p:sp>
            <p:nvSpPr>
              <p:cNvPr id="53"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54"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26" name="组合 25"/>
            <p:cNvGrpSpPr/>
            <p:nvPr/>
          </p:nvGrpSpPr>
          <p:grpSpPr>
            <a:xfrm>
              <a:off x="6002434" y="3591540"/>
              <a:ext cx="241372" cy="616340"/>
              <a:chOff x="7288213" y="1262063"/>
              <a:chExt cx="1023937" cy="2614612"/>
            </a:xfrm>
            <a:solidFill>
              <a:schemeClr val="accent1"/>
            </a:solidFill>
          </p:grpSpPr>
          <p:sp>
            <p:nvSpPr>
              <p:cNvPr id="51"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52"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27" name="组合 26"/>
            <p:cNvGrpSpPr/>
            <p:nvPr/>
          </p:nvGrpSpPr>
          <p:grpSpPr>
            <a:xfrm>
              <a:off x="6384595" y="3591540"/>
              <a:ext cx="241372" cy="616340"/>
              <a:chOff x="7288213" y="1262063"/>
              <a:chExt cx="1023937" cy="2614612"/>
            </a:xfrm>
            <a:solidFill>
              <a:schemeClr val="accent1"/>
            </a:solidFill>
          </p:grpSpPr>
          <p:sp>
            <p:nvSpPr>
              <p:cNvPr id="49"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50"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28" name="组合 27"/>
            <p:cNvGrpSpPr/>
            <p:nvPr/>
          </p:nvGrpSpPr>
          <p:grpSpPr>
            <a:xfrm>
              <a:off x="6766756" y="3591540"/>
              <a:ext cx="241372" cy="616340"/>
              <a:chOff x="7288213" y="1262063"/>
              <a:chExt cx="1023937" cy="2614612"/>
            </a:xfrm>
            <a:solidFill>
              <a:schemeClr val="accent1"/>
            </a:solidFill>
          </p:grpSpPr>
          <p:sp>
            <p:nvSpPr>
              <p:cNvPr id="47"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48"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29" name="组合 28"/>
            <p:cNvGrpSpPr/>
            <p:nvPr/>
          </p:nvGrpSpPr>
          <p:grpSpPr>
            <a:xfrm>
              <a:off x="7148917" y="3591540"/>
              <a:ext cx="241372" cy="616340"/>
              <a:chOff x="7288213" y="1262063"/>
              <a:chExt cx="1023937" cy="2614612"/>
            </a:xfrm>
            <a:solidFill>
              <a:schemeClr val="accent1"/>
            </a:solidFill>
          </p:grpSpPr>
          <p:sp>
            <p:nvSpPr>
              <p:cNvPr id="45"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46"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30" name="组合 29"/>
            <p:cNvGrpSpPr/>
            <p:nvPr/>
          </p:nvGrpSpPr>
          <p:grpSpPr>
            <a:xfrm>
              <a:off x="7531078" y="3591540"/>
              <a:ext cx="241372" cy="616340"/>
              <a:chOff x="7288213" y="1262063"/>
              <a:chExt cx="1023937" cy="2614612"/>
            </a:xfrm>
            <a:solidFill>
              <a:schemeClr val="accent1"/>
            </a:solidFill>
          </p:grpSpPr>
          <p:sp>
            <p:nvSpPr>
              <p:cNvPr id="43"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44"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31" name="组合 30"/>
            <p:cNvGrpSpPr/>
            <p:nvPr/>
          </p:nvGrpSpPr>
          <p:grpSpPr>
            <a:xfrm>
              <a:off x="7913239" y="3591540"/>
              <a:ext cx="241372" cy="616340"/>
              <a:chOff x="7288213" y="1262063"/>
              <a:chExt cx="1023937" cy="2614612"/>
            </a:xfrm>
            <a:solidFill>
              <a:schemeClr val="bg1">
                <a:lumMod val="75000"/>
              </a:schemeClr>
            </a:solidFill>
          </p:grpSpPr>
          <p:sp>
            <p:nvSpPr>
              <p:cNvPr id="41"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42"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32" name="组合 31"/>
            <p:cNvGrpSpPr/>
            <p:nvPr/>
          </p:nvGrpSpPr>
          <p:grpSpPr>
            <a:xfrm>
              <a:off x="8295400" y="3591540"/>
              <a:ext cx="241372" cy="616340"/>
              <a:chOff x="7288213" y="1262063"/>
              <a:chExt cx="1023937" cy="2614612"/>
            </a:xfrm>
            <a:solidFill>
              <a:schemeClr val="bg1">
                <a:lumMod val="75000"/>
              </a:schemeClr>
            </a:solidFill>
          </p:grpSpPr>
          <p:sp>
            <p:nvSpPr>
              <p:cNvPr id="39"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40"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33" name="组合 32"/>
            <p:cNvGrpSpPr/>
            <p:nvPr/>
          </p:nvGrpSpPr>
          <p:grpSpPr>
            <a:xfrm>
              <a:off x="8677561" y="3591540"/>
              <a:ext cx="241372" cy="616340"/>
              <a:chOff x="7288213" y="1262063"/>
              <a:chExt cx="1023937" cy="2614612"/>
            </a:xfrm>
            <a:solidFill>
              <a:schemeClr val="bg1">
                <a:lumMod val="75000"/>
              </a:schemeClr>
            </a:solidFill>
          </p:grpSpPr>
          <p:sp>
            <p:nvSpPr>
              <p:cNvPr id="37"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38"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34" name="组合 33"/>
            <p:cNvGrpSpPr/>
            <p:nvPr/>
          </p:nvGrpSpPr>
          <p:grpSpPr>
            <a:xfrm>
              <a:off x="9059726" y="3591540"/>
              <a:ext cx="241372" cy="616340"/>
              <a:chOff x="7288213" y="1262063"/>
              <a:chExt cx="1023937" cy="2614612"/>
            </a:xfrm>
            <a:solidFill>
              <a:schemeClr val="bg1">
                <a:lumMod val="75000"/>
              </a:schemeClr>
            </a:solidFill>
          </p:grpSpPr>
          <p:sp>
            <p:nvSpPr>
              <p:cNvPr id="35"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36"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sp>
          <p:nvSpPr>
            <p:cNvPr id="86" name="TextBox 85"/>
            <p:cNvSpPr txBox="1"/>
            <p:nvPr/>
          </p:nvSpPr>
          <p:spPr>
            <a:xfrm>
              <a:off x="9791688" y="3545767"/>
              <a:ext cx="1200467" cy="701040"/>
            </a:xfrm>
            <a:prstGeom prst="rect">
              <a:avLst/>
            </a:prstGeom>
            <a:noFill/>
          </p:spPr>
          <p:txBody>
            <a:bodyPr rtlCol="0" wrap="none">
              <a:spAutoFit/>
              <a:scene3d>
                <a:camera prst="orthographicFront"/>
                <a:lightRig dir="t" rig="threePt"/>
              </a:scene3d>
              <a:sp3d contourW="12700"/>
            </a:bodyPr>
            <a:lstStyle/>
            <a:p>
              <a:r>
                <a:rPr altLang="zh-CN" b="1" lang="en-US" sz="4000">
                  <a:solidFill>
                    <a:schemeClr val="accent1"/>
                  </a:solidFill>
                </a:rPr>
                <a:t>60%</a:t>
              </a:r>
            </a:p>
          </p:txBody>
        </p:sp>
      </p:grpSp>
      <p:grpSp>
        <p:nvGrpSpPr>
          <p:cNvPr id="89" name="组合 88"/>
          <p:cNvGrpSpPr/>
          <p:nvPr/>
        </p:nvGrpSpPr>
        <p:grpSpPr>
          <a:xfrm>
            <a:off x="5409678" y="4364341"/>
            <a:ext cx="5411460" cy="1065804"/>
            <a:chOff x="5409678" y="4364341"/>
            <a:chExt cx="5411460" cy="1065804"/>
          </a:xfrm>
        </p:grpSpPr>
        <p:sp>
          <p:nvSpPr>
            <p:cNvPr id="23" name="文本框 56"/>
            <p:cNvSpPr txBox="1"/>
            <p:nvPr/>
          </p:nvSpPr>
          <p:spPr>
            <a:xfrm>
              <a:off x="5409678" y="4364341"/>
              <a:ext cx="1653975" cy="335280"/>
            </a:xfrm>
            <a:prstGeom prst="rect">
              <a:avLst/>
            </a:prstGeom>
            <a:noFill/>
          </p:spPr>
          <p:txBody>
            <a:bodyPr rtlCol="0" wrap="square">
              <a:spAutoFit/>
              <a:scene3d>
                <a:camera prst="orthographicFront"/>
                <a:lightRig dir="t" rig="threePt"/>
              </a:scene3d>
              <a:sp3d contourW="12700"/>
            </a:bodyPr>
            <a:lstStyle>
              <a:defPPr>
                <a:defRPr lang="zh-CN"/>
              </a:defPPr>
              <a:lvl1pPr algn="just">
                <a:lnSpc>
                  <a:spcPct val="110000"/>
                </a:lnSpc>
                <a:defRPr sz="1400">
                  <a:solidFill>
                    <a:schemeClr val="tx1">
                      <a:lumMod val="50000"/>
                      <a:lumOff val="50000"/>
                    </a:schemeClr>
                  </a:solidFill>
                </a:defRPr>
              </a:lvl1pPr>
            </a:lstStyle>
            <a:p>
              <a:pPr algn="l">
                <a:lnSpc>
                  <a:spcPct val="100000"/>
                </a:lnSpc>
              </a:pPr>
              <a:r>
                <a:rPr altLang="en-US" lang="zh-CN" sz="1600">
                  <a:solidFill>
                    <a:schemeClr val="accent6"/>
                  </a:solidFill>
                </a:rPr>
                <a:t>文字添加此处</a:t>
              </a:r>
            </a:p>
          </p:txBody>
        </p:sp>
        <p:grpSp>
          <p:nvGrpSpPr>
            <p:cNvPr id="56" name="组合 55"/>
            <p:cNvGrpSpPr/>
            <p:nvPr/>
          </p:nvGrpSpPr>
          <p:grpSpPr>
            <a:xfrm>
              <a:off x="5620273" y="4768032"/>
              <a:ext cx="241372" cy="616340"/>
              <a:chOff x="7288213" y="1262063"/>
              <a:chExt cx="1023937" cy="2614612"/>
            </a:xfrm>
            <a:solidFill>
              <a:schemeClr val="accent6"/>
            </a:solidFill>
          </p:grpSpPr>
          <p:sp>
            <p:nvSpPr>
              <p:cNvPr id="84"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85"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57" name="组合 56"/>
            <p:cNvGrpSpPr/>
            <p:nvPr/>
          </p:nvGrpSpPr>
          <p:grpSpPr>
            <a:xfrm>
              <a:off x="6002434" y="4768032"/>
              <a:ext cx="241372" cy="616340"/>
              <a:chOff x="7288213" y="1262063"/>
              <a:chExt cx="1023937" cy="2614612"/>
            </a:xfrm>
            <a:solidFill>
              <a:schemeClr val="accent6"/>
            </a:solidFill>
          </p:grpSpPr>
          <p:sp>
            <p:nvSpPr>
              <p:cNvPr id="82"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83"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58" name="组合 57"/>
            <p:cNvGrpSpPr/>
            <p:nvPr/>
          </p:nvGrpSpPr>
          <p:grpSpPr>
            <a:xfrm>
              <a:off x="6384595" y="4768032"/>
              <a:ext cx="241372" cy="616340"/>
              <a:chOff x="7288213" y="1262063"/>
              <a:chExt cx="1023937" cy="2614612"/>
            </a:xfrm>
            <a:solidFill>
              <a:schemeClr val="accent6"/>
            </a:solidFill>
          </p:grpSpPr>
          <p:sp>
            <p:nvSpPr>
              <p:cNvPr id="80"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81"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59" name="组合 58"/>
            <p:cNvGrpSpPr/>
            <p:nvPr/>
          </p:nvGrpSpPr>
          <p:grpSpPr>
            <a:xfrm>
              <a:off x="6766756" y="4768032"/>
              <a:ext cx="241372" cy="616340"/>
              <a:chOff x="7288213" y="1262063"/>
              <a:chExt cx="1023937" cy="2614612"/>
            </a:xfrm>
            <a:solidFill>
              <a:schemeClr val="accent6"/>
            </a:solidFill>
          </p:grpSpPr>
          <p:sp>
            <p:nvSpPr>
              <p:cNvPr id="78"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79"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60" name="组合 59"/>
            <p:cNvGrpSpPr/>
            <p:nvPr/>
          </p:nvGrpSpPr>
          <p:grpSpPr>
            <a:xfrm>
              <a:off x="7148917" y="4768032"/>
              <a:ext cx="241372" cy="616340"/>
              <a:chOff x="7288213" y="1262063"/>
              <a:chExt cx="1023937" cy="2614612"/>
            </a:xfrm>
            <a:solidFill>
              <a:schemeClr val="accent6"/>
            </a:solidFill>
          </p:grpSpPr>
          <p:sp>
            <p:nvSpPr>
              <p:cNvPr id="76"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77"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61" name="组合 60"/>
            <p:cNvGrpSpPr/>
            <p:nvPr/>
          </p:nvGrpSpPr>
          <p:grpSpPr>
            <a:xfrm>
              <a:off x="7531078" y="4768032"/>
              <a:ext cx="241372" cy="616340"/>
              <a:chOff x="7288213" y="1262063"/>
              <a:chExt cx="1023937" cy="2614612"/>
            </a:xfrm>
            <a:solidFill>
              <a:schemeClr val="accent6"/>
            </a:solidFill>
          </p:grpSpPr>
          <p:sp>
            <p:nvSpPr>
              <p:cNvPr id="74"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75"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62" name="组合 61"/>
            <p:cNvGrpSpPr/>
            <p:nvPr/>
          </p:nvGrpSpPr>
          <p:grpSpPr>
            <a:xfrm>
              <a:off x="7913239" y="4768032"/>
              <a:ext cx="241372" cy="616340"/>
              <a:chOff x="7288213" y="1262063"/>
              <a:chExt cx="1023937" cy="2614612"/>
            </a:xfrm>
            <a:solidFill>
              <a:schemeClr val="accent6"/>
            </a:solidFill>
          </p:grpSpPr>
          <p:sp>
            <p:nvSpPr>
              <p:cNvPr id="72"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73"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63" name="组合 62"/>
            <p:cNvGrpSpPr/>
            <p:nvPr/>
          </p:nvGrpSpPr>
          <p:grpSpPr>
            <a:xfrm>
              <a:off x="8295400" y="4768032"/>
              <a:ext cx="241372" cy="616340"/>
              <a:chOff x="7288213" y="1262063"/>
              <a:chExt cx="1023937" cy="2614612"/>
            </a:xfrm>
            <a:solidFill>
              <a:schemeClr val="accent6"/>
            </a:solidFill>
          </p:grpSpPr>
          <p:sp>
            <p:nvSpPr>
              <p:cNvPr id="70"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71"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64" name="组合 63"/>
            <p:cNvGrpSpPr/>
            <p:nvPr/>
          </p:nvGrpSpPr>
          <p:grpSpPr>
            <a:xfrm>
              <a:off x="8677561" y="4768032"/>
              <a:ext cx="241372" cy="616340"/>
              <a:chOff x="7288213" y="1262063"/>
              <a:chExt cx="1023937" cy="2614612"/>
            </a:xfrm>
            <a:solidFill>
              <a:schemeClr val="bg1">
                <a:lumMod val="75000"/>
              </a:schemeClr>
            </a:solidFill>
          </p:grpSpPr>
          <p:sp>
            <p:nvSpPr>
              <p:cNvPr id="68"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69"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grpSp>
          <p:nvGrpSpPr>
            <p:cNvPr id="65" name="组合 64"/>
            <p:cNvGrpSpPr/>
            <p:nvPr/>
          </p:nvGrpSpPr>
          <p:grpSpPr>
            <a:xfrm>
              <a:off x="9059726" y="4768032"/>
              <a:ext cx="241372" cy="616340"/>
              <a:chOff x="7288213" y="1262063"/>
              <a:chExt cx="1023937" cy="2614612"/>
            </a:xfrm>
            <a:solidFill>
              <a:schemeClr val="bg1">
                <a:lumMod val="75000"/>
              </a:schemeClr>
            </a:solidFill>
          </p:grpSpPr>
          <p:sp>
            <p:nvSpPr>
              <p:cNvPr id="66" name="Freeform 5"/>
              <p:cNvSpPr/>
              <p:nvPr/>
            </p:nvSpPr>
            <p:spPr bwMode="auto">
              <a:xfrm>
                <a:off x="7288213" y="1712913"/>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dir="t" rig="threePt"/>
                </a:scene3d>
                <a:sp3d contourW="12700"/>
              </a:bodyPr>
              <a:lstStyle/>
              <a:p>
                <a:endParaRPr altLang="en-US" lang="zh-CN" sz="1600"/>
              </a:p>
            </p:txBody>
          </p:sp>
          <p:sp>
            <p:nvSpPr>
              <p:cNvPr id="67"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dir="t" rig="threePt"/>
                </a:scene3d>
                <a:sp3d contourW="12700"/>
              </a:bodyPr>
              <a:lstStyle/>
              <a:p>
                <a:endParaRPr altLang="en-US" lang="zh-CN" sz="1600"/>
              </a:p>
            </p:txBody>
          </p:sp>
        </p:grpSp>
        <p:sp>
          <p:nvSpPr>
            <p:cNvPr id="87" name="TextBox 86"/>
            <p:cNvSpPr txBox="1"/>
            <p:nvPr/>
          </p:nvSpPr>
          <p:spPr>
            <a:xfrm>
              <a:off x="9791688" y="4722259"/>
              <a:ext cx="1200467" cy="701040"/>
            </a:xfrm>
            <a:prstGeom prst="rect">
              <a:avLst/>
            </a:prstGeom>
            <a:noFill/>
          </p:spPr>
          <p:txBody>
            <a:bodyPr rtlCol="0" wrap="none">
              <a:spAutoFit/>
              <a:scene3d>
                <a:camera prst="orthographicFront"/>
                <a:lightRig dir="t" rig="threePt"/>
              </a:scene3d>
              <a:sp3d contourW="12700"/>
            </a:bodyPr>
            <a:lstStyle/>
            <a:p>
              <a:r>
                <a:rPr altLang="zh-CN" b="1" lang="en-US" sz="4000">
                  <a:solidFill>
                    <a:schemeClr val="accent6"/>
                  </a:solidFill>
                </a:rPr>
                <a:t>80%</a:t>
              </a:r>
            </a:p>
          </p:txBody>
        </p:sp>
      </p:grpSp>
      <p:cxnSp>
        <p:nvCxnSpPr>
          <p:cNvPr id="92" name="直接连接符 91"/>
          <p:cNvCxnSpPr/>
          <p:nvPr/>
        </p:nvCxnSpPr>
        <p:spPr>
          <a:xfrm>
            <a:off x="5479558" y="3011015"/>
            <a:ext cx="5340842"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93" name="矩形 92"/>
          <p:cNvSpPr/>
          <p:nvPr/>
        </p:nvSpPr>
        <p:spPr>
          <a:xfrm>
            <a:off x="5409677" y="1992935"/>
            <a:ext cx="5410721"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pic>
        <p:nvPicPr>
          <p:cNvPr id="94" name="图片 93"/>
          <p:cNvPicPr>
            <a:picLocks noChangeAspect="1"/>
          </p:cNvPicPr>
          <p:nvPr/>
        </p:nvPicPr>
        <p:blipFill>
          <a:blip r:embed="rId3"/>
          <a:stretch>
            <a:fillRect/>
          </a:stretch>
        </p:blipFill>
        <p:spPr>
          <a:xfrm rot="16200000">
            <a:off x="145169" y="-145167"/>
            <a:ext cx="1268414" cy="1558750"/>
          </a:xfrm>
          <a:prstGeom prst="rect">
            <a:avLst/>
          </a:prstGeom>
        </p:spPr>
      </p:pic>
      <p:grpSp>
        <p:nvGrpSpPr>
          <p:cNvPr id="95" name="组合 94"/>
          <p:cNvGrpSpPr/>
          <p:nvPr/>
        </p:nvGrpSpPr>
        <p:grpSpPr>
          <a:xfrm>
            <a:off x="1785305" y="394109"/>
            <a:ext cx="4440139" cy="712314"/>
            <a:chOff x="1451102" y="1713400"/>
            <a:chExt cx="4440139" cy="712314"/>
          </a:xfrm>
        </p:grpSpPr>
        <p:grpSp>
          <p:nvGrpSpPr>
            <p:cNvPr id="96" name="组合 95"/>
            <p:cNvGrpSpPr/>
            <p:nvPr/>
          </p:nvGrpSpPr>
          <p:grpSpPr>
            <a:xfrm>
              <a:off x="1451102" y="1713400"/>
              <a:ext cx="2998505" cy="535920"/>
              <a:chOff x="5906988" y="1931114"/>
              <a:chExt cx="2998505" cy="535920"/>
            </a:xfrm>
          </p:grpSpPr>
          <p:sp>
            <p:nvSpPr>
              <p:cNvPr id="98" name="矩形 97"/>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活动经费预算</a:t>
                </a:r>
              </a:p>
            </p:txBody>
          </p:sp>
          <p:sp>
            <p:nvSpPr>
              <p:cNvPr id="99" name="矩形 98"/>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05.</a:t>
                </a:r>
              </a:p>
            </p:txBody>
          </p:sp>
        </p:grpSp>
        <p:sp>
          <p:nvSpPr>
            <p:cNvPr id="97" name="文本框 96"/>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136588021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25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500"/>
                                  </p:stCondLst>
                                  <p:childTnLst>
                                    <p:set>
                                      <p:cBhvr>
                                        <p:cTn dur="1" fill="hold" id="16">
                                          <p:stCondLst>
                                            <p:cond delay="0"/>
                                          </p:stCondLst>
                                        </p:cTn>
                                        <p:tgtEl>
                                          <p:spTgt spid="20"/>
                                        </p:tgtEl>
                                        <p:attrNameLst>
                                          <p:attrName>style.visibility</p:attrName>
                                        </p:attrNameLst>
                                      </p:cBhvr>
                                      <p:to>
                                        <p:strVal val="visible"/>
                                      </p:to>
                                    </p:set>
                                    <p:anim calcmode="lin" valueType="num">
                                      <p:cBhvr>
                                        <p:cTn dur="500" fill="hold" id="17"/>
                                        <p:tgtEl>
                                          <p:spTgt spid="20"/>
                                        </p:tgtEl>
                                        <p:attrNameLst>
                                          <p:attrName>ppt_w</p:attrName>
                                        </p:attrNameLst>
                                      </p:cBhvr>
                                      <p:tavLst>
                                        <p:tav tm="0">
                                          <p:val>
                                            <p:fltVal val="0"/>
                                          </p:val>
                                        </p:tav>
                                        <p:tav tm="100000">
                                          <p:val>
                                            <p:strVal val="#ppt_w"/>
                                          </p:val>
                                        </p:tav>
                                      </p:tavLst>
                                    </p:anim>
                                    <p:anim calcmode="lin" valueType="num">
                                      <p:cBhvr>
                                        <p:cTn dur="500" fill="hold" id="18"/>
                                        <p:tgtEl>
                                          <p:spTgt spid="20"/>
                                        </p:tgtEl>
                                        <p:attrNameLst>
                                          <p:attrName>ppt_h</p:attrName>
                                        </p:attrNameLst>
                                      </p:cBhvr>
                                      <p:tavLst>
                                        <p:tav tm="0">
                                          <p:val>
                                            <p:fltVal val="0"/>
                                          </p:val>
                                        </p:tav>
                                        <p:tav tm="100000">
                                          <p:val>
                                            <p:strVal val="#ppt_h"/>
                                          </p:val>
                                        </p:tav>
                                      </p:tavLst>
                                    </p:anim>
                                    <p:animEffect filter="fade" transition="in">
                                      <p:cBhvr>
                                        <p:cTn dur="500" id="19"/>
                                        <p:tgtEl>
                                          <p:spTgt spid="20"/>
                                        </p:tgtEl>
                                      </p:cBhvr>
                                    </p:animEffect>
                                  </p:childTnLst>
                                </p:cTn>
                              </p:par>
                              <p:par>
                                <p:cTn fill="hold" id="20" nodeType="withEffect" presetClass="entr" presetID="53" presetSubtype="0">
                                  <p:stCondLst>
                                    <p:cond delay="750"/>
                                  </p:stCondLst>
                                  <p:childTnLst>
                                    <p:set>
                                      <p:cBhvr>
                                        <p:cTn dur="1" fill="hold" id="21">
                                          <p:stCondLst>
                                            <p:cond delay="0"/>
                                          </p:stCondLst>
                                        </p:cTn>
                                        <p:tgtEl>
                                          <p:spTgt spid="21"/>
                                        </p:tgtEl>
                                        <p:attrNameLst>
                                          <p:attrName>style.visibility</p:attrName>
                                        </p:attrNameLst>
                                      </p:cBhvr>
                                      <p:to>
                                        <p:strVal val="visible"/>
                                      </p:to>
                                    </p:set>
                                    <p:anim calcmode="lin" valueType="num">
                                      <p:cBhvr>
                                        <p:cTn dur="500" fill="hold" id="22"/>
                                        <p:tgtEl>
                                          <p:spTgt spid="21"/>
                                        </p:tgtEl>
                                        <p:attrNameLst>
                                          <p:attrName>ppt_w</p:attrName>
                                        </p:attrNameLst>
                                      </p:cBhvr>
                                      <p:tavLst>
                                        <p:tav tm="0">
                                          <p:val>
                                            <p:fltVal val="0"/>
                                          </p:val>
                                        </p:tav>
                                        <p:tav tm="100000">
                                          <p:val>
                                            <p:strVal val="#ppt_w"/>
                                          </p:val>
                                        </p:tav>
                                      </p:tavLst>
                                    </p:anim>
                                    <p:anim calcmode="lin" valueType="num">
                                      <p:cBhvr>
                                        <p:cTn dur="500" fill="hold" id="23"/>
                                        <p:tgtEl>
                                          <p:spTgt spid="21"/>
                                        </p:tgtEl>
                                        <p:attrNameLst>
                                          <p:attrName>ppt_h</p:attrName>
                                        </p:attrNameLst>
                                      </p:cBhvr>
                                      <p:tavLst>
                                        <p:tav tm="0">
                                          <p:val>
                                            <p:fltVal val="0"/>
                                          </p:val>
                                        </p:tav>
                                        <p:tav tm="100000">
                                          <p:val>
                                            <p:strVal val="#ppt_h"/>
                                          </p:val>
                                        </p:tav>
                                      </p:tavLst>
                                    </p:anim>
                                    <p:animEffect filter="fade" transition="in">
                                      <p:cBhvr>
                                        <p:cTn dur="500" id="24"/>
                                        <p:tgtEl>
                                          <p:spTgt spid="21"/>
                                        </p:tgtEl>
                                      </p:cBhvr>
                                    </p:animEffect>
                                  </p:childTnLst>
                                </p:cTn>
                              </p:par>
                            </p:childTnLst>
                          </p:cTn>
                        </p:par>
                        <p:par>
                          <p:cTn fill="hold" id="25" nodeType="afterGroup">
                            <p:stCondLst>
                              <p:cond delay="1250"/>
                            </p:stCondLst>
                            <p:childTnLst>
                              <p:par>
                                <p:cTn fill="hold" grpId="0" id="26" nodeType="afterEffect" presetClass="entr" presetID="2" presetSubtype="2">
                                  <p:stCondLst>
                                    <p:cond delay="0"/>
                                  </p:stCondLst>
                                  <p:childTnLst>
                                    <p:set>
                                      <p:cBhvr>
                                        <p:cTn dur="1" fill="hold" id="27">
                                          <p:stCondLst>
                                            <p:cond delay="0"/>
                                          </p:stCondLst>
                                        </p:cTn>
                                        <p:tgtEl>
                                          <p:spTgt spid="93"/>
                                        </p:tgtEl>
                                        <p:attrNameLst>
                                          <p:attrName>style.visibility</p:attrName>
                                        </p:attrNameLst>
                                      </p:cBhvr>
                                      <p:to>
                                        <p:strVal val="visible"/>
                                      </p:to>
                                    </p:set>
                                    <p:anim calcmode="lin" valueType="num">
                                      <p:cBhvr additive="base">
                                        <p:cTn dur="500" fill="hold" id="28"/>
                                        <p:tgtEl>
                                          <p:spTgt spid="93"/>
                                        </p:tgtEl>
                                        <p:attrNameLst>
                                          <p:attrName>ppt_x</p:attrName>
                                        </p:attrNameLst>
                                      </p:cBhvr>
                                      <p:tavLst>
                                        <p:tav tm="0">
                                          <p:val>
                                            <p:strVal val="1+#ppt_w/2"/>
                                          </p:val>
                                        </p:tav>
                                        <p:tav tm="100000">
                                          <p:val>
                                            <p:strVal val="#ppt_x"/>
                                          </p:val>
                                        </p:tav>
                                      </p:tavLst>
                                    </p:anim>
                                    <p:anim calcmode="lin" valueType="num">
                                      <p:cBhvr additive="base">
                                        <p:cTn dur="500" fill="hold" id="29"/>
                                        <p:tgtEl>
                                          <p:spTgt spid="93"/>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750"/>
                            </p:stCondLst>
                            <p:childTnLst>
                              <p:par>
                                <p:cTn fill="hold" id="31" nodeType="afterEffect" presetClass="entr" presetID="22" presetSubtype="8">
                                  <p:stCondLst>
                                    <p:cond delay="0"/>
                                  </p:stCondLst>
                                  <p:childTnLst>
                                    <p:set>
                                      <p:cBhvr>
                                        <p:cTn dur="1" fill="hold" id="32">
                                          <p:stCondLst>
                                            <p:cond delay="0"/>
                                          </p:stCondLst>
                                        </p:cTn>
                                        <p:tgtEl>
                                          <p:spTgt spid="92"/>
                                        </p:tgtEl>
                                        <p:attrNameLst>
                                          <p:attrName>style.visibility</p:attrName>
                                        </p:attrNameLst>
                                      </p:cBhvr>
                                      <p:to>
                                        <p:strVal val="visible"/>
                                      </p:to>
                                    </p:set>
                                    <p:animEffect filter="wipe(left)" transition="in">
                                      <p:cBhvr>
                                        <p:cTn dur="500" id="33"/>
                                        <p:tgtEl>
                                          <p:spTgt spid="92"/>
                                        </p:tgtEl>
                                      </p:cBhvr>
                                    </p:animEffect>
                                  </p:childTnLst>
                                </p:cTn>
                              </p:par>
                            </p:childTnLst>
                          </p:cTn>
                        </p:par>
                        <p:par>
                          <p:cTn fill="hold" id="34" nodeType="afterGroup">
                            <p:stCondLst>
                              <p:cond delay="2250"/>
                            </p:stCondLst>
                            <p:childTnLst>
                              <p:par>
                                <p:cTn fill="hold" id="35" nodeType="afterEffect" presetClass="entr" presetID="12" presetSubtype="4">
                                  <p:stCondLst>
                                    <p:cond delay="0"/>
                                  </p:stCondLst>
                                  <p:childTnLst>
                                    <p:set>
                                      <p:cBhvr>
                                        <p:cTn dur="1" fill="hold" id="36">
                                          <p:stCondLst>
                                            <p:cond delay="0"/>
                                          </p:stCondLst>
                                        </p:cTn>
                                        <p:tgtEl>
                                          <p:spTgt spid="88"/>
                                        </p:tgtEl>
                                        <p:attrNameLst>
                                          <p:attrName>style.visibility</p:attrName>
                                        </p:attrNameLst>
                                      </p:cBhvr>
                                      <p:to>
                                        <p:strVal val="visible"/>
                                      </p:to>
                                    </p:set>
                                    <p:anim calcmode="lin" valueType="num">
                                      <p:cBhvr additive="base">
                                        <p:cTn dur="500" id="37"/>
                                        <p:tgtEl>
                                          <p:spTgt spid="88"/>
                                        </p:tgtEl>
                                        <p:attrNameLst>
                                          <p:attrName>ppt_y</p:attrName>
                                        </p:attrNameLst>
                                      </p:cBhvr>
                                      <p:tavLst>
                                        <p:tav tm="0">
                                          <p:val>
                                            <p:strVal val="#ppt_y+#ppt_h*1.125000"/>
                                          </p:val>
                                        </p:tav>
                                        <p:tav tm="100000">
                                          <p:val>
                                            <p:strVal val="#ppt_y"/>
                                          </p:val>
                                        </p:tav>
                                      </p:tavLst>
                                    </p:anim>
                                    <p:animEffect filter="wipe(up)" transition="in">
                                      <p:cBhvr>
                                        <p:cTn dur="500" id="38"/>
                                        <p:tgtEl>
                                          <p:spTgt spid="88"/>
                                        </p:tgtEl>
                                      </p:cBhvr>
                                    </p:animEffect>
                                  </p:childTnLst>
                                </p:cTn>
                              </p:par>
                            </p:childTnLst>
                          </p:cTn>
                        </p:par>
                        <p:par>
                          <p:cTn fill="hold" id="39" nodeType="afterGroup">
                            <p:stCondLst>
                              <p:cond delay="2750"/>
                            </p:stCondLst>
                            <p:childTnLst>
                              <p:par>
                                <p:cTn fill="hold" id="40" nodeType="afterEffect" presetClass="entr" presetID="12" presetSubtype="4">
                                  <p:stCondLst>
                                    <p:cond delay="0"/>
                                  </p:stCondLst>
                                  <p:childTnLst>
                                    <p:set>
                                      <p:cBhvr>
                                        <p:cTn dur="1" fill="hold" id="41">
                                          <p:stCondLst>
                                            <p:cond delay="0"/>
                                          </p:stCondLst>
                                        </p:cTn>
                                        <p:tgtEl>
                                          <p:spTgt spid="89"/>
                                        </p:tgtEl>
                                        <p:attrNameLst>
                                          <p:attrName>style.visibility</p:attrName>
                                        </p:attrNameLst>
                                      </p:cBhvr>
                                      <p:to>
                                        <p:strVal val="visible"/>
                                      </p:to>
                                    </p:set>
                                    <p:anim calcmode="lin" valueType="num">
                                      <p:cBhvr additive="base">
                                        <p:cTn dur="500" id="42"/>
                                        <p:tgtEl>
                                          <p:spTgt spid="89"/>
                                        </p:tgtEl>
                                        <p:attrNameLst>
                                          <p:attrName>ppt_y</p:attrName>
                                        </p:attrNameLst>
                                      </p:cBhvr>
                                      <p:tavLst>
                                        <p:tav tm="0">
                                          <p:val>
                                            <p:strVal val="#ppt_y+#ppt_h*1.125000"/>
                                          </p:val>
                                        </p:tav>
                                        <p:tav tm="100000">
                                          <p:val>
                                            <p:strVal val="#ppt_y"/>
                                          </p:val>
                                        </p:tav>
                                      </p:tavLst>
                                    </p:anim>
                                    <p:animEffect filter="wipe(up)" transition="in">
                                      <p:cBhvr>
                                        <p:cTn dur="500" id="43"/>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1" name="Chart 1"/>
          <p:cNvGraphicFramePr/>
          <p:nvPr>
            <p:extLst>
              <p:ext uri="{D42A27DB-BD31-4B8C-83A1-F6EECF244321}">
                <p14:modId val="3143115949"/>
              </p:ext>
            </p:extLst>
          </p:nvPr>
        </p:nvGraphicFramePr>
        <p:xfrm>
          <a:off x="1055688" y="2371060"/>
          <a:ext cx="10080624" cy="3686396"/>
        </p:xfrm>
        <a:graphic>
          <a:graphicData uri="http://schemas.openxmlformats.org/drawingml/2006/chart">
            <c:chart xmlns:c="http://schemas.openxmlformats.org/drawingml/2006/chart" r:id="rId3"/>
          </a:graphicData>
        </a:graphic>
      </p:graphicFrame>
      <p:sp>
        <p:nvSpPr>
          <p:cNvPr id="22" name="矩形 21"/>
          <p:cNvSpPr/>
          <p:nvPr/>
        </p:nvSpPr>
        <p:spPr>
          <a:xfrm>
            <a:off x="1055688" y="1518523"/>
            <a:ext cx="10080624"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不仅可以创建演示文稿，还可以在互联网上召开面对面会议、远程会议或在网上给观众展示演示文稿</a:t>
            </a:r>
          </a:p>
        </p:txBody>
      </p:sp>
      <p:pic>
        <p:nvPicPr>
          <p:cNvPr id="6" name="图片 5"/>
          <p:cNvPicPr>
            <a:picLocks noChangeAspect="1"/>
          </p:cNvPicPr>
          <p:nvPr/>
        </p:nvPicPr>
        <p:blipFill>
          <a:blip r:embed="rId4"/>
          <a:stretch>
            <a:fillRect/>
          </a:stretch>
        </p:blipFill>
        <p:spPr>
          <a:xfrm rot="16200000">
            <a:off x="145169" y="-145167"/>
            <a:ext cx="1268414" cy="1558750"/>
          </a:xfrm>
          <a:prstGeom prst="rect">
            <a:avLst/>
          </a:prstGeom>
        </p:spPr>
      </p:pic>
      <p:grpSp>
        <p:nvGrpSpPr>
          <p:cNvPr id="7" name="组合 6"/>
          <p:cNvGrpSpPr/>
          <p:nvPr/>
        </p:nvGrpSpPr>
        <p:grpSpPr>
          <a:xfrm>
            <a:off x="1785305" y="394109"/>
            <a:ext cx="4440139" cy="712314"/>
            <a:chOff x="1451102" y="1713400"/>
            <a:chExt cx="4440139" cy="712314"/>
          </a:xfrm>
        </p:grpSpPr>
        <p:grpSp>
          <p:nvGrpSpPr>
            <p:cNvPr id="8" name="组合 7"/>
            <p:cNvGrpSpPr/>
            <p:nvPr/>
          </p:nvGrpSpPr>
          <p:grpSpPr>
            <a:xfrm>
              <a:off x="1451102" y="1713400"/>
              <a:ext cx="2998505" cy="535920"/>
              <a:chOff x="5906988" y="1931114"/>
              <a:chExt cx="2998505" cy="535920"/>
            </a:xfrm>
          </p:grpSpPr>
          <p:sp>
            <p:nvSpPr>
              <p:cNvPr id="10" name="矩形 9"/>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活动经费预算</a:t>
                </a:r>
              </a:p>
            </p:txBody>
          </p:sp>
          <p:sp>
            <p:nvSpPr>
              <p:cNvPr id="11" name="矩形 10"/>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05.</a:t>
                </a:r>
              </a:p>
            </p:txBody>
          </p:sp>
        </p:grpSp>
        <p:sp>
          <p:nvSpPr>
            <p:cNvPr id="9" name="文本框 8"/>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322474906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1"/>
                                        </p:tgtEl>
                                        <p:attrNameLst>
                                          <p:attrName>style.visibility</p:attrName>
                                        </p:attrNameLst>
                                      </p:cBhvr>
                                      <p:to>
                                        <p:strVal val="visible"/>
                                      </p:to>
                                    </p:set>
                                    <p:animEffect filter="wipe(down)" transition="in">
                                      <p:cBhvr>
                                        <p:cTn dur="500" id="1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Graphic grpId="0" spid="21">
        <p:bldAsOne/>
      </p:bldGraphic>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rcRect l="3675" r="8038"/>
          <a:stretch>
            <a:fillRect/>
          </a:stretch>
        </p:blipFill>
        <p:spPr>
          <a:xfrm>
            <a:off x="0" y="0"/>
            <a:ext cx="12192000" cy="6858000"/>
          </a:xfrm>
          <a:prstGeom prst="rect">
            <a:avLst/>
          </a:prstGeom>
        </p:spPr>
      </p:pic>
      <p:sp>
        <p:nvSpPr>
          <p:cNvPr id="7" name="文本框 6"/>
          <p:cNvSpPr txBox="1"/>
          <p:nvPr/>
        </p:nvSpPr>
        <p:spPr>
          <a:xfrm>
            <a:off x="2876355" y="2280980"/>
            <a:ext cx="5669280" cy="914400"/>
          </a:xfrm>
          <a:prstGeom prst="rect">
            <a:avLst/>
          </a:prstGeom>
          <a:noFill/>
        </p:spPr>
        <p:txBody>
          <a:bodyPr rtlCol="0" wrap="none">
            <a:spAutoFit/>
            <a:scene3d>
              <a:camera prst="orthographicFront"/>
              <a:lightRig dir="t" rig="threePt"/>
            </a:scene3d>
            <a:sp3d contourW="12700"/>
          </a:bodyPr>
          <a:lstStyle/>
          <a:p>
            <a:r>
              <a:rPr altLang="en-US" b="1" lang="zh-CN" smtClean="0" sz="5400">
                <a:solidFill>
                  <a:schemeClr val="accent1"/>
                </a:solidFill>
              </a:rPr>
              <a:t>感谢您的观看指导</a:t>
            </a:r>
          </a:p>
        </p:txBody>
      </p:sp>
      <p:sp>
        <p:nvSpPr>
          <p:cNvPr id="8" name="文本框 7"/>
          <p:cNvSpPr txBox="1"/>
          <p:nvPr/>
        </p:nvSpPr>
        <p:spPr>
          <a:xfrm>
            <a:off x="2876355" y="3229711"/>
            <a:ext cx="5661144" cy="473659"/>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schemeClr val="tx1">
                    <a:lumMod val="65000"/>
                    <a:lumOff val="35000"/>
                  </a:schemeClr>
                </a:solidFill>
                <a:latin typeface="+mj-ea"/>
                <a:ea typeface="+mj-ea"/>
              </a:rPr>
              <a:t>The user can demonstrate on a projector or computer, or print the presentation and make it into a film to be used in a wider field</a:t>
            </a:r>
          </a:p>
        </p:txBody>
      </p:sp>
      <p:sp>
        <p:nvSpPr>
          <p:cNvPr id="9" name="矩形 8"/>
          <p:cNvSpPr/>
          <p:nvPr/>
        </p:nvSpPr>
        <p:spPr>
          <a:xfrm>
            <a:off x="2876355" y="1848148"/>
            <a:ext cx="4545330" cy="365760"/>
          </a:xfrm>
          <a:prstGeom prst="rect">
            <a:avLst/>
          </a:prstGeom>
        </p:spPr>
        <p:txBody>
          <a:bodyPr wrap="none">
            <a:spAutoFit/>
            <a:scene3d>
              <a:camera prst="orthographicFront"/>
              <a:lightRig dir="t" rig="threePt"/>
            </a:scene3d>
            <a:sp3d contourW="12700"/>
          </a:bodyPr>
          <a:lstStyle/>
          <a:p>
            <a:r>
              <a:rPr altLang="en-US" b="1" lang="zh-CN">
                <a:solidFill>
                  <a:srgbClr val="4A5A6F"/>
                </a:solidFill>
              </a:rPr>
              <a:t>广告策划 / 公关策划 / 组织方案 / 会务安排</a:t>
            </a:r>
          </a:p>
        </p:txBody>
      </p:sp>
      <p:sp>
        <p:nvSpPr>
          <p:cNvPr id="51" name="矩形 50"/>
          <p:cNvSpPr/>
          <p:nvPr/>
        </p:nvSpPr>
        <p:spPr>
          <a:xfrm>
            <a:off x="1587553" y="4876800"/>
            <a:ext cx="553513" cy="553513"/>
          </a:xfrm>
          <a:prstGeom prst="rect">
            <a:avLst/>
          </a:prstGeom>
          <a:solidFill>
            <a:srgbClr val="F7C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2" name="矩形 51"/>
          <p:cNvSpPr/>
          <p:nvPr/>
        </p:nvSpPr>
        <p:spPr>
          <a:xfrm>
            <a:off x="3148009" y="4876800"/>
            <a:ext cx="553513" cy="553513"/>
          </a:xfrm>
          <a:prstGeom prst="rect">
            <a:avLst/>
          </a:prstGeom>
          <a:solidFill>
            <a:srgbClr val="E067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3" name="矩形 52"/>
          <p:cNvSpPr/>
          <p:nvPr/>
        </p:nvSpPr>
        <p:spPr>
          <a:xfrm>
            <a:off x="4708464" y="4876800"/>
            <a:ext cx="553513" cy="553513"/>
          </a:xfrm>
          <a:prstGeom prst="rect">
            <a:avLst/>
          </a:prstGeom>
          <a:solidFill>
            <a:srgbClr val="4A5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5" name="矩形 13"/>
          <p:cNvSpPr/>
          <p:nvPr/>
        </p:nvSpPr>
        <p:spPr>
          <a:xfrm>
            <a:off x="1770839" y="5032201"/>
            <a:ext cx="186943" cy="242711"/>
          </a:xfrm>
          <a:custGeom>
            <a:gdLst>
              <a:gd fmla="*/ 159295 w 459358" name="connsiteX0"/>
              <a:gd fmla="*/ 288060 h 596388" name="connsiteY0"/>
              <a:gd fmla="*/ 298499 w 459358" name="connsiteX1"/>
              <a:gd fmla="*/ 288060 h 596388" name="connsiteY1"/>
              <a:gd fmla="*/ 338681 w 459358" name="connsiteX2"/>
              <a:gd fmla="*/ 316728 h 596388" name="connsiteY2"/>
              <a:gd fmla="*/ 426222 w 459358" name="connsiteX3"/>
              <a:gd fmla="*/ 366897 h 596388" name="connsiteY3"/>
              <a:gd fmla="*/ 457794 w 459358" name="connsiteX4"/>
              <a:gd fmla="*/ 543206 h 596388" name="connsiteY4"/>
              <a:gd fmla="*/ 443443 w 459358" name="connsiteX5"/>
              <a:gd fmla="*/ 558974 h 596388" name="connsiteY5"/>
              <a:gd fmla="*/ 219569 w 459358" name="connsiteX6"/>
              <a:gd fmla="*/ 596242 h 596388" name="connsiteY6"/>
              <a:gd fmla="*/ 11481 w 459358" name="connsiteX7"/>
              <a:gd fmla="*/ 553240 h 596388" name="connsiteY7"/>
              <a:gd fmla="*/ 0 w 459358" name="connsiteX8"/>
              <a:gd fmla="*/ 524572 h 596388" name="connsiteY8"/>
              <a:gd fmla="*/ 38747 w 459358" name="connsiteX9"/>
              <a:gd fmla="*/ 356864 h 596388" name="connsiteY9"/>
              <a:gd fmla="*/ 73189 w 459358" name="connsiteX10"/>
              <a:gd fmla="*/ 333929 h 596388" name="connsiteY10"/>
              <a:gd fmla="*/ 159295 w 459358" name="connsiteX11"/>
              <a:gd fmla="*/ 288060 h 596388" name="connsiteY11"/>
              <a:gd fmla="*/ 225223 w 459358" name="connsiteX12"/>
              <a:gd fmla="*/ 10030 h 596388" name="connsiteY12"/>
              <a:gd fmla="*/ 218047 w 459358" name="connsiteX13"/>
              <a:gd fmla="*/ 21493 h 596388" name="connsiteY13"/>
              <a:gd fmla="*/ 219482 w 459358" name="connsiteX14"/>
              <a:gd fmla="*/ 21493 h 596388" name="connsiteY14"/>
              <a:gd fmla="*/ 225223 w 459358" name="connsiteX15"/>
              <a:gd fmla="*/ 10030 h 596388" name="connsiteY15"/>
              <a:gd fmla="*/ 236703 w 459358" name="connsiteX16"/>
              <a:gd fmla="*/ 0 h 596388" name="connsiteY16"/>
              <a:gd fmla="*/ 226658 w 459358" name="connsiteX17"/>
              <a:gd fmla="*/ 14329 h 596388" name="connsiteY17"/>
              <a:gd fmla="*/ 238138 w 459358" name="connsiteX18"/>
              <a:gd fmla="*/ 4299 h 596388" name="connsiteY18"/>
              <a:gd fmla="*/ 256793 w 459358" name="connsiteX19"/>
              <a:gd fmla="*/ 30090 h 596388" name="connsiteY19"/>
              <a:gd fmla="*/ 253923 w 459358" name="connsiteX20"/>
              <a:gd fmla="*/ 25791 h 596388" name="connsiteY20"/>
              <a:gd fmla="*/ 259663 w 459358" name="connsiteX21"/>
              <a:gd fmla="*/ 32955 h 596388" name="connsiteY21"/>
              <a:gd fmla="*/ 262533 w 459358" name="connsiteX22"/>
              <a:gd fmla="*/ 32955 h 596388" name="connsiteY22"/>
              <a:gd fmla="*/ 258228 w 459358" name="connsiteX23"/>
              <a:gd fmla="*/ 27224 h 596388" name="connsiteY23"/>
              <a:gd fmla="*/ 263968 w 459358" name="connsiteX24"/>
              <a:gd fmla="*/ 32955 h 596388" name="connsiteY24"/>
              <a:gd fmla="*/ 269708 w 459358" name="connsiteX25"/>
              <a:gd fmla="*/ 34388 h 596388" name="connsiteY25"/>
              <a:gd fmla="*/ 268273 w 459358" name="connsiteX26"/>
              <a:gd fmla="*/ 32955 h 596388" name="connsiteY26"/>
              <a:gd fmla="*/ 272578 w 459358" name="connsiteX27"/>
              <a:gd fmla="*/ 35821 h 596388" name="connsiteY27"/>
              <a:gd fmla="*/ 317064 w 459358" name="connsiteX28"/>
              <a:gd fmla="*/ 63045 h 596388" name="connsiteY28"/>
              <a:gd fmla="*/ 327109 w 459358" name="connsiteX29"/>
              <a:gd fmla="*/ 159046 h 596388" name="connsiteY29"/>
              <a:gd fmla="*/ 329979 w 459358" name="connsiteX30"/>
              <a:gd fmla="*/ 190568 h 596388" name="connsiteY30"/>
              <a:gd fmla="*/ 321369 w 459358" name="connsiteX31"/>
              <a:gd fmla="*/ 206329 h 596388" name="connsiteY31"/>
              <a:gd fmla="*/ 228093 w 459358" name="connsiteX32"/>
              <a:gd fmla="*/ 308061 h 596388" name="connsiteY32"/>
              <a:gd fmla="*/ 139121 w 459358" name="connsiteX33"/>
              <a:gd fmla="*/ 206329 h 596388" name="connsiteY33"/>
              <a:gd fmla="*/ 131946 w 459358" name="connsiteX34"/>
              <a:gd fmla="*/ 190568 h 596388" name="connsiteY34"/>
              <a:gd fmla="*/ 136251 w 459358" name="connsiteX35"/>
              <a:gd fmla="*/ 160478 h 596388" name="connsiteY35"/>
              <a:gd fmla="*/ 133381 w 459358" name="connsiteX36"/>
              <a:gd fmla="*/ 84538 h 596388" name="connsiteY36"/>
              <a:gd fmla="*/ 195087 w 459358" name="connsiteX37"/>
              <a:gd fmla="*/ 21493 h 596388" name="connsiteY37"/>
              <a:gd fmla="*/ 203697 w 459358" name="connsiteX38"/>
              <a:gd fmla="*/ 17194 h 596388" name="connsiteY38"/>
              <a:gd fmla="*/ 209437 w 459358" name="connsiteX39"/>
              <a:gd fmla="*/ 11463 h 596388" name="connsiteY39"/>
              <a:gd fmla="*/ 203697 w 459358" name="connsiteX40"/>
              <a:gd fmla="*/ 21493 h 596388" name="connsiteY40"/>
              <a:gd fmla="*/ 209437 w 459358" name="connsiteX41"/>
              <a:gd fmla="*/ 22926 h 596388" name="connsiteY41"/>
              <a:gd fmla="*/ 215177 w 459358" name="connsiteX42"/>
              <a:gd fmla="*/ 15761 h 596388" name="connsiteY42"/>
              <a:gd fmla="*/ 209437 w 459358" name="connsiteX43"/>
              <a:gd fmla="*/ 24358 h 596388" name="connsiteY43"/>
              <a:gd fmla="*/ 212307 w 459358" name="connsiteX44"/>
              <a:gd fmla="*/ 25791 h 596388" name="connsiteY44"/>
              <a:gd fmla="*/ 226658 w 459358" name="connsiteX45"/>
              <a:gd fmla="*/ 8597 h 596388" name="connsiteY45"/>
              <a:gd fmla="*/ 236703 w 459358" name="connsiteX46"/>
              <a:gd fmla="*/ 0 h 596388"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596388" w="459358">
                <a:moveTo>
                  <a:pt x="159295" y="288060"/>
                </a:moveTo>
                <a:cubicBezTo>
                  <a:pt x="159295" y="288060"/>
                  <a:pt x="219569" y="442868"/>
                  <a:pt x="298499" y="288060"/>
                </a:cubicBezTo>
                <a:cubicBezTo>
                  <a:pt x="298499" y="288060"/>
                  <a:pt x="298499" y="302394"/>
                  <a:pt x="338681" y="316728"/>
                </a:cubicBezTo>
                <a:cubicBezTo>
                  <a:pt x="338681" y="316728"/>
                  <a:pt x="413306" y="339663"/>
                  <a:pt x="426222" y="366897"/>
                </a:cubicBezTo>
                <a:cubicBezTo>
                  <a:pt x="426222" y="366897"/>
                  <a:pt x="467839" y="460069"/>
                  <a:pt x="457794" y="543206"/>
                </a:cubicBezTo>
                <a:cubicBezTo>
                  <a:pt x="457794" y="543206"/>
                  <a:pt x="457794" y="550373"/>
                  <a:pt x="443443" y="558974"/>
                </a:cubicBezTo>
                <a:cubicBezTo>
                  <a:pt x="443443" y="558974"/>
                  <a:pt x="348727" y="599109"/>
                  <a:pt x="219569" y="596242"/>
                </a:cubicBezTo>
                <a:cubicBezTo>
                  <a:pt x="219569" y="596242"/>
                  <a:pt x="91846" y="589075"/>
                  <a:pt x="11481" y="553240"/>
                </a:cubicBezTo>
                <a:cubicBezTo>
                  <a:pt x="11481" y="553240"/>
                  <a:pt x="0" y="550373"/>
                  <a:pt x="0" y="524572"/>
                </a:cubicBezTo>
                <a:cubicBezTo>
                  <a:pt x="0" y="524572"/>
                  <a:pt x="4305" y="408466"/>
                  <a:pt x="38747" y="356864"/>
                </a:cubicBezTo>
                <a:cubicBezTo>
                  <a:pt x="38747" y="356864"/>
                  <a:pt x="48793" y="342530"/>
                  <a:pt x="73189" y="333929"/>
                </a:cubicBezTo>
                <a:cubicBezTo>
                  <a:pt x="73189" y="333929"/>
                  <a:pt x="153555" y="309561"/>
                  <a:pt x="159295" y="288060"/>
                </a:cubicBezTo>
                <a:close/>
                <a:moveTo>
                  <a:pt x="225223" y="10030"/>
                </a:moveTo>
                <a:cubicBezTo>
                  <a:pt x="222352" y="12896"/>
                  <a:pt x="219482" y="17194"/>
                  <a:pt x="218047" y="21493"/>
                </a:cubicBezTo>
                <a:lnTo>
                  <a:pt x="219482" y="21493"/>
                </a:lnTo>
                <a:cubicBezTo>
                  <a:pt x="220917" y="17194"/>
                  <a:pt x="223788" y="12896"/>
                  <a:pt x="225223" y="10030"/>
                </a:cubicBezTo>
                <a:close/>
                <a:moveTo>
                  <a:pt x="236703" y="0"/>
                </a:moveTo>
                <a:cubicBezTo>
                  <a:pt x="230963" y="4299"/>
                  <a:pt x="228093" y="8597"/>
                  <a:pt x="226658" y="14329"/>
                </a:cubicBezTo>
                <a:cubicBezTo>
                  <a:pt x="230963" y="7164"/>
                  <a:pt x="238138" y="4299"/>
                  <a:pt x="238138" y="4299"/>
                </a:cubicBezTo>
                <a:cubicBezTo>
                  <a:pt x="238138" y="15761"/>
                  <a:pt x="251053" y="25791"/>
                  <a:pt x="256793" y="30090"/>
                </a:cubicBezTo>
                <a:cubicBezTo>
                  <a:pt x="255358" y="27224"/>
                  <a:pt x="253923" y="25791"/>
                  <a:pt x="253923" y="25791"/>
                </a:cubicBezTo>
                <a:cubicBezTo>
                  <a:pt x="256793" y="27224"/>
                  <a:pt x="258228" y="30090"/>
                  <a:pt x="259663" y="32955"/>
                </a:cubicBezTo>
                <a:cubicBezTo>
                  <a:pt x="261098" y="32955"/>
                  <a:pt x="261098" y="32955"/>
                  <a:pt x="262533" y="32955"/>
                </a:cubicBezTo>
                <a:cubicBezTo>
                  <a:pt x="259663" y="30090"/>
                  <a:pt x="258228" y="27224"/>
                  <a:pt x="258228" y="27224"/>
                </a:cubicBezTo>
                <a:cubicBezTo>
                  <a:pt x="261098" y="30090"/>
                  <a:pt x="262533" y="31523"/>
                  <a:pt x="263968" y="32955"/>
                </a:cubicBezTo>
                <a:cubicBezTo>
                  <a:pt x="266838" y="34388"/>
                  <a:pt x="268273" y="34388"/>
                  <a:pt x="269708" y="34388"/>
                </a:cubicBezTo>
                <a:cubicBezTo>
                  <a:pt x="268273" y="32955"/>
                  <a:pt x="268273" y="32955"/>
                  <a:pt x="268273" y="32955"/>
                </a:cubicBezTo>
                <a:cubicBezTo>
                  <a:pt x="269708" y="32955"/>
                  <a:pt x="271143" y="34388"/>
                  <a:pt x="272578" y="35821"/>
                </a:cubicBezTo>
                <a:cubicBezTo>
                  <a:pt x="304149" y="44418"/>
                  <a:pt x="317064" y="63045"/>
                  <a:pt x="317064" y="63045"/>
                </a:cubicBezTo>
                <a:cubicBezTo>
                  <a:pt x="345764" y="94568"/>
                  <a:pt x="331414" y="146150"/>
                  <a:pt x="327109" y="159046"/>
                </a:cubicBezTo>
                <a:cubicBezTo>
                  <a:pt x="340024" y="156180"/>
                  <a:pt x="329979" y="190568"/>
                  <a:pt x="329979" y="190568"/>
                </a:cubicBezTo>
                <a:cubicBezTo>
                  <a:pt x="328544" y="200598"/>
                  <a:pt x="324239" y="204897"/>
                  <a:pt x="321369" y="206329"/>
                </a:cubicBezTo>
                <a:cubicBezTo>
                  <a:pt x="315629" y="253613"/>
                  <a:pt x="272578" y="308061"/>
                  <a:pt x="228093" y="308061"/>
                </a:cubicBezTo>
                <a:cubicBezTo>
                  <a:pt x="187912" y="308061"/>
                  <a:pt x="146296" y="256479"/>
                  <a:pt x="139121" y="206329"/>
                </a:cubicBezTo>
                <a:cubicBezTo>
                  <a:pt x="137686" y="204897"/>
                  <a:pt x="133381" y="200598"/>
                  <a:pt x="131946" y="190568"/>
                </a:cubicBezTo>
                <a:cubicBezTo>
                  <a:pt x="131946" y="190568"/>
                  <a:pt x="120466" y="153314"/>
                  <a:pt x="136251" y="160478"/>
                </a:cubicBezTo>
                <a:cubicBezTo>
                  <a:pt x="124771" y="104598"/>
                  <a:pt x="133381" y="84538"/>
                  <a:pt x="133381" y="84538"/>
                </a:cubicBezTo>
                <a:cubicBezTo>
                  <a:pt x="147731" y="42985"/>
                  <a:pt x="195087" y="21493"/>
                  <a:pt x="195087" y="21493"/>
                </a:cubicBezTo>
                <a:cubicBezTo>
                  <a:pt x="205132" y="10030"/>
                  <a:pt x="205132" y="14329"/>
                  <a:pt x="203697" y="17194"/>
                </a:cubicBezTo>
                <a:cubicBezTo>
                  <a:pt x="206567" y="14329"/>
                  <a:pt x="209437" y="11463"/>
                  <a:pt x="209437" y="11463"/>
                </a:cubicBezTo>
                <a:cubicBezTo>
                  <a:pt x="206567" y="14329"/>
                  <a:pt x="205132" y="18627"/>
                  <a:pt x="203697" y="21493"/>
                </a:cubicBezTo>
                <a:lnTo>
                  <a:pt x="209437" y="22926"/>
                </a:lnTo>
                <a:cubicBezTo>
                  <a:pt x="212307" y="18627"/>
                  <a:pt x="215177" y="15761"/>
                  <a:pt x="215177" y="15761"/>
                </a:cubicBezTo>
                <a:cubicBezTo>
                  <a:pt x="212307" y="18627"/>
                  <a:pt x="210872" y="21493"/>
                  <a:pt x="209437" y="24358"/>
                </a:cubicBezTo>
                <a:lnTo>
                  <a:pt x="212307" y="25791"/>
                </a:lnTo>
                <a:cubicBezTo>
                  <a:pt x="215177" y="15761"/>
                  <a:pt x="223788" y="10030"/>
                  <a:pt x="226658" y="8597"/>
                </a:cubicBezTo>
                <a:cubicBezTo>
                  <a:pt x="230963" y="2866"/>
                  <a:pt x="236703" y="0"/>
                  <a:pt x="2367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6" name="矩形 23"/>
          <p:cNvSpPr/>
          <p:nvPr/>
        </p:nvSpPr>
        <p:spPr>
          <a:xfrm>
            <a:off x="3329969" y="5032201"/>
            <a:ext cx="189597" cy="242711"/>
          </a:xfrm>
          <a:custGeom>
            <a:gdLst>
              <a:gd fmla="*/ 11784 w 473070" name="connsiteX0"/>
              <a:gd fmla="*/ 563888 h 605592" name="connsiteY0"/>
              <a:gd fmla="*/ 461073 w 473070" name="connsiteX1"/>
              <a:gd fmla="*/ 563888 h 605592" name="connsiteY1"/>
              <a:gd fmla="*/ 461073 w 473070" name="connsiteX2"/>
              <a:gd fmla="*/ 605592 h 605592" name="connsiteY2"/>
              <a:gd fmla="*/ 11784 w 473070" name="connsiteX3"/>
              <a:gd fmla="*/ 605592 h 605592" name="connsiteY3"/>
              <a:gd fmla="*/ 11784 w 473070" name="connsiteX4"/>
              <a:gd fmla="*/ 500661 h 605592" name="connsiteY4"/>
              <a:gd fmla="*/ 461073 w 473070" name="connsiteX5"/>
              <a:gd fmla="*/ 500661 h 605592" name="connsiteY5"/>
              <a:gd fmla="*/ 461073 w 473070" name="connsiteX6"/>
              <a:gd fmla="*/ 542506 h 605592" name="connsiteY6"/>
              <a:gd fmla="*/ 11784 w 473070" name="connsiteX7"/>
              <a:gd fmla="*/ 542506 h 605592" name="connsiteY7"/>
              <a:gd fmla="*/ 365246 w 473070" name="connsiteX8"/>
              <a:gd fmla="*/ 196807 h 605592" name="connsiteY8"/>
              <a:gd fmla="*/ 407162 w 473070" name="connsiteX9"/>
              <a:gd fmla="*/ 196807 h 605592" name="connsiteY9"/>
              <a:gd fmla="*/ 407162 w 473070" name="connsiteX10"/>
              <a:gd fmla="*/ 467496 h 605592" name="connsiteY10"/>
              <a:gd fmla="*/ 365246 w 473070" name="connsiteX11"/>
              <a:gd fmla="*/ 467496 h 605592" name="connsiteY11"/>
              <a:gd fmla="*/ 215507 w 473070" name="connsiteX12"/>
              <a:gd fmla="*/ 196807 h 605592" name="connsiteY12"/>
              <a:gd fmla="*/ 257352 w 473070" name="connsiteX13"/>
              <a:gd fmla="*/ 196807 h 605592" name="connsiteY13"/>
              <a:gd fmla="*/ 257352 w 473070" name="connsiteX14"/>
              <a:gd fmla="*/ 467496 h 605592" name="connsiteY14"/>
              <a:gd fmla="*/ 215507 w 473070" name="connsiteX15"/>
              <a:gd fmla="*/ 467496 h 605592" name="connsiteY15"/>
              <a:gd fmla="*/ 65767 w 473070" name="connsiteX16"/>
              <a:gd fmla="*/ 196807 h 605592" name="connsiteY16"/>
              <a:gd fmla="*/ 107612 w 473070" name="connsiteX17"/>
              <a:gd fmla="*/ 196807 h 605592" name="connsiteY17"/>
              <a:gd fmla="*/ 107612 w 473070" name="connsiteX18"/>
              <a:gd fmla="*/ 467496 h 605592" name="connsiteY18"/>
              <a:gd fmla="*/ 65767 w 473070" name="connsiteX19"/>
              <a:gd fmla="*/ 467496 h 605592" name="connsiteY19"/>
              <a:gd fmla="*/ 236581 w 473070" name="connsiteX20"/>
              <a:gd fmla="*/ 0 h 605592" name="connsiteY20"/>
              <a:gd fmla="*/ 473070 w 473070" name="connsiteX21"/>
              <a:gd fmla="*/ 164833 h 605592" name="connsiteY21"/>
              <a:gd fmla="*/ 449115 w 473070" name="connsiteX22"/>
              <a:gd fmla="*/ 199135 h 605592" name="connsiteY22"/>
              <a:gd fmla="*/ 236303 w 473070" name="connsiteX23"/>
              <a:gd fmla="*/ 50711 h 605592" name="connsiteY23"/>
              <a:gd fmla="*/ 23491 w 473070" name="connsiteX24"/>
              <a:gd fmla="*/ 194963 h 605592" name="connsiteY24"/>
              <a:gd fmla="*/ 0 w 473070" name="connsiteX25"/>
              <a:gd fmla="*/ 160383 h 605592"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05592" w="473070">
                <a:moveTo>
                  <a:pt x="11784" y="563888"/>
                </a:moveTo>
                <a:lnTo>
                  <a:pt x="461073" y="563888"/>
                </a:lnTo>
                <a:lnTo>
                  <a:pt x="461073" y="605592"/>
                </a:lnTo>
                <a:lnTo>
                  <a:pt x="11784" y="605592"/>
                </a:lnTo>
                <a:close/>
                <a:moveTo>
                  <a:pt x="11784" y="500661"/>
                </a:moveTo>
                <a:lnTo>
                  <a:pt x="461073" y="500661"/>
                </a:lnTo>
                <a:lnTo>
                  <a:pt x="461073" y="542506"/>
                </a:lnTo>
                <a:lnTo>
                  <a:pt x="11784" y="542506"/>
                </a:lnTo>
                <a:close/>
                <a:moveTo>
                  <a:pt x="365246" y="196807"/>
                </a:moveTo>
                <a:lnTo>
                  <a:pt x="407162" y="196807"/>
                </a:lnTo>
                <a:lnTo>
                  <a:pt x="407162" y="467496"/>
                </a:lnTo>
                <a:lnTo>
                  <a:pt x="365246" y="467496"/>
                </a:lnTo>
                <a:close/>
                <a:moveTo>
                  <a:pt x="215507" y="196807"/>
                </a:moveTo>
                <a:lnTo>
                  <a:pt x="257352" y="196807"/>
                </a:lnTo>
                <a:lnTo>
                  <a:pt x="257352" y="467496"/>
                </a:lnTo>
                <a:lnTo>
                  <a:pt x="215507" y="467496"/>
                </a:lnTo>
                <a:close/>
                <a:moveTo>
                  <a:pt x="65767" y="196807"/>
                </a:moveTo>
                <a:lnTo>
                  <a:pt x="107612" y="196807"/>
                </a:lnTo>
                <a:lnTo>
                  <a:pt x="107612" y="467496"/>
                </a:lnTo>
                <a:lnTo>
                  <a:pt x="65767" y="467496"/>
                </a:lnTo>
                <a:close/>
                <a:moveTo>
                  <a:pt x="236581" y="0"/>
                </a:moveTo>
                <a:lnTo>
                  <a:pt x="473070" y="164833"/>
                </a:lnTo>
                <a:lnTo>
                  <a:pt x="449115" y="199135"/>
                </a:lnTo>
                <a:lnTo>
                  <a:pt x="236303" y="50711"/>
                </a:lnTo>
                <a:lnTo>
                  <a:pt x="23491" y="194963"/>
                </a:lnTo>
                <a:lnTo>
                  <a:pt x="0" y="1603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7" name="矩形 35"/>
          <p:cNvSpPr/>
          <p:nvPr/>
        </p:nvSpPr>
        <p:spPr>
          <a:xfrm>
            <a:off x="4863869" y="5032384"/>
            <a:ext cx="242711" cy="242344"/>
          </a:xfrm>
          <a:custGeom>
            <a:gdLst>
              <a:gd fmla="*/ 303775 w 607639" name="connsiteX0"/>
              <a:gd fmla="*/ 525007 h 606722" name="connsiteY0"/>
              <a:gd fmla="*/ 315710 w 607639" name="connsiteX1"/>
              <a:gd fmla="*/ 536902 h 606722" name="connsiteY1"/>
              <a:gd fmla="*/ 315710 w 607639" name="connsiteX2"/>
              <a:gd fmla="*/ 552347 h 606722" name="connsiteY2"/>
              <a:gd fmla="*/ 303775 w 607639" name="connsiteX3"/>
              <a:gd fmla="*/ 564241 h 606722" name="connsiteY3"/>
              <a:gd fmla="*/ 291929 w 607639" name="connsiteX4"/>
              <a:gd fmla="*/ 552347 h 606722" name="connsiteY4"/>
              <a:gd fmla="*/ 291929 w 607639" name="connsiteX5"/>
              <a:gd fmla="*/ 536902 h 606722" name="connsiteY5"/>
              <a:gd fmla="*/ 303775 w 607639" name="connsiteX6"/>
              <a:gd fmla="*/ 525007 h 606722" name="connsiteY6"/>
              <a:gd fmla="*/ 429885 w 607639" name="connsiteX7"/>
              <a:gd fmla="*/ 509483 h 606722" name="connsiteY7"/>
              <a:gd fmla="*/ 441811 w 607639" name="connsiteX8"/>
              <a:gd fmla="*/ 521409 h 606722" name="connsiteY8"/>
              <a:gd fmla="*/ 429885 w 607639" name="connsiteX9"/>
              <a:gd fmla="*/ 533335 h 606722" name="connsiteY9"/>
              <a:gd fmla="*/ 417959 w 607639" name="connsiteX10"/>
              <a:gd fmla="*/ 521409 h 606722" name="connsiteY10"/>
              <a:gd fmla="*/ 429885 w 607639" name="connsiteX11"/>
              <a:gd fmla="*/ 509483 h 606722" name="connsiteY11"/>
              <a:gd fmla="*/ 177720 w 607639" name="connsiteX12"/>
              <a:gd fmla="*/ 509483 h 606722" name="connsiteY12"/>
              <a:gd fmla="*/ 189611 w 607639" name="connsiteX13"/>
              <a:gd fmla="*/ 521409 h 606722" name="connsiteY13"/>
              <a:gd fmla="*/ 177720 w 607639" name="connsiteX14"/>
              <a:gd fmla="*/ 533335 h 606722" name="connsiteY14"/>
              <a:gd fmla="*/ 165829 w 607639" name="connsiteX15"/>
              <a:gd fmla="*/ 521409 h 606722" name="connsiteY15"/>
              <a:gd fmla="*/ 177720 w 607639" name="connsiteX16"/>
              <a:gd fmla="*/ 509483 h 606722" name="connsiteY16"/>
              <a:gd fmla="*/ 522185 w 607639" name="connsiteX17"/>
              <a:gd fmla="*/ 417324 h 606722" name="connsiteY17"/>
              <a:gd fmla="*/ 534111 w 607639" name="connsiteX18"/>
              <a:gd fmla="*/ 429250 h 606722" name="connsiteY18"/>
              <a:gd fmla="*/ 522185 w 607639" name="connsiteX19"/>
              <a:gd fmla="*/ 441176 h 606722" name="connsiteY19"/>
              <a:gd fmla="*/ 510259 w 607639" name="connsiteX20"/>
              <a:gd fmla="*/ 429250 h 606722" name="connsiteY20"/>
              <a:gd fmla="*/ 522185 w 607639" name="connsiteX21"/>
              <a:gd fmla="*/ 417324 h 606722" name="connsiteY21"/>
              <a:gd fmla="*/ 85420 w 607639" name="connsiteX22"/>
              <a:gd fmla="*/ 417324 h 606722" name="connsiteY22"/>
              <a:gd fmla="*/ 97311 w 607639" name="connsiteX23"/>
              <a:gd fmla="*/ 429250 h 606722" name="connsiteY23"/>
              <a:gd fmla="*/ 85420 w 607639" name="connsiteX24"/>
              <a:gd fmla="*/ 441176 h 606722" name="connsiteY24"/>
              <a:gd fmla="*/ 73529 w 607639" name="connsiteX25"/>
              <a:gd fmla="*/ 429250 h 606722" name="connsiteY25"/>
              <a:gd fmla="*/ 85420 w 607639" name="connsiteX26"/>
              <a:gd fmla="*/ 417324 h 606722" name="connsiteY26"/>
              <a:gd fmla="*/ 537643 w 607639" name="connsiteX27"/>
              <a:gd fmla="*/ 291506 h 606722" name="connsiteY27"/>
              <a:gd fmla="*/ 555628 w 607639" name="connsiteX28"/>
              <a:gd fmla="*/ 291506 h 606722" name="connsiteY28"/>
              <a:gd fmla="*/ 567558 w 607639" name="connsiteX29"/>
              <a:gd fmla="*/ 303316 h 606722" name="connsiteY29"/>
              <a:gd fmla="*/ 555628 w 607639" name="connsiteX30"/>
              <a:gd fmla="*/ 315216 h 606722" name="connsiteY30"/>
              <a:gd fmla="*/ 537643 w 607639" name="connsiteX31"/>
              <a:gd fmla="*/ 315216 h 606722" name="connsiteY31"/>
              <a:gd fmla="*/ 525713 w 607639" name="connsiteX32"/>
              <a:gd fmla="*/ 303316 h 606722" name="connsiteY32"/>
              <a:gd fmla="*/ 537643 w 607639" name="connsiteX33"/>
              <a:gd fmla="*/ 291506 h 606722" name="connsiteY33"/>
              <a:gd fmla="*/ 51991 w 607639" name="connsiteX34"/>
              <a:gd fmla="*/ 291506 h 606722" name="connsiteY34"/>
              <a:gd fmla="*/ 69946 w 607639" name="connsiteX35"/>
              <a:gd fmla="*/ 291506 h 606722" name="connsiteY35"/>
              <a:gd fmla="*/ 81856 w 607639" name="connsiteX36"/>
              <a:gd fmla="*/ 303316 h 606722" name="connsiteY36"/>
              <a:gd fmla="*/ 69946 w 607639" name="connsiteX37"/>
              <a:gd fmla="*/ 315216 h 606722" name="connsiteY37"/>
              <a:gd fmla="*/ 51991 w 607639" name="connsiteX38"/>
              <a:gd fmla="*/ 315216 h 606722" name="connsiteY38"/>
              <a:gd fmla="*/ 40081 w 607639" name="connsiteX39"/>
              <a:gd fmla="*/ 303316 h 606722" name="connsiteY39"/>
              <a:gd fmla="*/ 51991 w 607639" name="connsiteX40"/>
              <a:gd fmla="*/ 291506 h 606722" name="connsiteY40"/>
              <a:gd fmla="*/ 412608 w 607639" name="connsiteX41"/>
              <a:gd fmla="*/ 222096 h 606722" name="connsiteY41"/>
              <a:gd fmla="*/ 345491 w 607639" name="connsiteX42"/>
              <a:gd fmla="*/ 334245 h 606722" name="connsiteY42"/>
              <a:gd fmla="*/ 412608 w 607639" name="connsiteX43"/>
              <a:gd fmla="*/ 334245 h 606722" name="connsiteY43"/>
              <a:gd fmla="*/ 427651 w 607639" name="connsiteX44"/>
              <a:gd fmla="*/ 167533 h 606722" name="connsiteY44"/>
              <a:gd fmla="*/ 436375 w 607639" name="connsiteX45"/>
              <a:gd fmla="*/ 178996 h 606722" name="connsiteY45"/>
              <a:gd fmla="*/ 436375 w 607639" name="connsiteX46"/>
              <a:gd fmla="*/ 334245 h 606722" name="connsiteY46"/>
              <a:gd fmla="*/ 469399 w 607639" name="connsiteX47"/>
              <a:gd fmla="*/ 334245 h 606722" name="connsiteY47"/>
              <a:gd fmla="*/ 481327 w 607639" name="connsiteX48"/>
              <a:gd fmla="*/ 346153 h 606722" name="connsiteY48"/>
              <a:gd fmla="*/ 469399 w 607639" name="connsiteX49"/>
              <a:gd fmla="*/ 357973 h 606722" name="connsiteY49"/>
              <a:gd fmla="*/ 436375 w 607639" name="connsiteX50"/>
              <a:gd fmla="*/ 357973 h 606722" name="connsiteY50"/>
              <a:gd fmla="*/ 436375 w 607639" name="connsiteX51"/>
              <a:gd fmla="*/ 427733 h 606722" name="connsiteY51"/>
              <a:gd fmla="*/ 424536 w 607639" name="connsiteX52"/>
              <a:gd fmla="*/ 439552 h 606722" name="connsiteY52"/>
              <a:gd fmla="*/ 412608 w 607639" name="connsiteX53"/>
              <a:gd fmla="*/ 427733 h 606722" name="connsiteY53"/>
              <a:gd fmla="*/ 412608 w 607639" name="connsiteX54"/>
              <a:gd fmla="*/ 357973 h 606722" name="connsiteY54"/>
              <a:gd fmla="*/ 324573 w 607639" name="connsiteX55"/>
              <a:gd fmla="*/ 357973 h 606722" name="connsiteY55"/>
              <a:gd fmla="*/ 314158 w 607639" name="connsiteX56"/>
              <a:gd fmla="*/ 352019 h 606722" name="connsiteY56"/>
              <a:gd fmla="*/ 314336 w 607639" name="connsiteX57"/>
              <a:gd fmla="*/ 340022 h 606722" name="connsiteY57"/>
              <a:gd fmla="*/ 414299 w 607639" name="connsiteX58"/>
              <a:gd fmla="*/ 172953 h 606722" name="connsiteY58"/>
              <a:gd fmla="*/ 427651 w 607639" name="connsiteX59"/>
              <a:gd fmla="*/ 167533 h 606722" name="connsiteY59"/>
              <a:gd fmla="*/ 216270 w 607639" name="connsiteX60"/>
              <a:gd fmla="*/ 167099 h 606722" name="connsiteY60"/>
              <a:gd fmla="*/ 290518 w 607639" name="connsiteX61"/>
              <a:gd fmla="*/ 241210 h 606722" name="connsiteY61"/>
              <a:gd fmla="*/ 242978 w 607639" name="connsiteX62"/>
              <a:gd fmla="*/ 355754 h 606722" name="connsiteY62"/>
              <a:gd fmla="*/ 182707 w 607639" name="connsiteX63"/>
              <a:gd fmla="*/ 415825 h 606722" name="connsiteY63"/>
              <a:gd fmla="*/ 278588 w 607639" name="connsiteX64"/>
              <a:gd fmla="*/ 415825 h 606722" name="connsiteY64"/>
              <a:gd fmla="*/ 290518 w 607639" name="connsiteX65"/>
              <a:gd fmla="*/ 427734 h 606722" name="connsiteY65"/>
              <a:gd fmla="*/ 278588 w 607639" name="connsiteX66"/>
              <a:gd fmla="*/ 439552 h 606722" name="connsiteY66"/>
              <a:gd fmla="*/ 154040 w 607639" name="connsiteX67"/>
              <a:gd fmla="*/ 439552 h 606722" name="connsiteY67"/>
              <a:gd fmla="*/ 143001 w 607639" name="connsiteX68"/>
              <a:gd fmla="*/ 432265 h 606722" name="connsiteY68"/>
              <a:gd fmla="*/ 145582 w 607639" name="connsiteX69"/>
              <a:gd fmla="*/ 419292 h 606722" name="connsiteY69"/>
              <a:gd fmla="*/ 226152 w 607639" name="connsiteX70"/>
              <a:gd fmla="*/ 338959 h 606722" name="connsiteY70"/>
              <a:gd fmla="*/ 266659 w 607639" name="connsiteX71"/>
              <a:gd fmla="*/ 241210 h 606722" name="connsiteY71"/>
              <a:gd fmla="*/ 216270 w 607639" name="connsiteX72"/>
              <a:gd fmla="*/ 190914 h 606722" name="connsiteY72"/>
              <a:gd fmla="*/ 165880 w 607639" name="connsiteX73"/>
              <a:gd fmla="*/ 241210 h 606722" name="connsiteY73"/>
              <a:gd fmla="*/ 154040 w 607639" name="connsiteX74"/>
              <a:gd fmla="*/ 253029 h 606722" name="connsiteY74"/>
              <a:gd fmla="*/ 142110 w 607639" name="connsiteX75"/>
              <a:gd fmla="*/ 241210 h 606722" name="connsiteY75"/>
              <a:gd fmla="*/ 216270 w 607639" name="connsiteX76"/>
              <a:gd fmla="*/ 167099 h 606722" name="connsiteY76"/>
              <a:gd fmla="*/ 522185 w 607639" name="connsiteX77"/>
              <a:gd fmla="*/ 165547 h 606722" name="connsiteY77"/>
              <a:gd fmla="*/ 534111 w 607639" name="connsiteX78"/>
              <a:gd fmla="*/ 177438 h 606722" name="connsiteY78"/>
              <a:gd fmla="*/ 522185 w 607639" name="connsiteX79"/>
              <a:gd fmla="*/ 189329 h 606722" name="connsiteY79"/>
              <a:gd fmla="*/ 510259 w 607639" name="connsiteX80"/>
              <a:gd fmla="*/ 177438 h 606722" name="connsiteY80"/>
              <a:gd fmla="*/ 522185 w 607639" name="connsiteX81"/>
              <a:gd fmla="*/ 165547 h 606722" name="connsiteY81"/>
              <a:gd fmla="*/ 85420 w 607639" name="connsiteX82"/>
              <a:gd fmla="*/ 165547 h 606722" name="connsiteY82"/>
              <a:gd fmla="*/ 97311 w 607639" name="connsiteX83"/>
              <a:gd fmla="*/ 177438 h 606722" name="connsiteY83"/>
              <a:gd fmla="*/ 85420 w 607639" name="connsiteX84"/>
              <a:gd fmla="*/ 189329 h 606722" name="connsiteY84"/>
              <a:gd fmla="*/ 73529 w 607639" name="connsiteX85"/>
              <a:gd fmla="*/ 177438 h 606722" name="connsiteY85"/>
              <a:gd fmla="*/ 85420 w 607639" name="connsiteX86"/>
              <a:gd fmla="*/ 165547 h 606722" name="connsiteY86"/>
              <a:gd fmla="*/ 429885 w 607639" name="connsiteX87"/>
              <a:gd fmla="*/ 73388 h 606722" name="connsiteY87"/>
              <a:gd fmla="*/ 441811 w 607639" name="connsiteX88"/>
              <a:gd fmla="*/ 85279 h 606722" name="connsiteY88"/>
              <a:gd fmla="*/ 429885 w 607639" name="connsiteX89"/>
              <a:gd fmla="*/ 97170 h 606722" name="connsiteY89"/>
              <a:gd fmla="*/ 417959 w 607639" name="connsiteX90"/>
              <a:gd fmla="*/ 85279 h 606722" name="connsiteY90"/>
              <a:gd fmla="*/ 429885 w 607639" name="connsiteX91"/>
              <a:gd fmla="*/ 73388 h 606722" name="connsiteY91"/>
              <a:gd fmla="*/ 177720 w 607639" name="connsiteX92"/>
              <a:gd fmla="*/ 73388 h 606722" name="connsiteY92"/>
              <a:gd fmla="*/ 189611 w 607639" name="connsiteX93"/>
              <a:gd fmla="*/ 85279 h 606722" name="connsiteY93"/>
              <a:gd fmla="*/ 177720 w 607639" name="connsiteX94"/>
              <a:gd fmla="*/ 97170 h 606722" name="connsiteY94"/>
              <a:gd fmla="*/ 165829 w 607639" name="connsiteX95"/>
              <a:gd fmla="*/ 85279 h 606722" name="connsiteY95"/>
              <a:gd fmla="*/ 177720 w 607639" name="connsiteX96"/>
              <a:gd fmla="*/ 73388 h 606722" name="connsiteY96"/>
              <a:gd fmla="*/ 303775 w 607639" name="connsiteX97"/>
              <a:gd fmla="*/ 42480 h 606722" name="connsiteY97"/>
              <a:gd fmla="*/ 315710 w 607639" name="connsiteX98"/>
              <a:gd fmla="*/ 54396 h 606722" name="connsiteY98"/>
              <a:gd fmla="*/ 315710 w 607639" name="connsiteX99"/>
              <a:gd fmla="*/ 69869 h 606722" name="connsiteY99"/>
              <a:gd fmla="*/ 303775 w 607639" name="connsiteX100"/>
              <a:gd fmla="*/ 81785 h 606722" name="connsiteY100"/>
              <a:gd fmla="*/ 291929 w 607639" name="connsiteX101"/>
              <a:gd fmla="*/ 69869 h 606722" name="connsiteY101"/>
              <a:gd fmla="*/ 291929 w 607639" name="connsiteX102"/>
              <a:gd fmla="*/ 54396 h 606722" name="connsiteY102"/>
              <a:gd fmla="*/ 303775 w 607639" name="connsiteX103"/>
              <a:gd fmla="*/ 42480 h 606722" name="connsiteY103"/>
              <a:gd fmla="*/ 303775 w 607639" name="connsiteX104"/>
              <a:gd fmla="*/ 0 h 606722" name="connsiteY104"/>
              <a:gd fmla="*/ 537058 w 607639" name="connsiteX105"/>
              <a:gd fmla="*/ 108956 h 606722" name="connsiteY105"/>
              <a:gd fmla="*/ 537058 w 607639" name="connsiteX106"/>
              <a:gd fmla="*/ 93048 h 606722" name="connsiteY106"/>
              <a:gd fmla="*/ 548895 w 607639" name="connsiteX107"/>
              <a:gd fmla="*/ 81139 h 606722" name="connsiteY107"/>
              <a:gd fmla="*/ 560822 w 607639" name="connsiteX108"/>
              <a:gd fmla="*/ 93048 h 606722" name="connsiteY108"/>
              <a:gd fmla="*/ 560822 w 607639" name="connsiteX109"/>
              <a:gd fmla="*/ 138994 h 606722" name="connsiteY109"/>
              <a:gd fmla="*/ 548895 w 607639" name="connsiteX110"/>
              <a:gd fmla="*/ 150903 h 606722" name="connsiteY110"/>
              <a:gd fmla="*/ 502880 w 607639" name="connsiteX111"/>
              <a:gd fmla="*/ 150903 h 606722" name="connsiteY111"/>
              <a:gd fmla="*/ 490953 w 607639" name="connsiteX112"/>
              <a:gd fmla="*/ 138994 h 606722" name="connsiteY112"/>
              <a:gd fmla="*/ 502880 w 607639" name="connsiteX113"/>
              <a:gd fmla="*/ 127174 h 606722" name="connsiteY113"/>
              <a:gd fmla="*/ 521126 w 607639" name="connsiteX114"/>
              <a:gd fmla="*/ 127174 h 606722" name="connsiteY114"/>
              <a:gd fmla="*/ 303775 w 607639" name="connsiteX115"/>
              <a:gd fmla="*/ 23728 h 606722" name="connsiteY115"/>
              <a:gd fmla="*/ 23764 w 607639" name="connsiteX116"/>
              <a:gd fmla="*/ 303316 h 606722" name="connsiteY116"/>
              <a:gd fmla="*/ 303775 w 607639" name="connsiteX117"/>
              <a:gd fmla="*/ 582905 h 606722" name="connsiteY117"/>
              <a:gd fmla="*/ 583786 w 607639" name="connsiteX118"/>
              <a:gd fmla="*/ 303316 h 606722" name="connsiteY118"/>
              <a:gd fmla="*/ 573906 w 607639" name="connsiteX119"/>
              <a:gd fmla="*/ 229376 h 606722" name="connsiteY119"/>
              <a:gd fmla="*/ 582273 w 607639" name="connsiteX120"/>
              <a:gd fmla="*/ 214801 h 606722" name="connsiteY120"/>
              <a:gd fmla="*/ 596869 w 607639" name="connsiteX121"/>
              <a:gd fmla="*/ 223066 h 606722" name="connsiteY121"/>
              <a:gd fmla="*/ 607639 w 607639" name="connsiteX122"/>
              <a:gd fmla="*/ 303316 h 606722" name="connsiteY122"/>
              <a:gd fmla="*/ 303775 w 607639" name="connsiteX123"/>
              <a:gd fmla="*/ 606722 h 606722" name="connsiteY123"/>
              <a:gd fmla="*/ 0 w 607639" name="connsiteX124"/>
              <a:gd fmla="*/ 303316 h 606722" name="connsiteY124"/>
              <a:gd fmla="*/ 303775 w 607639" name="connsiteX125"/>
              <a:gd fmla="*/ 0 h 606722"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606722" w="607639">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8" name="矩形 47"/>
          <p:cNvSpPr/>
          <p:nvPr/>
        </p:nvSpPr>
        <p:spPr>
          <a:xfrm>
            <a:off x="1310312" y="5559493"/>
            <a:ext cx="1107996" cy="274320"/>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1200">
                <a:solidFill>
                  <a:schemeClr val="tx1">
                    <a:lumMod val="75000"/>
                    <a:lumOff val="25000"/>
                  </a:schemeClr>
                </a:solidFill>
              </a:rPr>
              <a:t>汇报：优页</a:t>
            </a:r>
          </a:p>
        </p:txBody>
      </p:sp>
      <p:sp>
        <p:nvSpPr>
          <p:cNvPr id="49" name="矩形 48"/>
          <p:cNvSpPr/>
          <p:nvPr/>
        </p:nvSpPr>
        <p:spPr>
          <a:xfrm>
            <a:off x="2876128" y="5559493"/>
            <a:ext cx="1097280" cy="274320"/>
          </a:xfrm>
          <a:prstGeom prst="rect">
            <a:avLst/>
          </a:prstGeom>
        </p:spPr>
        <p:txBody>
          <a:bodyPr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chemeClr val="tx1">
                    <a:lumMod val="75000"/>
                    <a:lumOff val="25000"/>
                  </a:schemeClr>
                </a:solidFill>
              </a:rPr>
              <a:t>部门：策划部</a:t>
            </a:r>
          </a:p>
        </p:txBody>
      </p:sp>
      <p:sp>
        <p:nvSpPr>
          <p:cNvPr id="50" name="矩形 49"/>
          <p:cNvSpPr/>
          <p:nvPr/>
        </p:nvSpPr>
        <p:spPr>
          <a:xfrm>
            <a:off x="4386580" y="5559493"/>
            <a:ext cx="1197292" cy="274320"/>
          </a:xfrm>
          <a:prstGeom prst="rect">
            <a:avLst/>
          </a:prstGeom>
        </p:spPr>
        <p:txBody>
          <a:bodyPr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1200">
                <a:solidFill>
                  <a:schemeClr val="tx1">
                    <a:lumMod val="75000"/>
                    <a:lumOff val="25000"/>
                  </a:schemeClr>
                </a:solidFill>
              </a:rPr>
              <a:t>时间：10月1日</a:t>
            </a:r>
          </a:p>
        </p:txBody>
      </p:sp>
    </p:spTree>
    <p:extLst>
      <p:ext uri="{BB962C8B-B14F-4D97-AF65-F5344CB8AC3E}">
        <p14:creationId val="183421550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right)" transition="in">
                                      <p:cBhvr>
                                        <p:cTn dur="500" id="8"/>
                                        <p:tgtEl>
                                          <p:spTgt spid="7"/>
                                        </p:tgtEl>
                                      </p:cBhvr>
                                    </p:animEffect>
                                  </p:childTnLst>
                                </p:cTn>
                              </p:par>
                            </p:childTnLst>
                          </p:cTn>
                        </p:par>
                        <p:par>
                          <p:cTn fill="hold" id="9" nodeType="afterGroup">
                            <p:stCondLst>
                              <p:cond delay="500"/>
                            </p:stCondLst>
                            <p:childTnLst>
                              <p:par>
                                <p:cTn fill="hold" grpId="0" id="10" nodeType="afterEffect" presetClass="entr" presetID="12" presetSubtype="1">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ppt_y</p:attrName>
                                        </p:attrNameLst>
                                      </p:cBhvr>
                                      <p:tavLst>
                                        <p:tav tm="0">
                                          <p:val>
                                            <p:strVal val="#ppt_y-#ppt_h*1.125000"/>
                                          </p:val>
                                        </p:tav>
                                        <p:tav tm="100000">
                                          <p:val>
                                            <p:strVal val="#ppt_y"/>
                                          </p:val>
                                        </p:tav>
                                      </p:tavLst>
                                    </p:anim>
                                    <p:animEffect filter="wipe(down)" transition="in">
                                      <p:cBhvr>
                                        <p:cTn dur="500" id="13"/>
                                        <p:tgtEl>
                                          <p:spTgt spid="8"/>
                                        </p:tgtEl>
                                      </p:cBhvr>
                                    </p:animEffect>
                                  </p:childTnLst>
                                </p:cTn>
                              </p:par>
                              <p:par>
                                <p:cTn fill="hold" grpId="0" id="14" nodeType="withEffect" presetClass="entr" presetID="12" presetSubtype="4">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id="16"/>
                                        <p:tgtEl>
                                          <p:spTgt spid="9"/>
                                        </p:tgtEl>
                                        <p:attrNameLst>
                                          <p:attrName>ppt_y</p:attrName>
                                        </p:attrNameLst>
                                      </p:cBhvr>
                                      <p:tavLst>
                                        <p:tav tm="0">
                                          <p:val>
                                            <p:strVal val="#ppt_y+#ppt_h*1.125000"/>
                                          </p:val>
                                        </p:tav>
                                        <p:tav tm="100000">
                                          <p:val>
                                            <p:strVal val="#ppt_y"/>
                                          </p:val>
                                        </p:tav>
                                      </p:tavLst>
                                    </p:anim>
                                    <p:animEffect filter="wipe(up)" transition="in">
                                      <p:cBhvr>
                                        <p:cTn dur="500" id="17"/>
                                        <p:tgtEl>
                                          <p:spTgt spid="9"/>
                                        </p:tgtEl>
                                      </p:cBhvr>
                                    </p:animEffect>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51"/>
                                        </p:tgtEl>
                                        <p:attrNameLst>
                                          <p:attrName>style.visibility</p:attrName>
                                        </p:attrNameLst>
                                      </p:cBhvr>
                                      <p:to>
                                        <p:strVal val="visible"/>
                                      </p:to>
                                    </p:set>
                                    <p:anim calcmode="lin" valueType="num">
                                      <p:cBhvr>
                                        <p:cTn dur="500" fill="hold" id="21"/>
                                        <p:tgtEl>
                                          <p:spTgt spid="51"/>
                                        </p:tgtEl>
                                        <p:attrNameLst>
                                          <p:attrName>ppt_w</p:attrName>
                                        </p:attrNameLst>
                                      </p:cBhvr>
                                      <p:tavLst>
                                        <p:tav tm="0">
                                          <p:val>
                                            <p:fltVal val="0"/>
                                          </p:val>
                                        </p:tav>
                                        <p:tav tm="100000">
                                          <p:val>
                                            <p:strVal val="#ppt_w"/>
                                          </p:val>
                                        </p:tav>
                                      </p:tavLst>
                                    </p:anim>
                                    <p:anim calcmode="lin" valueType="num">
                                      <p:cBhvr>
                                        <p:cTn dur="500" fill="hold" id="22"/>
                                        <p:tgtEl>
                                          <p:spTgt spid="51"/>
                                        </p:tgtEl>
                                        <p:attrNameLst>
                                          <p:attrName>ppt_h</p:attrName>
                                        </p:attrNameLst>
                                      </p:cBhvr>
                                      <p:tavLst>
                                        <p:tav tm="0">
                                          <p:val>
                                            <p:fltVal val="0"/>
                                          </p:val>
                                        </p:tav>
                                        <p:tav tm="100000">
                                          <p:val>
                                            <p:strVal val="#ppt_h"/>
                                          </p:val>
                                        </p:tav>
                                      </p:tavLst>
                                    </p:anim>
                                    <p:animEffect filter="fade" transition="in">
                                      <p:cBhvr>
                                        <p:cTn dur="500" id="23"/>
                                        <p:tgtEl>
                                          <p:spTgt spid="51"/>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52"/>
                                        </p:tgtEl>
                                        <p:attrNameLst>
                                          <p:attrName>style.visibility</p:attrName>
                                        </p:attrNameLst>
                                      </p:cBhvr>
                                      <p:to>
                                        <p:strVal val="visible"/>
                                      </p:to>
                                    </p:set>
                                    <p:anim calcmode="lin" valueType="num">
                                      <p:cBhvr>
                                        <p:cTn dur="500" fill="hold" id="26"/>
                                        <p:tgtEl>
                                          <p:spTgt spid="52"/>
                                        </p:tgtEl>
                                        <p:attrNameLst>
                                          <p:attrName>ppt_w</p:attrName>
                                        </p:attrNameLst>
                                      </p:cBhvr>
                                      <p:tavLst>
                                        <p:tav tm="0">
                                          <p:val>
                                            <p:fltVal val="0"/>
                                          </p:val>
                                        </p:tav>
                                        <p:tav tm="100000">
                                          <p:val>
                                            <p:strVal val="#ppt_w"/>
                                          </p:val>
                                        </p:tav>
                                      </p:tavLst>
                                    </p:anim>
                                    <p:anim calcmode="lin" valueType="num">
                                      <p:cBhvr>
                                        <p:cTn dur="500" fill="hold" id="27"/>
                                        <p:tgtEl>
                                          <p:spTgt spid="52"/>
                                        </p:tgtEl>
                                        <p:attrNameLst>
                                          <p:attrName>ppt_h</p:attrName>
                                        </p:attrNameLst>
                                      </p:cBhvr>
                                      <p:tavLst>
                                        <p:tav tm="0">
                                          <p:val>
                                            <p:fltVal val="0"/>
                                          </p:val>
                                        </p:tav>
                                        <p:tav tm="100000">
                                          <p:val>
                                            <p:strVal val="#ppt_h"/>
                                          </p:val>
                                        </p:tav>
                                      </p:tavLst>
                                    </p:anim>
                                    <p:animEffect filter="fade" transition="in">
                                      <p:cBhvr>
                                        <p:cTn dur="500" id="28"/>
                                        <p:tgtEl>
                                          <p:spTgt spid="52"/>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53"/>
                                        </p:tgtEl>
                                        <p:attrNameLst>
                                          <p:attrName>style.visibility</p:attrName>
                                        </p:attrNameLst>
                                      </p:cBhvr>
                                      <p:to>
                                        <p:strVal val="visible"/>
                                      </p:to>
                                    </p:set>
                                    <p:anim calcmode="lin" valueType="num">
                                      <p:cBhvr>
                                        <p:cTn dur="500" fill="hold" id="31"/>
                                        <p:tgtEl>
                                          <p:spTgt spid="53"/>
                                        </p:tgtEl>
                                        <p:attrNameLst>
                                          <p:attrName>ppt_w</p:attrName>
                                        </p:attrNameLst>
                                      </p:cBhvr>
                                      <p:tavLst>
                                        <p:tav tm="0">
                                          <p:val>
                                            <p:fltVal val="0"/>
                                          </p:val>
                                        </p:tav>
                                        <p:tav tm="100000">
                                          <p:val>
                                            <p:strVal val="#ppt_w"/>
                                          </p:val>
                                        </p:tav>
                                      </p:tavLst>
                                    </p:anim>
                                    <p:anim calcmode="lin" valueType="num">
                                      <p:cBhvr>
                                        <p:cTn dur="500" fill="hold" id="32"/>
                                        <p:tgtEl>
                                          <p:spTgt spid="53"/>
                                        </p:tgtEl>
                                        <p:attrNameLst>
                                          <p:attrName>ppt_h</p:attrName>
                                        </p:attrNameLst>
                                      </p:cBhvr>
                                      <p:tavLst>
                                        <p:tav tm="0">
                                          <p:val>
                                            <p:fltVal val="0"/>
                                          </p:val>
                                        </p:tav>
                                        <p:tav tm="100000">
                                          <p:val>
                                            <p:strVal val="#ppt_h"/>
                                          </p:val>
                                        </p:tav>
                                      </p:tavLst>
                                    </p:anim>
                                    <p:animEffect filter="fade" transition="in">
                                      <p:cBhvr>
                                        <p:cTn dur="500" id="33"/>
                                        <p:tgtEl>
                                          <p:spTgt spid="53"/>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45"/>
                                        </p:tgtEl>
                                        <p:attrNameLst>
                                          <p:attrName>style.visibility</p:attrName>
                                        </p:attrNameLst>
                                      </p:cBhvr>
                                      <p:to>
                                        <p:strVal val="visible"/>
                                      </p:to>
                                    </p:set>
                                    <p:anim calcmode="lin" valueType="num">
                                      <p:cBhvr>
                                        <p:cTn dur="500" fill="hold" id="36"/>
                                        <p:tgtEl>
                                          <p:spTgt spid="45"/>
                                        </p:tgtEl>
                                        <p:attrNameLst>
                                          <p:attrName>ppt_w</p:attrName>
                                        </p:attrNameLst>
                                      </p:cBhvr>
                                      <p:tavLst>
                                        <p:tav tm="0">
                                          <p:val>
                                            <p:fltVal val="0"/>
                                          </p:val>
                                        </p:tav>
                                        <p:tav tm="100000">
                                          <p:val>
                                            <p:strVal val="#ppt_w"/>
                                          </p:val>
                                        </p:tav>
                                      </p:tavLst>
                                    </p:anim>
                                    <p:anim calcmode="lin" valueType="num">
                                      <p:cBhvr>
                                        <p:cTn dur="500" fill="hold" id="37"/>
                                        <p:tgtEl>
                                          <p:spTgt spid="45"/>
                                        </p:tgtEl>
                                        <p:attrNameLst>
                                          <p:attrName>ppt_h</p:attrName>
                                        </p:attrNameLst>
                                      </p:cBhvr>
                                      <p:tavLst>
                                        <p:tav tm="0">
                                          <p:val>
                                            <p:fltVal val="0"/>
                                          </p:val>
                                        </p:tav>
                                        <p:tav tm="100000">
                                          <p:val>
                                            <p:strVal val="#ppt_h"/>
                                          </p:val>
                                        </p:tav>
                                      </p:tavLst>
                                    </p:anim>
                                    <p:animEffect filter="fade" transition="in">
                                      <p:cBhvr>
                                        <p:cTn dur="500" id="38"/>
                                        <p:tgtEl>
                                          <p:spTgt spid="45"/>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46"/>
                                        </p:tgtEl>
                                        <p:attrNameLst>
                                          <p:attrName>style.visibility</p:attrName>
                                        </p:attrNameLst>
                                      </p:cBhvr>
                                      <p:to>
                                        <p:strVal val="visible"/>
                                      </p:to>
                                    </p:set>
                                    <p:anim calcmode="lin" valueType="num">
                                      <p:cBhvr>
                                        <p:cTn dur="500" fill="hold" id="41"/>
                                        <p:tgtEl>
                                          <p:spTgt spid="46"/>
                                        </p:tgtEl>
                                        <p:attrNameLst>
                                          <p:attrName>ppt_w</p:attrName>
                                        </p:attrNameLst>
                                      </p:cBhvr>
                                      <p:tavLst>
                                        <p:tav tm="0">
                                          <p:val>
                                            <p:fltVal val="0"/>
                                          </p:val>
                                        </p:tav>
                                        <p:tav tm="100000">
                                          <p:val>
                                            <p:strVal val="#ppt_w"/>
                                          </p:val>
                                        </p:tav>
                                      </p:tavLst>
                                    </p:anim>
                                    <p:anim calcmode="lin" valueType="num">
                                      <p:cBhvr>
                                        <p:cTn dur="500" fill="hold" id="42"/>
                                        <p:tgtEl>
                                          <p:spTgt spid="46"/>
                                        </p:tgtEl>
                                        <p:attrNameLst>
                                          <p:attrName>ppt_h</p:attrName>
                                        </p:attrNameLst>
                                      </p:cBhvr>
                                      <p:tavLst>
                                        <p:tav tm="0">
                                          <p:val>
                                            <p:fltVal val="0"/>
                                          </p:val>
                                        </p:tav>
                                        <p:tav tm="100000">
                                          <p:val>
                                            <p:strVal val="#ppt_h"/>
                                          </p:val>
                                        </p:tav>
                                      </p:tavLst>
                                    </p:anim>
                                    <p:animEffect filter="fade" transition="in">
                                      <p:cBhvr>
                                        <p:cTn dur="500" id="43"/>
                                        <p:tgtEl>
                                          <p:spTgt spid="46"/>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p:cTn dur="500" fill="hold" id="46"/>
                                        <p:tgtEl>
                                          <p:spTgt spid="47"/>
                                        </p:tgtEl>
                                        <p:attrNameLst>
                                          <p:attrName>ppt_w</p:attrName>
                                        </p:attrNameLst>
                                      </p:cBhvr>
                                      <p:tavLst>
                                        <p:tav tm="0">
                                          <p:val>
                                            <p:fltVal val="0"/>
                                          </p:val>
                                        </p:tav>
                                        <p:tav tm="100000">
                                          <p:val>
                                            <p:strVal val="#ppt_w"/>
                                          </p:val>
                                        </p:tav>
                                      </p:tavLst>
                                    </p:anim>
                                    <p:anim calcmode="lin" valueType="num">
                                      <p:cBhvr>
                                        <p:cTn dur="500" fill="hold" id="47"/>
                                        <p:tgtEl>
                                          <p:spTgt spid="47"/>
                                        </p:tgtEl>
                                        <p:attrNameLst>
                                          <p:attrName>ppt_h</p:attrName>
                                        </p:attrNameLst>
                                      </p:cBhvr>
                                      <p:tavLst>
                                        <p:tav tm="0">
                                          <p:val>
                                            <p:fltVal val="0"/>
                                          </p:val>
                                        </p:tav>
                                        <p:tav tm="100000">
                                          <p:val>
                                            <p:strVal val="#ppt_h"/>
                                          </p:val>
                                        </p:tav>
                                      </p:tavLst>
                                    </p:anim>
                                    <p:animEffect filter="fade" transition="in">
                                      <p:cBhvr>
                                        <p:cTn dur="500" id="48"/>
                                        <p:tgtEl>
                                          <p:spTgt spid="47"/>
                                        </p:tgtEl>
                                      </p:cBhvr>
                                    </p:animEffect>
                                  </p:childTnLst>
                                </p:cTn>
                              </p:par>
                            </p:childTnLst>
                          </p:cTn>
                        </p:par>
                        <p:par>
                          <p:cTn fill="hold" id="49" nodeType="afterGroup">
                            <p:stCondLst>
                              <p:cond delay="1500"/>
                            </p:stCondLst>
                            <p:childTnLst>
                              <p:par>
                                <p:cTn fill="hold" grpId="0" id="50" nodeType="afterEffect" presetClass="entr" presetID="10" presetSubtype="0">
                                  <p:stCondLst>
                                    <p:cond delay="0"/>
                                  </p:stCondLst>
                                  <p:childTnLst>
                                    <p:set>
                                      <p:cBhvr>
                                        <p:cTn dur="1" fill="hold" id="51">
                                          <p:stCondLst>
                                            <p:cond delay="0"/>
                                          </p:stCondLst>
                                        </p:cTn>
                                        <p:tgtEl>
                                          <p:spTgt spid="50"/>
                                        </p:tgtEl>
                                        <p:attrNameLst>
                                          <p:attrName>style.visibility</p:attrName>
                                        </p:attrNameLst>
                                      </p:cBhvr>
                                      <p:to>
                                        <p:strVal val="visible"/>
                                      </p:to>
                                    </p:set>
                                    <p:animEffect filter="fade" transition="in">
                                      <p:cBhvr>
                                        <p:cTn dur="500" id="52"/>
                                        <p:tgtEl>
                                          <p:spTgt spid="50"/>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49"/>
                                        </p:tgtEl>
                                        <p:attrNameLst>
                                          <p:attrName>style.visibility</p:attrName>
                                        </p:attrNameLst>
                                      </p:cBhvr>
                                      <p:to>
                                        <p:strVal val="visible"/>
                                      </p:to>
                                    </p:set>
                                    <p:animEffect filter="fade" transition="in">
                                      <p:cBhvr>
                                        <p:cTn dur="500" id="55"/>
                                        <p:tgtEl>
                                          <p:spTgt spid="49"/>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48"/>
                                        </p:tgtEl>
                                        <p:attrNameLst>
                                          <p:attrName>style.visibility</p:attrName>
                                        </p:attrNameLst>
                                      </p:cBhvr>
                                      <p:to>
                                        <p:strVal val="visible"/>
                                      </p:to>
                                    </p:set>
                                    <p:animEffect filter="fade" transition="in">
                                      <p:cBhvr>
                                        <p:cTn dur="500" id="58"/>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51"/>
      <p:bldP grpId="0" spid="52"/>
      <p:bldP grpId="0" spid="53"/>
      <p:bldP grpId="0" spid="45"/>
      <p:bldP grpId="0" spid="46"/>
      <p:bldP grpId="0" spid="47"/>
      <p:bldP grpId="0" spid="48"/>
      <p:bldP grpId="0" spid="49"/>
      <p:bldP grpId="0" spid="5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rcRect b="1009" r="537"/>
          <a:stretch>
            <a:fillRect/>
          </a:stretch>
        </p:blipFill>
        <p:spPr>
          <a:xfrm flipH="1" flipV="1">
            <a:off x="0" y="0"/>
            <a:ext cx="6739951" cy="5137152"/>
          </a:xfrm>
          <a:prstGeom prst="rect">
            <a:avLst/>
          </a:prstGeom>
        </p:spPr>
      </p:pic>
      <p:grpSp>
        <p:nvGrpSpPr>
          <p:cNvPr id="10" name="组合 9"/>
          <p:cNvGrpSpPr/>
          <p:nvPr/>
        </p:nvGrpSpPr>
        <p:grpSpPr>
          <a:xfrm>
            <a:off x="5342001" y="2263775"/>
            <a:ext cx="5661144" cy="2041355"/>
            <a:chOff x="5342001" y="2263775"/>
            <a:chExt cx="5661144" cy="2041355"/>
          </a:xfrm>
        </p:grpSpPr>
        <p:sp>
          <p:nvSpPr>
            <p:cNvPr id="3" name="矩形 2"/>
            <p:cNvSpPr/>
            <p:nvPr/>
          </p:nvSpPr>
          <p:spPr>
            <a:xfrm>
              <a:off x="7467464" y="3014507"/>
              <a:ext cx="3535680" cy="762000"/>
            </a:xfrm>
            <a:prstGeom prst="rect">
              <a:avLst/>
            </a:prstGeom>
          </p:spPr>
          <p:txBody>
            <a:bodyPr wrap="none">
              <a:spAutoFit/>
              <a:scene3d>
                <a:camera prst="orthographicFront"/>
                <a:lightRig dir="t" rig="threePt"/>
              </a:scene3d>
              <a:sp3d contourW="12700"/>
            </a:bodyPr>
            <a:lstStyle/>
            <a:p>
              <a:pPr algn="r"/>
              <a:r>
                <a:rPr altLang="en-US" b="1" lang="zh-CN" sz="4400">
                  <a:solidFill>
                    <a:schemeClr val="accent1"/>
                  </a:solidFill>
                </a:rPr>
                <a:t>活动总体思路</a:t>
              </a:r>
            </a:p>
          </p:txBody>
        </p:sp>
        <p:sp>
          <p:nvSpPr>
            <p:cNvPr id="4" name="矩形 3"/>
            <p:cNvSpPr/>
            <p:nvPr/>
          </p:nvSpPr>
          <p:spPr>
            <a:xfrm>
              <a:off x="8770409" y="2263775"/>
              <a:ext cx="2232739" cy="701040"/>
            </a:xfrm>
            <a:prstGeom prst="rect">
              <a:avLst/>
            </a:prstGeom>
          </p:spPr>
          <p:txBody>
            <a:bodyPr wrap="none">
              <a:spAutoFit/>
              <a:scene3d>
                <a:camera prst="orthographicFront"/>
                <a:lightRig dir="t" rig="threePt"/>
              </a:scene3d>
              <a:sp3d contourW="12700"/>
            </a:bodyPr>
            <a:lstStyle/>
            <a:p>
              <a:pPr algn="r"/>
              <a:r>
                <a:rPr altLang="zh-CN" b="1" lang="en-US" smtClean="0" sz="4000">
                  <a:solidFill>
                    <a:schemeClr val="accent1"/>
                  </a:solidFill>
                </a:rPr>
                <a:t>PART 01</a:t>
              </a:r>
            </a:p>
          </p:txBody>
        </p:sp>
        <p:sp>
          <p:nvSpPr>
            <p:cNvPr id="5" name="文本框 4"/>
            <p:cNvSpPr txBox="1"/>
            <p:nvPr/>
          </p:nvSpPr>
          <p:spPr>
            <a:xfrm>
              <a:off x="5342001" y="3826795"/>
              <a:ext cx="5661144" cy="473659"/>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100">
                  <a:solidFill>
                    <a:schemeClr val="tx1">
                      <a:lumMod val="65000"/>
                      <a:lumOff val="35000"/>
                    </a:schemeClr>
                  </a:solidFill>
                  <a:latin typeface="+mj-ea"/>
                  <a:ea typeface="+mj-ea"/>
                </a:rPr>
                <a:t>The user can demonstrate on a projector or computer, or print the presentation and make it into a film to be used in a wider field</a:t>
              </a:r>
            </a:p>
          </p:txBody>
        </p:sp>
      </p:grpSp>
      <p:grpSp>
        <p:nvGrpSpPr>
          <p:cNvPr id="11" name="组合 10"/>
          <p:cNvGrpSpPr/>
          <p:nvPr/>
        </p:nvGrpSpPr>
        <p:grpSpPr>
          <a:xfrm>
            <a:off x="3169317" y="5137953"/>
            <a:ext cx="7834254" cy="400110"/>
            <a:chOff x="3169317" y="5137953"/>
            <a:chExt cx="7834254" cy="400110"/>
          </a:xfrm>
        </p:grpSpPr>
        <p:sp>
          <p:nvSpPr>
            <p:cNvPr id="6" name="矩形 5"/>
            <p:cNvSpPr/>
            <p:nvPr/>
          </p:nvSpPr>
          <p:spPr>
            <a:xfrm>
              <a:off x="3186606"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活动背景</a:t>
              </a:r>
            </a:p>
          </p:txBody>
        </p:sp>
        <p:sp>
          <p:nvSpPr>
            <p:cNvPr id="7" name="矩形 6"/>
            <p:cNvSpPr/>
            <p:nvPr/>
          </p:nvSpPr>
          <p:spPr>
            <a:xfrm>
              <a:off x="5202135"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活动目的</a:t>
              </a:r>
            </a:p>
          </p:txBody>
        </p:sp>
        <p:sp>
          <p:nvSpPr>
            <p:cNvPr id="8" name="矩形 7"/>
            <p:cNvSpPr/>
            <p:nvPr/>
          </p:nvSpPr>
          <p:spPr>
            <a:xfrm>
              <a:off x="7217664"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活动简介</a:t>
              </a:r>
            </a:p>
          </p:txBody>
        </p:sp>
        <p:sp>
          <p:nvSpPr>
            <p:cNvPr id="9" name="矩形 8"/>
            <p:cNvSpPr/>
            <p:nvPr/>
          </p:nvSpPr>
          <p:spPr>
            <a:xfrm>
              <a:off x="9233193"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人员介绍</a:t>
              </a:r>
            </a:p>
          </p:txBody>
        </p:sp>
      </p:grpSp>
    </p:spTree>
    <p:extLst>
      <p:ext uri="{BB962C8B-B14F-4D97-AF65-F5344CB8AC3E}">
        <p14:creationId val="2869455286"/>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1+#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形状 4"/>
          <p:cNvSpPr/>
          <p:nvPr/>
        </p:nvSpPr>
        <p:spPr>
          <a:xfrm rot="16200000">
            <a:off x="1274922" y="3125933"/>
            <a:ext cx="2472192" cy="2163924"/>
          </a:xfrm>
          <a:custGeom>
            <a:gdLst>
              <a:gd fmla="*/ 2058287 w 8033654" name="connsiteX0"/>
              <a:gd fmla="*/ 0 h 7031915" name="connsiteY0"/>
              <a:gd fmla="*/ 2058326 w 8033654" name="connsiteX1"/>
              <a:gd fmla="*/ 0 h 7031915" name="connsiteY1"/>
              <a:gd fmla="*/ 5971699 w 8033654" name="connsiteX2"/>
              <a:gd fmla="*/ 0 h 7031915" name="connsiteY2"/>
              <a:gd fmla="*/ 5971700 w 8033654" name="connsiteX3"/>
              <a:gd fmla="*/ 0 h 7031915" name="connsiteY3"/>
              <a:gd fmla="*/ 5971740 w 8033654" name="connsiteX4"/>
              <a:gd fmla="*/ 0 h 7031915" name="connsiteY4"/>
              <a:gd fmla="*/ 6090371 w 8033654" name="connsiteX5"/>
              <a:gd fmla="*/ 11959 h 7031915" name="connsiteY5"/>
              <a:gd fmla="*/ 6357004 w 8033654" name="connsiteX6"/>
              <a:gd fmla="*/ 143562 h 7031915" name="connsiteY6"/>
              <a:gd fmla="*/ 6421756 w 8033654" name="connsiteX7"/>
              <a:gd fmla="*/ 209878 h 7031915" name="connsiteY7"/>
              <a:gd fmla="*/ 6426018 w 8033654" name="connsiteX8"/>
              <a:gd fmla="*/ 214243 h 7031915" name="connsiteY8"/>
              <a:gd fmla="*/ 7949332 w 8033654" name="connsiteX9"/>
              <a:gd fmla="*/ 3216682 h 7031915" name="connsiteY9"/>
              <a:gd fmla="*/ 7992299 w 8033654" name="connsiteX10"/>
              <a:gd fmla="*/ 3302616 h 7031915" name="connsiteY10"/>
              <a:gd fmla="*/ 8021693 w 8033654" name="connsiteX11"/>
              <a:gd fmla="*/ 3397306 h 7031915" name="connsiteY11"/>
              <a:gd fmla="*/ 8033654 w 8033654" name="connsiteX12"/>
              <a:gd fmla="*/ 3515957 h 7031915" name="connsiteY12"/>
              <a:gd fmla="*/ 8021693 w 8033654" name="connsiteX13"/>
              <a:gd fmla="*/ 3634608 h 7031915" name="connsiteY13"/>
              <a:gd fmla="*/ 7992299 w 8033654" name="connsiteX14"/>
              <a:gd fmla="*/ 3729298 h 7031915" name="connsiteY14"/>
              <a:gd fmla="*/ 7949332 w 8033654" name="connsiteX15"/>
              <a:gd fmla="*/ 3815232 h 7031915" name="connsiteY15"/>
              <a:gd fmla="*/ 6482456 w 8033654" name="connsiteX16"/>
              <a:gd fmla="*/ 6736229 h 7031915" name="connsiteY16"/>
              <a:gd fmla="*/ 6090371 w 8033654" name="connsiteX17"/>
              <a:gd fmla="*/ 7019956 h 7031915" name="connsiteY17"/>
              <a:gd fmla="*/ 5971740 w 8033654" name="connsiteX18"/>
              <a:gd fmla="*/ 7031915 h 7031915" name="connsiteY18"/>
              <a:gd fmla="*/ 5971700 w 8033654" name="connsiteX19"/>
              <a:gd fmla="*/ 7031915 h 7031915" name="connsiteY19"/>
              <a:gd fmla="*/ 2058326 w 8033654" name="connsiteX20"/>
              <a:gd fmla="*/ 7031915 h 7031915" name="connsiteY20"/>
              <a:gd fmla="*/ 2058326 w 8033654" name="connsiteX21"/>
              <a:gd fmla="*/ 7031915 h 7031915" name="connsiteY21"/>
              <a:gd fmla="*/ 2058286 w 8033654" name="connsiteX22"/>
              <a:gd fmla="*/ 7031915 h 7031915" name="connsiteY22"/>
              <a:gd fmla="*/ 1939655 w 8033654" name="connsiteX23"/>
              <a:gd fmla="*/ 7019956 h 7031915" name="connsiteY23"/>
              <a:gd fmla="*/ 1642007 w 8033654" name="connsiteX24"/>
              <a:gd fmla="*/ 6859480 h 7031915" name="connsiteY24"/>
              <a:gd fmla="*/ 1570173 w 8033654" name="connsiteX25"/>
              <a:gd fmla="*/ 6772417 h 7031915" name="connsiteY25"/>
              <a:gd fmla="*/ 1508795 w 8033654" name="connsiteX26"/>
              <a:gd fmla="*/ 6649661 h 7031915" name="connsiteY26"/>
              <a:gd fmla="*/ 1508794 w 8033654" name="connsiteX27"/>
              <a:gd fmla="*/ 6649657 h 7031915" name="connsiteY27"/>
              <a:gd fmla="*/ 115723 w 8033654" name="connsiteX28"/>
              <a:gd fmla="*/ 3863519 h 7031915" name="connsiteY28"/>
              <a:gd fmla="*/ 115722 w 8033654" name="connsiteX29"/>
              <a:gd fmla="*/ 3863518 h 7031915" name="connsiteY29"/>
              <a:gd fmla="*/ 29470 w 8033654" name="connsiteX30"/>
              <a:gd fmla="*/ 3691014 h 7031915" name="connsiteY30"/>
              <a:gd fmla="*/ 11962 w 8033654" name="connsiteX31"/>
              <a:gd fmla="*/ 3634608 h 7031915" name="connsiteY31"/>
              <a:gd fmla="*/ 0 w 8033654" name="connsiteX32"/>
              <a:gd fmla="*/ 3515957 h 7031915" name="connsiteY32"/>
              <a:gd fmla="*/ 11962 w 8033654" name="connsiteX33"/>
              <a:gd fmla="*/ 3397306 h 7031915" name="connsiteY33"/>
              <a:gd fmla="*/ 29470 w 8033654" name="connsiteX34"/>
              <a:gd fmla="*/ 3340901 h 7031915" name="connsiteY34"/>
              <a:gd fmla="*/ 115722 w 8033654" name="connsiteX35"/>
              <a:gd fmla="*/ 3168396 h 7031915" name="connsiteY35"/>
              <a:gd fmla="*/ 115723 w 8033654" name="connsiteX36"/>
              <a:gd fmla="*/ 3168396 h 7031915" name="connsiteY36"/>
              <a:gd fmla="*/ 1508796 w 8033654" name="connsiteX37"/>
              <a:gd fmla="*/ 382255 h 7031915" name="connsiteY37"/>
              <a:gd fmla="*/ 1570174 w 8033654" name="connsiteX38"/>
              <a:gd fmla="*/ 259499 h 7031915" name="connsiteY38"/>
              <a:gd fmla="*/ 1642008 w 8033654" name="connsiteX39"/>
              <a:gd fmla="*/ 172435 h 7031915" name="connsiteY39"/>
              <a:gd fmla="*/ 1939656 w 8033654" name="connsiteX40"/>
              <a:gd fmla="*/ 11959 h 7031915" name="connsiteY40"/>
              <a:gd fmla="*/ 2058287 w 8033654" name="connsiteX41"/>
              <a:gd fmla="*/ 0 h 7031915" name="connsiteY41"/>
              <a:gd fmla="*/ 2058287 w 8033654" name="connsiteX42"/>
              <a:gd fmla="*/ 0 h 7031915" name="connsiteY42"/>
              <a:gd fmla="*/ 2058287 w 8033654" name="connsiteX43"/>
              <a:gd fmla="*/ 0 h 7031915" name="connsiteY43"/>
              <a:gd fmla="*/ 2058287 w 8033654" name="connsiteX44"/>
              <a:gd fmla="*/ 0 h 7031915" name="connsiteY44"/>
              <a:gd fmla="*/ 2058287 w 8033654" name="connsiteX45"/>
              <a:gd fmla="*/ 0 h 7031915" name="connsiteY45"/>
              <a:gd fmla="*/ 2058287 w 8033654" name="connsiteX46"/>
              <a:gd fmla="*/ 0 h 7031915" name="connsiteY46"/>
              <a:gd fmla="*/ 2058287 w 8033654" name="connsiteX47"/>
              <a:gd fmla="*/ 0 h 7031915" name="connsiteY47"/>
              <a:gd fmla="*/ 1642008 w 8033654" name="connsiteX48"/>
              <a:gd fmla="*/ 172435 h 7031915" name="connsiteY48"/>
              <a:gd fmla="*/ 1939656 w 8033654" name="connsiteX49"/>
              <a:gd fmla="*/ 11959 h 7031915" name="connsiteY49"/>
              <a:gd fmla="*/ 2058287 w 8033654" name="connsiteX50"/>
              <a:gd fmla="*/ 0 h 7031915" name="connsiteY50"/>
              <a:gd fmla="*/ 1642008 w 8033654" name="connsiteX51"/>
              <a:gd fmla="*/ 172435 h 7031915" name="connsiteY51"/>
              <a:gd fmla="*/ 1939656 w 8033654" name="connsiteX52"/>
              <a:gd fmla="*/ 11959 h 7031915" name="connsiteY52"/>
              <a:gd fmla="*/ 2058287 w 8033654" name="connsiteX53"/>
              <a:gd fmla="*/ 0 h 7031915" name="connsiteY53"/>
              <a:gd fmla="*/ 2058287 w 8033654" name="connsiteX54"/>
              <a:gd fmla="*/ 0 h 7031915" name="connsiteY54"/>
              <a:gd fmla="*/ 2058287 w 8033654" name="connsiteX55"/>
              <a:gd fmla="*/ 0 h 7031915" name="connsiteY55"/>
              <a:gd fmla="*/ 1642008 w 8033654" name="connsiteX56"/>
              <a:gd fmla="*/ 172435 h 7031915" name="connsiteY56"/>
              <a:gd fmla="*/ 1939656 w 8033654" name="connsiteX57"/>
              <a:gd fmla="*/ 11959 h 7031915" name="connsiteY57"/>
              <a:gd fmla="*/ 2058287 w 8033654" name="connsiteX58"/>
              <a:gd fmla="*/ 0 h 7031915" name="connsiteY58"/>
              <a:gd fmla="*/ 2058287 w 8033654" name="connsiteX59"/>
              <a:gd fmla="*/ 0 h 7031915" name="connsiteY59"/>
              <a:gd fmla="*/ 2058287 w 8033654" name="connsiteX60"/>
              <a:gd fmla="*/ 0 h 7031915" name="connsiteY60"/>
              <a:gd fmla="*/ 2058287 w 8033654" name="connsiteX61"/>
              <a:gd fmla="*/ 0 h 7031915" name="connsiteY61"/>
              <a:gd fmla="*/ 2058287 w 8033654" name="connsiteX62"/>
              <a:gd fmla="*/ 0 h 7031915" name="connsiteY62"/>
              <a:gd fmla="*/ 2058287 w 8033654" name="connsiteX63"/>
              <a:gd fmla="*/ 0 h 7031915" name="connsiteY63"/>
              <a:gd fmla="*/ 2058287 w 8033654" name="connsiteX64"/>
              <a:gd fmla="*/ 0 h 7031915"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7031915" w="8033654">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形状 5"/>
          <p:cNvSpPr/>
          <p:nvPr/>
        </p:nvSpPr>
        <p:spPr>
          <a:xfrm rot="16200000">
            <a:off x="3664910" y="3125933"/>
            <a:ext cx="2472192" cy="2163924"/>
          </a:xfrm>
          <a:custGeom>
            <a:gdLst>
              <a:gd fmla="*/ 2058287 w 8033654" name="connsiteX0"/>
              <a:gd fmla="*/ 0 h 7031915" name="connsiteY0"/>
              <a:gd fmla="*/ 2058326 w 8033654" name="connsiteX1"/>
              <a:gd fmla="*/ 0 h 7031915" name="connsiteY1"/>
              <a:gd fmla="*/ 5971699 w 8033654" name="connsiteX2"/>
              <a:gd fmla="*/ 0 h 7031915" name="connsiteY2"/>
              <a:gd fmla="*/ 5971700 w 8033654" name="connsiteX3"/>
              <a:gd fmla="*/ 0 h 7031915" name="connsiteY3"/>
              <a:gd fmla="*/ 5971740 w 8033654" name="connsiteX4"/>
              <a:gd fmla="*/ 0 h 7031915" name="connsiteY4"/>
              <a:gd fmla="*/ 6090371 w 8033654" name="connsiteX5"/>
              <a:gd fmla="*/ 11959 h 7031915" name="connsiteY5"/>
              <a:gd fmla="*/ 6357004 w 8033654" name="connsiteX6"/>
              <a:gd fmla="*/ 143562 h 7031915" name="connsiteY6"/>
              <a:gd fmla="*/ 6421756 w 8033654" name="connsiteX7"/>
              <a:gd fmla="*/ 209878 h 7031915" name="connsiteY7"/>
              <a:gd fmla="*/ 6426018 w 8033654" name="connsiteX8"/>
              <a:gd fmla="*/ 214243 h 7031915" name="connsiteY8"/>
              <a:gd fmla="*/ 7949332 w 8033654" name="connsiteX9"/>
              <a:gd fmla="*/ 3216682 h 7031915" name="connsiteY9"/>
              <a:gd fmla="*/ 7992299 w 8033654" name="connsiteX10"/>
              <a:gd fmla="*/ 3302616 h 7031915" name="connsiteY10"/>
              <a:gd fmla="*/ 8021693 w 8033654" name="connsiteX11"/>
              <a:gd fmla="*/ 3397306 h 7031915" name="connsiteY11"/>
              <a:gd fmla="*/ 8033654 w 8033654" name="connsiteX12"/>
              <a:gd fmla="*/ 3515957 h 7031915" name="connsiteY12"/>
              <a:gd fmla="*/ 8021693 w 8033654" name="connsiteX13"/>
              <a:gd fmla="*/ 3634608 h 7031915" name="connsiteY13"/>
              <a:gd fmla="*/ 7992299 w 8033654" name="connsiteX14"/>
              <a:gd fmla="*/ 3729298 h 7031915" name="connsiteY14"/>
              <a:gd fmla="*/ 7949332 w 8033654" name="connsiteX15"/>
              <a:gd fmla="*/ 3815232 h 7031915" name="connsiteY15"/>
              <a:gd fmla="*/ 6482456 w 8033654" name="connsiteX16"/>
              <a:gd fmla="*/ 6736229 h 7031915" name="connsiteY16"/>
              <a:gd fmla="*/ 6090371 w 8033654" name="connsiteX17"/>
              <a:gd fmla="*/ 7019956 h 7031915" name="connsiteY17"/>
              <a:gd fmla="*/ 5971740 w 8033654" name="connsiteX18"/>
              <a:gd fmla="*/ 7031915 h 7031915" name="connsiteY18"/>
              <a:gd fmla="*/ 5971700 w 8033654" name="connsiteX19"/>
              <a:gd fmla="*/ 7031915 h 7031915" name="connsiteY19"/>
              <a:gd fmla="*/ 2058326 w 8033654" name="connsiteX20"/>
              <a:gd fmla="*/ 7031915 h 7031915" name="connsiteY20"/>
              <a:gd fmla="*/ 2058326 w 8033654" name="connsiteX21"/>
              <a:gd fmla="*/ 7031915 h 7031915" name="connsiteY21"/>
              <a:gd fmla="*/ 2058286 w 8033654" name="connsiteX22"/>
              <a:gd fmla="*/ 7031915 h 7031915" name="connsiteY22"/>
              <a:gd fmla="*/ 1939655 w 8033654" name="connsiteX23"/>
              <a:gd fmla="*/ 7019956 h 7031915" name="connsiteY23"/>
              <a:gd fmla="*/ 1642007 w 8033654" name="connsiteX24"/>
              <a:gd fmla="*/ 6859480 h 7031915" name="connsiteY24"/>
              <a:gd fmla="*/ 1570173 w 8033654" name="connsiteX25"/>
              <a:gd fmla="*/ 6772417 h 7031915" name="connsiteY25"/>
              <a:gd fmla="*/ 1508795 w 8033654" name="connsiteX26"/>
              <a:gd fmla="*/ 6649661 h 7031915" name="connsiteY26"/>
              <a:gd fmla="*/ 1508794 w 8033654" name="connsiteX27"/>
              <a:gd fmla="*/ 6649657 h 7031915" name="connsiteY27"/>
              <a:gd fmla="*/ 115723 w 8033654" name="connsiteX28"/>
              <a:gd fmla="*/ 3863519 h 7031915" name="connsiteY28"/>
              <a:gd fmla="*/ 115722 w 8033654" name="connsiteX29"/>
              <a:gd fmla="*/ 3863518 h 7031915" name="connsiteY29"/>
              <a:gd fmla="*/ 29470 w 8033654" name="connsiteX30"/>
              <a:gd fmla="*/ 3691014 h 7031915" name="connsiteY30"/>
              <a:gd fmla="*/ 11962 w 8033654" name="connsiteX31"/>
              <a:gd fmla="*/ 3634608 h 7031915" name="connsiteY31"/>
              <a:gd fmla="*/ 0 w 8033654" name="connsiteX32"/>
              <a:gd fmla="*/ 3515957 h 7031915" name="connsiteY32"/>
              <a:gd fmla="*/ 11962 w 8033654" name="connsiteX33"/>
              <a:gd fmla="*/ 3397306 h 7031915" name="connsiteY33"/>
              <a:gd fmla="*/ 29470 w 8033654" name="connsiteX34"/>
              <a:gd fmla="*/ 3340901 h 7031915" name="connsiteY34"/>
              <a:gd fmla="*/ 115722 w 8033654" name="connsiteX35"/>
              <a:gd fmla="*/ 3168396 h 7031915" name="connsiteY35"/>
              <a:gd fmla="*/ 115723 w 8033654" name="connsiteX36"/>
              <a:gd fmla="*/ 3168396 h 7031915" name="connsiteY36"/>
              <a:gd fmla="*/ 1508796 w 8033654" name="connsiteX37"/>
              <a:gd fmla="*/ 382255 h 7031915" name="connsiteY37"/>
              <a:gd fmla="*/ 1570174 w 8033654" name="connsiteX38"/>
              <a:gd fmla="*/ 259499 h 7031915" name="connsiteY38"/>
              <a:gd fmla="*/ 1642008 w 8033654" name="connsiteX39"/>
              <a:gd fmla="*/ 172435 h 7031915" name="connsiteY39"/>
              <a:gd fmla="*/ 1939656 w 8033654" name="connsiteX40"/>
              <a:gd fmla="*/ 11959 h 7031915" name="connsiteY40"/>
              <a:gd fmla="*/ 2058287 w 8033654" name="connsiteX41"/>
              <a:gd fmla="*/ 0 h 7031915" name="connsiteY41"/>
              <a:gd fmla="*/ 2058287 w 8033654" name="connsiteX42"/>
              <a:gd fmla="*/ 0 h 7031915" name="connsiteY42"/>
              <a:gd fmla="*/ 2058287 w 8033654" name="connsiteX43"/>
              <a:gd fmla="*/ 0 h 7031915" name="connsiteY43"/>
              <a:gd fmla="*/ 2058287 w 8033654" name="connsiteX44"/>
              <a:gd fmla="*/ 0 h 7031915" name="connsiteY44"/>
              <a:gd fmla="*/ 2058287 w 8033654" name="connsiteX45"/>
              <a:gd fmla="*/ 0 h 7031915" name="connsiteY45"/>
              <a:gd fmla="*/ 2058287 w 8033654" name="connsiteX46"/>
              <a:gd fmla="*/ 0 h 7031915" name="connsiteY46"/>
              <a:gd fmla="*/ 2058287 w 8033654" name="connsiteX47"/>
              <a:gd fmla="*/ 0 h 7031915" name="connsiteY47"/>
              <a:gd fmla="*/ 1642008 w 8033654" name="connsiteX48"/>
              <a:gd fmla="*/ 172435 h 7031915" name="connsiteY48"/>
              <a:gd fmla="*/ 1939656 w 8033654" name="connsiteX49"/>
              <a:gd fmla="*/ 11959 h 7031915" name="connsiteY49"/>
              <a:gd fmla="*/ 2058287 w 8033654" name="connsiteX50"/>
              <a:gd fmla="*/ 0 h 7031915" name="connsiteY50"/>
              <a:gd fmla="*/ 1642008 w 8033654" name="connsiteX51"/>
              <a:gd fmla="*/ 172435 h 7031915" name="connsiteY51"/>
              <a:gd fmla="*/ 1939656 w 8033654" name="connsiteX52"/>
              <a:gd fmla="*/ 11959 h 7031915" name="connsiteY52"/>
              <a:gd fmla="*/ 2058287 w 8033654" name="connsiteX53"/>
              <a:gd fmla="*/ 0 h 7031915" name="connsiteY53"/>
              <a:gd fmla="*/ 2058287 w 8033654" name="connsiteX54"/>
              <a:gd fmla="*/ 0 h 7031915" name="connsiteY54"/>
              <a:gd fmla="*/ 2058287 w 8033654" name="connsiteX55"/>
              <a:gd fmla="*/ 0 h 7031915" name="connsiteY55"/>
              <a:gd fmla="*/ 1642008 w 8033654" name="connsiteX56"/>
              <a:gd fmla="*/ 172435 h 7031915" name="connsiteY56"/>
              <a:gd fmla="*/ 1939656 w 8033654" name="connsiteX57"/>
              <a:gd fmla="*/ 11959 h 7031915" name="connsiteY57"/>
              <a:gd fmla="*/ 2058287 w 8033654" name="connsiteX58"/>
              <a:gd fmla="*/ 0 h 7031915" name="connsiteY58"/>
              <a:gd fmla="*/ 2058287 w 8033654" name="connsiteX59"/>
              <a:gd fmla="*/ 0 h 7031915" name="connsiteY59"/>
              <a:gd fmla="*/ 2058287 w 8033654" name="connsiteX60"/>
              <a:gd fmla="*/ 0 h 7031915" name="connsiteY60"/>
              <a:gd fmla="*/ 2058287 w 8033654" name="connsiteX61"/>
              <a:gd fmla="*/ 0 h 7031915" name="connsiteY61"/>
              <a:gd fmla="*/ 2058287 w 8033654" name="connsiteX62"/>
              <a:gd fmla="*/ 0 h 7031915" name="connsiteY62"/>
              <a:gd fmla="*/ 2058287 w 8033654" name="connsiteX63"/>
              <a:gd fmla="*/ 0 h 7031915" name="connsiteY63"/>
              <a:gd fmla="*/ 2058287 w 8033654" name="connsiteX64"/>
              <a:gd fmla="*/ 0 h 7031915"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7031915" w="8033654">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形状 6"/>
          <p:cNvSpPr/>
          <p:nvPr/>
        </p:nvSpPr>
        <p:spPr>
          <a:xfrm rot="16200000">
            <a:off x="6054898" y="3125933"/>
            <a:ext cx="2472192" cy="2163924"/>
          </a:xfrm>
          <a:custGeom>
            <a:gdLst>
              <a:gd fmla="*/ 2058287 w 8033654" name="connsiteX0"/>
              <a:gd fmla="*/ 0 h 7031915" name="connsiteY0"/>
              <a:gd fmla="*/ 2058326 w 8033654" name="connsiteX1"/>
              <a:gd fmla="*/ 0 h 7031915" name="connsiteY1"/>
              <a:gd fmla="*/ 5971699 w 8033654" name="connsiteX2"/>
              <a:gd fmla="*/ 0 h 7031915" name="connsiteY2"/>
              <a:gd fmla="*/ 5971700 w 8033654" name="connsiteX3"/>
              <a:gd fmla="*/ 0 h 7031915" name="connsiteY3"/>
              <a:gd fmla="*/ 5971740 w 8033654" name="connsiteX4"/>
              <a:gd fmla="*/ 0 h 7031915" name="connsiteY4"/>
              <a:gd fmla="*/ 6090371 w 8033654" name="connsiteX5"/>
              <a:gd fmla="*/ 11959 h 7031915" name="connsiteY5"/>
              <a:gd fmla="*/ 6357004 w 8033654" name="connsiteX6"/>
              <a:gd fmla="*/ 143562 h 7031915" name="connsiteY6"/>
              <a:gd fmla="*/ 6421756 w 8033654" name="connsiteX7"/>
              <a:gd fmla="*/ 209878 h 7031915" name="connsiteY7"/>
              <a:gd fmla="*/ 6426018 w 8033654" name="connsiteX8"/>
              <a:gd fmla="*/ 214243 h 7031915" name="connsiteY8"/>
              <a:gd fmla="*/ 7949332 w 8033654" name="connsiteX9"/>
              <a:gd fmla="*/ 3216682 h 7031915" name="connsiteY9"/>
              <a:gd fmla="*/ 7992299 w 8033654" name="connsiteX10"/>
              <a:gd fmla="*/ 3302616 h 7031915" name="connsiteY10"/>
              <a:gd fmla="*/ 8021693 w 8033654" name="connsiteX11"/>
              <a:gd fmla="*/ 3397306 h 7031915" name="connsiteY11"/>
              <a:gd fmla="*/ 8033654 w 8033654" name="connsiteX12"/>
              <a:gd fmla="*/ 3515957 h 7031915" name="connsiteY12"/>
              <a:gd fmla="*/ 8021693 w 8033654" name="connsiteX13"/>
              <a:gd fmla="*/ 3634608 h 7031915" name="connsiteY13"/>
              <a:gd fmla="*/ 7992299 w 8033654" name="connsiteX14"/>
              <a:gd fmla="*/ 3729298 h 7031915" name="connsiteY14"/>
              <a:gd fmla="*/ 7949332 w 8033654" name="connsiteX15"/>
              <a:gd fmla="*/ 3815232 h 7031915" name="connsiteY15"/>
              <a:gd fmla="*/ 6482456 w 8033654" name="connsiteX16"/>
              <a:gd fmla="*/ 6736229 h 7031915" name="connsiteY16"/>
              <a:gd fmla="*/ 6090371 w 8033654" name="connsiteX17"/>
              <a:gd fmla="*/ 7019956 h 7031915" name="connsiteY17"/>
              <a:gd fmla="*/ 5971740 w 8033654" name="connsiteX18"/>
              <a:gd fmla="*/ 7031915 h 7031915" name="connsiteY18"/>
              <a:gd fmla="*/ 5971700 w 8033654" name="connsiteX19"/>
              <a:gd fmla="*/ 7031915 h 7031915" name="connsiteY19"/>
              <a:gd fmla="*/ 2058326 w 8033654" name="connsiteX20"/>
              <a:gd fmla="*/ 7031915 h 7031915" name="connsiteY20"/>
              <a:gd fmla="*/ 2058326 w 8033654" name="connsiteX21"/>
              <a:gd fmla="*/ 7031915 h 7031915" name="connsiteY21"/>
              <a:gd fmla="*/ 2058286 w 8033654" name="connsiteX22"/>
              <a:gd fmla="*/ 7031915 h 7031915" name="connsiteY22"/>
              <a:gd fmla="*/ 1939655 w 8033654" name="connsiteX23"/>
              <a:gd fmla="*/ 7019956 h 7031915" name="connsiteY23"/>
              <a:gd fmla="*/ 1642007 w 8033654" name="connsiteX24"/>
              <a:gd fmla="*/ 6859480 h 7031915" name="connsiteY24"/>
              <a:gd fmla="*/ 1570173 w 8033654" name="connsiteX25"/>
              <a:gd fmla="*/ 6772417 h 7031915" name="connsiteY25"/>
              <a:gd fmla="*/ 1508795 w 8033654" name="connsiteX26"/>
              <a:gd fmla="*/ 6649661 h 7031915" name="connsiteY26"/>
              <a:gd fmla="*/ 1508794 w 8033654" name="connsiteX27"/>
              <a:gd fmla="*/ 6649657 h 7031915" name="connsiteY27"/>
              <a:gd fmla="*/ 115723 w 8033654" name="connsiteX28"/>
              <a:gd fmla="*/ 3863519 h 7031915" name="connsiteY28"/>
              <a:gd fmla="*/ 115722 w 8033654" name="connsiteX29"/>
              <a:gd fmla="*/ 3863518 h 7031915" name="connsiteY29"/>
              <a:gd fmla="*/ 29470 w 8033654" name="connsiteX30"/>
              <a:gd fmla="*/ 3691014 h 7031915" name="connsiteY30"/>
              <a:gd fmla="*/ 11962 w 8033654" name="connsiteX31"/>
              <a:gd fmla="*/ 3634608 h 7031915" name="connsiteY31"/>
              <a:gd fmla="*/ 0 w 8033654" name="connsiteX32"/>
              <a:gd fmla="*/ 3515957 h 7031915" name="connsiteY32"/>
              <a:gd fmla="*/ 11962 w 8033654" name="connsiteX33"/>
              <a:gd fmla="*/ 3397306 h 7031915" name="connsiteY33"/>
              <a:gd fmla="*/ 29470 w 8033654" name="connsiteX34"/>
              <a:gd fmla="*/ 3340901 h 7031915" name="connsiteY34"/>
              <a:gd fmla="*/ 115722 w 8033654" name="connsiteX35"/>
              <a:gd fmla="*/ 3168396 h 7031915" name="connsiteY35"/>
              <a:gd fmla="*/ 115723 w 8033654" name="connsiteX36"/>
              <a:gd fmla="*/ 3168396 h 7031915" name="connsiteY36"/>
              <a:gd fmla="*/ 1508796 w 8033654" name="connsiteX37"/>
              <a:gd fmla="*/ 382255 h 7031915" name="connsiteY37"/>
              <a:gd fmla="*/ 1570174 w 8033654" name="connsiteX38"/>
              <a:gd fmla="*/ 259499 h 7031915" name="connsiteY38"/>
              <a:gd fmla="*/ 1642008 w 8033654" name="connsiteX39"/>
              <a:gd fmla="*/ 172435 h 7031915" name="connsiteY39"/>
              <a:gd fmla="*/ 1939656 w 8033654" name="connsiteX40"/>
              <a:gd fmla="*/ 11959 h 7031915" name="connsiteY40"/>
              <a:gd fmla="*/ 2058287 w 8033654" name="connsiteX41"/>
              <a:gd fmla="*/ 0 h 7031915" name="connsiteY41"/>
              <a:gd fmla="*/ 2058287 w 8033654" name="connsiteX42"/>
              <a:gd fmla="*/ 0 h 7031915" name="connsiteY42"/>
              <a:gd fmla="*/ 2058287 w 8033654" name="connsiteX43"/>
              <a:gd fmla="*/ 0 h 7031915" name="connsiteY43"/>
              <a:gd fmla="*/ 2058287 w 8033654" name="connsiteX44"/>
              <a:gd fmla="*/ 0 h 7031915" name="connsiteY44"/>
              <a:gd fmla="*/ 2058287 w 8033654" name="connsiteX45"/>
              <a:gd fmla="*/ 0 h 7031915" name="connsiteY45"/>
              <a:gd fmla="*/ 2058287 w 8033654" name="connsiteX46"/>
              <a:gd fmla="*/ 0 h 7031915" name="connsiteY46"/>
              <a:gd fmla="*/ 2058287 w 8033654" name="connsiteX47"/>
              <a:gd fmla="*/ 0 h 7031915" name="connsiteY47"/>
              <a:gd fmla="*/ 1642008 w 8033654" name="connsiteX48"/>
              <a:gd fmla="*/ 172435 h 7031915" name="connsiteY48"/>
              <a:gd fmla="*/ 1939656 w 8033654" name="connsiteX49"/>
              <a:gd fmla="*/ 11959 h 7031915" name="connsiteY49"/>
              <a:gd fmla="*/ 2058287 w 8033654" name="connsiteX50"/>
              <a:gd fmla="*/ 0 h 7031915" name="connsiteY50"/>
              <a:gd fmla="*/ 1642008 w 8033654" name="connsiteX51"/>
              <a:gd fmla="*/ 172435 h 7031915" name="connsiteY51"/>
              <a:gd fmla="*/ 1939656 w 8033654" name="connsiteX52"/>
              <a:gd fmla="*/ 11959 h 7031915" name="connsiteY52"/>
              <a:gd fmla="*/ 2058287 w 8033654" name="connsiteX53"/>
              <a:gd fmla="*/ 0 h 7031915" name="connsiteY53"/>
              <a:gd fmla="*/ 2058287 w 8033654" name="connsiteX54"/>
              <a:gd fmla="*/ 0 h 7031915" name="connsiteY54"/>
              <a:gd fmla="*/ 2058287 w 8033654" name="connsiteX55"/>
              <a:gd fmla="*/ 0 h 7031915" name="connsiteY55"/>
              <a:gd fmla="*/ 1642008 w 8033654" name="connsiteX56"/>
              <a:gd fmla="*/ 172435 h 7031915" name="connsiteY56"/>
              <a:gd fmla="*/ 1939656 w 8033654" name="connsiteX57"/>
              <a:gd fmla="*/ 11959 h 7031915" name="connsiteY57"/>
              <a:gd fmla="*/ 2058287 w 8033654" name="connsiteX58"/>
              <a:gd fmla="*/ 0 h 7031915" name="connsiteY58"/>
              <a:gd fmla="*/ 2058287 w 8033654" name="connsiteX59"/>
              <a:gd fmla="*/ 0 h 7031915" name="connsiteY59"/>
              <a:gd fmla="*/ 2058287 w 8033654" name="connsiteX60"/>
              <a:gd fmla="*/ 0 h 7031915" name="connsiteY60"/>
              <a:gd fmla="*/ 2058287 w 8033654" name="connsiteX61"/>
              <a:gd fmla="*/ 0 h 7031915" name="connsiteY61"/>
              <a:gd fmla="*/ 2058287 w 8033654" name="connsiteX62"/>
              <a:gd fmla="*/ 0 h 7031915" name="connsiteY62"/>
              <a:gd fmla="*/ 2058287 w 8033654" name="connsiteX63"/>
              <a:gd fmla="*/ 0 h 7031915" name="connsiteY63"/>
              <a:gd fmla="*/ 2058287 w 8033654" name="connsiteX64"/>
              <a:gd fmla="*/ 0 h 7031915"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7031915" w="8033654">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形状 7"/>
          <p:cNvSpPr/>
          <p:nvPr/>
        </p:nvSpPr>
        <p:spPr>
          <a:xfrm rot="16200000">
            <a:off x="8444887" y="3125933"/>
            <a:ext cx="2472192" cy="2163924"/>
          </a:xfrm>
          <a:custGeom>
            <a:gdLst>
              <a:gd fmla="*/ 2058287 w 8033654" name="connsiteX0"/>
              <a:gd fmla="*/ 0 h 7031915" name="connsiteY0"/>
              <a:gd fmla="*/ 2058326 w 8033654" name="connsiteX1"/>
              <a:gd fmla="*/ 0 h 7031915" name="connsiteY1"/>
              <a:gd fmla="*/ 5971699 w 8033654" name="connsiteX2"/>
              <a:gd fmla="*/ 0 h 7031915" name="connsiteY2"/>
              <a:gd fmla="*/ 5971700 w 8033654" name="connsiteX3"/>
              <a:gd fmla="*/ 0 h 7031915" name="connsiteY3"/>
              <a:gd fmla="*/ 5971740 w 8033654" name="connsiteX4"/>
              <a:gd fmla="*/ 0 h 7031915" name="connsiteY4"/>
              <a:gd fmla="*/ 6090371 w 8033654" name="connsiteX5"/>
              <a:gd fmla="*/ 11959 h 7031915" name="connsiteY5"/>
              <a:gd fmla="*/ 6357004 w 8033654" name="connsiteX6"/>
              <a:gd fmla="*/ 143562 h 7031915" name="connsiteY6"/>
              <a:gd fmla="*/ 6421756 w 8033654" name="connsiteX7"/>
              <a:gd fmla="*/ 209878 h 7031915" name="connsiteY7"/>
              <a:gd fmla="*/ 6426018 w 8033654" name="connsiteX8"/>
              <a:gd fmla="*/ 214243 h 7031915" name="connsiteY8"/>
              <a:gd fmla="*/ 7949332 w 8033654" name="connsiteX9"/>
              <a:gd fmla="*/ 3216682 h 7031915" name="connsiteY9"/>
              <a:gd fmla="*/ 7992299 w 8033654" name="connsiteX10"/>
              <a:gd fmla="*/ 3302616 h 7031915" name="connsiteY10"/>
              <a:gd fmla="*/ 8021693 w 8033654" name="connsiteX11"/>
              <a:gd fmla="*/ 3397306 h 7031915" name="connsiteY11"/>
              <a:gd fmla="*/ 8033654 w 8033654" name="connsiteX12"/>
              <a:gd fmla="*/ 3515957 h 7031915" name="connsiteY12"/>
              <a:gd fmla="*/ 8021693 w 8033654" name="connsiteX13"/>
              <a:gd fmla="*/ 3634608 h 7031915" name="connsiteY13"/>
              <a:gd fmla="*/ 7992299 w 8033654" name="connsiteX14"/>
              <a:gd fmla="*/ 3729298 h 7031915" name="connsiteY14"/>
              <a:gd fmla="*/ 7949332 w 8033654" name="connsiteX15"/>
              <a:gd fmla="*/ 3815232 h 7031915" name="connsiteY15"/>
              <a:gd fmla="*/ 6482456 w 8033654" name="connsiteX16"/>
              <a:gd fmla="*/ 6736229 h 7031915" name="connsiteY16"/>
              <a:gd fmla="*/ 6090371 w 8033654" name="connsiteX17"/>
              <a:gd fmla="*/ 7019956 h 7031915" name="connsiteY17"/>
              <a:gd fmla="*/ 5971740 w 8033654" name="connsiteX18"/>
              <a:gd fmla="*/ 7031915 h 7031915" name="connsiteY18"/>
              <a:gd fmla="*/ 5971700 w 8033654" name="connsiteX19"/>
              <a:gd fmla="*/ 7031915 h 7031915" name="connsiteY19"/>
              <a:gd fmla="*/ 2058326 w 8033654" name="connsiteX20"/>
              <a:gd fmla="*/ 7031915 h 7031915" name="connsiteY20"/>
              <a:gd fmla="*/ 2058326 w 8033654" name="connsiteX21"/>
              <a:gd fmla="*/ 7031915 h 7031915" name="connsiteY21"/>
              <a:gd fmla="*/ 2058286 w 8033654" name="connsiteX22"/>
              <a:gd fmla="*/ 7031915 h 7031915" name="connsiteY22"/>
              <a:gd fmla="*/ 1939655 w 8033654" name="connsiteX23"/>
              <a:gd fmla="*/ 7019956 h 7031915" name="connsiteY23"/>
              <a:gd fmla="*/ 1642007 w 8033654" name="connsiteX24"/>
              <a:gd fmla="*/ 6859480 h 7031915" name="connsiteY24"/>
              <a:gd fmla="*/ 1570173 w 8033654" name="connsiteX25"/>
              <a:gd fmla="*/ 6772417 h 7031915" name="connsiteY25"/>
              <a:gd fmla="*/ 1508795 w 8033654" name="connsiteX26"/>
              <a:gd fmla="*/ 6649661 h 7031915" name="connsiteY26"/>
              <a:gd fmla="*/ 1508794 w 8033654" name="connsiteX27"/>
              <a:gd fmla="*/ 6649657 h 7031915" name="connsiteY27"/>
              <a:gd fmla="*/ 115723 w 8033654" name="connsiteX28"/>
              <a:gd fmla="*/ 3863519 h 7031915" name="connsiteY28"/>
              <a:gd fmla="*/ 115722 w 8033654" name="connsiteX29"/>
              <a:gd fmla="*/ 3863518 h 7031915" name="connsiteY29"/>
              <a:gd fmla="*/ 29470 w 8033654" name="connsiteX30"/>
              <a:gd fmla="*/ 3691014 h 7031915" name="connsiteY30"/>
              <a:gd fmla="*/ 11962 w 8033654" name="connsiteX31"/>
              <a:gd fmla="*/ 3634608 h 7031915" name="connsiteY31"/>
              <a:gd fmla="*/ 0 w 8033654" name="connsiteX32"/>
              <a:gd fmla="*/ 3515957 h 7031915" name="connsiteY32"/>
              <a:gd fmla="*/ 11962 w 8033654" name="connsiteX33"/>
              <a:gd fmla="*/ 3397306 h 7031915" name="connsiteY33"/>
              <a:gd fmla="*/ 29470 w 8033654" name="connsiteX34"/>
              <a:gd fmla="*/ 3340901 h 7031915" name="connsiteY34"/>
              <a:gd fmla="*/ 115722 w 8033654" name="connsiteX35"/>
              <a:gd fmla="*/ 3168396 h 7031915" name="connsiteY35"/>
              <a:gd fmla="*/ 115723 w 8033654" name="connsiteX36"/>
              <a:gd fmla="*/ 3168396 h 7031915" name="connsiteY36"/>
              <a:gd fmla="*/ 1508796 w 8033654" name="connsiteX37"/>
              <a:gd fmla="*/ 382255 h 7031915" name="connsiteY37"/>
              <a:gd fmla="*/ 1570174 w 8033654" name="connsiteX38"/>
              <a:gd fmla="*/ 259499 h 7031915" name="connsiteY38"/>
              <a:gd fmla="*/ 1642008 w 8033654" name="connsiteX39"/>
              <a:gd fmla="*/ 172435 h 7031915" name="connsiteY39"/>
              <a:gd fmla="*/ 1939656 w 8033654" name="connsiteX40"/>
              <a:gd fmla="*/ 11959 h 7031915" name="connsiteY40"/>
              <a:gd fmla="*/ 2058287 w 8033654" name="connsiteX41"/>
              <a:gd fmla="*/ 0 h 7031915" name="connsiteY41"/>
              <a:gd fmla="*/ 2058287 w 8033654" name="connsiteX42"/>
              <a:gd fmla="*/ 0 h 7031915" name="connsiteY42"/>
              <a:gd fmla="*/ 2058287 w 8033654" name="connsiteX43"/>
              <a:gd fmla="*/ 0 h 7031915" name="connsiteY43"/>
              <a:gd fmla="*/ 2058287 w 8033654" name="connsiteX44"/>
              <a:gd fmla="*/ 0 h 7031915" name="connsiteY44"/>
              <a:gd fmla="*/ 2058287 w 8033654" name="connsiteX45"/>
              <a:gd fmla="*/ 0 h 7031915" name="connsiteY45"/>
              <a:gd fmla="*/ 2058287 w 8033654" name="connsiteX46"/>
              <a:gd fmla="*/ 0 h 7031915" name="connsiteY46"/>
              <a:gd fmla="*/ 2058287 w 8033654" name="connsiteX47"/>
              <a:gd fmla="*/ 0 h 7031915" name="connsiteY47"/>
              <a:gd fmla="*/ 1642008 w 8033654" name="connsiteX48"/>
              <a:gd fmla="*/ 172435 h 7031915" name="connsiteY48"/>
              <a:gd fmla="*/ 1939656 w 8033654" name="connsiteX49"/>
              <a:gd fmla="*/ 11959 h 7031915" name="connsiteY49"/>
              <a:gd fmla="*/ 2058287 w 8033654" name="connsiteX50"/>
              <a:gd fmla="*/ 0 h 7031915" name="connsiteY50"/>
              <a:gd fmla="*/ 1642008 w 8033654" name="connsiteX51"/>
              <a:gd fmla="*/ 172435 h 7031915" name="connsiteY51"/>
              <a:gd fmla="*/ 1939656 w 8033654" name="connsiteX52"/>
              <a:gd fmla="*/ 11959 h 7031915" name="connsiteY52"/>
              <a:gd fmla="*/ 2058287 w 8033654" name="connsiteX53"/>
              <a:gd fmla="*/ 0 h 7031915" name="connsiteY53"/>
              <a:gd fmla="*/ 2058287 w 8033654" name="connsiteX54"/>
              <a:gd fmla="*/ 0 h 7031915" name="connsiteY54"/>
              <a:gd fmla="*/ 2058287 w 8033654" name="connsiteX55"/>
              <a:gd fmla="*/ 0 h 7031915" name="connsiteY55"/>
              <a:gd fmla="*/ 1642008 w 8033654" name="connsiteX56"/>
              <a:gd fmla="*/ 172435 h 7031915" name="connsiteY56"/>
              <a:gd fmla="*/ 1939656 w 8033654" name="connsiteX57"/>
              <a:gd fmla="*/ 11959 h 7031915" name="connsiteY57"/>
              <a:gd fmla="*/ 2058287 w 8033654" name="connsiteX58"/>
              <a:gd fmla="*/ 0 h 7031915" name="connsiteY58"/>
              <a:gd fmla="*/ 2058287 w 8033654" name="connsiteX59"/>
              <a:gd fmla="*/ 0 h 7031915" name="connsiteY59"/>
              <a:gd fmla="*/ 2058287 w 8033654" name="connsiteX60"/>
              <a:gd fmla="*/ 0 h 7031915" name="connsiteY60"/>
              <a:gd fmla="*/ 2058287 w 8033654" name="connsiteX61"/>
              <a:gd fmla="*/ 0 h 7031915" name="connsiteY61"/>
              <a:gd fmla="*/ 2058287 w 8033654" name="connsiteX62"/>
              <a:gd fmla="*/ 0 h 7031915" name="connsiteY62"/>
              <a:gd fmla="*/ 2058287 w 8033654" name="connsiteX63"/>
              <a:gd fmla="*/ 0 h 7031915" name="connsiteY63"/>
              <a:gd fmla="*/ 2058287 w 8033654" name="connsiteX64"/>
              <a:gd fmla="*/ 0 h 7031915"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7031915" w="8033654">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占位符 19"/>
          <p:cNvPicPr>
            <a:picLocks noChangeAspect="1" noGrp="1"/>
          </p:cNvPicPr>
          <p:nvPr>
            <p:ph idx="10" sz="quarter" type="pic"/>
          </p:nvPr>
        </p:nvPicPr>
        <p:blipFill>
          <a:blip r:embed="rId3">
            <a:extLst>
              <a:ext uri="{28A0092B-C50C-407E-A947-70E740481C1C}">
                <a14:useLocalDpi val="0"/>
              </a:ext>
            </a:extLst>
          </a:blip>
          <a:srcRect l="31" r="31"/>
          <a:stretch>
            <a:fillRect/>
          </a:stretch>
        </p:blipFill>
        <p:spPr/>
      </p:pic>
      <p:pic>
        <p:nvPicPr>
          <p:cNvPr id="22" name="图片占位符 21"/>
          <p:cNvPicPr>
            <a:picLocks noChangeAspect="1" noGrp="1"/>
          </p:cNvPicPr>
          <p:nvPr>
            <p:ph idx="11" sz="quarter" type="pic"/>
          </p:nvPr>
        </p:nvPicPr>
        <p:blipFill>
          <a:blip r:embed="rId4">
            <a:extLst>
              <a:ext uri="{28A0092B-C50C-407E-A947-70E740481C1C}">
                <a14:useLocalDpi val="0"/>
              </a:ext>
            </a:extLst>
          </a:blip>
          <a:srcRect l="31" r="31"/>
          <a:stretch>
            <a:fillRect/>
          </a:stretch>
        </p:blipFill>
        <p:spPr/>
      </p:pic>
      <p:pic>
        <p:nvPicPr>
          <p:cNvPr id="24" name="图片占位符 23"/>
          <p:cNvPicPr>
            <a:picLocks noChangeAspect="1" noGrp="1"/>
          </p:cNvPicPr>
          <p:nvPr>
            <p:ph idx="12" sz="quarter" type="pic"/>
          </p:nvPr>
        </p:nvPicPr>
        <p:blipFill>
          <a:blip r:embed="rId5">
            <a:extLst>
              <a:ext uri="{28A0092B-C50C-407E-A947-70E740481C1C}">
                <a14:useLocalDpi val="0"/>
              </a:ext>
            </a:extLst>
          </a:blip>
          <a:srcRect l="31" r="31"/>
          <a:stretch>
            <a:fillRect/>
          </a:stretch>
        </p:blipFill>
        <p:spPr/>
      </p:pic>
      <p:pic>
        <p:nvPicPr>
          <p:cNvPr id="26" name="图片占位符 25"/>
          <p:cNvPicPr>
            <a:picLocks noChangeAspect="1" noGrp="1"/>
          </p:cNvPicPr>
          <p:nvPr>
            <p:ph idx="13" sz="quarter" type="pic"/>
          </p:nvPr>
        </p:nvPicPr>
        <p:blipFill>
          <a:blip r:embed="rId6">
            <a:extLst>
              <a:ext uri="{28A0092B-C50C-407E-A947-70E740481C1C}">
                <a14:useLocalDpi val="0"/>
              </a:ext>
            </a:extLst>
          </a:blip>
          <a:srcRect l="31" r="31"/>
          <a:stretch>
            <a:fillRect/>
          </a:stretch>
        </p:blipFill>
        <p:spPr/>
      </p:pic>
      <p:sp>
        <p:nvSpPr>
          <p:cNvPr id="27" name="矩形 26"/>
          <p:cNvSpPr/>
          <p:nvPr/>
        </p:nvSpPr>
        <p:spPr>
          <a:xfrm>
            <a:off x="1548747" y="3975736"/>
            <a:ext cx="1935172" cy="603504"/>
          </a:xfrm>
          <a:prstGeom prst="rect">
            <a:avLst/>
          </a:prstGeom>
        </p:spPr>
        <p:txBody>
          <a:bodyPr wrap="square">
            <a:spAutoFit/>
            <a:scene3d>
              <a:camera prst="orthographicFront"/>
              <a:lightRig dir="t" rig="threePt"/>
            </a:scene3d>
            <a:sp3d contourW="6350"/>
          </a:bodyPr>
          <a:lstStyle/>
          <a:p>
            <a:pPr algn="ctr">
              <a:lnSpc>
                <a:spcPct val="120000"/>
              </a:lnSpc>
            </a:pPr>
            <a:r>
              <a:rPr altLang="en-US" lang="zh-CN" sz="1400">
                <a:solidFill>
                  <a:schemeClr val="tx1">
                    <a:lumMod val="50000"/>
                    <a:lumOff val="50000"/>
                  </a:schemeClr>
                </a:solidFill>
              </a:rPr>
              <a:t>用户可以在投影仪或者计算机上进行演示</a:t>
            </a:r>
          </a:p>
        </p:txBody>
      </p:sp>
      <p:sp>
        <p:nvSpPr>
          <p:cNvPr id="28" name="矩形 27"/>
          <p:cNvSpPr/>
          <p:nvPr/>
        </p:nvSpPr>
        <p:spPr>
          <a:xfrm>
            <a:off x="3933420" y="3975736"/>
            <a:ext cx="1935172" cy="603504"/>
          </a:xfrm>
          <a:prstGeom prst="rect">
            <a:avLst/>
          </a:prstGeom>
        </p:spPr>
        <p:txBody>
          <a:bodyPr wrap="square">
            <a:spAutoFit/>
            <a:scene3d>
              <a:camera prst="orthographicFront"/>
              <a:lightRig dir="t" rig="threePt"/>
            </a:scene3d>
            <a:sp3d contourW="6350"/>
          </a:bodyPr>
          <a:lstStyle/>
          <a:p>
            <a:pPr algn="ctr">
              <a:lnSpc>
                <a:spcPct val="120000"/>
              </a:lnSpc>
            </a:pPr>
            <a:r>
              <a:rPr altLang="en-US" lang="zh-CN" sz="1400">
                <a:solidFill>
                  <a:schemeClr val="tx1">
                    <a:lumMod val="50000"/>
                    <a:lumOff val="50000"/>
                  </a:schemeClr>
                </a:solidFill>
              </a:rPr>
              <a:t>用户可以在投影仪或者计算机上进行演示</a:t>
            </a:r>
          </a:p>
        </p:txBody>
      </p:sp>
      <p:sp>
        <p:nvSpPr>
          <p:cNvPr id="29" name="矩形 28"/>
          <p:cNvSpPr/>
          <p:nvPr/>
        </p:nvSpPr>
        <p:spPr>
          <a:xfrm>
            <a:off x="6323409" y="3975736"/>
            <a:ext cx="1935172" cy="603504"/>
          </a:xfrm>
          <a:prstGeom prst="rect">
            <a:avLst/>
          </a:prstGeom>
        </p:spPr>
        <p:txBody>
          <a:bodyPr wrap="square">
            <a:spAutoFit/>
            <a:scene3d>
              <a:camera prst="orthographicFront"/>
              <a:lightRig dir="t" rig="threePt"/>
            </a:scene3d>
            <a:sp3d contourW="6350"/>
          </a:bodyPr>
          <a:lstStyle/>
          <a:p>
            <a:pPr algn="ctr">
              <a:lnSpc>
                <a:spcPct val="120000"/>
              </a:lnSpc>
            </a:pPr>
            <a:r>
              <a:rPr altLang="en-US" lang="zh-CN" sz="1400">
                <a:solidFill>
                  <a:schemeClr val="tx1">
                    <a:lumMod val="50000"/>
                    <a:lumOff val="50000"/>
                  </a:schemeClr>
                </a:solidFill>
              </a:rPr>
              <a:t>用户可以在投影仪或者计算机上进行演示</a:t>
            </a:r>
          </a:p>
        </p:txBody>
      </p:sp>
      <p:sp>
        <p:nvSpPr>
          <p:cNvPr id="30" name="矩形 29"/>
          <p:cNvSpPr/>
          <p:nvPr/>
        </p:nvSpPr>
        <p:spPr>
          <a:xfrm>
            <a:off x="8713398" y="3975736"/>
            <a:ext cx="1935172" cy="603504"/>
          </a:xfrm>
          <a:prstGeom prst="rect">
            <a:avLst/>
          </a:prstGeom>
        </p:spPr>
        <p:txBody>
          <a:bodyPr wrap="square">
            <a:spAutoFit/>
            <a:scene3d>
              <a:camera prst="orthographicFront"/>
              <a:lightRig dir="t" rig="threePt"/>
            </a:scene3d>
            <a:sp3d contourW="635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nvGrpSpPr>
          <p:cNvPr id="33" name="组合 32"/>
          <p:cNvGrpSpPr/>
          <p:nvPr/>
        </p:nvGrpSpPr>
        <p:grpSpPr>
          <a:xfrm>
            <a:off x="2091159" y="4702827"/>
            <a:ext cx="839718" cy="369332"/>
            <a:chOff x="2091159" y="4156727"/>
            <a:chExt cx="839718" cy="369332"/>
          </a:xfrm>
        </p:grpSpPr>
        <p:sp>
          <p:nvSpPr>
            <p:cNvPr id="31" name="矩形: 圆角 30"/>
            <p:cNvSpPr/>
            <p:nvPr/>
          </p:nvSpPr>
          <p:spPr>
            <a:xfrm>
              <a:off x="2091159" y="4188924"/>
              <a:ext cx="839718" cy="30493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2" name="文本框 31"/>
            <p:cNvSpPr txBox="1"/>
            <p:nvPr/>
          </p:nvSpPr>
          <p:spPr>
            <a:xfrm>
              <a:off x="2290445" y="4156727"/>
              <a:ext cx="436880" cy="365760"/>
            </a:xfrm>
            <a:prstGeom prst="rect">
              <a:avLst/>
            </a:prstGeom>
            <a:noFill/>
          </p:spPr>
          <p:txBody>
            <a:bodyPr rtlCol="0" wrap="none">
              <a:spAutoFit/>
            </a:bodyPr>
            <a:lstStyle/>
            <a:p>
              <a:r>
                <a:rPr altLang="zh-CN" b="1" lang="en-US">
                  <a:solidFill>
                    <a:schemeClr val="bg1"/>
                  </a:solidFill>
                </a:rPr>
                <a:t>01</a:t>
              </a:r>
            </a:p>
          </p:txBody>
        </p:sp>
      </p:grpSp>
      <p:grpSp>
        <p:nvGrpSpPr>
          <p:cNvPr id="34" name="组合 33"/>
          <p:cNvGrpSpPr/>
          <p:nvPr/>
        </p:nvGrpSpPr>
        <p:grpSpPr>
          <a:xfrm>
            <a:off x="4481147" y="4702827"/>
            <a:ext cx="839718" cy="369332"/>
            <a:chOff x="2091159" y="4156727"/>
            <a:chExt cx="839718" cy="369332"/>
          </a:xfrm>
        </p:grpSpPr>
        <p:sp>
          <p:nvSpPr>
            <p:cNvPr id="35" name="矩形: 圆角 34"/>
            <p:cNvSpPr/>
            <p:nvPr/>
          </p:nvSpPr>
          <p:spPr>
            <a:xfrm>
              <a:off x="2091159" y="4188924"/>
              <a:ext cx="839718" cy="30493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6" name="文本框 35"/>
            <p:cNvSpPr txBox="1"/>
            <p:nvPr/>
          </p:nvSpPr>
          <p:spPr>
            <a:xfrm>
              <a:off x="2290445" y="4156727"/>
              <a:ext cx="436880" cy="365760"/>
            </a:xfrm>
            <a:prstGeom prst="rect">
              <a:avLst/>
            </a:prstGeom>
            <a:noFill/>
          </p:spPr>
          <p:txBody>
            <a:bodyPr rtlCol="0" wrap="none">
              <a:spAutoFit/>
            </a:bodyPr>
            <a:lstStyle/>
            <a:p>
              <a:r>
                <a:rPr altLang="zh-CN" b="1" lang="en-US">
                  <a:solidFill>
                    <a:schemeClr val="bg1"/>
                  </a:solidFill>
                </a:rPr>
                <a:t>02</a:t>
              </a:r>
            </a:p>
          </p:txBody>
        </p:sp>
      </p:grpSp>
      <p:grpSp>
        <p:nvGrpSpPr>
          <p:cNvPr id="37" name="组合 36"/>
          <p:cNvGrpSpPr/>
          <p:nvPr/>
        </p:nvGrpSpPr>
        <p:grpSpPr>
          <a:xfrm>
            <a:off x="6871135" y="4702827"/>
            <a:ext cx="839718" cy="369332"/>
            <a:chOff x="2091159" y="4156727"/>
            <a:chExt cx="839718" cy="369332"/>
          </a:xfrm>
        </p:grpSpPr>
        <p:sp>
          <p:nvSpPr>
            <p:cNvPr id="38" name="矩形: 圆角 37"/>
            <p:cNvSpPr/>
            <p:nvPr/>
          </p:nvSpPr>
          <p:spPr>
            <a:xfrm>
              <a:off x="2091159" y="4188924"/>
              <a:ext cx="839718" cy="30493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9" name="文本框 38"/>
            <p:cNvSpPr txBox="1"/>
            <p:nvPr/>
          </p:nvSpPr>
          <p:spPr>
            <a:xfrm>
              <a:off x="2290445" y="4156727"/>
              <a:ext cx="436880" cy="365760"/>
            </a:xfrm>
            <a:prstGeom prst="rect">
              <a:avLst/>
            </a:prstGeom>
            <a:noFill/>
          </p:spPr>
          <p:txBody>
            <a:bodyPr rtlCol="0" wrap="none">
              <a:spAutoFit/>
            </a:bodyPr>
            <a:lstStyle/>
            <a:p>
              <a:r>
                <a:rPr altLang="zh-CN" b="1" lang="en-US">
                  <a:solidFill>
                    <a:schemeClr val="bg1"/>
                  </a:solidFill>
                </a:rPr>
                <a:t>03</a:t>
              </a:r>
            </a:p>
          </p:txBody>
        </p:sp>
      </p:grpSp>
      <p:grpSp>
        <p:nvGrpSpPr>
          <p:cNvPr id="40" name="组合 39"/>
          <p:cNvGrpSpPr/>
          <p:nvPr/>
        </p:nvGrpSpPr>
        <p:grpSpPr>
          <a:xfrm>
            <a:off x="9261124" y="4702827"/>
            <a:ext cx="839718" cy="369332"/>
            <a:chOff x="2091159" y="4156727"/>
            <a:chExt cx="839718" cy="369332"/>
          </a:xfrm>
        </p:grpSpPr>
        <p:sp>
          <p:nvSpPr>
            <p:cNvPr id="41" name="矩形: 圆角 40"/>
            <p:cNvSpPr/>
            <p:nvPr/>
          </p:nvSpPr>
          <p:spPr>
            <a:xfrm>
              <a:off x="2091159" y="4188924"/>
              <a:ext cx="839718" cy="30493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2" name="文本框 41"/>
            <p:cNvSpPr txBox="1"/>
            <p:nvPr/>
          </p:nvSpPr>
          <p:spPr>
            <a:xfrm>
              <a:off x="2290445" y="4156727"/>
              <a:ext cx="436880" cy="365760"/>
            </a:xfrm>
            <a:prstGeom prst="rect">
              <a:avLst/>
            </a:prstGeom>
            <a:noFill/>
          </p:spPr>
          <p:txBody>
            <a:bodyPr rtlCol="0" wrap="none">
              <a:spAutoFit/>
            </a:bodyPr>
            <a:lstStyle/>
            <a:p>
              <a:r>
                <a:rPr altLang="zh-CN" b="1" lang="en-US">
                  <a:solidFill>
                    <a:schemeClr val="bg1"/>
                  </a:solidFill>
                </a:rPr>
                <a:t>04</a:t>
              </a:r>
            </a:p>
          </p:txBody>
        </p:sp>
      </p:grpSp>
      <p:pic>
        <p:nvPicPr>
          <p:cNvPr id="43" name="图片 42"/>
          <p:cNvPicPr>
            <a:picLocks noChangeAspect="1"/>
          </p:cNvPicPr>
          <p:nvPr/>
        </p:nvPicPr>
        <p:blipFill>
          <a:blip r:embed="rId7"/>
          <a:stretch>
            <a:fillRect/>
          </a:stretch>
        </p:blipFill>
        <p:spPr>
          <a:xfrm rot="16200000">
            <a:off x="145169" y="-145167"/>
            <a:ext cx="1268414" cy="1558750"/>
          </a:xfrm>
          <a:prstGeom prst="rect">
            <a:avLst/>
          </a:prstGeom>
        </p:spPr>
      </p:pic>
      <p:grpSp>
        <p:nvGrpSpPr>
          <p:cNvPr id="44" name="组合 43"/>
          <p:cNvGrpSpPr/>
          <p:nvPr/>
        </p:nvGrpSpPr>
        <p:grpSpPr>
          <a:xfrm>
            <a:off x="1785305" y="394109"/>
            <a:ext cx="4440139" cy="712314"/>
            <a:chOff x="1451102" y="1713400"/>
            <a:chExt cx="4440139" cy="712314"/>
          </a:xfrm>
        </p:grpSpPr>
        <p:grpSp>
          <p:nvGrpSpPr>
            <p:cNvPr id="45" name="组合 44"/>
            <p:cNvGrpSpPr/>
            <p:nvPr/>
          </p:nvGrpSpPr>
          <p:grpSpPr>
            <a:xfrm>
              <a:off x="1451102" y="1713400"/>
              <a:ext cx="2998505" cy="535920"/>
              <a:chOff x="5906988" y="1931114"/>
              <a:chExt cx="2998505" cy="535920"/>
            </a:xfrm>
          </p:grpSpPr>
          <p:sp>
            <p:nvSpPr>
              <p:cNvPr id="47" name="矩形 46"/>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z="2800">
                    <a:solidFill>
                      <a:schemeClr val="accent6"/>
                    </a:solidFill>
                  </a:rPr>
                  <a:t>活动总体思路</a:t>
                </a:r>
              </a:p>
            </p:txBody>
          </p:sp>
          <p:sp>
            <p:nvSpPr>
              <p:cNvPr id="48" name="矩形 47"/>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01.</a:t>
                </a:r>
              </a:p>
            </p:txBody>
          </p:sp>
        </p:grpSp>
        <p:sp>
          <p:nvSpPr>
            <p:cNvPr id="46" name="文本框 45"/>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37498304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7"/>
                                        </p:tgtEl>
                                        <p:attrNameLst>
                                          <p:attrName>style.visibility</p:attrName>
                                        </p:attrNameLst>
                                      </p:cBhvr>
                                      <p:to>
                                        <p:strVal val="visible"/>
                                      </p:to>
                                    </p:set>
                                    <p:animEffect filter="fade" transition="in">
                                      <p:cBhvr>
                                        <p:cTn dur="1000" id="12"/>
                                        <p:tgtEl>
                                          <p:spTgt spid="27"/>
                                        </p:tgtEl>
                                      </p:cBhvr>
                                    </p:animEffect>
                                    <p:anim calcmode="lin" valueType="num">
                                      <p:cBhvr>
                                        <p:cTn dur="1000" fill="hold" id="13"/>
                                        <p:tgtEl>
                                          <p:spTgt spid="27"/>
                                        </p:tgtEl>
                                        <p:attrNameLst>
                                          <p:attrName>ppt_x</p:attrName>
                                        </p:attrNameLst>
                                      </p:cBhvr>
                                      <p:tavLst>
                                        <p:tav tm="0">
                                          <p:val>
                                            <p:strVal val="#ppt_x"/>
                                          </p:val>
                                        </p:tav>
                                        <p:tav tm="100000">
                                          <p:val>
                                            <p:strVal val="#ppt_x"/>
                                          </p:val>
                                        </p:tav>
                                      </p:tavLst>
                                    </p:anim>
                                    <p:anim calcmode="lin" valueType="num">
                                      <p:cBhvr>
                                        <p:cTn dur="1000" fill="hold" id="14"/>
                                        <p:tgtEl>
                                          <p:spTgt spid="27"/>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3"/>
                                        </p:tgtEl>
                                        <p:attrNameLst>
                                          <p:attrName>style.visibility</p:attrName>
                                        </p:attrNameLst>
                                      </p:cBhvr>
                                      <p:to>
                                        <p:strVal val="visible"/>
                                      </p:to>
                                    </p:set>
                                    <p:animEffect filter="fade" transition="in">
                                      <p:cBhvr>
                                        <p:cTn dur="1000" id="17"/>
                                        <p:tgtEl>
                                          <p:spTgt spid="33"/>
                                        </p:tgtEl>
                                      </p:cBhvr>
                                    </p:animEffect>
                                    <p:anim calcmode="lin" valueType="num">
                                      <p:cBhvr>
                                        <p:cTn dur="1000" fill="hold" id="18"/>
                                        <p:tgtEl>
                                          <p:spTgt spid="33"/>
                                        </p:tgtEl>
                                        <p:attrNameLst>
                                          <p:attrName>ppt_x</p:attrName>
                                        </p:attrNameLst>
                                      </p:cBhvr>
                                      <p:tavLst>
                                        <p:tav tm="0">
                                          <p:val>
                                            <p:strVal val="#ppt_x"/>
                                          </p:val>
                                        </p:tav>
                                        <p:tav tm="100000">
                                          <p:val>
                                            <p:strVal val="#ppt_x"/>
                                          </p:val>
                                        </p:tav>
                                      </p:tavLst>
                                    </p:anim>
                                    <p:anim calcmode="lin" valueType="num">
                                      <p:cBhvr>
                                        <p:cTn dur="1000" fill="hold" id="19"/>
                                        <p:tgtEl>
                                          <p:spTgt spid="3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42"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1000" id="28"/>
                                        <p:tgtEl>
                                          <p:spTgt spid="6"/>
                                        </p:tgtEl>
                                      </p:cBhvr>
                                    </p:animEffect>
                                    <p:anim calcmode="lin" valueType="num">
                                      <p:cBhvr>
                                        <p:cTn dur="1000" fill="hold" id="29"/>
                                        <p:tgtEl>
                                          <p:spTgt spid="6"/>
                                        </p:tgtEl>
                                        <p:attrNameLst>
                                          <p:attrName>ppt_x</p:attrName>
                                        </p:attrNameLst>
                                      </p:cBhvr>
                                      <p:tavLst>
                                        <p:tav tm="0">
                                          <p:val>
                                            <p:strVal val="#ppt_x"/>
                                          </p:val>
                                        </p:tav>
                                        <p:tav tm="100000">
                                          <p:val>
                                            <p:strVal val="#ppt_x"/>
                                          </p:val>
                                        </p:tav>
                                      </p:tavLst>
                                    </p:anim>
                                    <p:anim calcmode="lin" valueType="num">
                                      <p:cBhvr>
                                        <p:cTn dur="1000" fill="hold" id="30"/>
                                        <p:tgtEl>
                                          <p:spTgt spid="6"/>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1000" id="33"/>
                                        <p:tgtEl>
                                          <p:spTgt spid="22"/>
                                        </p:tgtEl>
                                      </p:cBhvr>
                                    </p:animEffect>
                                    <p:anim calcmode="lin" valueType="num">
                                      <p:cBhvr>
                                        <p:cTn dur="1000" fill="hold" id="34"/>
                                        <p:tgtEl>
                                          <p:spTgt spid="22"/>
                                        </p:tgtEl>
                                        <p:attrNameLst>
                                          <p:attrName>ppt_x</p:attrName>
                                        </p:attrNameLst>
                                      </p:cBhvr>
                                      <p:tavLst>
                                        <p:tav tm="0">
                                          <p:val>
                                            <p:strVal val="#ppt_x"/>
                                          </p:val>
                                        </p:tav>
                                        <p:tav tm="100000">
                                          <p:val>
                                            <p:strVal val="#ppt_x"/>
                                          </p:val>
                                        </p:tav>
                                      </p:tavLst>
                                    </p:anim>
                                    <p:anim calcmode="lin" valueType="num">
                                      <p:cBhvr>
                                        <p:cTn dur="1000" fill="hold" id="35"/>
                                        <p:tgtEl>
                                          <p:spTgt spid="22"/>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28"/>
                                        </p:tgtEl>
                                        <p:attrNameLst>
                                          <p:attrName>style.visibility</p:attrName>
                                        </p:attrNameLst>
                                      </p:cBhvr>
                                      <p:to>
                                        <p:strVal val="visible"/>
                                      </p:to>
                                    </p:set>
                                    <p:animEffect filter="fade" transition="in">
                                      <p:cBhvr>
                                        <p:cTn dur="1000" id="38"/>
                                        <p:tgtEl>
                                          <p:spTgt spid="28"/>
                                        </p:tgtEl>
                                      </p:cBhvr>
                                    </p:animEffect>
                                    <p:anim calcmode="lin" valueType="num">
                                      <p:cBhvr>
                                        <p:cTn dur="1000" fill="hold" id="39"/>
                                        <p:tgtEl>
                                          <p:spTgt spid="28"/>
                                        </p:tgtEl>
                                        <p:attrNameLst>
                                          <p:attrName>ppt_x</p:attrName>
                                        </p:attrNameLst>
                                      </p:cBhvr>
                                      <p:tavLst>
                                        <p:tav tm="0">
                                          <p:val>
                                            <p:strVal val="#ppt_x"/>
                                          </p:val>
                                        </p:tav>
                                        <p:tav tm="100000">
                                          <p:val>
                                            <p:strVal val="#ppt_x"/>
                                          </p:val>
                                        </p:tav>
                                      </p:tavLst>
                                    </p:anim>
                                    <p:anim calcmode="lin" valueType="num">
                                      <p:cBhvr>
                                        <p:cTn dur="1000" fill="hold" id="40"/>
                                        <p:tgtEl>
                                          <p:spTgt spid="28"/>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34"/>
                                        </p:tgtEl>
                                        <p:attrNameLst>
                                          <p:attrName>style.visibility</p:attrName>
                                        </p:attrNameLst>
                                      </p:cBhvr>
                                      <p:to>
                                        <p:strVal val="visible"/>
                                      </p:to>
                                    </p:set>
                                    <p:animEffect filter="fade" transition="in">
                                      <p:cBhvr>
                                        <p:cTn dur="1000" id="43"/>
                                        <p:tgtEl>
                                          <p:spTgt spid="34"/>
                                        </p:tgtEl>
                                      </p:cBhvr>
                                    </p:animEffect>
                                    <p:anim calcmode="lin" valueType="num">
                                      <p:cBhvr>
                                        <p:cTn dur="1000" fill="hold" id="44"/>
                                        <p:tgtEl>
                                          <p:spTgt spid="34"/>
                                        </p:tgtEl>
                                        <p:attrNameLst>
                                          <p:attrName>ppt_x</p:attrName>
                                        </p:attrNameLst>
                                      </p:cBhvr>
                                      <p:tavLst>
                                        <p:tav tm="0">
                                          <p:val>
                                            <p:strVal val="#ppt_x"/>
                                          </p:val>
                                        </p:tav>
                                        <p:tav tm="100000">
                                          <p:val>
                                            <p:strVal val="#ppt_x"/>
                                          </p:val>
                                        </p:tav>
                                      </p:tavLst>
                                    </p:anim>
                                    <p:anim calcmode="lin" valueType="num">
                                      <p:cBhvr>
                                        <p:cTn dur="1000" fill="hold" id="45"/>
                                        <p:tgtEl>
                                          <p:spTgt spid="3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42" presetSubtype="0">
                                  <p:stCondLst>
                                    <p:cond delay="0"/>
                                  </p:stCondLst>
                                  <p:childTnLst>
                                    <p:set>
                                      <p:cBhvr>
                                        <p:cTn dur="1" fill="hold" id="48">
                                          <p:stCondLst>
                                            <p:cond delay="0"/>
                                          </p:stCondLst>
                                        </p:cTn>
                                        <p:tgtEl>
                                          <p:spTgt spid="7"/>
                                        </p:tgtEl>
                                        <p:attrNameLst>
                                          <p:attrName>style.visibility</p:attrName>
                                        </p:attrNameLst>
                                      </p:cBhvr>
                                      <p:to>
                                        <p:strVal val="visible"/>
                                      </p:to>
                                    </p:set>
                                    <p:animEffect filter="fade" transition="in">
                                      <p:cBhvr>
                                        <p:cTn dur="1000" id="49"/>
                                        <p:tgtEl>
                                          <p:spTgt spid="7"/>
                                        </p:tgtEl>
                                      </p:cBhvr>
                                    </p:animEffect>
                                    <p:anim calcmode="lin" valueType="num">
                                      <p:cBhvr>
                                        <p:cTn dur="1000" fill="hold" id="50"/>
                                        <p:tgtEl>
                                          <p:spTgt spid="7"/>
                                        </p:tgtEl>
                                        <p:attrNameLst>
                                          <p:attrName>ppt_x</p:attrName>
                                        </p:attrNameLst>
                                      </p:cBhvr>
                                      <p:tavLst>
                                        <p:tav tm="0">
                                          <p:val>
                                            <p:strVal val="#ppt_x"/>
                                          </p:val>
                                        </p:tav>
                                        <p:tav tm="100000">
                                          <p:val>
                                            <p:strVal val="#ppt_x"/>
                                          </p:val>
                                        </p:tav>
                                      </p:tavLst>
                                    </p:anim>
                                    <p:anim calcmode="lin" valueType="num">
                                      <p:cBhvr>
                                        <p:cTn dur="1000" fill="hold" id="51"/>
                                        <p:tgtEl>
                                          <p:spTgt spid="7"/>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24"/>
                                        </p:tgtEl>
                                        <p:attrNameLst>
                                          <p:attrName>style.visibility</p:attrName>
                                        </p:attrNameLst>
                                      </p:cBhvr>
                                      <p:to>
                                        <p:strVal val="visible"/>
                                      </p:to>
                                    </p:set>
                                    <p:animEffect filter="fade" transition="in">
                                      <p:cBhvr>
                                        <p:cTn dur="1000" id="54"/>
                                        <p:tgtEl>
                                          <p:spTgt spid="24"/>
                                        </p:tgtEl>
                                      </p:cBhvr>
                                    </p:animEffect>
                                    <p:anim calcmode="lin" valueType="num">
                                      <p:cBhvr>
                                        <p:cTn dur="1000" fill="hold" id="55"/>
                                        <p:tgtEl>
                                          <p:spTgt spid="24"/>
                                        </p:tgtEl>
                                        <p:attrNameLst>
                                          <p:attrName>ppt_x</p:attrName>
                                        </p:attrNameLst>
                                      </p:cBhvr>
                                      <p:tavLst>
                                        <p:tav tm="0">
                                          <p:val>
                                            <p:strVal val="#ppt_x"/>
                                          </p:val>
                                        </p:tav>
                                        <p:tav tm="100000">
                                          <p:val>
                                            <p:strVal val="#ppt_x"/>
                                          </p:val>
                                        </p:tav>
                                      </p:tavLst>
                                    </p:anim>
                                    <p:anim calcmode="lin" valueType="num">
                                      <p:cBhvr>
                                        <p:cTn dur="1000" fill="hold" id="56"/>
                                        <p:tgtEl>
                                          <p:spTgt spid="24"/>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29"/>
                                        </p:tgtEl>
                                        <p:attrNameLst>
                                          <p:attrName>style.visibility</p:attrName>
                                        </p:attrNameLst>
                                      </p:cBhvr>
                                      <p:to>
                                        <p:strVal val="visible"/>
                                      </p:to>
                                    </p:set>
                                    <p:animEffect filter="fade" transition="in">
                                      <p:cBhvr>
                                        <p:cTn dur="1000" id="59"/>
                                        <p:tgtEl>
                                          <p:spTgt spid="29"/>
                                        </p:tgtEl>
                                      </p:cBhvr>
                                    </p:animEffect>
                                    <p:anim calcmode="lin" valueType="num">
                                      <p:cBhvr>
                                        <p:cTn dur="1000" fill="hold" id="60"/>
                                        <p:tgtEl>
                                          <p:spTgt spid="29"/>
                                        </p:tgtEl>
                                        <p:attrNameLst>
                                          <p:attrName>ppt_x</p:attrName>
                                        </p:attrNameLst>
                                      </p:cBhvr>
                                      <p:tavLst>
                                        <p:tav tm="0">
                                          <p:val>
                                            <p:strVal val="#ppt_x"/>
                                          </p:val>
                                        </p:tav>
                                        <p:tav tm="100000">
                                          <p:val>
                                            <p:strVal val="#ppt_x"/>
                                          </p:val>
                                        </p:tav>
                                      </p:tavLst>
                                    </p:anim>
                                    <p:anim calcmode="lin" valueType="num">
                                      <p:cBhvr>
                                        <p:cTn dur="1000" fill="hold" id="61"/>
                                        <p:tgtEl>
                                          <p:spTgt spid="29"/>
                                        </p:tgtEl>
                                        <p:attrNameLst>
                                          <p:attrName>ppt_y</p:attrName>
                                        </p:attrNameLst>
                                      </p:cBhvr>
                                      <p:tavLst>
                                        <p:tav tm="0">
                                          <p:val>
                                            <p:strVal val="#ppt_y+.1"/>
                                          </p:val>
                                        </p:tav>
                                        <p:tav tm="100000">
                                          <p:val>
                                            <p:strVal val="#ppt_y"/>
                                          </p:val>
                                        </p:tav>
                                      </p:tavLst>
                                    </p:anim>
                                  </p:childTnLst>
                                </p:cTn>
                              </p:par>
                              <p:par>
                                <p:cTn fill="hold" id="62" nodeType="withEffect" presetClass="entr" presetID="42" presetSubtype="0">
                                  <p:stCondLst>
                                    <p:cond delay="0"/>
                                  </p:stCondLst>
                                  <p:childTnLst>
                                    <p:set>
                                      <p:cBhvr>
                                        <p:cTn dur="1" fill="hold" id="63">
                                          <p:stCondLst>
                                            <p:cond delay="0"/>
                                          </p:stCondLst>
                                        </p:cTn>
                                        <p:tgtEl>
                                          <p:spTgt spid="37"/>
                                        </p:tgtEl>
                                        <p:attrNameLst>
                                          <p:attrName>style.visibility</p:attrName>
                                        </p:attrNameLst>
                                      </p:cBhvr>
                                      <p:to>
                                        <p:strVal val="visible"/>
                                      </p:to>
                                    </p:set>
                                    <p:animEffect filter="fade" transition="in">
                                      <p:cBhvr>
                                        <p:cTn dur="1000" id="64"/>
                                        <p:tgtEl>
                                          <p:spTgt spid="37"/>
                                        </p:tgtEl>
                                      </p:cBhvr>
                                    </p:animEffect>
                                    <p:anim calcmode="lin" valueType="num">
                                      <p:cBhvr>
                                        <p:cTn dur="1000" fill="hold" id="65"/>
                                        <p:tgtEl>
                                          <p:spTgt spid="37"/>
                                        </p:tgtEl>
                                        <p:attrNameLst>
                                          <p:attrName>ppt_x</p:attrName>
                                        </p:attrNameLst>
                                      </p:cBhvr>
                                      <p:tavLst>
                                        <p:tav tm="0">
                                          <p:val>
                                            <p:strVal val="#ppt_x"/>
                                          </p:val>
                                        </p:tav>
                                        <p:tav tm="100000">
                                          <p:val>
                                            <p:strVal val="#ppt_x"/>
                                          </p:val>
                                        </p:tav>
                                      </p:tavLst>
                                    </p:anim>
                                    <p:anim calcmode="lin" valueType="num">
                                      <p:cBhvr>
                                        <p:cTn dur="1000" fill="hold" id="66"/>
                                        <p:tgtEl>
                                          <p:spTgt spid="37"/>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3000"/>
                            </p:stCondLst>
                            <p:childTnLst>
                              <p:par>
                                <p:cTn fill="hold" grpId="0" id="68" nodeType="afterEffect" presetClass="entr" presetID="42" presetSubtype="0">
                                  <p:stCondLst>
                                    <p:cond delay="0"/>
                                  </p:stCondLst>
                                  <p:childTnLst>
                                    <p:set>
                                      <p:cBhvr>
                                        <p:cTn dur="1" fill="hold" id="69">
                                          <p:stCondLst>
                                            <p:cond delay="0"/>
                                          </p:stCondLst>
                                        </p:cTn>
                                        <p:tgtEl>
                                          <p:spTgt spid="8"/>
                                        </p:tgtEl>
                                        <p:attrNameLst>
                                          <p:attrName>style.visibility</p:attrName>
                                        </p:attrNameLst>
                                      </p:cBhvr>
                                      <p:to>
                                        <p:strVal val="visible"/>
                                      </p:to>
                                    </p:set>
                                    <p:animEffect filter="fade" transition="in">
                                      <p:cBhvr>
                                        <p:cTn dur="1000" id="70"/>
                                        <p:tgtEl>
                                          <p:spTgt spid="8"/>
                                        </p:tgtEl>
                                      </p:cBhvr>
                                    </p:animEffect>
                                    <p:anim calcmode="lin" valueType="num">
                                      <p:cBhvr>
                                        <p:cTn dur="1000" fill="hold" id="71"/>
                                        <p:tgtEl>
                                          <p:spTgt spid="8"/>
                                        </p:tgtEl>
                                        <p:attrNameLst>
                                          <p:attrName>ppt_x</p:attrName>
                                        </p:attrNameLst>
                                      </p:cBhvr>
                                      <p:tavLst>
                                        <p:tav tm="0">
                                          <p:val>
                                            <p:strVal val="#ppt_x"/>
                                          </p:val>
                                        </p:tav>
                                        <p:tav tm="100000">
                                          <p:val>
                                            <p:strVal val="#ppt_x"/>
                                          </p:val>
                                        </p:tav>
                                      </p:tavLst>
                                    </p:anim>
                                    <p:anim calcmode="lin" valueType="num">
                                      <p:cBhvr>
                                        <p:cTn dur="1000" fill="hold" id="72"/>
                                        <p:tgtEl>
                                          <p:spTgt spid="8"/>
                                        </p:tgtEl>
                                        <p:attrNameLst>
                                          <p:attrName>ppt_y</p:attrName>
                                        </p:attrNameLst>
                                      </p:cBhvr>
                                      <p:tavLst>
                                        <p:tav tm="0">
                                          <p:val>
                                            <p:strVal val="#ppt_y+.1"/>
                                          </p:val>
                                        </p:tav>
                                        <p:tav tm="100000">
                                          <p:val>
                                            <p:strVal val="#ppt_y"/>
                                          </p:val>
                                        </p:tav>
                                      </p:tavLst>
                                    </p:anim>
                                  </p:childTnLst>
                                </p:cTn>
                              </p:par>
                              <p:par>
                                <p:cTn fill="hold" id="73" nodeType="withEffect" presetClass="entr" presetID="42" presetSubtype="0">
                                  <p:stCondLst>
                                    <p:cond delay="0"/>
                                  </p:stCondLst>
                                  <p:childTnLst>
                                    <p:set>
                                      <p:cBhvr>
                                        <p:cTn dur="1" fill="hold" id="74">
                                          <p:stCondLst>
                                            <p:cond delay="0"/>
                                          </p:stCondLst>
                                        </p:cTn>
                                        <p:tgtEl>
                                          <p:spTgt spid="26"/>
                                        </p:tgtEl>
                                        <p:attrNameLst>
                                          <p:attrName>style.visibility</p:attrName>
                                        </p:attrNameLst>
                                      </p:cBhvr>
                                      <p:to>
                                        <p:strVal val="visible"/>
                                      </p:to>
                                    </p:set>
                                    <p:animEffect filter="fade" transition="in">
                                      <p:cBhvr>
                                        <p:cTn dur="1000" id="75"/>
                                        <p:tgtEl>
                                          <p:spTgt spid="26"/>
                                        </p:tgtEl>
                                      </p:cBhvr>
                                    </p:animEffect>
                                    <p:anim calcmode="lin" valueType="num">
                                      <p:cBhvr>
                                        <p:cTn dur="1000" fill="hold" id="76"/>
                                        <p:tgtEl>
                                          <p:spTgt spid="26"/>
                                        </p:tgtEl>
                                        <p:attrNameLst>
                                          <p:attrName>ppt_x</p:attrName>
                                        </p:attrNameLst>
                                      </p:cBhvr>
                                      <p:tavLst>
                                        <p:tav tm="0">
                                          <p:val>
                                            <p:strVal val="#ppt_x"/>
                                          </p:val>
                                        </p:tav>
                                        <p:tav tm="100000">
                                          <p:val>
                                            <p:strVal val="#ppt_x"/>
                                          </p:val>
                                        </p:tav>
                                      </p:tavLst>
                                    </p:anim>
                                    <p:anim calcmode="lin" valueType="num">
                                      <p:cBhvr>
                                        <p:cTn dur="1000" fill="hold" id="77"/>
                                        <p:tgtEl>
                                          <p:spTgt spid="26"/>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30"/>
                                        </p:tgtEl>
                                        <p:attrNameLst>
                                          <p:attrName>style.visibility</p:attrName>
                                        </p:attrNameLst>
                                      </p:cBhvr>
                                      <p:to>
                                        <p:strVal val="visible"/>
                                      </p:to>
                                    </p:set>
                                    <p:animEffect filter="fade" transition="in">
                                      <p:cBhvr>
                                        <p:cTn dur="1000" id="80"/>
                                        <p:tgtEl>
                                          <p:spTgt spid="30"/>
                                        </p:tgtEl>
                                      </p:cBhvr>
                                    </p:animEffect>
                                    <p:anim calcmode="lin" valueType="num">
                                      <p:cBhvr>
                                        <p:cTn dur="1000" fill="hold" id="81"/>
                                        <p:tgtEl>
                                          <p:spTgt spid="30"/>
                                        </p:tgtEl>
                                        <p:attrNameLst>
                                          <p:attrName>ppt_x</p:attrName>
                                        </p:attrNameLst>
                                      </p:cBhvr>
                                      <p:tavLst>
                                        <p:tav tm="0">
                                          <p:val>
                                            <p:strVal val="#ppt_x"/>
                                          </p:val>
                                        </p:tav>
                                        <p:tav tm="100000">
                                          <p:val>
                                            <p:strVal val="#ppt_x"/>
                                          </p:val>
                                        </p:tav>
                                      </p:tavLst>
                                    </p:anim>
                                    <p:anim calcmode="lin" valueType="num">
                                      <p:cBhvr>
                                        <p:cTn dur="1000" fill="hold" id="82"/>
                                        <p:tgtEl>
                                          <p:spTgt spid="30"/>
                                        </p:tgtEl>
                                        <p:attrNameLst>
                                          <p:attrName>ppt_y</p:attrName>
                                        </p:attrNameLst>
                                      </p:cBhvr>
                                      <p:tavLst>
                                        <p:tav tm="0">
                                          <p:val>
                                            <p:strVal val="#ppt_y+.1"/>
                                          </p:val>
                                        </p:tav>
                                        <p:tav tm="100000">
                                          <p:val>
                                            <p:strVal val="#ppt_y"/>
                                          </p:val>
                                        </p:tav>
                                      </p:tavLst>
                                    </p:anim>
                                  </p:childTnLst>
                                </p:cTn>
                              </p:par>
                              <p:par>
                                <p:cTn fill="hold" id="83" nodeType="withEffect" presetClass="entr" presetID="42" presetSubtype="0">
                                  <p:stCondLst>
                                    <p:cond delay="0"/>
                                  </p:stCondLst>
                                  <p:childTnLst>
                                    <p:set>
                                      <p:cBhvr>
                                        <p:cTn dur="1" fill="hold" id="84">
                                          <p:stCondLst>
                                            <p:cond delay="0"/>
                                          </p:stCondLst>
                                        </p:cTn>
                                        <p:tgtEl>
                                          <p:spTgt spid="40"/>
                                        </p:tgtEl>
                                        <p:attrNameLst>
                                          <p:attrName>style.visibility</p:attrName>
                                        </p:attrNameLst>
                                      </p:cBhvr>
                                      <p:to>
                                        <p:strVal val="visible"/>
                                      </p:to>
                                    </p:set>
                                    <p:animEffect filter="fade" transition="in">
                                      <p:cBhvr>
                                        <p:cTn dur="1000" id="85"/>
                                        <p:tgtEl>
                                          <p:spTgt spid="40"/>
                                        </p:tgtEl>
                                      </p:cBhvr>
                                    </p:animEffect>
                                    <p:anim calcmode="lin" valueType="num">
                                      <p:cBhvr>
                                        <p:cTn dur="1000" fill="hold" id="86"/>
                                        <p:tgtEl>
                                          <p:spTgt spid="40"/>
                                        </p:tgtEl>
                                        <p:attrNameLst>
                                          <p:attrName>ppt_x</p:attrName>
                                        </p:attrNameLst>
                                      </p:cBhvr>
                                      <p:tavLst>
                                        <p:tav tm="0">
                                          <p:val>
                                            <p:strVal val="#ppt_x"/>
                                          </p:val>
                                        </p:tav>
                                        <p:tav tm="100000">
                                          <p:val>
                                            <p:strVal val="#ppt_x"/>
                                          </p:val>
                                        </p:tav>
                                      </p:tavLst>
                                    </p:anim>
                                    <p:anim calcmode="lin" valueType="num">
                                      <p:cBhvr>
                                        <p:cTn dur="1000" fill="hold" id="87"/>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27"/>
      <p:bldP grpId="0" spid="28"/>
      <p:bldP grpId="0" spid="29"/>
      <p:bldP grpId="0" spid="3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1"/>
          <p:cNvGrpSpPr/>
          <p:nvPr/>
        </p:nvGrpSpPr>
        <p:grpSpPr>
          <a:xfrm>
            <a:off x="5024388" y="2634434"/>
            <a:ext cx="2228532" cy="2811940"/>
            <a:chOff x="4823608" y="2237050"/>
            <a:chExt cx="2653553" cy="3348228"/>
          </a:xfrm>
          <a:solidFill>
            <a:schemeClr val="accent1"/>
          </a:solidFill>
        </p:grpSpPr>
        <p:sp>
          <p:nvSpPr>
            <p:cNvPr id="59" name="Freeform: Shape 6"/>
            <p:cNvSpPr/>
            <p:nvPr/>
          </p:nvSpPr>
          <p:spPr bwMode="auto">
            <a:xfrm>
              <a:off x="5275903" y="2766146"/>
              <a:ext cx="1741057" cy="2247538"/>
            </a:xfrm>
            <a:custGeom>
              <a:gdLst>
                <a:gd fmla="*/ 160 w 321" name="T0"/>
                <a:gd fmla="*/ 0 h 429" name="T1"/>
                <a:gd fmla="*/ 0 w 321" name="T2"/>
                <a:gd fmla="*/ 160 h 429" name="T3"/>
                <a:gd fmla="*/ 22 w 321" name="T4"/>
                <a:gd fmla="*/ 240 h 429" name="T5"/>
                <a:gd fmla="*/ 78 w 321" name="T6"/>
                <a:gd fmla="*/ 389 h 429" name="T7"/>
                <a:gd fmla="*/ 115 w 321" name="T8"/>
                <a:gd fmla="*/ 429 h 429" name="T9"/>
                <a:gd fmla="*/ 160 w 321" name="T10"/>
                <a:gd fmla="*/ 429 h 429" name="T11"/>
                <a:gd fmla="*/ 206 w 321" name="T12"/>
                <a:gd fmla="*/ 429 h 429" name="T13"/>
                <a:gd fmla="*/ 243 w 321" name="T14"/>
                <a:gd fmla="*/ 389 h 429" name="T15"/>
                <a:gd fmla="*/ 299 w 321" name="T16"/>
                <a:gd fmla="*/ 240 h 429" name="T17"/>
                <a:gd fmla="*/ 321 w 321" name="T18"/>
                <a:gd fmla="*/ 160 h 429" name="T19"/>
                <a:gd fmla="*/ 160 w 321" name="T20"/>
                <a:gd fmla="*/ 0 h 429" name="T21"/>
                <a:gd fmla="*/ 287 w 321" name="T22"/>
                <a:gd fmla="*/ 233 h 429" name="T23"/>
                <a:gd fmla="*/ 229 w 321" name="T24"/>
                <a:gd fmla="*/ 387 h 429" name="T25"/>
                <a:gd fmla="*/ 221 w 321" name="T26"/>
                <a:gd fmla="*/ 411 h 429" name="T27"/>
                <a:gd fmla="*/ 206 w 321" name="T28"/>
                <a:gd fmla="*/ 414 h 429" name="T29"/>
                <a:gd fmla="*/ 160 w 321" name="T30"/>
                <a:gd fmla="*/ 414 h 429" name="T31"/>
                <a:gd fmla="*/ 115 w 321" name="T32"/>
                <a:gd fmla="*/ 414 h 429" name="T33"/>
                <a:gd fmla="*/ 100 w 321" name="T34"/>
                <a:gd fmla="*/ 411 h 429" name="T35"/>
                <a:gd fmla="*/ 92 w 321" name="T36"/>
                <a:gd fmla="*/ 387 h 429" name="T37"/>
                <a:gd fmla="*/ 34 w 321" name="T38"/>
                <a:gd fmla="*/ 233 h 429" name="T39"/>
                <a:gd fmla="*/ 15 w 321" name="T40"/>
                <a:gd fmla="*/ 160 h 429" name="T41"/>
                <a:gd fmla="*/ 160 w 321" name="T42"/>
                <a:gd fmla="*/ 14 h 429" name="T43"/>
                <a:gd fmla="*/ 306 w 321" name="T44"/>
                <a:gd fmla="*/ 160 h 429" name="T45"/>
                <a:gd fmla="*/ 287 w 321" name="T46"/>
                <a:gd fmla="*/ 233 h 42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9" w="321">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grpFill/>
            <a:ln>
              <a:noFill/>
            </a:ln>
          </p:spPr>
          <p:txBody>
            <a:bodyPr anchor="ctr"/>
            <a:lstStyle/>
            <a:p>
              <a:pPr algn="ctr"/>
              <a:endParaRPr/>
            </a:p>
          </p:txBody>
        </p:sp>
        <p:sp>
          <p:nvSpPr>
            <p:cNvPr id="42" name="Freeform: Shape 7"/>
            <p:cNvSpPr/>
            <p:nvPr/>
          </p:nvSpPr>
          <p:spPr bwMode="auto">
            <a:xfrm>
              <a:off x="5773762" y="5013683"/>
              <a:ext cx="754314" cy="108681"/>
            </a:xfrm>
            <a:custGeom>
              <a:gdLst>
                <a:gd fmla="*/ 130 w 139" name="T0"/>
                <a:gd fmla="*/ 0 h 23" name="T1"/>
                <a:gd fmla="*/ 9 w 139" name="T2"/>
                <a:gd fmla="*/ 0 h 23" name="T3"/>
                <a:gd fmla="*/ 0 w 139" name="T4"/>
                <a:gd fmla="*/ 9 h 23" name="T5"/>
                <a:gd fmla="*/ 0 w 139" name="T6"/>
                <a:gd fmla="*/ 14 h 23" name="T7"/>
                <a:gd fmla="*/ 9 w 139" name="T8"/>
                <a:gd fmla="*/ 23 h 23" name="T9"/>
                <a:gd fmla="*/ 130 w 139" name="T10"/>
                <a:gd fmla="*/ 23 h 23" name="T11"/>
                <a:gd fmla="*/ 139 w 139" name="T12"/>
                <a:gd fmla="*/ 14 h 23" name="T13"/>
                <a:gd fmla="*/ 139 w 139" name="T14"/>
                <a:gd fmla="*/ 9 h 23" name="T15"/>
                <a:gd fmla="*/ 130 w 139" name="T16"/>
                <a:gd fmla="*/ 0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139">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grpFill/>
            <a:ln>
              <a:noFill/>
            </a:ln>
          </p:spPr>
          <p:txBody>
            <a:bodyPr anchor="ctr"/>
            <a:lstStyle/>
            <a:p>
              <a:pPr algn="ctr"/>
              <a:endParaRPr/>
            </a:p>
          </p:txBody>
        </p:sp>
        <p:sp>
          <p:nvSpPr>
            <p:cNvPr id="43" name="Freeform: Shape 8"/>
            <p:cNvSpPr/>
            <p:nvPr/>
          </p:nvSpPr>
          <p:spPr bwMode="auto">
            <a:xfrm>
              <a:off x="5795282" y="5170787"/>
              <a:ext cx="710196" cy="119442"/>
            </a:xfrm>
            <a:custGeom>
              <a:gdLst>
                <a:gd fmla="*/ 122 w 131" name="T0"/>
                <a:gd fmla="*/ 0 h 24" name="T1"/>
                <a:gd fmla="*/ 9 w 131" name="T2"/>
                <a:gd fmla="*/ 0 h 24" name="T3"/>
                <a:gd fmla="*/ 0 w 131" name="T4"/>
                <a:gd fmla="*/ 9 h 24" name="T5"/>
                <a:gd fmla="*/ 0 w 131" name="T6"/>
                <a:gd fmla="*/ 15 h 24" name="T7"/>
                <a:gd fmla="*/ 9 w 131" name="T8"/>
                <a:gd fmla="*/ 24 h 24" name="T9"/>
                <a:gd fmla="*/ 122 w 131" name="T10"/>
                <a:gd fmla="*/ 24 h 24" name="T11"/>
                <a:gd fmla="*/ 131 w 131" name="T12"/>
                <a:gd fmla="*/ 15 h 24" name="T13"/>
                <a:gd fmla="*/ 131 w 131" name="T14"/>
                <a:gd fmla="*/ 9 h 24" name="T15"/>
                <a:gd fmla="*/ 122 w 131" name="T16"/>
                <a:gd fmla="*/ 0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31">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grpFill/>
            <a:ln>
              <a:noFill/>
            </a:ln>
          </p:spPr>
          <p:txBody>
            <a:bodyPr anchor="ctr"/>
            <a:lstStyle/>
            <a:p>
              <a:pPr algn="ctr"/>
              <a:endParaRPr/>
            </a:p>
          </p:txBody>
        </p:sp>
        <p:sp>
          <p:nvSpPr>
            <p:cNvPr id="44" name="Freeform: Shape 9"/>
            <p:cNvSpPr/>
            <p:nvPr/>
          </p:nvSpPr>
          <p:spPr bwMode="auto">
            <a:xfrm>
              <a:off x="5838325" y="5333271"/>
              <a:ext cx="624112" cy="100283"/>
            </a:xfrm>
            <a:custGeom>
              <a:gdLst>
                <a:gd fmla="*/ 107 w 115" name="T0"/>
                <a:gd fmla="*/ 0 h 23" name="T1"/>
                <a:gd fmla="*/ 8 w 115" name="T2"/>
                <a:gd fmla="*/ 0 h 23" name="T3"/>
                <a:gd fmla="*/ 0 w 115" name="T4"/>
                <a:gd fmla="*/ 9 h 23" name="T5"/>
                <a:gd fmla="*/ 0 w 115" name="T6"/>
                <a:gd fmla="*/ 15 h 23" name="T7"/>
                <a:gd fmla="*/ 8 w 115" name="T8"/>
                <a:gd fmla="*/ 23 h 23" name="T9"/>
                <a:gd fmla="*/ 107 w 115" name="T10"/>
                <a:gd fmla="*/ 23 h 23" name="T11"/>
                <a:gd fmla="*/ 115 w 115" name="T12"/>
                <a:gd fmla="*/ 15 h 23" name="T13"/>
                <a:gd fmla="*/ 115 w 115" name="T14"/>
                <a:gd fmla="*/ 9 h 23" name="T15"/>
                <a:gd fmla="*/ 107 w 115" name="T16"/>
                <a:gd fmla="*/ 0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115">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grpFill/>
            <a:ln>
              <a:noFill/>
            </a:ln>
          </p:spPr>
          <p:txBody>
            <a:bodyPr anchor="ctr"/>
            <a:lstStyle/>
            <a:p>
              <a:pPr algn="ctr"/>
              <a:endParaRPr/>
            </a:p>
          </p:txBody>
        </p:sp>
        <p:sp>
          <p:nvSpPr>
            <p:cNvPr id="45" name="Freeform: Shape 10"/>
            <p:cNvSpPr/>
            <p:nvPr/>
          </p:nvSpPr>
          <p:spPr bwMode="auto">
            <a:xfrm>
              <a:off x="5952386" y="5476597"/>
              <a:ext cx="395988" cy="108681"/>
            </a:xfrm>
            <a:custGeom>
              <a:gdLst>
                <a:gd fmla="*/ 0 w 73" name="T0"/>
                <a:gd fmla="*/ 0 h 20" name="T1"/>
                <a:gd fmla="*/ 73 w 73" name="T2"/>
                <a:gd fmla="*/ 0 h 20" name="T3"/>
                <a:gd fmla="*/ 36 w 73" name="T4"/>
                <a:gd fmla="*/ 20 h 20" name="T5"/>
                <a:gd fmla="*/ 0 w 73" name="T6"/>
                <a:gd fmla="*/ 0 h 20" name="T7"/>
              </a:gdLst>
              <a:cxnLst>
                <a:cxn ang="0">
                  <a:pos x="T0" y="T1"/>
                </a:cxn>
                <a:cxn ang="0">
                  <a:pos x="T2" y="T3"/>
                </a:cxn>
                <a:cxn ang="0">
                  <a:pos x="T4" y="T5"/>
                </a:cxn>
                <a:cxn ang="0">
                  <a:pos x="T6" y="T7"/>
                </a:cxn>
              </a:cxnLst>
              <a:rect b="b" l="0" r="r" t="0"/>
              <a:pathLst>
                <a:path h="20" w="73">
                  <a:moveTo>
                    <a:pt x="0" y="0"/>
                  </a:moveTo>
                  <a:cubicBezTo>
                    <a:pt x="73" y="0"/>
                    <a:pt x="73" y="0"/>
                    <a:pt x="73" y="0"/>
                  </a:cubicBezTo>
                  <a:cubicBezTo>
                    <a:pt x="73" y="12"/>
                    <a:pt x="54" y="20"/>
                    <a:pt x="36" y="20"/>
                  </a:cubicBezTo>
                  <a:cubicBezTo>
                    <a:pt x="19" y="20"/>
                    <a:pt x="0" y="12"/>
                    <a:pt x="0" y="0"/>
                  </a:cubicBezTo>
                  <a:close/>
                </a:path>
              </a:pathLst>
            </a:custGeom>
            <a:grpFill/>
            <a:ln>
              <a:noFill/>
            </a:ln>
          </p:spPr>
          <p:txBody>
            <a:bodyPr anchor="ctr"/>
            <a:lstStyle/>
            <a:p>
              <a:pPr algn="ctr"/>
              <a:endParaRPr/>
            </a:p>
          </p:txBody>
        </p:sp>
        <p:sp>
          <p:nvSpPr>
            <p:cNvPr id="46" name="Freeform: Shape 11"/>
            <p:cNvSpPr/>
            <p:nvPr/>
          </p:nvSpPr>
          <p:spPr bwMode="auto">
            <a:xfrm>
              <a:off x="5740404" y="3781799"/>
              <a:ext cx="841475" cy="1133086"/>
            </a:xfrm>
            <a:custGeom>
              <a:gdLst>
                <a:gd fmla="*/ 29 w 155" name="T0"/>
                <a:gd fmla="*/ 200 h 209" name="T1"/>
                <a:gd fmla="*/ 37 w 155" name="T2"/>
                <a:gd fmla="*/ 176 h 209" name="T3"/>
                <a:gd fmla="*/ 44 w 155" name="T4"/>
                <a:gd fmla="*/ 139 h 209" name="T5"/>
                <a:gd fmla="*/ 48 w 155" name="T6"/>
                <a:gd fmla="*/ 52 h 209" name="T7"/>
                <a:gd fmla="*/ 21 w 155" name="T8"/>
                <a:gd fmla="*/ 2 h 209" name="T9"/>
                <a:gd fmla="*/ 1 w 155" name="T10"/>
                <a:gd fmla="*/ 14 h 209" name="T11"/>
                <a:gd fmla="*/ 14 w 155" name="T12"/>
                <a:gd fmla="*/ 46 h 209" name="T13"/>
                <a:gd fmla="*/ 43 w 155" name="T14"/>
                <a:gd fmla="*/ 55 h 209" name="T15"/>
                <a:gd fmla="*/ 79 w 155" name="T16"/>
                <a:gd fmla="*/ 49 h 209" name="T17"/>
                <a:gd fmla="*/ 98 w 155" name="T18"/>
                <a:gd fmla="*/ 26 h 209" name="T19"/>
                <a:gd fmla="*/ 83 w 155" name="T20"/>
                <a:gd fmla="*/ 2 h 209" name="T21"/>
                <a:gd fmla="*/ 64 w 155" name="T22"/>
                <a:gd fmla="*/ 14 h 209" name="T23"/>
                <a:gd fmla="*/ 79 w 155" name="T24"/>
                <a:gd fmla="*/ 52 h 209" name="T25"/>
                <a:gd fmla="*/ 143 w 155" name="T26"/>
                <a:gd fmla="*/ 42 h 209" name="T27"/>
                <a:gd fmla="*/ 143 w 155" name="T28"/>
                <a:gd fmla="*/ 7 h 209" name="T29"/>
                <a:gd fmla="*/ 120 w 155" name="T30"/>
                <a:gd fmla="*/ 26 h 209" name="T31"/>
                <a:gd fmla="*/ 114 w 155" name="T32"/>
                <a:gd fmla="*/ 61 h 209" name="T33"/>
                <a:gd fmla="*/ 112 w 155" name="T34"/>
                <a:gd fmla="*/ 97 h 209" name="T35"/>
                <a:gd fmla="*/ 117 w 155" name="T36"/>
                <a:gd fmla="*/ 170 h 209" name="T37"/>
                <a:gd fmla="*/ 120 w 155" name="T38"/>
                <a:gd fmla="*/ 207 h 209" name="T39"/>
                <a:gd fmla="*/ 128 w 155" name="T40"/>
                <a:gd fmla="*/ 205 h 209" name="T41"/>
                <a:gd fmla="*/ 120 w 155" name="T42"/>
                <a:gd fmla="*/ 85 h 209" name="T43"/>
                <a:gd fmla="*/ 128 w 155" name="T44"/>
                <a:gd fmla="*/ 25 h 209" name="T45"/>
                <a:gd fmla="*/ 137 w 155" name="T46"/>
                <a:gd fmla="*/ 11 h 209" name="T47"/>
                <a:gd fmla="*/ 138 w 155" name="T48"/>
                <a:gd fmla="*/ 11 h 209" name="T49"/>
                <a:gd fmla="*/ 139 w 155" name="T50"/>
                <a:gd fmla="*/ 13 h 209" name="T51"/>
                <a:gd fmla="*/ 140 w 155" name="T52"/>
                <a:gd fmla="*/ 21 h 209" name="T53"/>
                <a:gd fmla="*/ 123 w 155" name="T54"/>
                <a:gd fmla="*/ 56 h 209" name="T55"/>
                <a:gd fmla="*/ 91 w 155" name="T56"/>
                <a:gd fmla="*/ 53 h 209" name="T57"/>
                <a:gd fmla="*/ 72 w 155" name="T58"/>
                <a:gd fmla="*/ 22 h 209" name="T59"/>
                <a:gd fmla="*/ 82 w 155" name="T60"/>
                <a:gd fmla="*/ 7 h 209" name="T61"/>
                <a:gd fmla="*/ 89 w 155" name="T62"/>
                <a:gd fmla="*/ 33 h 209" name="T63"/>
                <a:gd fmla="*/ 67 w 155" name="T64"/>
                <a:gd fmla="*/ 50 h 209" name="T65"/>
                <a:gd fmla="*/ 16 w 155" name="T66"/>
                <a:gd fmla="*/ 35 h 209" name="T67"/>
                <a:gd fmla="*/ 10 w 155" name="T68"/>
                <a:gd fmla="*/ 8 h 209" name="T69"/>
                <a:gd fmla="*/ 20 w 155" name="T70"/>
                <a:gd fmla="*/ 8 h 209" name="T71"/>
                <a:gd fmla="*/ 28 w 155" name="T72"/>
                <a:gd fmla="*/ 14 h 209" name="T73"/>
                <a:gd fmla="*/ 41 w 155" name="T74"/>
                <a:gd fmla="*/ 68 h 209" name="T75"/>
                <a:gd fmla="*/ 35 w 155" name="T76"/>
                <a:gd fmla="*/ 147 h 209" name="T77"/>
                <a:gd fmla="*/ 21 w 155" name="T78"/>
                <a:gd fmla="*/ 201 h 209" name="T79"/>
                <a:gd fmla="*/ 29 w 155" name="T80"/>
                <a:gd fmla="*/ 200 h 2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9" w="155">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grpFill/>
            <a:ln>
              <a:noFill/>
            </a:ln>
          </p:spPr>
          <p:txBody>
            <a:bodyPr anchor="ctr"/>
            <a:lstStyle/>
            <a:p>
              <a:pPr algn="ctr"/>
              <a:endParaRPr/>
            </a:p>
          </p:txBody>
        </p:sp>
        <p:grpSp>
          <p:nvGrpSpPr>
            <p:cNvPr id="47" name="Group 12"/>
            <p:cNvGrpSpPr/>
            <p:nvPr/>
          </p:nvGrpSpPr>
          <p:grpSpPr>
            <a:xfrm>
              <a:off x="4823608" y="2237050"/>
              <a:ext cx="2653553" cy="2000393"/>
              <a:chOff x="3525061" y="1210682"/>
              <a:chExt cx="2097079" cy="1580888"/>
            </a:xfrm>
            <a:grpFill/>
          </p:grpSpPr>
          <p:sp>
            <p:nvSpPr>
              <p:cNvPr id="49" name="Freeform: Shape 13"/>
              <p:cNvSpPr/>
              <p:nvPr/>
            </p:nvSpPr>
            <p:spPr bwMode="auto">
              <a:xfrm>
                <a:off x="5347462" y="2255820"/>
                <a:ext cx="274678" cy="47622"/>
              </a:xfrm>
              <a:custGeom>
                <a:gdLst>
                  <a:gd fmla="*/ 58 w 64" name="T0"/>
                  <a:gd fmla="*/ 0 h 11" name="T1"/>
                  <a:gd fmla="*/ 6 w 64" name="T2"/>
                  <a:gd fmla="*/ 0 h 11" name="T3"/>
                  <a:gd fmla="*/ 0 w 64" name="T4"/>
                  <a:gd fmla="*/ 5 h 11" name="T5"/>
                  <a:gd fmla="*/ 6 w 64" name="T6"/>
                  <a:gd fmla="*/ 11 h 11" name="T7"/>
                  <a:gd fmla="*/ 58 w 64" name="T8"/>
                  <a:gd fmla="*/ 11 h 11" name="T9"/>
                  <a:gd fmla="*/ 64 w 64" name="T10"/>
                  <a:gd fmla="*/ 5 h 11" name="T11"/>
                  <a:gd fmla="*/ 58 w 64"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64">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grpFill/>
              <a:ln>
                <a:noFill/>
              </a:ln>
            </p:spPr>
            <p:txBody>
              <a:bodyPr anchor="ctr"/>
              <a:lstStyle/>
              <a:p>
                <a:pPr algn="ctr"/>
                <a:endParaRPr/>
              </a:p>
            </p:txBody>
          </p:sp>
          <p:sp>
            <p:nvSpPr>
              <p:cNvPr id="50" name="Freeform: Shape 14"/>
              <p:cNvSpPr/>
              <p:nvPr/>
            </p:nvSpPr>
            <p:spPr bwMode="auto">
              <a:xfrm>
                <a:off x="5275178" y="1763440"/>
                <a:ext cx="248316" cy="167528"/>
              </a:xfrm>
              <a:custGeom>
                <a:gdLst>
                  <a:gd fmla="*/ 6 w 58" name="T0"/>
                  <a:gd fmla="*/ 39 h 39" name="T1"/>
                  <a:gd fmla="*/ 9 w 58" name="T2"/>
                  <a:gd fmla="*/ 38 h 39" name="T3"/>
                  <a:gd fmla="*/ 54 w 58" name="T4"/>
                  <a:gd fmla="*/ 12 h 39" name="T5"/>
                  <a:gd fmla="*/ 56 w 58" name="T6"/>
                  <a:gd fmla="*/ 4 h 39" name="T7"/>
                  <a:gd fmla="*/ 48 w 58" name="T8"/>
                  <a:gd fmla="*/ 2 h 39" name="T9"/>
                  <a:gd fmla="*/ 3 w 58" name="T10"/>
                  <a:gd fmla="*/ 28 h 39" name="T11"/>
                  <a:gd fmla="*/ 1 w 58" name="T12"/>
                  <a:gd fmla="*/ 36 h 39" name="T13"/>
                  <a:gd fmla="*/ 6 w 58" name="T14"/>
                  <a:gd fmla="*/ 39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57">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grpFill/>
              <a:ln>
                <a:noFill/>
              </a:ln>
            </p:spPr>
            <p:txBody>
              <a:bodyPr anchor="ctr"/>
              <a:lstStyle/>
              <a:p>
                <a:pPr algn="ctr"/>
                <a:endParaRPr/>
              </a:p>
            </p:txBody>
          </p:sp>
          <p:sp>
            <p:nvSpPr>
              <p:cNvPr id="51" name="Freeform: Shape 15"/>
              <p:cNvSpPr/>
              <p:nvPr/>
            </p:nvSpPr>
            <p:spPr bwMode="auto">
              <a:xfrm>
                <a:off x="4979240" y="1351848"/>
                <a:ext cx="166678" cy="249166"/>
              </a:xfrm>
              <a:custGeom>
                <a:gdLst>
                  <a:gd fmla="*/ 3 w 39" name="T0"/>
                  <a:gd fmla="*/ 57 h 58" name="T1"/>
                  <a:gd fmla="*/ 6 w 39" name="T2"/>
                  <a:gd fmla="*/ 58 h 58" name="T3"/>
                  <a:gd fmla="*/ 11 w 39" name="T4"/>
                  <a:gd fmla="*/ 55 h 58" name="T5"/>
                  <a:gd fmla="*/ 37 w 39" name="T6"/>
                  <a:gd fmla="*/ 9 h 58" name="T7"/>
                  <a:gd fmla="*/ 35 w 39" name="T8"/>
                  <a:gd fmla="*/ 1 h 58" name="T9"/>
                  <a:gd fmla="*/ 27 w 39" name="T10"/>
                  <a:gd fmla="*/ 3 h 58" name="T11"/>
                  <a:gd fmla="*/ 1 w 39" name="T12"/>
                  <a:gd fmla="*/ 49 h 58" name="T13"/>
                  <a:gd fmla="*/ 3 w 39" name="T14"/>
                  <a:gd fmla="*/ 57 h 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39">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grpFill/>
              <a:ln>
                <a:noFill/>
              </a:ln>
            </p:spPr>
            <p:txBody>
              <a:bodyPr anchor="ctr"/>
              <a:lstStyle/>
              <a:p>
                <a:pPr algn="ctr"/>
                <a:endParaRPr/>
              </a:p>
            </p:txBody>
          </p:sp>
          <p:sp>
            <p:nvSpPr>
              <p:cNvPr id="52" name="Freeform: Shape 16"/>
              <p:cNvSpPr/>
              <p:nvPr/>
            </p:nvSpPr>
            <p:spPr bwMode="auto">
              <a:xfrm>
                <a:off x="3576935" y="1742180"/>
                <a:ext cx="252568" cy="166678"/>
              </a:xfrm>
              <a:custGeom>
                <a:gdLst>
                  <a:gd fmla="*/ 55 w 59" name="T0"/>
                  <a:gd fmla="*/ 28 h 39" name="T1"/>
                  <a:gd fmla="*/ 10 w 59" name="T2"/>
                  <a:gd fmla="*/ 1 h 39" name="T3"/>
                  <a:gd fmla="*/ 2 w 59" name="T4"/>
                  <a:gd fmla="*/ 4 h 39" name="T5"/>
                  <a:gd fmla="*/ 4 w 59" name="T6"/>
                  <a:gd fmla="*/ 11 h 39" name="T7"/>
                  <a:gd fmla="*/ 49 w 59" name="T8"/>
                  <a:gd fmla="*/ 38 h 39" name="T9"/>
                  <a:gd fmla="*/ 52 w 59" name="T10"/>
                  <a:gd fmla="*/ 39 h 39" name="T11"/>
                  <a:gd fmla="*/ 57 w 59" name="T12"/>
                  <a:gd fmla="*/ 36 h 39" name="T13"/>
                  <a:gd fmla="*/ 55 w 59" name="T14"/>
                  <a:gd fmla="*/ 28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5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grpFill/>
              <a:ln>
                <a:noFill/>
              </a:ln>
            </p:spPr>
            <p:txBody>
              <a:bodyPr anchor="ctr"/>
              <a:lstStyle/>
              <a:p>
                <a:pPr algn="ctr"/>
                <a:endParaRPr/>
              </a:p>
            </p:txBody>
          </p:sp>
          <p:sp>
            <p:nvSpPr>
              <p:cNvPr id="53" name="Freeform: Shape 17"/>
              <p:cNvSpPr/>
              <p:nvPr/>
            </p:nvSpPr>
            <p:spPr bwMode="auto">
              <a:xfrm>
                <a:off x="5275178" y="2603632"/>
                <a:ext cx="248316" cy="166678"/>
              </a:xfrm>
              <a:custGeom>
                <a:gdLst>
                  <a:gd fmla="*/ 54 w 58" name="T0"/>
                  <a:gd fmla="*/ 28 h 39" name="T1"/>
                  <a:gd fmla="*/ 9 w 58" name="T2"/>
                  <a:gd fmla="*/ 2 h 39" name="T3"/>
                  <a:gd fmla="*/ 1 w 58" name="T4"/>
                  <a:gd fmla="*/ 4 h 39" name="T5"/>
                  <a:gd fmla="*/ 3 w 58" name="T6"/>
                  <a:gd fmla="*/ 12 h 39" name="T7"/>
                  <a:gd fmla="*/ 48 w 58" name="T8"/>
                  <a:gd fmla="*/ 38 h 39" name="T9"/>
                  <a:gd fmla="*/ 51 w 58" name="T10"/>
                  <a:gd fmla="*/ 39 h 39" name="T11"/>
                  <a:gd fmla="*/ 56 w 58" name="T12"/>
                  <a:gd fmla="*/ 36 h 39" name="T13"/>
                  <a:gd fmla="*/ 54 w 58" name="T14"/>
                  <a:gd fmla="*/ 28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57">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grpFill/>
              <a:ln>
                <a:noFill/>
              </a:ln>
            </p:spPr>
            <p:txBody>
              <a:bodyPr anchor="ctr"/>
              <a:lstStyle/>
              <a:p>
                <a:pPr algn="ctr"/>
                <a:endParaRPr/>
              </a:p>
            </p:txBody>
          </p:sp>
          <p:sp>
            <p:nvSpPr>
              <p:cNvPr id="54" name="Freeform: Shape 18"/>
              <p:cNvSpPr/>
              <p:nvPr/>
            </p:nvSpPr>
            <p:spPr bwMode="auto">
              <a:xfrm>
                <a:off x="3576935" y="2629144"/>
                <a:ext cx="252568" cy="162426"/>
              </a:xfrm>
              <a:custGeom>
                <a:gdLst>
                  <a:gd fmla="*/ 49 w 59" name="T0"/>
                  <a:gd fmla="*/ 1 h 38" name="T1"/>
                  <a:gd fmla="*/ 4 w 59" name="T2"/>
                  <a:gd fmla="*/ 27 h 38" name="T3"/>
                  <a:gd fmla="*/ 2 w 59" name="T4"/>
                  <a:gd fmla="*/ 35 h 38" name="T5"/>
                  <a:gd fmla="*/ 7 w 59" name="T6"/>
                  <a:gd fmla="*/ 38 h 38" name="T7"/>
                  <a:gd fmla="*/ 10 w 59" name="T8"/>
                  <a:gd fmla="*/ 37 h 38" name="T9"/>
                  <a:gd fmla="*/ 55 w 59" name="T10"/>
                  <a:gd fmla="*/ 11 h 38" name="T11"/>
                  <a:gd fmla="*/ 57 w 59" name="T12"/>
                  <a:gd fmla="*/ 3 h 38" name="T13"/>
                  <a:gd fmla="*/ 49 w 59" name="T14"/>
                  <a:gd fmla="*/ 1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59">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grpFill/>
              <a:ln>
                <a:noFill/>
              </a:ln>
            </p:spPr>
            <p:txBody>
              <a:bodyPr anchor="ctr"/>
              <a:lstStyle/>
              <a:p>
                <a:pPr algn="ctr"/>
                <a:endParaRPr/>
              </a:p>
            </p:txBody>
          </p:sp>
          <p:sp>
            <p:nvSpPr>
              <p:cNvPr id="55" name="Freeform: Shape 19"/>
              <p:cNvSpPr/>
              <p:nvPr/>
            </p:nvSpPr>
            <p:spPr bwMode="auto">
              <a:xfrm>
                <a:off x="3953661" y="1330588"/>
                <a:ext cx="171780" cy="244064"/>
              </a:xfrm>
              <a:custGeom>
                <a:gdLst>
                  <a:gd fmla="*/ 28 w 40" name="T0"/>
                  <a:gd fmla="*/ 55 h 57" name="T1"/>
                  <a:gd fmla="*/ 33 w 40" name="T2"/>
                  <a:gd fmla="*/ 57 h 57" name="T3"/>
                  <a:gd fmla="*/ 36 w 40" name="T4"/>
                  <a:gd fmla="*/ 57 h 57" name="T5"/>
                  <a:gd fmla="*/ 38 w 40" name="T6"/>
                  <a:gd fmla="*/ 49 h 57" name="T7"/>
                  <a:gd fmla="*/ 12 w 40" name="T8"/>
                  <a:gd fmla="*/ 3 h 57" name="T9"/>
                  <a:gd fmla="*/ 4 w 40" name="T10"/>
                  <a:gd fmla="*/ 1 h 57" name="T11"/>
                  <a:gd fmla="*/ 2 w 40" name="T12"/>
                  <a:gd fmla="*/ 9 h 57" name="T13"/>
                  <a:gd fmla="*/ 28 w 40" name="T14"/>
                  <a:gd fmla="*/ 55 h 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40">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grpFill/>
              <a:ln>
                <a:noFill/>
              </a:ln>
            </p:spPr>
            <p:txBody>
              <a:bodyPr anchor="ctr"/>
              <a:lstStyle/>
              <a:p>
                <a:pPr algn="ctr"/>
                <a:endParaRPr/>
              </a:p>
            </p:txBody>
          </p:sp>
          <p:sp>
            <p:nvSpPr>
              <p:cNvPr id="56" name="Freeform: Shape 20"/>
              <p:cNvSpPr/>
              <p:nvPr/>
            </p:nvSpPr>
            <p:spPr bwMode="auto">
              <a:xfrm>
                <a:off x="4537033" y="1210682"/>
                <a:ext cx="47622" cy="274678"/>
              </a:xfrm>
              <a:custGeom>
                <a:gdLst>
                  <a:gd fmla="*/ 5 w 11" name="T0"/>
                  <a:gd fmla="*/ 64 h 64" name="T1"/>
                  <a:gd fmla="*/ 11 w 11" name="T2"/>
                  <a:gd fmla="*/ 58 h 64" name="T3"/>
                  <a:gd fmla="*/ 11 w 11" name="T4"/>
                  <a:gd fmla="*/ 6 h 64" name="T5"/>
                  <a:gd fmla="*/ 5 w 11" name="T6"/>
                  <a:gd fmla="*/ 0 h 64" name="T7"/>
                  <a:gd fmla="*/ 0 w 11" name="T8"/>
                  <a:gd fmla="*/ 6 h 64" name="T9"/>
                  <a:gd fmla="*/ 0 w 11" name="T10"/>
                  <a:gd fmla="*/ 58 h 64" name="T11"/>
                  <a:gd fmla="*/ 5 w 11" name="T12"/>
                  <a:gd fmla="*/ 64 h 64" name="T13"/>
                </a:gdLst>
                <a:cxnLst>
                  <a:cxn ang="0">
                    <a:pos x="T0" y="T1"/>
                  </a:cxn>
                  <a:cxn ang="0">
                    <a:pos x="T2" y="T3"/>
                  </a:cxn>
                  <a:cxn ang="0">
                    <a:pos x="T4" y="T5"/>
                  </a:cxn>
                  <a:cxn ang="0">
                    <a:pos x="T6" y="T7"/>
                  </a:cxn>
                  <a:cxn ang="0">
                    <a:pos x="T8" y="T9"/>
                  </a:cxn>
                  <a:cxn ang="0">
                    <a:pos x="T10" y="T11"/>
                  </a:cxn>
                  <a:cxn ang="0">
                    <a:pos x="T12" y="T13"/>
                  </a:cxn>
                </a:cxnLst>
                <a:rect b="b" l="0" r="r" t="0"/>
                <a:pathLst>
                  <a:path h="64" w="11">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grpFill/>
              <a:ln>
                <a:noFill/>
              </a:ln>
            </p:spPr>
            <p:txBody>
              <a:bodyPr anchor="ctr"/>
              <a:lstStyle/>
              <a:p>
                <a:pPr algn="ctr"/>
                <a:endParaRPr/>
              </a:p>
            </p:txBody>
          </p:sp>
          <p:sp>
            <p:nvSpPr>
              <p:cNvPr id="57" name="Freeform: Shape 21"/>
              <p:cNvSpPr/>
              <p:nvPr/>
            </p:nvSpPr>
            <p:spPr bwMode="auto">
              <a:xfrm>
                <a:off x="3525061" y="2255820"/>
                <a:ext cx="274678" cy="47622"/>
              </a:xfrm>
              <a:custGeom>
                <a:gdLst>
                  <a:gd fmla="*/ 64 w 64" name="T0"/>
                  <a:gd fmla="*/ 5 h 11" name="T1"/>
                  <a:gd fmla="*/ 58 w 64" name="T2"/>
                  <a:gd fmla="*/ 0 h 11" name="T3"/>
                  <a:gd fmla="*/ 6 w 64" name="T4"/>
                  <a:gd fmla="*/ 0 h 11" name="T5"/>
                  <a:gd fmla="*/ 0 w 64" name="T6"/>
                  <a:gd fmla="*/ 5 h 11" name="T7"/>
                  <a:gd fmla="*/ 6 w 64" name="T8"/>
                  <a:gd fmla="*/ 11 h 11" name="T9"/>
                  <a:gd fmla="*/ 58 w 64" name="T10"/>
                  <a:gd fmla="*/ 11 h 11" name="T11"/>
                  <a:gd fmla="*/ 64 w 64" name="T12"/>
                  <a:gd fmla="*/ 5 h 11" name="T13"/>
                </a:gdLst>
                <a:cxnLst>
                  <a:cxn ang="0">
                    <a:pos x="T0" y="T1"/>
                  </a:cxn>
                  <a:cxn ang="0">
                    <a:pos x="T2" y="T3"/>
                  </a:cxn>
                  <a:cxn ang="0">
                    <a:pos x="T4" y="T5"/>
                  </a:cxn>
                  <a:cxn ang="0">
                    <a:pos x="T6" y="T7"/>
                  </a:cxn>
                  <a:cxn ang="0">
                    <a:pos x="T8" y="T9"/>
                  </a:cxn>
                  <a:cxn ang="0">
                    <a:pos x="T10" y="T11"/>
                  </a:cxn>
                  <a:cxn ang="0">
                    <a:pos x="T12" y="T13"/>
                  </a:cxn>
                </a:cxnLst>
                <a:rect b="b" l="0" r="r" t="0"/>
                <a:pathLst>
                  <a:path h="11" w="64">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grpFill/>
              <a:ln>
                <a:noFill/>
              </a:ln>
            </p:spPr>
            <p:txBody>
              <a:bodyPr anchor="ctr"/>
              <a:lstStyle/>
              <a:p>
                <a:pPr algn="ctr"/>
                <a:endParaRPr/>
              </a:p>
            </p:txBody>
          </p:sp>
        </p:grpSp>
        <p:sp>
          <p:nvSpPr>
            <p:cNvPr id="48" name="Freeform: Shape 22"/>
            <p:cNvSpPr/>
            <p:nvPr/>
          </p:nvSpPr>
          <p:spPr bwMode="auto">
            <a:xfrm>
              <a:off x="5353024" y="3209502"/>
              <a:ext cx="314208" cy="744655"/>
            </a:xfrm>
            <a:custGeom>
              <a:gdLst>
                <a:gd fmla="*/ 54 w 58" name="T0"/>
                <a:gd fmla="*/ 14 h 108" name="T1"/>
                <a:gd fmla="*/ 50 w 58" name="T2"/>
                <a:gd fmla="*/ 96 h 108" name="T3"/>
                <a:gd fmla="*/ 48 w 58" name="T4"/>
                <a:gd fmla="*/ 107 h 108" name="T5"/>
                <a:gd fmla="*/ 44 w 58" name="T6"/>
                <a:gd fmla="*/ 108 h 108" name="T7"/>
                <a:gd fmla="*/ 38 w 58" name="T8"/>
                <a:gd fmla="*/ 104 h 108" name="T9"/>
                <a:gd fmla="*/ 45 w 58" name="T10"/>
                <a:gd fmla="*/ 3 h 108" name="T11"/>
                <a:gd fmla="*/ 55 w 58" name="T12"/>
                <a:gd fmla="*/ 4 h 108" name="T13"/>
                <a:gd fmla="*/ 54 w 58" name="T14"/>
                <a:gd fmla="*/ 14 h 1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 w="57">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grpFill/>
            <a:ln>
              <a:noFill/>
            </a:ln>
          </p:spPr>
          <p:txBody>
            <a:bodyPr anchor="ctr"/>
            <a:lstStyle/>
            <a:p>
              <a:pPr algn="ctr"/>
              <a:endParaRPr/>
            </a:p>
          </p:txBody>
        </p:sp>
      </p:grpSp>
      <p:sp>
        <p:nvSpPr>
          <p:cNvPr id="39" name="Oval 26"/>
          <p:cNvSpPr>
            <a:spLocks noChangeAspect="1"/>
          </p:cNvSpPr>
          <p:nvPr/>
        </p:nvSpPr>
        <p:spPr>
          <a:xfrm>
            <a:off x="7231482" y="2093371"/>
            <a:ext cx="680202" cy="68020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0" name="Freeform: Shape 25"/>
          <p:cNvSpPr/>
          <p:nvPr/>
        </p:nvSpPr>
        <p:spPr bwMode="auto">
          <a:xfrm>
            <a:off x="7421683" y="2309759"/>
            <a:ext cx="305220" cy="247426"/>
          </a:xfrm>
          <a:custGeom>
            <a:gdLst>
              <a:gd fmla="*/ 68 w 186" name="T0"/>
              <a:gd fmla="*/ 84 h 151" name="T1"/>
              <a:gd fmla="*/ 118 w 186" name="T2"/>
              <a:gd fmla="*/ 84 h 151" name="T3"/>
              <a:gd fmla="*/ 93 w 186" name="T4"/>
              <a:gd fmla="*/ 101 h 151" name="T5"/>
              <a:gd fmla="*/ 93 w 186" name="T6"/>
              <a:gd fmla="*/ 67 h 151" name="T7"/>
              <a:gd fmla="*/ 93 w 186" name="T8"/>
              <a:gd fmla="*/ 101 h 151" name="T9"/>
              <a:gd fmla="*/ 114 w 186" name="T10"/>
              <a:gd fmla="*/ 25 h 151" name="T11"/>
              <a:gd fmla="*/ 114 w 186" name="T12"/>
              <a:gd fmla="*/ 16 h 151" name="T13"/>
              <a:gd fmla="*/ 68 w 186" name="T14"/>
              <a:gd fmla="*/ 21 h 151" name="T15"/>
              <a:gd fmla="*/ 156 w 186" name="T16"/>
              <a:gd fmla="*/ 33 h 151" name="T17"/>
              <a:gd fmla="*/ 156 w 186" name="T18"/>
              <a:gd fmla="*/ 59 h 151" name="T19"/>
              <a:gd fmla="*/ 156 w 186" name="T20"/>
              <a:gd fmla="*/ 33 h 151" name="T21"/>
              <a:gd fmla="*/ 152 w 186" name="T22"/>
              <a:gd fmla="*/ 46 h 151" name="T23"/>
              <a:gd fmla="*/ 160 w 186" name="T24"/>
              <a:gd fmla="*/ 46 h 151" name="T25"/>
              <a:gd fmla="*/ 169 w 186" name="T26"/>
              <a:gd fmla="*/ 16 h 151" name="T27"/>
              <a:gd fmla="*/ 122 w 186" name="T28"/>
              <a:gd fmla="*/ 0 h 151" name="T29"/>
              <a:gd fmla="*/ 63 w 186" name="T30"/>
              <a:gd fmla="*/ 0 h 151" name="T31"/>
              <a:gd fmla="*/ 17 w 186" name="T32"/>
              <a:gd fmla="*/ 16 h 151" name="T33"/>
              <a:gd fmla="*/ 0 w 186" name="T34"/>
              <a:gd fmla="*/ 135 h 151" name="T35"/>
              <a:gd fmla="*/ 169 w 186" name="T36"/>
              <a:gd fmla="*/ 151 h 151" name="T37"/>
              <a:gd fmla="*/ 186 w 186" name="T38"/>
              <a:gd fmla="*/ 33 h 151" name="T39"/>
              <a:gd fmla="*/ 177 w 186" name="T40"/>
              <a:gd fmla="*/ 101 h 151" name="T41"/>
              <a:gd fmla="*/ 137 w 186" name="T42"/>
              <a:gd fmla="*/ 109 h 151" name="T43"/>
              <a:gd fmla="*/ 177 w 186" name="T44"/>
              <a:gd fmla="*/ 135 h 151" name="T45"/>
              <a:gd fmla="*/ 17 w 186" name="T46"/>
              <a:gd fmla="*/ 143 h 151" name="T47"/>
              <a:gd fmla="*/ 9 w 186" name="T48"/>
              <a:gd fmla="*/ 109 h 151" name="T49"/>
              <a:gd fmla="*/ 45 w 186" name="T50"/>
              <a:gd fmla="*/ 101 h 151" name="T51"/>
              <a:gd fmla="*/ 9 w 186" name="T52"/>
              <a:gd fmla="*/ 33 h 151" name="T53"/>
              <a:gd fmla="*/ 34 w 186" name="T54"/>
              <a:gd fmla="*/ 25 h 151" name="T55"/>
              <a:gd fmla="*/ 93 w 186" name="T56"/>
              <a:gd fmla="*/ 8 h 151" name="T57"/>
              <a:gd fmla="*/ 152 w 186" name="T58"/>
              <a:gd fmla="*/ 25 h 151" name="T59"/>
              <a:gd fmla="*/ 177 w 186" name="T60"/>
              <a:gd fmla="*/ 33 h 151" name="T61"/>
              <a:gd fmla="*/ 156 w 186" name="T62"/>
              <a:gd fmla="*/ 67 h 151" name="T63"/>
              <a:gd fmla="*/ 156 w 186" name="T64"/>
              <a:gd fmla="*/ 75 h 151" name="T65"/>
              <a:gd fmla="*/ 156 w 186" name="T66"/>
              <a:gd fmla="*/ 67 h 151" name="T67"/>
              <a:gd fmla="*/ 51 w 186" name="T68"/>
              <a:gd fmla="*/ 84 h 151" name="T69"/>
              <a:gd fmla="*/ 135 w 186" name="T70"/>
              <a:gd fmla="*/ 84 h 151" name="T71"/>
              <a:gd fmla="*/ 93 w 186" name="T72"/>
              <a:gd fmla="*/ 118 h 151" name="T73"/>
              <a:gd fmla="*/ 93 w 186" name="T74"/>
              <a:gd fmla="*/ 50 h 151" name="T75"/>
              <a:gd fmla="*/ 93 w 186" name="T76"/>
              <a:gd fmla="*/ 118 h 15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1" w="186">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lumMod val="95000"/>
            </a:schemeClr>
          </a:solidFill>
          <a:ln>
            <a:solidFill>
              <a:schemeClr val="bg1"/>
            </a:solidFill>
          </a:ln>
        </p:spPr>
        <p:txBody>
          <a:bodyPr anchor="ctr"/>
          <a:lstStyle/>
          <a:p>
            <a:pPr algn="ctr"/>
            <a:endParaRPr/>
          </a:p>
        </p:txBody>
      </p:sp>
      <p:sp>
        <p:nvSpPr>
          <p:cNvPr id="37" name="Oval 28"/>
          <p:cNvSpPr>
            <a:spLocks noChangeAspect="1"/>
          </p:cNvSpPr>
          <p:nvPr/>
        </p:nvSpPr>
        <p:spPr>
          <a:xfrm>
            <a:off x="7809531" y="3450766"/>
            <a:ext cx="680202" cy="68020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8" name="Freeform: Shape 27"/>
          <p:cNvSpPr/>
          <p:nvPr/>
        </p:nvSpPr>
        <p:spPr bwMode="auto">
          <a:xfrm>
            <a:off x="7999732" y="3694245"/>
            <a:ext cx="306123" cy="193246"/>
          </a:xfrm>
          <a:custGeom>
            <a:gdLst>
              <a:gd fmla="*/ 118 w 186" name="T0"/>
              <a:gd fmla="*/ 21 h 118" name="T1"/>
              <a:gd fmla="*/ 127 w 186" name="T2"/>
              <a:gd fmla="*/ 21 h 118" name="T3"/>
              <a:gd fmla="*/ 182 w 186" name="T4"/>
              <a:gd fmla="*/ 17 h 118" name="T5"/>
              <a:gd fmla="*/ 180 w 186" name="T6"/>
              <a:gd fmla="*/ 17 h 118" name="T7"/>
              <a:gd fmla="*/ 144 w 186" name="T8"/>
              <a:gd fmla="*/ 17 h 118" name="T9"/>
              <a:gd fmla="*/ 17 w 186" name="T10"/>
              <a:gd fmla="*/ 0 h 118" name="T11"/>
              <a:gd fmla="*/ 0 w 186" name="T12"/>
              <a:gd fmla="*/ 101 h 118" name="T13"/>
              <a:gd fmla="*/ 127 w 186" name="T14"/>
              <a:gd fmla="*/ 118 h 118" name="T15"/>
              <a:gd fmla="*/ 144 w 186" name="T16"/>
              <a:gd fmla="*/ 83 h 118" name="T17"/>
              <a:gd fmla="*/ 180 w 186" name="T18"/>
              <a:gd fmla="*/ 101 h 118" name="T19"/>
              <a:gd fmla="*/ 186 w 186" name="T20"/>
              <a:gd fmla="*/ 97 h 118" name="T21"/>
              <a:gd fmla="*/ 182 w 186" name="T22"/>
              <a:gd fmla="*/ 17 h 118" name="T23"/>
              <a:gd fmla="*/ 127 w 186" name="T24"/>
              <a:gd fmla="*/ 110 h 118" name="T25"/>
              <a:gd fmla="*/ 9 w 186" name="T26"/>
              <a:gd fmla="*/ 101 h 118" name="T27"/>
              <a:gd fmla="*/ 135 w 186" name="T28"/>
              <a:gd fmla="*/ 42 h 118" name="T29"/>
              <a:gd fmla="*/ 135 w 186" name="T30"/>
              <a:gd fmla="*/ 34 h 118" name="T31"/>
              <a:gd fmla="*/ 9 w 186" name="T32"/>
              <a:gd fmla="*/ 17 h 118" name="T33"/>
              <a:gd fmla="*/ 127 w 186" name="T34"/>
              <a:gd fmla="*/ 8 h 118" name="T35"/>
              <a:gd fmla="*/ 135 w 186" name="T36"/>
              <a:gd fmla="*/ 34 h 118" name="T37"/>
              <a:gd fmla="*/ 144 w 186" name="T38"/>
              <a:gd fmla="*/ 73 h 118" name="T39"/>
              <a:gd fmla="*/ 161 w 186" name="T40"/>
              <a:gd fmla="*/ 36 h 118" name="T41"/>
              <a:gd fmla="*/ 177 w 186" name="T42"/>
              <a:gd fmla="*/ 90 h 118" name="T43"/>
              <a:gd fmla="*/ 169 w 186" name="T44"/>
              <a:gd fmla="*/ 32 h 118" name="T45"/>
              <a:gd fmla="*/ 177 w 186" name="T46"/>
              <a:gd fmla="*/ 90 h 118" name="T47"/>
              <a:gd fmla="*/ 97 w 186" name="T48"/>
              <a:gd fmla="*/ 93 h 118" name="T49"/>
              <a:gd fmla="*/ 97 w 186" name="T50"/>
              <a:gd fmla="*/ 51 h 118" name="T51"/>
              <a:gd fmla="*/ 81 w 186" name="T52"/>
              <a:gd fmla="*/ 84 h 118" name="T53"/>
              <a:gd fmla="*/ 68 w 186" name="T54"/>
              <a:gd fmla="*/ 72 h 118" name="T55"/>
              <a:gd fmla="*/ 26 w 186" name="T56"/>
              <a:gd fmla="*/ 72 h 118" name="T57"/>
              <a:gd fmla="*/ 97 w 186" name="T58"/>
              <a:gd fmla="*/ 59 h 118" name="T59"/>
              <a:gd fmla="*/ 97 w 186" name="T60"/>
              <a:gd fmla="*/ 84 h 118" name="T61"/>
              <a:gd fmla="*/ 97 w 186" name="T62"/>
              <a:gd fmla="*/ 59 h 118" name="T63"/>
              <a:gd fmla="*/ 59 w 186" name="T64"/>
              <a:gd fmla="*/ 72 h 118" name="T65"/>
              <a:gd fmla="*/ 34 w 186" name="T66"/>
              <a:gd fmla="*/ 72 h 118" name="T67"/>
              <a:gd fmla="*/ 106 w 186" name="T68"/>
              <a:gd fmla="*/ 17 h 118" name="T69"/>
              <a:gd fmla="*/ 106 w 186" name="T70"/>
              <a:gd fmla="*/ 25 h 118" name="T71"/>
              <a:gd fmla="*/ 106 w 186" name="T72"/>
              <a:gd fmla="*/ 17 h 11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8" w="186">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anchor="ctr"/>
          <a:lstStyle/>
          <a:p>
            <a:pPr algn="ctr"/>
            <a:endParaRPr/>
          </a:p>
        </p:txBody>
      </p:sp>
      <p:sp>
        <p:nvSpPr>
          <p:cNvPr id="35" name="Oval 32"/>
          <p:cNvSpPr>
            <a:spLocks noChangeAspect="1"/>
          </p:cNvSpPr>
          <p:nvPr/>
        </p:nvSpPr>
        <p:spPr>
          <a:xfrm>
            <a:off x="3702267" y="3460893"/>
            <a:ext cx="680202" cy="68020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6" name="Freeform: Shape 33"/>
          <p:cNvSpPr/>
          <p:nvPr/>
        </p:nvSpPr>
        <p:spPr bwMode="auto">
          <a:xfrm>
            <a:off x="3890591" y="3679707"/>
            <a:ext cx="300828" cy="247268"/>
          </a:xfrm>
          <a:custGeom>
            <a:gdLst>
              <a:gd fmla="*/ 17 w 185" name="T0"/>
              <a:gd fmla="*/ 109 h 152" name="T1"/>
              <a:gd fmla="*/ 25 w 185" name="T2"/>
              <a:gd fmla="*/ 109 h 152" name="T3"/>
              <a:gd fmla="*/ 46 w 185" name="T4"/>
              <a:gd fmla="*/ 88 h 152" name="T5"/>
              <a:gd fmla="*/ 181 w 185" name="T6"/>
              <a:gd fmla="*/ 91 h 152" name="T7"/>
              <a:gd fmla="*/ 150 w 185" name="T8"/>
              <a:gd fmla="*/ 17 h 152" name="T9"/>
              <a:gd fmla="*/ 101 w 185" name="T10"/>
              <a:gd fmla="*/ 25 h 152" name="T11"/>
              <a:gd fmla="*/ 59 w 185" name="T12"/>
              <a:gd fmla="*/ 0 h 152" name="T13"/>
              <a:gd fmla="*/ 35 w 185" name="T14"/>
              <a:gd fmla="*/ 17 h 152" name="T15"/>
              <a:gd fmla="*/ 0 w 185" name="T16"/>
              <a:gd fmla="*/ 109 h 152" name="T17"/>
              <a:gd fmla="*/ 83 w 185" name="T18"/>
              <a:gd fmla="*/ 118 h 152" name="T19"/>
              <a:gd fmla="*/ 143 w 185" name="T20"/>
              <a:gd fmla="*/ 152 h 152" name="T21"/>
              <a:gd fmla="*/ 181 w 185" name="T22"/>
              <a:gd fmla="*/ 91 h 152" name="T23"/>
              <a:gd fmla="*/ 8 w 185" name="T24"/>
              <a:gd fmla="*/ 109 h 152" name="T25"/>
              <a:gd fmla="*/ 76 w 185" name="T26"/>
              <a:gd fmla="*/ 109 h 152" name="T27"/>
              <a:gd fmla="*/ 76 w 185" name="T28"/>
              <a:gd fmla="*/ 84 h 152" name="T29"/>
              <a:gd fmla="*/ 21 w 185" name="T30"/>
              <a:gd fmla="*/ 73 h 152" name="T31"/>
              <a:gd fmla="*/ 44 w 185" name="T32"/>
              <a:gd fmla="*/ 18 h 152" name="T33"/>
              <a:gd fmla="*/ 76 w 185" name="T34"/>
              <a:gd fmla="*/ 24 h 152" name="T35"/>
              <a:gd fmla="*/ 76 w 185" name="T36"/>
              <a:gd fmla="*/ 84 h 152" name="T37"/>
              <a:gd fmla="*/ 84 w 185" name="T38"/>
              <a:gd fmla="*/ 109 h 152" name="T39"/>
              <a:gd fmla="*/ 101 w 185" name="T40"/>
              <a:gd fmla="*/ 101 h 152" name="T41"/>
              <a:gd fmla="*/ 101 w 185" name="T42"/>
              <a:gd fmla="*/ 93 h 152" name="T43"/>
              <a:gd fmla="*/ 84 w 185" name="T44"/>
              <a:gd fmla="*/ 33 h 152" name="T45"/>
              <a:gd fmla="*/ 101 w 185" name="T46"/>
              <a:gd fmla="*/ 93 h 152" name="T47"/>
              <a:gd fmla="*/ 110 w 185" name="T48"/>
              <a:gd fmla="*/ 24 h 152" name="T49"/>
              <a:gd fmla="*/ 142 w 185" name="T50"/>
              <a:gd fmla="*/ 18 h 152" name="T51"/>
              <a:gd fmla="*/ 164 w 185" name="T52"/>
              <a:gd fmla="*/ 73 h 152" name="T53"/>
              <a:gd fmla="*/ 109 w 185" name="T54"/>
              <a:gd fmla="*/ 84 h 152" name="T55"/>
              <a:gd fmla="*/ 143 w 185" name="T56"/>
              <a:gd fmla="*/ 143 h 152" name="T57"/>
              <a:gd fmla="*/ 143 w 185" name="T58"/>
              <a:gd fmla="*/ 76 h 152" name="T59"/>
              <a:gd fmla="*/ 143 w 185" name="T60"/>
              <a:gd fmla="*/ 143 h 152" name="T61"/>
              <a:gd fmla="*/ 118 w 185" name="T62"/>
              <a:gd fmla="*/ 109 h 152" name="T63"/>
              <a:gd fmla="*/ 126 w 185" name="T64"/>
              <a:gd fmla="*/ 109 h 152" name="T65"/>
              <a:gd fmla="*/ 147 w 185" name="T66"/>
              <a:gd fmla="*/ 88 h 1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52" w="185">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bg1"/>
          </a:solidFill>
          <a:ln>
            <a:noFill/>
          </a:ln>
        </p:spPr>
        <p:txBody>
          <a:bodyPr anchor="ctr"/>
          <a:lstStyle/>
          <a:p>
            <a:pPr algn="ctr"/>
            <a:endParaRPr/>
          </a:p>
        </p:txBody>
      </p:sp>
      <p:sp>
        <p:nvSpPr>
          <p:cNvPr id="33" name="Oval 31"/>
          <p:cNvSpPr>
            <a:spLocks noChangeAspect="1"/>
          </p:cNvSpPr>
          <p:nvPr/>
        </p:nvSpPr>
        <p:spPr>
          <a:xfrm>
            <a:off x="4264833" y="2093371"/>
            <a:ext cx="680202" cy="68020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4" name="Freeform: Shape 34"/>
          <p:cNvSpPr/>
          <p:nvPr/>
        </p:nvSpPr>
        <p:spPr bwMode="auto">
          <a:xfrm>
            <a:off x="4453627" y="2296884"/>
            <a:ext cx="302613" cy="300828"/>
          </a:xfrm>
          <a:custGeom>
            <a:gdLst>
              <a:gd fmla="*/ 85 w 186" name="T0"/>
              <a:gd fmla="*/ 93 h 185" name="T1"/>
              <a:gd fmla="*/ 101 w 186" name="T2"/>
              <a:gd fmla="*/ 93 h 185" name="T3"/>
              <a:gd fmla="*/ 186 w 186" name="T4"/>
              <a:gd fmla="*/ 93 h 185" name="T5"/>
              <a:gd fmla="*/ 159 w 186" name="T6"/>
              <a:gd fmla="*/ 27 h 185" name="T7"/>
              <a:gd fmla="*/ 93 w 186" name="T8"/>
              <a:gd fmla="*/ 0 h 185" name="T9"/>
              <a:gd fmla="*/ 27 w 186" name="T10"/>
              <a:gd fmla="*/ 27 h 185" name="T11"/>
              <a:gd fmla="*/ 0 w 186" name="T12"/>
              <a:gd fmla="*/ 93 h 185" name="T13"/>
              <a:gd fmla="*/ 27 w 186" name="T14"/>
              <a:gd fmla="*/ 158 h 185" name="T15"/>
              <a:gd fmla="*/ 93 w 186" name="T16"/>
              <a:gd fmla="*/ 185 h 185" name="T17"/>
              <a:gd fmla="*/ 159 w 186" name="T18"/>
              <a:gd fmla="*/ 158 h 185" name="T19"/>
              <a:gd fmla="*/ 186 w 186" name="T20"/>
              <a:gd fmla="*/ 93 h 185" name="T21"/>
              <a:gd fmla="*/ 36 w 186" name="T22"/>
              <a:gd fmla="*/ 74 h 185" name="T23"/>
              <a:gd fmla="*/ 36 w 186" name="T24"/>
              <a:gd fmla="*/ 111 h 185" name="T25"/>
              <a:gd fmla="*/ 60 w 186" name="T26"/>
              <a:gd fmla="*/ 79 h 185" name="T27"/>
              <a:gd fmla="*/ 44 w 186" name="T28"/>
              <a:gd fmla="*/ 72 h 185" name="T29"/>
              <a:gd fmla="*/ 60 w 186" name="T30"/>
              <a:gd fmla="*/ 79 h 185" name="T31"/>
              <a:gd fmla="*/ 44 w 186" name="T32"/>
              <a:gd fmla="*/ 113 h 185" name="T33"/>
              <a:gd fmla="*/ 60 w 186" name="T34"/>
              <a:gd fmla="*/ 107 h 185" name="T35"/>
              <a:gd fmla="*/ 33 w 186" name="T36"/>
              <a:gd fmla="*/ 152 h 185" name="T37"/>
              <a:gd fmla="*/ 61 w 186" name="T38"/>
              <a:gd fmla="*/ 124 h 185" name="T39"/>
              <a:gd fmla="*/ 33 w 186" name="T40"/>
              <a:gd fmla="*/ 152 h 185" name="T41"/>
              <a:gd fmla="*/ 39 w 186" name="T42"/>
              <a:gd fmla="*/ 65 h 185" name="T43"/>
              <a:gd fmla="*/ 66 w 186" name="T44"/>
              <a:gd fmla="*/ 39 h 185" name="T45"/>
              <a:gd fmla="*/ 116 w 186" name="T46"/>
              <a:gd fmla="*/ 60 h 185" name="T47"/>
              <a:gd fmla="*/ 100 w 186" name="T48"/>
              <a:gd fmla="*/ 53 h 185" name="T49"/>
              <a:gd fmla="*/ 116 w 186" name="T50"/>
              <a:gd fmla="*/ 60 h 185" name="T51"/>
              <a:gd fmla="*/ 112 w 186" name="T52"/>
              <a:gd fmla="*/ 35 h 185" name="T53"/>
              <a:gd fmla="*/ 74 w 186" name="T54"/>
              <a:gd fmla="*/ 35 h 185" name="T55"/>
              <a:gd fmla="*/ 73 w 186" name="T56"/>
              <a:gd fmla="*/ 43 h 185" name="T57"/>
              <a:gd fmla="*/ 79 w 186" name="T58"/>
              <a:gd fmla="*/ 59 h 185" name="T59"/>
              <a:gd fmla="*/ 73 w 186" name="T60"/>
              <a:gd fmla="*/ 43 h 185" name="T61"/>
              <a:gd fmla="*/ 79 w 186" name="T62"/>
              <a:gd fmla="*/ 126 h 185" name="T63"/>
              <a:gd fmla="*/ 73 w 186" name="T64"/>
              <a:gd fmla="*/ 142 h 185" name="T65"/>
              <a:gd fmla="*/ 93 w 186" name="T66"/>
              <a:gd fmla="*/ 177 h 185" name="T67"/>
              <a:gd fmla="*/ 93 w 186" name="T68"/>
              <a:gd fmla="*/ 137 h 185" name="T69"/>
              <a:gd fmla="*/ 93 w 186" name="T70"/>
              <a:gd fmla="*/ 177 h 185" name="T71"/>
              <a:gd fmla="*/ 100 w 186" name="T72"/>
              <a:gd fmla="*/ 132 h 185" name="T73"/>
              <a:gd fmla="*/ 116 w 186" name="T74"/>
              <a:gd fmla="*/ 125 h 185" name="T75"/>
              <a:gd fmla="*/ 118 w 186" name="T76"/>
              <a:gd fmla="*/ 103 h 185" name="T77"/>
              <a:gd fmla="*/ 103 w 186" name="T78"/>
              <a:gd fmla="*/ 118 h 185" name="T79"/>
              <a:gd fmla="*/ 83 w 186" name="T80"/>
              <a:gd fmla="*/ 118 h 185" name="T81"/>
              <a:gd fmla="*/ 68 w 186" name="T82"/>
              <a:gd fmla="*/ 103 h 185" name="T83"/>
              <a:gd fmla="*/ 68 w 186" name="T84"/>
              <a:gd fmla="*/ 82 h 185" name="T85"/>
              <a:gd fmla="*/ 83 w 186" name="T86"/>
              <a:gd fmla="*/ 68 h 185" name="T87"/>
              <a:gd fmla="*/ 103 w 186" name="T88"/>
              <a:gd fmla="*/ 68 h 185" name="T89"/>
              <a:gd fmla="*/ 118 w 186" name="T90"/>
              <a:gd fmla="*/ 82 h 185" name="T91"/>
              <a:gd fmla="*/ 118 w 186" name="T92"/>
              <a:gd fmla="*/ 103 h 185" name="T93"/>
              <a:gd fmla="*/ 147 w 186" name="T94"/>
              <a:gd fmla="*/ 65 h 185" name="T95"/>
              <a:gd fmla="*/ 120 w 186" name="T96"/>
              <a:gd fmla="*/ 39 h 185" name="T97"/>
              <a:gd fmla="*/ 133 w 186" name="T98"/>
              <a:gd fmla="*/ 86 h 185" name="T99"/>
              <a:gd fmla="*/ 126 w 186" name="T100"/>
              <a:gd fmla="*/ 69 h 185" name="T101"/>
              <a:gd fmla="*/ 133 w 186" name="T102"/>
              <a:gd fmla="*/ 86 h 185" name="T103"/>
              <a:gd fmla="*/ 142 w 186" name="T104"/>
              <a:gd fmla="*/ 113 h 185" name="T105"/>
              <a:gd fmla="*/ 126 w 186" name="T106"/>
              <a:gd fmla="*/ 107 h 185" name="T107"/>
              <a:gd fmla="*/ 153 w 186" name="T108"/>
              <a:gd fmla="*/ 152 h 185" name="T109"/>
              <a:gd fmla="*/ 125 w 186" name="T110"/>
              <a:gd fmla="*/ 124 h 185" name="T111"/>
              <a:gd fmla="*/ 153 w 186" name="T112"/>
              <a:gd fmla="*/ 152 h 185" name="T113"/>
              <a:gd fmla="*/ 138 w 186" name="T114"/>
              <a:gd fmla="*/ 93 h 185" name="T115"/>
              <a:gd fmla="*/ 177 w 186" name="T116"/>
              <a:gd fmla="*/ 93 h 18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5" w="186">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a:p>
        </p:txBody>
      </p:sp>
      <p:sp>
        <p:nvSpPr>
          <p:cNvPr id="31" name="Oval 37"/>
          <p:cNvSpPr>
            <a:spLocks noChangeAspect="1"/>
          </p:cNvSpPr>
          <p:nvPr/>
        </p:nvSpPr>
        <p:spPr>
          <a:xfrm>
            <a:off x="7231482" y="4805153"/>
            <a:ext cx="680202" cy="68020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2" name="Freeform: Shape 36"/>
          <p:cNvSpPr/>
          <p:nvPr/>
        </p:nvSpPr>
        <p:spPr bwMode="auto">
          <a:xfrm>
            <a:off x="7416265" y="4989034"/>
            <a:ext cx="310639" cy="312443"/>
          </a:xfrm>
          <a:custGeom>
            <a:gdLst>
              <a:gd fmla="*/ 173 w 189" name="T0"/>
              <a:gd fmla="*/ 17 h 190" name="T1"/>
              <a:gd fmla="*/ 113 w 189" name="T2"/>
              <a:gd fmla="*/ 17 h 190" name="T3"/>
              <a:gd fmla="*/ 101 w 189" name="T4"/>
              <a:gd fmla="*/ 45 h 190" name="T5"/>
              <a:gd fmla="*/ 37 w 189" name="T6"/>
              <a:gd fmla="*/ 117 h 190" name="T7"/>
              <a:gd fmla="*/ 29 w 189" name="T8"/>
              <a:gd fmla="*/ 135 h 190" name="T9"/>
              <a:gd fmla="*/ 33 w 189" name="T10"/>
              <a:gd fmla="*/ 148 h 190" name="T11"/>
              <a:gd fmla="*/ 21 w 189" name="T12"/>
              <a:gd fmla="*/ 174 h 190" name="T13"/>
              <a:gd fmla="*/ 21 w 189" name="T14"/>
              <a:gd fmla="*/ 177 h 190" name="T15"/>
              <a:gd fmla="*/ 4 w 189" name="T16"/>
              <a:gd fmla="*/ 182 h 190" name="T17"/>
              <a:gd fmla="*/ 4 w 189" name="T18"/>
              <a:gd fmla="*/ 181 h 190" name="T19"/>
              <a:gd fmla="*/ 0 w 189" name="T20"/>
              <a:gd fmla="*/ 186 h 190" name="T21"/>
              <a:gd fmla="*/ 4 w 189" name="T22"/>
              <a:gd fmla="*/ 190 h 190" name="T23"/>
              <a:gd fmla="*/ 4 w 189" name="T24"/>
              <a:gd fmla="*/ 190 h 190" name="T25"/>
              <a:gd fmla="*/ 28 w 189" name="T26"/>
              <a:gd fmla="*/ 182 h 190" name="T27"/>
              <a:gd fmla="*/ 29 w 189" name="T28"/>
              <a:gd fmla="*/ 172 h 190" name="T29"/>
              <a:gd fmla="*/ 38 w 189" name="T30"/>
              <a:gd fmla="*/ 154 h 190" name="T31"/>
              <a:gd fmla="*/ 54 w 189" name="T32"/>
              <a:gd fmla="*/ 160 h 190" name="T33"/>
              <a:gd fmla="*/ 72 w 189" name="T34"/>
              <a:gd fmla="*/ 153 h 190" name="T35"/>
              <a:gd fmla="*/ 144 w 189" name="T36"/>
              <a:gd fmla="*/ 89 h 190" name="T37"/>
              <a:gd fmla="*/ 173 w 189" name="T38"/>
              <a:gd fmla="*/ 76 h 190" name="T39"/>
              <a:gd fmla="*/ 173 w 189" name="T40"/>
              <a:gd fmla="*/ 17 h 190" name="T41"/>
              <a:gd fmla="*/ 66 w 189" name="T42"/>
              <a:gd fmla="*/ 147 h 190" name="T43"/>
              <a:gd fmla="*/ 54 w 189" name="T44"/>
              <a:gd fmla="*/ 152 h 190" name="T45"/>
              <a:gd fmla="*/ 38 w 189" name="T46"/>
              <a:gd fmla="*/ 135 h 190" name="T47"/>
              <a:gd fmla="*/ 42 w 189" name="T48"/>
              <a:gd fmla="*/ 123 h 190" name="T49"/>
              <a:gd fmla="*/ 102 w 189" name="T50"/>
              <a:gd fmla="*/ 57 h 190" name="T51"/>
              <a:gd fmla="*/ 113 w 189" name="T52"/>
              <a:gd fmla="*/ 76 h 190" name="T53"/>
              <a:gd fmla="*/ 133 w 189" name="T54"/>
              <a:gd fmla="*/ 87 h 190" name="T55"/>
              <a:gd fmla="*/ 66 w 189" name="T56"/>
              <a:gd fmla="*/ 147 h 190" name="T57"/>
              <a:gd fmla="*/ 167 w 189" name="T58"/>
              <a:gd fmla="*/ 70 h 190" name="T59"/>
              <a:gd fmla="*/ 119 w 189" name="T60"/>
              <a:gd fmla="*/ 70 h 190" name="T61"/>
              <a:gd fmla="*/ 119 w 189" name="T62"/>
              <a:gd fmla="*/ 23 h 190" name="T63"/>
              <a:gd fmla="*/ 167 w 189" name="T64"/>
              <a:gd fmla="*/ 23 h 190" name="T65"/>
              <a:gd fmla="*/ 167 w 189" name="T66"/>
              <a:gd fmla="*/ 70 h 190" name="T67"/>
              <a:gd fmla="*/ 78 w 189" name="T68"/>
              <a:gd fmla="*/ 105 h 190" name="T69"/>
              <a:gd fmla="*/ 84 w 189" name="T70"/>
              <a:gd fmla="*/ 111 h 190" name="T71"/>
              <a:gd fmla="*/ 111 w 189" name="T72"/>
              <a:gd fmla="*/ 90 h 190" name="T73"/>
              <a:gd fmla="*/ 99 w 189" name="T74"/>
              <a:gd fmla="*/ 78 h 190" name="T75"/>
              <a:gd fmla="*/ 78 w 189" name="T76"/>
              <a:gd fmla="*/ 105 h 19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0" w="189">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anchor="ctr"/>
          <a:lstStyle/>
          <a:p>
            <a:pPr algn="ctr"/>
            <a:endParaRPr/>
          </a:p>
        </p:txBody>
      </p:sp>
      <p:sp>
        <p:nvSpPr>
          <p:cNvPr id="29" name="Oval 39"/>
          <p:cNvSpPr>
            <a:spLocks noChangeAspect="1"/>
          </p:cNvSpPr>
          <p:nvPr/>
        </p:nvSpPr>
        <p:spPr>
          <a:xfrm>
            <a:off x="4264833" y="4805153"/>
            <a:ext cx="680202" cy="68020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0" name="Freeform: Shape 40"/>
          <p:cNvSpPr/>
          <p:nvPr/>
        </p:nvSpPr>
        <p:spPr bwMode="auto">
          <a:xfrm>
            <a:off x="4508973" y="4995470"/>
            <a:ext cx="191923" cy="299935"/>
          </a:xfrm>
          <a:custGeom>
            <a:gdLst>
              <a:gd fmla="*/ 55 w 118" name="T0"/>
              <a:gd fmla="*/ 118 h 185" name="T1"/>
              <a:gd fmla="*/ 51 w 118" name="T2"/>
              <a:gd fmla="*/ 122 h 185" name="T3"/>
              <a:gd fmla="*/ 55 w 118" name="T4"/>
              <a:gd fmla="*/ 126 h 185" name="T5"/>
              <a:gd fmla="*/ 59 w 118" name="T6"/>
              <a:gd fmla="*/ 122 h 185" name="T7"/>
              <a:gd fmla="*/ 55 w 118" name="T8"/>
              <a:gd fmla="*/ 118 h 185" name="T9"/>
              <a:gd fmla="*/ 46 w 118" name="T10"/>
              <a:gd fmla="*/ 152 h 185" name="T11"/>
              <a:gd fmla="*/ 42 w 118" name="T12"/>
              <a:gd fmla="*/ 156 h 185" name="T13"/>
              <a:gd fmla="*/ 46 w 118" name="T14"/>
              <a:gd fmla="*/ 160 h 185" name="T15"/>
              <a:gd fmla="*/ 51 w 118" name="T16"/>
              <a:gd fmla="*/ 156 h 185" name="T17"/>
              <a:gd fmla="*/ 46 w 118" name="T18"/>
              <a:gd fmla="*/ 152 h 185" name="T19"/>
              <a:gd fmla="*/ 51 w 118" name="T20"/>
              <a:gd fmla="*/ 93 h 185" name="T21"/>
              <a:gd fmla="*/ 42 w 118" name="T22"/>
              <a:gd fmla="*/ 84 h 185" name="T23"/>
              <a:gd fmla="*/ 34 w 118" name="T24"/>
              <a:gd fmla="*/ 93 h 185" name="T25"/>
              <a:gd fmla="*/ 42 w 118" name="T26"/>
              <a:gd fmla="*/ 101 h 185" name="T27"/>
              <a:gd fmla="*/ 51 w 118" name="T28"/>
              <a:gd fmla="*/ 93 h 185" name="T29"/>
              <a:gd fmla="*/ 110 w 118" name="T30"/>
              <a:gd fmla="*/ 0 h 185" name="T31"/>
              <a:gd fmla="*/ 8 w 118" name="T32"/>
              <a:gd fmla="*/ 0 h 185" name="T33"/>
              <a:gd fmla="*/ 0 w 118" name="T34"/>
              <a:gd fmla="*/ 8 h 185" name="T35"/>
              <a:gd fmla="*/ 0 w 118" name="T36"/>
              <a:gd fmla="*/ 17 h 185" name="T37"/>
              <a:gd fmla="*/ 8 w 118" name="T38"/>
              <a:gd fmla="*/ 25 h 185" name="T39"/>
              <a:gd fmla="*/ 17 w 118" name="T40"/>
              <a:gd fmla="*/ 25 h 185" name="T41"/>
              <a:gd fmla="*/ 17 w 118" name="T42"/>
              <a:gd fmla="*/ 143 h 185" name="T43"/>
              <a:gd fmla="*/ 59 w 118" name="T44"/>
              <a:gd fmla="*/ 185 h 185" name="T45"/>
              <a:gd fmla="*/ 101 w 118" name="T46"/>
              <a:gd fmla="*/ 143 h 185" name="T47"/>
              <a:gd fmla="*/ 101 w 118" name="T48"/>
              <a:gd fmla="*/ 25 h 185" name="T49"/>
              <a:gd fmla="*/ 110 w 118" name="T50"/>
              <a:gd fmla="*/ 25 h 185" name="T51"/>
              <a:gd fmla="*/ 118 w 118" name="T52"/>
              <a:gd fmla="*/ 17 h 185" name="T53"/>
              <a:gd fmla="*/ 118 w 118" name="T54"/>
              <a:gd fmla="*/ 8 h 185" name="T55"/>
              <a:gd fmla="*/ 110 w 118" name="T56"/>
              <a:gd fmla="*/ 0 h 185" name="T57"/>
              <a:gd fmla="*/ 93 w 118" name="T58"/>
              <a:gd fmla="*/ 143 h 185" name="T59"/>
              <a:gd fmla="*/ 59 w 118" name="T60"/>
              <a:gd fmla="*/ 177 h 185" name="T61"/>
              <a:gd fmla="*/ 25 w 118" name="T62"/>
              <a:gd fmla="*/ 143 h 185" name="T63"/>
              <a:gd fmla="*/ 25 w 118" name="T64"/>
              <a:gd fmla="*/ 55 h 185" name="T65"/>
              <a:gd fmla="*/ 45 w 118" name="T66"/>
              <a:gd fmla="*/ 59 h 185" name="T67"/>
              <a:gd fmla="*/ 57 w 118" name="T68"/>
              <a:gd fmla="*/ 57 h 185" name="T69"/>
              <a:gd fmla="*/ 82 w 118" name="T70"/>
              <a:gd fmla="*/ 47 h 185" name="T71"/>
              <a:gd fmla="*/ 93 w 118" name="T72"/>
              <a:gd fmla="*/ 43 h 185" name="T73"/>
              <a:gd fmla="*/ 93 w 118" name="T74"/>
              <a:gd fmla="*/ 143 h 185" name="T75"/>
              <a:gd fmla="*/ 93 w 118" name="T76"/>
              <a:gd fmla="*/ 34 h 185" name="T77"/>
              <a:gd fmla="*/ 79 w 118" name="T78"/>
              <a:gd fmla="*/ 40 h 185" name="T79"/>
              <a:gd fmla="*/ 55 w 118" name="T80"/>
              <a:gd fmla="*/ 50 h 185" name="T81"/>
              <a:gd fmla="*/ 25 w 118" name="T82"/>
              <a:gd fmla="*/ 46 h 185" name="T83"/>
              <a:gd fmla="*/ 25 w 118" name="T84"/>
              <a:gd fmla="*/ 25 h 185" name="T85"/>
              <a:gd fmla="*/ 93 w 118" name="T86"/>
              <a:gd fmla="*/ 25 h 185" name="T87"/>
              <a:gd fmla="*/ 93 w 118" name="T88"/>
              <a:gd fmla="*/ 34 h 185" name="T89"/>
              <a:gd fmla="*/ 110 w 118" name="T90"/>
              <a:gd fmla="*/ 17 h 185" name="T91"/>
              <a:gd fmla="*/ 8 w 118" name="T92"/>
              <a:gd fmla="*/ 17 h 185" name="T93"/>
              <a:gd fmla="*/ 8 w 118" name="T94"/>
              <a:gd fmla="*/ 8 h 185" name="T95"/>
              <a:gd fmla="*/ 110 w 118" name="T96"/>
              <a:gd fmla="*/ 8 h 185" name="T97"/>
              <a:gd fmla="*/ 110 w 118" name="T98"/>
              <a:gd fmla="*/ 17 h 185" name="T99"/>
              <a:gd fmla="*/ 72 w 118" name="T100"/>
              <a:gd fmla="*/ 135 h 185" name="T101"/>
              <a:gd fmla="*/ 68 w 118" name="T102"/>
              <a:gd fmla="*/ 139 h 185" name="T103"/>
              <a:gd fmla="*/ 72 w 118" name="T104"/>
              <a:gd fmla="*/ 143 h 185" name="T105"/>
              <a:gd fmla="*/ 76 w 118" name="T106"/>
              <a:gd fmla="*/ 139 h 185" name="T107"/>
              <a:gd fmla="*/ 72 w 118" name="T108"/>
              <a:gd fmla="*/ 135 h 185" name="T109"/>
              <a:gd fmla="*/ 76 w 118" name="T110"/>
              <a:gd fmla="*/ 67 h 185" name="T111"/>
              <a:gd fmla="*/ 68 w 118" name="T112"/>
              <a:gd fmla="*/ 76 h 185" name="T113"/>
              <a:gd fmla="*/ 76 w 118" name="T114"/>
              <a:gd fmla="*/ 84 h 185" name="T115"/>
              <a:gd fmla="*/ 84 w 118" name="T116"/>
              <a:gd fmla="*/ 76 h 185" name="T117"/>
              <a:gd fmla="*/ 76 w 118" name="T118"/>
              <a:gd fmla="*/ 67 h 18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85" w="118">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bg1"/>
          </a:solidFill>
          <a:ln>
            <a:noFill/>
          </a:ln>
        </p:spPr>
        <p:txBody>
          <a:bodyPr anchor="ctr"/>
          <a:lstStyle/>
          <a:p>
            <a:pPr algn="ctr"/>
            <a:endParaRPr/>
          </a:p>
        </p:txBody>
      </p:sp>
      <p:grpSp>
        <p:nvGrpSpPr>
          <p:cNvPr id="60" name="组合 59"/>
          <p:cNvGrpSpPr/>
          <p:nvPr/>
        </p:nvGrpSpPr>
        <p:grpSpPr>
          <a:xfrm>
            <a:off x="8101885" y="1956166"/>
            <a:ext cx="2775857" cy="952294"/>
            <a:chOff x="8539843" y="2171125"/>
            <a:chExt cx="2775857" cy="952294"/>
          </a:xfrm>
        </p:grpSpPr>
        <p:sp>
          <p:nvSpPr>
            <p:cNvPr id="61" name="矩形 60"/>
            <p:cNvSpPr/>
            <p:nvPr/>
          </p:nvSpPr>
          <p:spPr>
            <a:xfrm>
              <a:off x="8539845" y="2514021"/>
              <a:ext cx="2775856" cy="60350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用户可以在投影仪或者计算机上进行演示也可以将文稿打印出来</a:t>
              </a:r>
            </a:p>
          </p:txBody>
        </p:sp>
        <p:sp>
          <p:nvSpPr>
            <p:cNvPr id="62" name="矩形 61"/>
            <p:cNvSpPr/>
            <p:nvPr/>
          </p:nvSpPr>
          <p:spPr>
            <a:xfrm>
              <a:off x="8539842" y="2171125"/>
              <a:ext cx="2164600" cy="42062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文字添加</a:t>
              </a:r>
            </a:p>
          </p:txBody>
        </p:sp>
      </p:grpSp>
      <p:grpSp>
        <p:nvGrpSpPr>
          <p:cNvPr id="63" name="组合 62"/>
          <p:cNvGrpSpPr/>
          <p:nvPr/>
        </p:nvGrpSpPr>
        <p:grpSpPr>
          <a:xfrm>
            <a:off x="8679934" y="3275825"/>
            <a:ext cx="2775857" cy="952294"/>
            <a:chOff x="8539843" y="2171125"/>
            <a:chExt cx="2775857" cy="952294"/>
          </a:xfrm>
        </p:grpSpPr>
        <p:sp>
          <p:nvSpPr>
            <p:cNvPr id="64" name="矩形 63"/>
            <p:cNvSpPr/>
            <p:nvPr/>
          </p:nvSpPr>
          <p:spPr>
            <a:xfrm>
              <a:off x="8539843" y="2514021"/>
              <a:ext cx="2775856" cy="60350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用户可以在投影仪或者计算机上进行演示也可以将文稿打印出来</a:t>
              </a:r>
            </a:p>
          </p:txBody>
        </p:sp>
        <p:sp>
          <p:nvSpPr>
            <p:cNvPr id="65" name="矩形 64"/>
            <p:cNvSpPr/>
            <p:nvPr/>
          </p:nvSpPr>
          <p:spPr>
            <a:xfrm>
              <a:off x="8539842" y="2171124"/>
              <a:ext cx="2164600" cy="42062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文字添加</a:t>
              </a:r>
            </a:p>
          </p:txBody>
        </p:sp>
      </p:grpSp>
      <p:grpSp>
        <p:nvGrpSpPr>
          <p:cNvPr id="66" name="组合 65"/>
          <p:cNvGrpSpPr/>
          <p:nvPr/>
        </p:nvGrpSpPr>
        <p:grpSpPr>
          <a:xfrm>
            <a:off x="8101885" y="4669107"/>
            <a:ext cx="2775857" cy="952294"/>
            <a:chOff x="8539843" y="2171125"/>
            <a:chExt cx="2775857" cy="952294"/>
          </a:xfrm>
        </p:grpSpPr>
        <p:sp>
          <p:nvSpPr>
            <p:cNvPr id="67" name="矩形 66"/>
            <p:cNvSpPr/>
            <p:nvPr/>
          </p:nvSpPr>
          <p:spPr>
            <a:xfrm>
              <a:off x="8539845" y="2514022"/>
              <a:ext cx="2775856" cy="60350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用户可以在投影仪或者计算机上进行演示也可以将文稿打印出来</a:t>
              </a:r>
            </a:p>
          </p:txBody>
        </p:sp>
        <p:sp>
          <p:nvSpPr>
            <p:cNvPr id="68" name="矩形 67"/>
            <p:cNvSpPr/>
            <p:nvPr/>
          </p:nvSpPr>
          <p:spPr>
            <a:xfrm>
              <a:off x="8539842" y="2171125"/>
              <a:ext cx="2164600" cy="42062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文字添加</a:t>
              </a:r>
            </a:p>
          </p:txBody>
        </p:sp>
      </p:grpSp>
      <p:grpSp>
        <p:nvGrpSpPr>
          <p:cNvPr id="69" name="组合 68"/>
          <p:cNvGrpSpPr/>
          <p:nvPr/>
        </p:nvGrpSpPr>
        <p:grpSpPr>
          <a:xfrm>
            <a:off x="1298775" y="1956166"/>
            <a:ext cx="2775856" cy="952294"/>
            <a:chOff x="8539844" y="2171125"/>
            <a:chExt cx="2775856" cy="952294"/>
          </a:xfrm>
        </p:grpSpPr>
        <p:sp>
          <p:nvSpPr>
            <p:cNvPr id="70" name="矩形 69"/>
            <p:cNvSpPr/>
            <p:nvPr/>
          </p:nvSpPr>
          <p:spPr>
            <a:xfrm>
              <a:off x="8539844" y="2514021"/>
              <a:ext cx="2775856"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用户可以在投影仪或者计算机上进行演示也可以将文稿打印出来</a:t>
              </a:r>
            </a:p>
          </p:txBody>
        </p:sp>
        <p:sp>
          <p:nvSpPr>
            <p:cNvPr id="71" name="矩形 70"/>
            <p:cNvSpPr/>
            <p:nvPr/>
          </p:nvSpPr>
          <p:spPr>
            <a:xfrm>
              <a:off x="9151100" y="2171125"/>
              <a:ext cx="2164600"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文字添加</a:t>
              </a:r>
            </a:p>
          </p:txBody>
        </p:sp>
      </p:grpSp>
      <p:grpSp>
        <p:nvGrpSpPr>
          <p:cNvPr id="72" name="组合 71"/>
          <p:cNvGrpSpPr/>
          <p:nvPr/>
        </p:nvGrpSpPr>
        <p:grpSpPr>
          <a:xfrm>
            <a:off x="1298775" y="4669107"/>
            <a:ext cx="2775856" cy="952294"/>
            <a:chOff x="8539844" y="2171125"/>
            <a:chExt cx="2775856" cy="952294"/>
          </a:xfrm>
        </p:grpSpPr>
        <p:sp>
          <p:nvSpPr>
            <p:cNvPr id="73" name="矩形 72"/>
            <p:cNvSpPr/>
            <p:nvPr/>
          </p:nvSpPr>
          <p:spPr>
            <a:xfrm>
              <a:off x="8539844" y="2514022"/>
              <a:ext cx="2775856"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用户可以在投影仪或者计算机上进行演示也可以将文稿打印出来</a:t>
              </a:r>
            </a:p>
          </p:txBody>
        </p:sp>
        <p:sp>
          <p:nvSpPr>
            <p:cNvPr id="74" name="矩形 73"/>
            <p:cNvSpPr/>
            <p:nvPr/>
          </p:nvSpPr>
          <p:spPr>
            <a:xfrm>
              <a:off x="9151100" y="2171125"/>
              <a:ext cx="2164600"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文字添加</a:t>
              </a:r>
            </a:p>
          </p:txBody>
        </p:sp>
      </p:grpSp>
      <p:grpSp>
        <p:nvGrpSpPr>
          <p:cNvPr id="75" name="组合 74"/>
          <p:cNvGrpSpPr/>
          <p:nvPr/>
        </p:nvGrpSpPr>
        <p:grpSpPr>
          <a:xfrm>
            <a:off x="736199" y="3299134"/>
            <a:ext cx="2775856" cy="952294"/>
            <a:chOff x="8539844" y="2171125"/>
            <a:chExt cx="2775856" cy="952294"/>
          </a:xfrm>
        </p:grpSpPr>
        <p:sp>
          <p:nvSpPr>
            <p:cNvPr id="76" name="矩形 75"/>
            <p:cNvSpPr/>
            <p:nvPr/>
          </p:nvSpPr>
          <p:spPr>
            <a:xfrm>
              <a:off x="8539844" y="2514022"/>
              <a:ext cx="2775856"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用户可以在投影仪或者计算机上进行演示也可以将文稿打印出来</a:t>
              </a:r>
            </a:p>
          </p:txBody>
        </p:sp>
        <p:sp>
          <p:nvSpPr>
            <p:cNvPr id="77" name="矩形 76"/>
            <p:cNvSpPr/>
            <p:nvPr/>
          </p:nvSpPr>
          <p:spPr>
            <a:xfrm>
              <a:off x="9151100" y="2171125"/>
              <a:ext cx="2164600"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文字添加</a:t>
              </a:r>
            </a:p>
          </p:txBody>
        </p:sp>
      </p:grpSp>
      <p:pic>
        <p:nvPicPr>
          <p:cNvPr id="79" name="图片 78"/>
          <p:cNvPicPr>
            <a:picLocks noChangeAspect="1"/>
          </p:cNvPicPr>
          <p:nvPr/>
        </p:nvPicPr>
        <p:blipFill>
          <a:blip r:embed="rId3"/>
          <a:stretch>
            <a:fillRect/>
          </a:stretch>
        </p:blipFill>
        <p:spPr>
          <a:xfrm rot="16200000">
            <a:off x="145169" y="-145167"/>
            <a:ext cx="1268414" cy="1558750"/>
          </a:xfrm>
          <a:prstGeom prst="rect">
            <a:avLst/>
          </a:prstGeom>
        </p:spPr>
      </p:pic>
      <p:grpSp>
        <p:nvGrpSpPr>
          <p:cNvPr id="80" name="组合 79"/>
          <p:cNvGrpSpPr/>
          <p:nvPr/>
        </p:nvGrpSpPr>
        <p:grpSpPr>
          <a:xfrm>
            <a:off x="1785305" y="394109"/>
            <a:ext cx="4440139" cy="712314"/>
            <a:chOff x="1451102" y="1713400"/>
            <a:chExt cx="4440139" cy="712314"/>
          </a:xfrm>
        </p:grpSpPr>
        <p:grpSp>
          <p:nvGrpSpPr>
            <p:cNvPr id="81" name="组合 80"/>
            <p:cNvGrpSpPr/>
            <p:nvPr/>
          </p:nvGrpSpPr>
          <p:grpSpPr>
            <a:xfrm>
              <a:off x="1451102" y="1713400"/>
              <a:ext cx="2998505" cy="535920"/>
              <a:chOff x="5906988" y="1931114"/>
              <a:chExt cx="2998505" cy="535920"/>
            </a:xfrm>
          </p:grpSpPr>
          <p:sp>
            <p:nvSpPr>
              <p:cNvPr id="83" name="矩形 82"/>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z="2800">
                    <a:solidFill>
                      <a:schemeClr val="accent6"/>
                    </a:solidFill>
                  </a:rPr>
                  <a:t>活动总体思路</a:t>
                </a:r>
              </a:p>
            </p:txBody>
          </p:sp>
          <p:sp>
            <p:nvSpPr>
              <p:cNvPr id="84" name="矩形 83"/>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01.</a:t>
                </a:r>
              </a:p>
            </p:txBody>
          </p:sp>
        </p:grpSp>
        <p:sp>
          <p:nvSpPr>
            <p:cNvPr id="82" name="文本框 81"/>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2190199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p:cTn dur="500" fill="hold" id="13"/>
                                        <p:tgtEl>
                                          <p:spTgt spid="35"/>
                                        </p:tgtEl>
                                        <p:attrNameLst>
                                          <p:attrName>ppt_w</p:attrName>
                                        </p:attrNameLst>
                                      </p:cBhvr>
                                      <p:tavLst>
                                        <p:tav tm="0">
                                          <p:val>
                                            <p:fltVal val="0"/>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animEffect filter="fade" transition="in">
                                      <p:cBhvr>
                                        <p:cTn dur="500" id="15"/>
                                        <p:tgtEl>
                                          <p:spTgt spid="35"/>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36"/>
                                        </p:tgtEl>
                                        <p:attrNameLst>
                                          <p:attrName>style.visibility</p:attrName>
                                        </p:attrNameLst>
                                      </p:cBhvr>
                                      <p:to>
                                        <p:strVal val="visible"/>
                                      </p:to>
                                    </p:set>
                                    <p:anim calcmode="lin" valueType="num">
                                      <p:cBhvr>
                                        <p:cTn dur="500" fill="hold" id="18"/>
                                        <p:tgtEl>
                                          <p:spTgt spid="36"/>
                                        </p:tgtEl>
                                        <p:attrNameLst>
                                          <p:attrName>ppt_w</p:attrName>
                                        </p:attrNameLst>
                                      </p:cBhvr>
                                      <p:tavLst>
                                        <p:tav tm="0">
                                          <p:val>
                                            <p:fltVal val="0"/>
                                          </p:val>
                                        </p:tav>
                                        <p:tav tm="100000">
                                          <p:val>
                                            <p:strVal val="#ppt_w"/>
                                          </p:val>
                                        </p:tav>
                                      </p:tavLst>
                                    </p:anim>
                                    <p:anim calcmode="lin" valueType="num">
                                      <p:cBhvr>
                                        <p:cTn dur="500" fill="hold" id="19"/>
                                        <p:tgtEl>
                                          <p:spTgt spid="36"/>
                                        </p:tgtEl>
                                        <p:attrNameLst>
                                          <p:attrName>ppt_h</p:attrName>
                                        </p:attrNameLst>
                                      </p:cBhvr>
                                      <p:tavLst>
                                        <p:tav tm="0">
                                          <p:val>
                                            <p:fltVal val="0"/>
                                          </p:val>
                                        </p:tav>
                                        <p:tav tm="100000">
                                          <p:val>
                                            <p:strVal val="#ppt_h"/>
                                          </p:val>
                                        </p:tav>
                                      </p:tavLst>
                                    </p:anim>
                                    <p:animEffect filter="fade" transition="in">
                                      <p:cBhvr>
                                        <p:cTn dur="500" id="20"/>
                                        <p:tgtEl>
                                          <p:spTgt spid="36"/>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p:cTn dur="500" fill="hold" id="23"/>
                                        <p:tgtEl>
                                          <p:spTgt spid="33"/>
                                        </p:tgtEl>
                                        <p:attrNameLst>
                                          <p:attrName>ppt_w</p:attrName>
                                        </p:attrNameLst>
                                      </p:cBhvr>
                                      <p:tavLst>
                                        <p:tav tm="0">
                                          <p:val>
                                            <p:fltVal val="0"/>
                                          </p:val>
                                        </p:tav>
                                        <p:tav tm="100000">
                                          <p:val>
                                            <p:strVal val="#ppt_w"/>
                                          </p:val>
                                        </p:tav>
                                      </p:tavLst>
                                    </p:anim>
                                    <p:anim calcmode="lin" valueType="num">
                                      <p:cBhvr>
                                        <p:cTn dur="500" fill="hold" id="24"/>
                                        <p:tgtEl>
                                          <p:spTgt spid="33"/>
                                        </p:tgtEl>
                                        <p:attrNameLst>
                                          <p:attrName>ppt_h</p:attrName>
                                        </p:attrNameLst>
                                      </p:cBhvr>
                                      <p:tavLst>
                                        <p:tav tm="0">
                                          <p:val>
                                            <p:fltVal val="0"/>
                                          </p:val>
                                        </p:tav>
                                        <p:tav tm="100000">
                                          <p:val>
                                            <p:strVal val="#ppt_h"/>
                                          </p:val>
                                        </p:tav>
                                      </p:tavLst>
                                    </p:anim>
                                    <p:animEffect filter="fade" transition="in">
                                      <p:cBhvr>
                                        <p:cTn dur="500" id="25"/>
                                        <p:tgtEl>
                                          <p:spTgt spid="33"/>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p:cTn dur="500" fill="hold" id="28"/>
                                        <p:tgtEl>
                                          <p:spTgt spid="34"/>
                                        </p:tgtEl>
                                        <p:attrNameLst>
                                          <p:attrName>ppt_w</p:attrName>
                                        </p:attrNameLst>
                                      </p:cBhvr>
                                      <p:tavLst>
                                        <p:tav tm="0">
                                          <p:val>
                                            <p:fltVal val="0"/>
                                          </p:val>
                                        </p:tav>
                                        <p:tav tm="100000">
                                          <p:val>
                                            <p:strVal val="#ppt_w"/>
                                          </p:val>
                                        </p:tav>
                                      </p:tavLst>
                                    </p:anim>
                                    <p:anim calcmode="lin" valueType="num">
                                      <p:cBhvr>
                                        <p:cTn dur="500" fill="hold" id="29"/>
                                        <p:tgtEl>
                                          <p:spTgt spid="34"/>
                                        </p:tgtEl>
                                        <p:attrNameLst>
                                          <p:attrName>ppt_h</p:attrName>
                                        </p:attrNameLst>
                                      </p:cBhvr>
                                      <p:tavLst>
                                        <p:tav tm="0">
                                          <p:val>
                                            <p:fltVal val="0"/>
                                          </p:val>
                                        </p:tav>
                                        <p:tav tm="100000">
                                          <p:val>
                                            <p:strVal val="#ppt_h"/>
                                          </p:val>
                                        </p:tav>
                                      </p:tavLst>
                                    </p:anim>
                                    <p:animEffect filter="fade" transition="in">
                                      <p:cBhvr>
                                        <p:cTn dur="500" id="30"/>
                                        <p:tgtEl>
                                          <p:spTgt spid="34"/>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9"/>
                                        </p:tgtEl>
                                        <p:attrNameLst>
                                          <p:attrName>style.visibility</p:attrName>
                                        </p:attrNameLst>
                                      </p:cBhvr>
                                      <p:to>
                                        <p:strVal val="visible"/>
                                      </p:to>
                                    </p:set>
                                    <p:anim calcmode="lin" valueType="num">
                                      <p:cBhvr>
                                        <p:cTn dur="500" fill="hold" id="33"/>
                                        <p:tgtEl>
                                          <p:spTgt spid="29"/>
                                        </p:tgtEl>
                                        <p:attrNameLst>
                                          <p:attrName>ppt_w</p:attrName>
                                        </p:attrNameLst>
                                      </p:cBhvr>
                                      <p:tavLst>
                                        <p:tav tm="0">
                                          <p:val>
                                            <p:fltVal val="0"/>
                                          </p:val>
                                        </p:tav>
                                        <p:tav tm="100000">
                                          <p:val>
                                            <p:strVal val="#ppt_w"/>
                                          </p:val>
                                        </p:tav>
                                      </p:tavLst>
                                    </p:anim>
                                    <p:anim calcmode="lin" valueType="num">
                                      <p:cBhvr>
                                        <p:cTn dur="500" fill="hold" id="34"/>
                                        <p:tgtEl>
                                          <p:spTgt spid="29"/>
                                        </p:tgtEl>
                                        <p:attrNameLst>
                                          <p:attrName>ppt_h</p:attrName>
                                        </p:attrNameLst>
                                      </p:cBhvr>
                                      <p:tavLst>
                                        <p:tav tm="0">
                                          <p:val>
                                            <p:fltVal val="0"/>
                                          </p:val>
                                        </p:tav>
                                        <p:tav tm="100000">
                                          <p:val>
                                            <p:strVal val="#ppt_h"/>
                                          </p:val>
                                        </p:tav>
                                      </p:tavLst>
                                    </p:anim>
                                    <p:animEffect filter="fade" transition="in">
                                      <p:cBhvr>
                                        <p:cTn dur="500" id="35"/>
                                        <p:tgtEl>
                                          <p:spTgt spid="29"/>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30"/>
                                        </p:tgtEl>
                                        <p:attrNameLst>
                                          <p:attrName>style.visibility</p:attrName>
                                        </p:attrNameLst>
                                      </p:cBhvr>
                                      <p:to>
                                        <p:strVal val="visible"/>
                                      </p:to>
                                    </p:set>
                                    <p:anim calcmode="lin" valueType="num">
                                      <p:cBhvr>
                                        <p:cTn dur="500" fill="hold" id="38"/>
                                        <p:tgtEl>
                                          <p:spTgt spid="30"/>
                                        </p:tgtEl>
                                        <p:attrNameLst>
                                          <p:attrName>ppt_w</p:attrName>
                                        </p:attrNameLst>
                                      </p:cBhvr>
                                      <p:tavLst>
                                        <p:tav tm="0">
                                          <p:val>
                                            <p:fltVal val="0"/>
                                          </p:val>
                                        </p:tav>
                                        <p:tav tm="100000">
                                          <p:val>
                                            <p:strVal val="#ppt_w"/>
                                          </p:val>
                                        </p:tav>
                                      </p:tavLst>
                                    </p:anim>
                                    <p:anim calcmode="lin" valueType="num">
                                      <p:cBhvr>
                                        <p:cTn dur="500" fill="hold" id="39"/>
                                        <p:tgtEl>
                                          <p:spTgt spid="30"/>
                                        </p:tgtEl>
                                        <p:attrNameLst>
                                          <p:attrName>ppt_h</p:attrName>
                                        </p:attrNameLst>
                                      </p:cBhvr>
                                      <p:tavLst>
                                        <p:tav tm="0">
                                          <p:val>
                                            <p:fltVal val="0"/>
                                          </p:val>
                                        </p:tav>
                                        <p:tav tm="100000">
                                          <p:val>
                                            <p:strVal val="#ppt_h"/>
                                          </p:val>
                                        </p:tav>
                                      </p:tavLst>
                                    </p:anim>
                                    <p:animEffect filter="fade" transition="in">
                                      <p:cBhvr>
                                        <p:cTn dur="500" id="40"/>
                                        <p:tgtEl>
                                          <p:spTgt spid="30"/>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p:cTn dur="500" fill="hold" id="43"/>
                                        <p:tgtEl>
                                          <p:spTgt spid="39"/>
                                        </p:tgtEl>
                                        <p:attrNameLst>
                                          <p:attrName>ppt_w</p:attrName>
                                        </p:attrNameLst>
                                      </p:cBhvr>
                                      <p:tavLst>
                                        <p:tav tm="0">
                                          <p:val>
                                            <p:fltVal val="0"/>
                                          </p:val>
                                        </p:tav>
                                        <p:tav tm="100000">
                                          <p:val>
                                            <p:strVal val="#ppt_w"/>
                                          </p:val>
                                        </p:tav>
                                      </p:tavLst>
                                    </p:anim>
                                    <p:anim calcmode="lin" valueType="num">
                                      <p:cBhvr>
                                        <p:cTn dur="500" fill="hold" id="44"/>
                                        <p:tgtEl>
                                          <p:spTgt spid="39"/>
                                        </p:tgtEl>
                                        <p:attrNameLst>
                                          <p:attrName>ppt_h</p:attrName>
                                        </p:attrNameLst>
                                      </p:cBhvr>
                                      <p:tavLst>
                                        <p:tav tm="0">
                                          <p:val>
                                            <p:fltVal val="0"/>
                                          </p:val>
                                        </p:tav>
                                        <p:tav tm="100000">
                                          <p:val>
                                            <p:strVal val="#ppt_h"/>
                                          </p:val>
                                        </p:tav>
                                      </p:tavLst>
                                    </p:anim>
                                    <p:animEffect filter="fade" transition="in">
                                      <p:cBhvr>
                                        <p:cTn dur="500" id="45"/>
                                        <p:tgtEl>
                                          <p:spTgt spid="39"/>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40"/>
                                        </p:tgtEl>
                                        <p:attrNameLst>
                                          <p:attrName>style.visibility</p:attrName>
                                        </p:attrNameLst>
                                      </p:cBhvr>
                                      <p:to>
                                        <p:strVal val="visible"/>
                                      </p:to>
                                    </p:set>
                                    <p:anim calcmode="lin" valueType="num">
                                      <p:cBhvr>
                                        <p:cTn dur="500" fill="hold" id="48"/>
                                        <p:tgtEl>
                                          <p:spTgt spid="40"/>
                                        </p:tgtEl>
                                        <p:attrNameLst>
                                          <p:attrName>ppt_w</p:attrName>
                                        </p:attrNameLst>
                                      </p:cBhvr>
                                      <p:tavLst>
                                        <p:tav tm="0">
                                          <p:val>
                                            <p:fltVal val="0"/>
                                          </p:val>
                                        </p:tav>
                                        <p:tav tm="100000">
                                          <p:val>
                                            <p:strVal val="#ppt_w"/>
                                          </p:val>
                                        </p:tav>
                                      </p:tavLst>
                                    </p:anim>
                                    <p:anim calcmode="lin" valueType="num">
                                      <p:cBhvr>
                                        <p:cTn dur="500" fill="hold" id="49"/>
                                        <p:tgtEl>
                                          <p:spTgt spid="40"/>
                                        </p:tgtEl>
                                        <p:attrNameLst>
                                          <p:attrName>ppt_h</p:attrName>
                                        </p:attrNameLst>
                                      </p:cBhvr>
                                      <p:tavLst>
                                        <p:tav tm="0">
                                          <p:val>
                                            <p:fltVal val="0"/>
                                          </p:val>
                                        </p:tav>
                                        <p:tav tm="100000">
                                          <p:val>
                                            <p:strVal val="#ppt_h"/>
                                          </p:val>
                                        </p:tav>
                                      </p:tavLst>
                                    </p:anim>
                                    <p:animEffect filter="fade" transition="in">
                                      <p:cBhvr>
                                        <p:cTn dur="500" id="50"/>
                                        <p:tgtEl>
                                          <p:spTgt spid="40"/>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p:cTn dur="500" fill="hold" id="53"/>
                                        <p:tgtEl>
                                          <p:spTgt spid="37"/>
                                        </p:tgtEl>
                                        <p:attrNameLst>
                                          <p:attrName>ppt_w</p:attrName>
                                        </p:attrNameLst>
                                      </p:cBhvr>
                                      <p:tavLst>
                                        <p:tav tm="0">
                                          <p:val>
                                            <p:fltVal val="0"/>
                                          </p:val>
                                        </p:tav>
                                        <p:tav tm="100000">
                                          <p:val>
                                            <p:strVal val="#ppt_w"/>
                                          </p:val>
                                        </p:tav>
                                      </p:tavLst>
                                    </p:anim>
                                    <p:anim calcmode="lin" valueType="num">
                                      <p:cBhvr>
                                        <p:cTn dur="500" fill="hold" id="54"/>
                                        <p:tgtEl>
                                          <p:spTgt spid="37"/>
                                        </p:tgtEl>
                                        <p:attrNameLst>
                                          <p:attrName>ppt_h</p:attrName>
                                        </p:attrNameLst>
                                      </p:cBhvr>
                                      <p:tavLst>
                                        <p:tav tm="0">
                                          <p:val>
                                            <p:fltVal val="0"/>
                                          </p:val>
                                        </p:tav>
                                        <p:tav tm="100000">
                                          <p:val>
                                            <p:strVal val="#ppt_h"/>
                                          </p:val>
                                        </p:tav>
                                      </p:tavLst>
                                    </p:anim>
                                    <p:animEffect filter="fade" transition="in">
                                      <p:cBhvr>
                                        <p:cTn dur="500" id="55"/>
                                        <p:tgtEl>
                                          <p:spTgt spid="37"/>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38"/>
                                        </p:tgtEl>
                                        <p:attrNameLst>
                                          <p:attrName>style.visibility</p:attrName>
                                        </p:attrNameLst>
                                      </p:cBhvr>
                                      <p:to>
                                        <p:strVal val="visible"/>
                                      </p:to>
                                    </p:set>
                                    <p:anim calcmode="lin" valueType="num">
                                      <p:cBhvr>
                                        <p:cTn dur="500" fill="hold" id="58"/>
                                        <p:tgtEl>
                                          <p:spTgt spid="38"/>
                                        </p:tgtEl>
                                        <p:attrNameLst>
                                          <p:attrName>ppt_w</p:attrName>
                                        </p:attrNameLst>
                                      </p:cBhvr>
                                      <p:tavLst>
                                        <p:tav tm="0">
                                          <p:val>
                                            <p:fltVal val="0"/>
                                          </p:val>
                                        </p:tav>
                                        <p:tav tm="100000">
                                          <p:val>
                                            <p:strVal val="#ppt_w"/>
                                          </p:val>
                                        </p:tav>
                                      </p:tavLst>
                                    </p:anim>
                                    <p:anim calcmode="lin" valueType="num">
                                      <p:cBhvr>
                                        <p:cTn dur="500" fill="hold" id="59"/>
                                        <p:tgtEl>
                                          <p:spTgt spid="38"/>
                                        </p:tgtEl>
                                        <p:attrNameLst>
                                          <p:attrName>ppt_h</p:attrName>
                                        </p:attrNameLst>
                                      </p:cBhvr>
                                      <p:tavLst>
                                        <p:tav tm="0">
                                          <p:val>
                                            <p:fltVal val="0"/>
                                          </p:val>
                                        </p:tav>
                                        <p:tav tm="100000">
                                          <p:val>
                                            <p:strVal val="#ppt_h"/>
                                          </p:val>
                                        </p:tav>
                                      </p:tavLst>
                                    </p:anim>
                                    <p:animEffect filter="fade" transition="in">
                                      <p:cBhvr>
                                        <p:cTn dur="500" id="60"/>
                                        <p:tgtEl>
                                          <p:spTgt spid="38"/>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31"/>
                                        </p:tgtEl>
                                        <p:attrNameLst>
                                          <p:attrName>style.visibility</p:attrName>
                                        </p:attrNameLst>
                                      </p:cBhvr>
                                      <p:to>
                                        <p:strVal val="visible"/>
                                      </p:to>
                                    </p:set>
                                    <p:anim calcmode="lin" valueType="num">
                                      <p:cBhvr>
                                        <p:cTn dur="500" fill="hold" id="63"/>
                                        <p:tgtEl>
                                          <p:spTgt spid="31"/>
                                        </p:tgtEl>
                                        <p:attrNameLst>
                                          <p:attrName>ppt_w</p:attrName>
                                        </p:attrNameLst>
                                      </p:cBhvr>
                                      <p:tavLst>
                                        <p:tav tm="0">
                                          <p:val>
                                            <p:fltVal val="0"/>
                                          </p:val>
                                        </p:tav>
                                        <p:tav tm="100000">
                                          <p:val>
                                            <p:strVal val="#ppt_w"/>
                                          </p:val>
                                        </p:tav>
                                      </p:tavLst>
                                    </p:anim>
                                    <p:anim calcmode="lin" valueType="num">
                                      <p:cBhvr>
                                        <p:cTn dur="500" fill="hold" id="64"/>
                                        <p:tgtEl>
                                          <p:spTgt spid="31"/>
                                        </p:tgtEl>
                                        <p:attrNameLst>
                                          <p:attrName>ppt_h</p:attrName>
                                        </p:attrNameLst>
                                      </p:cBhvr>
                                      <p:tavLst>
                                        <p:tav tm="0">
                                          <p:val>
                                            <p:fltVal val="0"/>
                                          </p:val>
                                        </p:tav>
                                        <p:tav tm="100000">
                                          <p:val>
                                            <p:strVal val="#ppt_h"/>
                                          </p:val>
                                        </p:tav>
                                      </p:tavLst>
                                    </p:anim>
                                    <p:animEffect filter="fade" transition="in">
                                      <p:cBhvr>
                                        <p:cTn dur="500" id="65"/>
                                        <p:tgtEl>
                                          <p:spTgt spid="31"/>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32"/>
                                        </p:tgtEl>
                                        <p:attrNameLst>
                                          <p:attrName>style.visibility</p:attrName>
                                        </p:attrNameLst>
                                      </p:cBhvr>
                                      <p:to>
                                        <p:strVal val="visible"/>
                                      </p:to>
                                    </p:set>
                                    <p:anim calcmode="lin" valueType="num">
                                      <p:cBhvr>
                                        <p:cTn dur="500" fill="hold" id="68"/>
                                        <p:tgtEl>
                                          <p:spTgt spid="32"/>
                                        </p:tgtEl>
                                        <p:attrNameLst>
                                          <p:attrName>ppt_w</p:attrName>
                                        </p:attrNameLst>
                                      </p:cBhvr>
                                      <p:tavLst>
                                        <p:tav tm="0">
                                          <p:val>
                                            <p:fltVal val="0"/>
                                          </p:val>
                                        </p:tav>
                                        <p:tav tm="100000">
                                          <p:val>
                                            <p:strVal val="#ppt_w"/>
                                          </p:val>
                                        </p:tav>
                                      </p:tavLst>
                                    </p:anim>
                                    <p:anim calcmode="lin" valueType="num">
                                      <p:cBhvr>
                                        <p:cTn dur="500" fill="hold" id="69"/>
                                        <p:tgtEl>
                                          <p:spTgt spid="32"/>
                                        </p:tgtEl>
                                        <p:attrNameLst>
                                          <p:attrName>ppt_h</p:attrName>
                                        </p:attrNameLst>
                                      </p:cBhvr>
                                      <p:tavLst>
                                        <p:tav tm="0">
                                          <p:val>
                                            <p:fltVal val="0"/>
                                          </p:val>
                                        </p:tav>
                                        <p:tav tm="100000">
                                          <p:val>
                                            <p:strVal val="#ppt_h"/>
                                          </p:val>
                                        </p:tav>
                                      </p:tavLst>
                                    </p:anim>
                                    <p:animEffect filter="fade" transition="in">
                                      <p:cBhvr>
                                        <p:cTn dur="500" id="70"/>
                                        <p:tgtEl>
                                          <p:spTgt spid="32"/>
                                        </p:tgtEl>
                                      </p:cBhvr>
                                    </p:animEffect>
                                  </p:childTnLst>
                                </p:cTn>
                              </p:par>
                            </p:childTnLst>
                          </p:cTn>
                        </p:par>
                        <p:par>
                          <p:cTn fill="hold" id="71" nodeType="afterGroup">
                            <p:stCondLst>
                              <p:cond delay="1500"/>
                            </p:stCondLst>
                            <p:childTnLst>
                              <p:par>
                                <p:cTn decel="100000" fill="hold" id="72" nodeType="afterEffect" presetClass="entr" presetID="2" presetSubtype="8">
                                  <p:stCondLst>
                                    <p:cond delay="0"/>
                                  </p:stCondLst>
                                  <p:childTnLst>
                                    <p:set>
                                      <p:cBhvr>
                                        <p:cTn dur="1" fill="hold" id="73">
                                          <p:stCondLst>
                                            <p:cond delay="0"/>
                                          </p:stCondLst>
                                        </p:cTn>
                                        <p:tgtEl>
                                          <p:spTgt spid="69"/>
                                        </p:tgtEl>
                                        <p:attrNameLst>
                                          <p:attrName>style.visibility</p:attrName>
                                        </p:attrNameLst>
                                      </p:cBhvr>
                                      <p:to>
                                        <p:strVal val="visible"/>
                                      </p:to>
                                    </p:set>
                                    <p:anim calcmode="lin" valueType="num">
                                      <p:cBhvr additive="base">
                                        <p:cTn dur="1000" fill="hold" id="74"/>
                                        <p:tgtEl>
                                          <p:spTgt spid="69"/>
                                        </p:tgtEl>
                                        <p:attrNameLst>
                                          <p:attrName>ppt_x</p:attrName>
                                        </p:attrNameLst>
                                      </p:cBhvr>
                                      <p:tavLst>
                                        <p:tav tm="0">
                                          <p:val>
                                            <p:strVal val="0-#ppt_w/2"/>
                                          </p:val>
                                        </p:tav>
                                        <p:tav tm="100000">
                                          <p:val>
                                            <p:strVal val="#ppt_x"/>
                                          </p:val>
                                        </p:tav>
                                      </p:tavLst>
                                    </p:anim>
                                    <p:anim calcmode="lin" valueType="num">
                                      <p:cBhvr additive="base">
                                        <p:cTn dur="1000" fill="hold" id="75"/>
                                        <p:tgtEl>
                                          <p:spTgt spid="69"/>
                                        </p:tgtEl>
                                        <p:attrNameLst>
                                          <p:attrName>ppt_y</p:attrName>
                                        </p:attrNameLst>
                                      </p:cBhvr>
                                      <p:tavLst>
                                        <p:tav tm="0">
                                          <p:val>
                                            <p:strVal val="#ppt_y"/>
                                          </p:val>
                                        </p:tav>
                                        <p:tav tm="100000">
                                          <p:val>
                                            <p:strVal val="#ppt_y"/>
                                          </p:val>
                                        </p:tav>
                                      </p:tavLst>
                                    </p:anim>
                                  </p:childTnLst>
                                </p:cTn>
                              </p:par>
                              <p:par>
                                <p:cTn decel="100000" fill="hold" id="76" nodeType="withEffect" presetClass="entr" presetID="2" presetSubtype="8">
                                  <p:stCondLst>
                                    <p:cond delay="0"/>
                                  </p:stCondLst>
                                  <p:childTnLst>
                                    <p:set>
                                      <p:cBhvr>
                                        <p:cTn dur="1" fill="hold" id="77">
                                          <p:stCondLst>
                                            <p:cond delay="0"/>
                                          </p:stCondLst>
                                        </p:cTn>
                                        <p:tgtEl>
                                          <p:spTgt spid="75"/>
                                        </p:tgtEl>
                                        <p:attrNameLst>
                                          <p:attrName>style.visibility</p:attrName>
                                        </p:attrNameLst>
                                      </p:cBhvr>
                                      <p:to>
                                        <p:strVal val="visible"/>
                                      </p:to>
                                    </p:set>
                                    <p:anim calcmode="lin" valueType="num">
                                      <p:cBhvr additive="base">
                                        <p:cTn dur="1000" fill="hold" id="78"/>
                                        <p:tgtEl>
                                          <p:spTgt spid="75"/>
                                        </p:tgtEl>
                                        <p:attrNameLst>
                                          <p:attrName>ppt_x</p:attrName>
                                        </p:attrNameLst>
                                      </p:cBhvr>
                                      <p:tavLst>
                                        <p:tav tm="0">
                                          <p:val>
                                            <p:strVal val="0-#ppt_w/2"/>
                                          </p:val>
                                        </p:tav>
                                        <p:tav tm="100000">
                                          <p:val>
                                            <p:strVal val="#ppt_x"/>
                                          </p:val>
                                        </p:tav>
                                      </p:tavLst>
                                    </p:anim>
                                    <p:anim calcmode="lin" valueType="num">
                                      <p:cBhvr additive="base">
                                        <p:cTn dur="1000" fill="hold" id="79"/>
                                        <p:tgtEl>
                                          <p:spTgt spid="75"/>
                                        </p:tgtEl>
                                        <p:attrNameLst>
                                          <p:attrName>ppt_y</p:attrName>
                                        </p:attrNameLst>
                                      </p:cBhvr>
                                      <p:tavLst>
                                        <p:tav tm="0">
                                          <p:val>
                                            <p:strVal val="#ppt_y"/>
                                          </p:val>
                                        </p:tav>
                                        <p:tav tm="100000">
                                          <p:val>
                                            <p:strVal val="#ppt_y"/>
                                          </p:val>
                                        </p:tav>
                                      </p:tavLst>
                                    </p:anim>
                                  </p:childTnLst>
                                </p:cTn>
                              </p:par>
                              <p:par>
                                <p:cTn decel="100000" fill="hold" id="80" nodeType="withEffect" presetClass="entr" presetID="2" presetSubtype="8">
                                  <p:stCondLst>
                                    <p:cond delay="0"/>
                                  </p:stCondLst>
                                  <p:childTnLst>
                                    <p:set>
                                      <p:cBhvr>
                                        <p:cTn dur="1" fill="hold" id="81">
                                          <p:stCondLst>
                                            <p:cond delay="0"/>
                                          </p:stCondLst>
                                        </p:cTn>
                                        <p:tgtEl>
                                          <p:spTgt spid="72"/>
                                        </p:tgtEl>
                                        <p:attrNameLst>
                                          <p:attrName>style.visibility</p:attrName>
                                        </p:attrNameLst>
                                      </p:cBhvr>
                                      <p:to>
                                        <p:strVal val="visible"/>
                                      </p:to>
                                    </p:set>
                                    <p:anim calcmode="lin" valueType="num">
                                      <p:cBhvr additive="base">
                                        <p:cTn dur="1000" fill="hold" id="82"/>
                                        <p:tgtEl>
                                          <p:spTgt spid="72"/>
                                        </p:tgtEl>
                                        <p:attrNameLst>
                                          <p:attrName>ppt_x</p:attrName>
                                        </p:attrNameLst>
                                      </p:cBhvr>
                                      <p:tavLst>
                                        <p:tav tm="0">
                                          <p:val>
                                            <p:strVal val="0-#ppt_w/2"/>
                                          </p:val>
                                        </p:tav>
                                        <p:tav tm="100000">
                                          <p:val>
                                            <p:strVal val="#ppt_x"/>
                                          </p:val>
                                        </p:tav>
                                      </p:tavLst>
                                    </p:anim>
                                    <p:anim calcmode="lin" valueType="num">
                                      <p:cBhvr additive="base">
                                        <p:cTn dur="1000" fill="hold" id="83"/>
                                        <p:tgtEl>
                                          <p:spTgt spid="72"/>
                                        </p:tgtEl>
                                        <p:attrNameLst>
                                          <p:attrName>ppt_y</p:attrName>
                                        </p:attrNameLst>
                                      </p:cBhvr>
                                      <p:tavLst>
                                        <p:tav tm="0">
                                          <p:val>
                                            <p:strVal val="#ppt_y"/>
                                          </p:val>
                                        </p:tav>
                                        <p:tav tm="100000">
                                          <p:val>
                                            <p:strVal val="#ppt_y"/>
                                          </p:val>
                                        </p:tav>
                                      </p:tavLst>
                                    </p:anim>
                                  </p:childTnLst>
                                </p:cTn>
                              </p:par>
                              <p:par>
                                <p:cTn decel="100000" fill="hold" id="84" nodeType="withEffect" presetClass="entr" presetID="2" presetSubtype="2">
                                  <p:stCondLst>
                                    <p:cond delay="0"/>
                                  </p:stCondLst>
                                  <p:childTnLst>
                                    <p:set>
                                      <p:cBhvr>
                                        <p:cTn dur="1" fill="hold" id="85">
                                          <p:stCondLst>
                                            <p:cond delay="0"/>
                                          </p:stCondLst>
                                        </p:cTn>
                                        <p:tgtEl>
                                          <p:spTgt spid="60"/>
                                        </p:tgtEl>
                                        <p:attrNameLst>
                                          <p:attrName>style.visibility</p:attrName>
                                        </p:attrNameLst>
                                      </p:cBhvr>
                                      <p:to>
                                        <p:strVal val="visible"/>
                                      </p:to>
                                    </p:set>
                                    <p:anim calcmode="lin" valueType="num">
                                      <p:cBhvr additive="base">
                                        <p:cTn dur="1000" fill="hold" id="86"/>
                                        <p:tgtEl>
                                          <p:spTgt spid="60"/>
                                        </p:tgtEl>
                                        <p:attrNameLst>
                                          <p:attrName>ppt_x</p:attrName>
                                        </p:attrNameLst>
                                      </p:cBhvr>
                                      <p:tavLst>
                                        <p:tav tm="0">
                                          <p:val>
                                            <p:strVal val="1+#ppt_w/2"/>
                                          </p:val>
                                        </p:tav>
                                        <p:tav tm="100000">
                                          <p:val>
                                            <p:strVal val="#ppt_x"/>
                                          </p:val>
                                        </p:tav>
                                      </p:tavLst>
                                    </p:anim>
                                    <p:anim calcmode="lin" valueType="num">
                                      <p:cBhvr additive="base">
                                        <p:cTn dur="1000" fill="hold" id="87"/>
                                        <p:tgtEl>
                                          <p:spTgt spid="60"/>
                                        </p:tgtEl>
                                        <p:attrNameLst>
                                          <p:attrName>ppt_y</p:attrName>
                                        </p:attrNameLst>
                                      </p:cBhvr>
                                      <p:tavLst>
                                        <p:tav tm="0">
                                          <p:val>
                                            <p:strVal val="#ppt_y"/>
                                          </p:val>
                                        </p:tav>
                                        <p:tav tm="100000">
                                          <p:val>
                                            <p:strVal val="#ppt_y"/>
                                          </p:val>
                                        </p:tav>
                                      </p:tavLst>
                                    </p:anim>
                                  </p:childTnLst>
                                </p:cTn>
                              </p:par>
                              <p:par>
                                <p:cTn decel="100000" fill="hold" id="88" nodeType="withEffect" presetClass="entr" presetID="2" presetSubtype="2">
                                  <p:stCondLst>
                                    <p:cond delay="0"/>
                                  </p:stCondLst>
                                  <p:childTnLst>
                                    <p:set>
                                      <p:cBhvr>
                                        <p:cTn dur="1" fill="hold" id="89">
                                          <p:stCondLst>
                                            <p:cond delay="0"/>
                                          </p:stCondLst>
                                        </p:cTn>
                                        <p:tgtEl>
                                          <p:spTgt spid="63"/>
                                        </p:tgtEl>
                                        <p:attrNameLst>
                                          <p:attrName>style.visibility</p:attrName>
                                        </p:attrNameLst>
                                      </p:cBhvr>
                                      <p:to>
                                        <p:strVal val="visible"/>
                                      </p:to>
                                    </p:set>
                                    <p:anim calcmode="lin" valueType="num">
                                      <p:cBhvr additive="base">
                                        <p:cTn dur="1000" fill="hold" id="90"/>
                                        <p:tgtEl>
                                          <p:spTgt spid="63"/>
                                        </p:tgtEl>
                                        <p:attrNameLst>
                                          <p:attrName>ppt_x</p:attrName>
                                        </p:attrNameLst>
                                      </p:cBhvr>
                                      <p:tavLst>
                                        <p:tav tm="0">
                                          <p:val>
                                            <p:strVal val="1+#ppt_w/2"/>
                                          </p:val>
                                        </p:tav>
                                        <p:tav tm="100000">
                                          <p:val>
                                            <p:strVal val="#ppt_x"/>
                                          </p:val>
                                        </p:tav>
                                      </p:tavLst>
                                    </p:anim>
                                    <p:anim calcmode="lin" valueType="num">
                                      <p:cBhvr additive="base">
                                        <p:cTn dur="1000" fill="hold" id="91"/>
                                        <p:tgtEl>
                                          <p:spTgt spid="63"/>
                                        </p:tgtEl>
                                        <p:attrNameLst>
                                          <p:attrName>ppt_y</p:attrName>
                                        </p:attrNameLst>
                                      </p:cBhvr>
                                      <p:tavLst>
                                        <p:tav tm="0">
                                          <p:val>
                                            <p:strVal val="#ppt_y"/>
                                          </p:val>
                                        </p:tav>
                                        <p:tav tm="100000">
                                          <p:val>
                                            <p:strVal val="#ppt_y"/>
                                          </p:val>
                                        </p:tav>
                                      </p:tavLst>
                                    </p:anim>
                                  </p:childTnLst>
                                </p:cTn>
                              </p:par>
                              <p:par>
                                <p:cTn decel="100000" fill="hold" id="92" nodeType="withEffect" presetClass="entr" presetID="2" presetSubtype="2">
                                  <p:stCondLst>
                                    <p:cond delay="0"/>
                                  </p:stCondLst>
                                  <p:childTnLst>
                                    <p:set>
                                      <p:cBhvr>
                                        <p:cTn dur="1" fill="hold" id="93">
                                          <p:stCondLst>
                                            <p:cond delay="0"/>
                                          </p:stCondLst>
                                        </p:cTn>
                                        <p:tgtEl>
                                          <p:spTgt spid="66"/>
                                        </p:tgtEl>
                                        <p:attrNameLst>
                                          <p:attrName>style.visibility</p:attrName>
                                        </p:attrNameLst>
                                      </p:cBhvr>
                                      <p:to>
                                        <p:strVal val="visible"/>
                                      </p:to>
                                    </p:set>
                                    <p:anim calcmode="lin" valueType="num">
                                      <p:cBhvr additive="base">
                                        <p:cTn dur="1000" fill="hold" id="94"/>
                                        <p:tgtEl>
                                          <p:spTgt spid="66"/>
                                        </p:tgtEl>
                                        <p:attrNameLst>
                                          <p:attrName>ppt_x</p:attrName>
                                        </p:attrNameLst>
                                      </p:cBhvr>
                                      <p:tavLst>
                                        <p:tav tm="0">
                                          <p:val>
                                            <p:strVal val="1+#ppt_w/2"/>
                                          </p:val>
                                        </p:tav>
                                        <p:tav tm="100000">
                                          <p:val>
                                            <p:strVal val="#ppt_x"/>
                                          </p:val>
                                        </p:tav>
                                      </p:tavLst>
                                    </p:anim>
                                    <p:anim calcmode="lin" valueType="num">
                                      <p:cBhvr additive="base">
                                        <p:cTn dur="1000" fill="hold" id="95"/>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37"/>
      <p:bldP grpId="0" spid="38"/>
      <p:bldP grpId="0" spid="35"/>
      <p:bldP grpId="0" spid="36"/>
      <p:bldP grpId="0" spid="33"/>
      <p:bldP grpId="0" spid="34"/>
      <p:bldP grpId="0" spid="31"/>
      <p:bldP grpId="0" spid="32"/>
      <p:bldP grpId="0" spid="29"/>
      <p:bldP grpId="0" spid="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2"/>
          <p:cNvGrpSpPr/>
          <p:nvPr/>
        </p:nvGrpSpPr>
        <p:grpSpPr>
          <a:xfrm>
            <a:off x="4410640" y="1875682"/>
            <a:ext cx="3462848" cy="3905466"/>
            <a:chOff x="6874879" y="1169961"/>
            <a:chExt cx="4275203" cy="4821655"/>
          </a:xfrm>
        </p:grpSpPr>
        <p:grpSp>
          <p:nvGrpSpPr>
            <p:cNvPr id="23" name="Group 34"/>
            <p:cNvGrpSpPr/>
            <p:nvPr/>
          </p:nvGrpSpPr>
          <p:grpSpPr>
            <a:xfrm>
              <a:off x="6874879" y="1718886"/>
              <a:ext cx="4275203" cy="4272730"/>
              <a:chOff x="5561013" y="1541463"/>
              <a:chExt cx="2744788" cy="2743200"/>
            </a:xfrm>
          </p:grpSpPr>
          <p:sp>
            <p:nvSpPr>
              <p:cNvPr id="38" name="Oval 36"/>
              <p:cNvSpPr/>
              <p:nvPr/>
            </p:nvSpPr>
            <p:spPr bwMode="auto">
              <a:xfrm>
                <a:off x="5561013" y="1541463"/>
                <a:ext cx="2741613" cy="2740025"/>
              </a:xfrm>
              <a:prstGeom prst="ellipse">
                <a:avLst/>
              </a:prstGeom>
              <a:solidFill>
                <a:schemeClr val="bg1"/>
              </a:solidFill>
              <a:ln w="9525">
                <a:noFill/>
                <a:round/>
              </a:ln>
            </p:spPr>
            <p:txBody>
              <a:bodyPr anchor="ctr"/>
              <a:lstStyle/>
              <a:p>
                <a:pPr algn="ctr"/>
                <a:endParaRPr/>
              </a:p>
            </p:txBody>
          </p:sp>
          <p:sp>
            <p:nvSpPr>
              <p:cNvPr id="39" name="Freeform: Shape 37"/>
              <p:cNvSpPr/>
              <p:nvPr/>
            </p:nvSpPr>
            <p:spPr bwMode="auto">
              <a:xfrm>
                <a:off x="5561013" y="1541463"/>
                <a:ext cx="2744788" cy="2743200"/>
              </a:xfrm>
              <a:custGeom>
                <a:cxnLst>
                  <a:cxn ang="0">
                    <a:pos x="0" y="604"/>
                  </a:cxn>
                  <a:cxn ang="0">
                    <a:pos x="604" y="1208"/>
                  </a:cxn>
                  <a:cxn ang="0">
                    <a:pos x="1208" y="604"/>
                  </a:cxn>
                  <a:cxn ang="0">
                    <a:pos x="604" y="0"/>
                  </a:cxn>
                  <a:cxn ang="0">
                    <a:pos x="0" y="604"/>
                  </a:cxn>
                  <a:cxn ang="0">
                    <a:pos x="71" y="604"/>
                  </a:cxn>
                  <a:cxn ang="0">
                    <a:pos x="604" y="72"/>
                  </a:cxn>
                  <a:cxn ang="0">
                    <a:pos x="1136" y="604"/>
                  </a:cxn>
                  <a:cxn ang="0">
                    <a:pos x="604" y="1136"/>
                  </a:cxn>
                  <a:cxn ang="0">
                    <a:pos x="71" y="604"/>
                  </a:cxn>
                </a:cxnLst>
                <a:rect b="b" l="0" r="r" t="0"/>
                <a:pathLst>
                  <a:path h="1208" w="1208">
                    <a:moveTo>
                      <a:pt x="0" y="604"/>
                    </a:moveTo>
                    <a:cubicBezTo>
                      <a:pt x="0" y="937"/>
                      <a:pt x="271" y="1208"/>
                      <a:pt x="604" y="1208"/>
                    </a:cubicBezTo>
                    <a:cubicBezTo>
                      <a:pt x="937" y="1208"/>
                      <a:pt x="1208" y="937"/>
                      <a:pt x="1208" y="604"/>
                    </a:cubicBezTo>
                    <a:cubicBezTo>
                      <a:pt x="1208" y="271"/>
                      <a:pt x="937" y="0"/>
                      <a:pt x="604" y="0"/>
                    </a:cubicBezTo>
                    <a:cubicBezTo>
                      <a:pt x="271" y="0"/>
                      <a:pt x="0" y="271"/>
                      <a:pt x="0" y="604"/>
                    </a:cubicBezTo>
                    <a:close/>
                    <a:moveTo>
                      <a:pt x="71" y="604"/>
                    </a:moveTo>
                    <a:cubicBezTo>
                      <a:pt x="71" y="310"/>
                      <a:pt x="310" y="72"/>
                      <a:pt x="604" y="72"/>
                    </a:cubicBezTo>
                    <a:cubicBezTo>
                      <a:pt x="897" y="72"/>
                      <a:pt x="1136" y="310"/>
                      <a:pt x="1136" y="604"/>
                    </a:cubicBezTo>
                    <a:cubicBezTo>
                      <a:pt x="1136" y="897"/>
                      <a:pt x="897" y="1136"/>
                      <a:pt x="604" y="1136"/>
                    </a:cubicBezTo>
                    <a:cubicBezTo>
                      <a:pt x="310" y="1136"/>
                      <a:pt x="71" y="897"/>
                      <a:pt x="71" y="604"/>
                    </a:cubicBezTo>
                    <a:close/>
                  </a:path>
                </a:pathLst>
              </a:custGeom>
              <a:solidFill>
                <a:schemeClr val="tx2">
                  <a:lumMod val="20000"/>
                  <a:lumOff val="80000"/>
                </a:schemeClr>
              </a:solidFill>
              <a:ln w="9525">
                <a:noFill/>
                <a:round/>
              </a:ln>
            </p:spPr>
            <p:txBody>
              <a:bodyPr anchor="ctr"/>
              <a:lstStyle/>
              <a:p>
                <a:pPr algn="ctr"/>
                <a:endParaRPr/>
              </a:p>
            </p:txBody>
          </p:sp>
          <p:sp>
            <p:nvSpPr>
              <p:cNvPr id="40" name="Freeform: Shape 38"/>
              <p:cNvSpPr/>
              <p:nvPr/>
            </p:nvSpPr>
            <p:spPr bwMode="auto">
              <a:xfrm>
                <a:off x="5938838" y="1919288"/>
                <a:ext cx="1987550" cy="1985962"/>
              </a:xfrm>
              <a:custGeom>
                <a:cxnLst>
                  <a:cxn ang="0">
                    <a:pos x="0" y="437"/>
                  </a:cxn>
                  <a:cxn ang="0">
                    <a:pos x="438" y="874"/>
                  </a:cxn>
                  <a:cxn ang="0">
                    <a:pos x="875" y="437"/>
                  </a:cxn>
                  <a:cxn ang="0">
                    <a:pos x="438" y="0"/>
                  </a:cxn>
                  <a:cxn ang="0">
                    <a:pos x="0" y="437"/>
                  </a:cxn>
                  <a:cxn ang="0">
                    <a:pos x="72" y="437"/>
                  </a:cxn>
                  <a:cxn ang="0">
                    <a:pos x="438" y="71"/>
                  </a:cxn>
                  <a:cxn ang="0">
                    <a:pos x="803" y="437"/>
                  </a:cxn>
                  <a:cxn ang="0">
                    <a:pos x="438" y="802"/>
                  </a:cxn>
                  <a:cxn ang="0">
                    <a:pos x="72" y="437"/>
                  </a:cxn>
                </a:cxnLst>
                <a:rect b="b" l="0" r="r" t="0"/>
                <a:pathLst>
                  <a:path h="874" w="875">
                    <a:moveTo>
                      <a:pt x="0" y="437"/>
                    </a:moveTo>
                    <a:cubicBezTo>
                      <a:pt x="0" y="678"/>
                      <a:pt x="197" y="874"/>
                      <a:pt x="438" y="874"/>
                    </a:cubicBezTo>
                    <a:cubicBezTo>
                      <a:pt x="679" y="874"/>
                      <a:pt x="875" y="678"/>
                      <a:pt x="875" y="437"/>
                    </a:cubicBezTo>
                    <a:cubicBezTo>
                      <a:pt x="875" y="196"/>
                      <a:pt x="679" y="0"/>
                      <a:pt x="438" y="0"/>
                    </a:cubicBezTo>
                    <a:cubicBezTo>
                      <a:pt x="197" y="0"/>
                      <a:pt x="0" y="196"/>
                      <a:pt x="0" y="437"/>
                    </a:cubicBezTo>
                    <a:close/>
                    <a:moveTo>
                      <a:pt x="72" y="437"/>
                    </a:moveTo>
                    <a:cubicBezTo>
                      <a:pt x="72" y="235"/>
                      <a:pt x="236" y="71"/>
                      <a:pt x="438" y="71"/>
                    </a:cubicBezTo>
                    <a:cubicBezTo>
                      <a:pt x="639" y="71"/>
                      <a:pt x="803" y="235"/>
                      <a:pt x="803" y="437"/>
                    </a:cubicBezTo>
                    <a:cubicBezTo>
                      <a:pt x="803" y="638"/>
                      <a:pt x="639" y="802"/>
                      <a:pt x="438" y="802"/>
                    </a:cubicBezTo>
                    <a:cubicBezTo>
                      <a:pt x="236" y="802"/>
                      <a:pt x="72" y="638"/>
                      <a:pt x="72" y="437"/>
                    </a:cubicBezTo>
                    <a:close/>
                  </a:path>
                </a:pathLst>
              </a:custGeom>
              <a:solidFill>
                <a:schemeClr val="tx2">
                  <a:lumMod val="20000"/>
                  <a:lumOff val="80000"/>
                </a:schemeClr>
              </a:solidFill>
              <a:ln w="9525">
                <a:noFill/>
                <a:round/>
              </a:ln>
            </p:spPr>
            <p:txBody>
              <a:bodyPr anchor="ctr"/>
              <a:lstStyle/>
              <a:p>
                <a:pPr algn="ctr"/>
                <a:endParaRPr/>
              </a:p>
            </p:txBody>
          </p:sp>
          <p:sp>
            <p:nvSpPr>
              <p:cNvPr id="41" name="Freeform: Shape 39"/>
              <p:cNvSpPr/>
              <p:nvPr/>
            </p:nvSpPr>
            <p:spPr bwMode="auto">
              <a:xfrm>
                <a:off x="6318250" y="2297113"/>
                <a:ext cx="1228725" cy="1228725"/>
              </a:xfrm>
              <a:custGeom>
                <a:cxnLst>
                  <a:cxn ang="0">
                    <a:pos x="0" y="271"/>
                  </a:cxn>
                  <a:cxn ang="0">
                    <a:pos x="271" y="541"/>
                  </a:cxn>
                  <a:cxn ang="0">
                    <a:pos x="541" y="271"/>
                  </a:cxn>
                  <a:cxn ang="0">
                    <a:pos x="271" y="0"/>
                  </a:cxn>
                  <a:cxn ang="0">
                    <a:pos x="0" y="271"/>
                  </a:cxn>
                  <a:cxn ang="0">
                    <a:pos x="72" y="271"/>
                  </a:cxn>
                  <a:cxn ang="0">
                    <a:pos x="271" y="72"/>
                  </a:cxn>
                  <a:cxn ang="0">
                    <a:pos x="469" y="271"/>
                  </a:cxn>
                  <a:cxn ang="0">
                    <a:pos x="271" y="470"/>
                  </a:cxn>
                  <a:cxn ang="0">
                    <a:pos x="72" y="271"/>
                  </a:cxn>
                </a:cxnLst>
                <a:rect b="b" l="0" r="r" t="0"/>
                <a:pathLst>
                  <a:path h="541" w="541">
                    <a:moveTo>
                      <a:pt x="0" y="271"/>
                    </a:moveTo>
                    <a:cubicBezTo>
                      <a:pt x="0" y="420"/>
                      <a:pt x="122" y="541"/>
                      <a:pt x="271" y="541"/>
                    </a:cubicBezTo>
                    <a:cubicBezTo>
                      <a:pt x="420" y="541"/>
                      <a:pt x="541" y="420"/>
                      <a:pt x="541" y="271"/>
                    </a:cubicBezTo>
                    <a:cubicBezTo>
                      <a:pt x="541" y="122"/>
                      <a:pt x="420" y="0"/>
                      <a:pt x="271" y="0"/>
                    </a:cubicBezTo>
                    <a:cubicBezTo>
                      <a:pt x="122" y="0"/>
                      <a:pt x="0" y="122"/>
                      <a:pt x="0" y="271"/>
                    </a:cubicBezTo>
                    <a:close/>
                    <a:moveTo>
                      <a:pt x="72" y="271"/>
                    </a:moveTo>
                    <a:cubicBezTo>
                      <a:pt x="72" y="161"/>
                      <a:pt x="161" y="72"/>
                      <a:pt x="271" y="72"/>
                    </a:cubicBezTo>
                    <a:cubicBezTo>
                      <a:pt x="380" y="72"/>
                      <a:pt x="469" y="161"/>
                      <a:pt x="469" y="271"/>
                    </a:cubicBezTo>
                    <a:cubicBezTo>
                      <a:pt x="469" y="380"/>
                      <a:pt x="380" y="470"/>
                      <a:pt x="271" y="470"/>
                    </a:cubicBezTo>
                    <a:cubicBezTo>
                      <a:pt x="161" y="470"/>
                      <a:pt x="72" y="380"/>
                      <a:pt x="72" y="271"/>
                    </a:cubicBezTo>
                    <a:close/>
                  </a:path>
                </a:pathLst>
              </a:custGeom>
              <a:solidFill>
                <a:schemeClr val="tx2">
                  <a:lumMod val="20000"/>
                  <a:lumOff val="80000"/>
                </a:schemeClr>
              </a:solidFill>
              <a:ln w="9525">
                <a:noFill/>
                <a:round/>
              </a:ln>
            </p:spPr>
            <p:txBody>
              <a:bodyPr anchor="ctr"/>
              <a:lstStyle/>
              <a:p>
                <a:pPr algn="ctr"/>
                <a:endParaRPr/>
              </a:p>
            </p:txBody>
          </p:sp>
          <p:sp>
            <p:nvSpPr>
              <p:cNvPr id="42" name="Oval 40"/>
              <p:cNvSpPr/>
              <p:nvPr/>
            </p:nvSpPr>
            <p:spPr bwMode="auto">
              <a:xfrm>
                <a:off x="6697663" y="2676525"/>
                <a:ext cx="469900" cy="471487"/>
              </a:xfrm>
              <a:prstGeom prst="ellipse">
                <a:avLst/>
              </a:prstGeom>
              <a:solidFill>
                <a:schemeClr val="tx2">
                  <a:lumMod val="40000"/>
                  <a:lumOff val="60000"/>
                </a:schemeClr>
              </a:solidFill>
              <a:ln w="9525">
                <a:noFill/>
                <a:round/>
              </a:ln>
            </p:spPr>
            <p:txBody>
              <a:bodyPr anchor="ctr"/>
              <a:lstStyle/>
              <a:p>
                <a:pPr algn="ctr"/>
                <a:endParaRPr/>
              </a:p>
            </p:txBody>
          </p:sp>
        </p:grpSp>
        <p:grpSp>
          <p:nvGrpSpPr>
            <p:cNvPr id="24" name="Group 41"/>
            <p:cNvGrpSpPr/>
            <p:nvPr/>
          </p:nvGrpSpPr>
          <p:grpSpPr>
            <a:xfrm>
              <a:off x="9003829" y="1169961"/>
              <a:ext cx="1575076" cy="2714964"/>
              <a:chOff x="6927850" y="1189038"/>
              <a:chExt cx="1011238" cy="1743074"/>
            </a:xfrm>
          </p:grpSpPr>
          <p:sp>
            <p:nvSpPr>
              <p:cNvPr id="25" name="Freeform: Shape 42"/>
              <p:cNvSpPr/>
              <p:nvPr/>
            </p:nvSpPr>
            <p:spPr bwMode="auto">
              <a:xfrm>
                <a:off x="7223125" y="1189038"/>
                <a:ext cx="457200" cy="658812"/>
              </a:xfrm>
              <a:custGeom>
                <a:cxnLst>
                  <a:cxn ang="0">
                    <a:pos x="152" y="118"/>
                  </a:cxn>
                  <a:cxn ang="0">
                    <a:pos x="83" y="290"/>
                  </a:cxn>
                  <a:cxn ang="0">
                    <a:pos x="152" y="118"/>
                  </a:cxn>
                </a:cxnLst>
                <a:rect b="b" l="0" r="r" t="0"/>
                <a:pathLst>
                  <a:path h="290" w="201">
                    <a:moveTo>
                      <a:pt x="152" y="118"/>
                    </a:moveTo>
                    <a:cubicBezTo>
                      <a:pt x="201" y="6"/>
                      <a:pt x="0" y="0"/>
                      <a:pt x="83" y="290"/>
                    </a:cubicBezTo>
                    <a:lnTo>
                      <a:pt x="152" y="118"/>
                    </a:lnTo>
                    <a:close/>
                  </a:path>
                </a:pathLst>
              </a:custGeom>
              <a:solidFill>
                <a:schemeClr val="accent1"/>
              </a:solidFill>
              <a:ln w="9525">
                <a:noFill/>
                <a:round/>
              </a:ln>
            </p:spPr>
            <p:txBody>
              <a:bodyPr anchor="ctr"/>
              <a:lstStyle/>
              <a:p>
                <a:pPr algn="ctr"/>
                <a:endParaRPr/>
              </a:p>
            </p:txBody>
          </p:sp>
          <p:sp>
            <p:nvSpPr>
              <p:cNvPr id="26" name="Freeform: Shape 43"/>
              <p:cNvSpPr/>
              <p:nvPr/>
            </p:nvSpPr>
            <p:spPr bwMode="auto">
              <a:xfrm>
                <a:off x="7351713" y="1279526"/>
                <a:ext cx="242888" cy="568325"/>
              </a:xfrm>
              <a:custGeom>
                <a:cxnLst>
                  <a:cxn ang="0">
                    <a:pos x="96" y="78"/>
                  </a:cxn>
                  <a:cxn ang="0">
                    <a:pos x="97" y="74"/>
                  </a:cxn>
                  <a:cxn ang="0">
                    <a:pos x="100" y="63"/>
                  </a:cxn>
                  <a:cxn ang="0">
                    <a:pos x="101" y="45"/>
                  </a:cxn>
                  <a:cxn ang="0">
                    <a:pos x="95" y="25"/>
                  </a:cxn>
                  <a:cxn ang="0">
                    <a:pos x="76" y="12"/>
                  </a:cxn>
                  <a:cxn ang="0">
                    <a:pos x="51" y="19"/>
                  </a:cxn>
                  <a:cxn ang="0">
                    <a:pos x="19" y="71"/>
                  </a:cxn>
                  <a:cxn ang="0">
                    <a:pos x="14" y="104"/>
                  </a:cxn>
                  <a:cxn ang="0">
                    <a:pos x="13" y="136"/>
                  </a:cxn>
                  <a:cxn ang="0">
                    <a:pos x="15" y="166"/>
                  </a:cxn>
                  <a:cxn ang="0">
                    <a:pos x="18" y="194"/>
                  </a:cxn>
                  <a:cxn ang="0">
                    <a:pos x="21" y="217"/>
                  </a:cxn>
                  <a:cxn ang="0">
                    <a:pos x="25" y="234"/>
                  </a:cxn>
                  <a:cxn ang="0">
                    <a:pos x="27" y="250"/>
                  </a:cxn>
                  <a:cxn ang="0">
                    <a:pos x="22" y="235"/>
                  </a:cxn>
                  <a:cxn ang="0">
                    <a:pos x="17" y="218"/>
                  </a:cxn>
                  <a:cxn ang="0">
                    <a:pos x="10" y="195"/>
                  </a:cxn>
                  <a:cxn ang="0">
                    <a:pos x="5" y="168"/>
                  </a:cxn>
                  <a:cxn ang="0">
                    <a:pos x="1" y="137"/>
                  </a:cxn>
                  <a:cxn ang="0">
                    <a:pos x="1" y="103"/>
                  </a:cxn>
                  <a:cxn ang="0">
                    <a:pos x="6" y="68"/>
                  </a:cxn>
                  <a:cxn ang="0">
                    <a:pos x="20" y="35"/>
                  </a:cxn>
                  <a:cxn ang="0">
                    <a:pos x="44" y="9"/>
                  </a:cxn>
                  <a:cxn ang="0">
                    <a:pos x="78" y="2"/>
                  </a:cxn>
                  <a:cxn ang="0">
                    <a:pos x="102" y="21"/>
                  </a:cxn>
                  <a:cxn ang="0">
                    <a:pos x="106" y="45"/>
                  </a:cxn>
                  <a:cxn ang="0">
                    <a:pos x="103" y="64"/>
                  </a:cxn>
                  <a:cxn ang="0">
                    <a:pos x="98" y="74"/>
                  </a:cxn>
                  <a:cxn ang="0">
                    <a:pos x="96" y="78"/>
                  </a:cxn>
                </a:cxnLst>
                <a:rect b="b" l="0" r="r" t="0"/>
                <a:pathLst>
                  <a:path h="250" w="107">
                    <a:moveTo>
                      <a:pt x="96" y="78"/>
                    </a:moveTo>
                    <a:cubicBezTo>
                      <a:pt x="96" y="78"/>
                      <a:pt x="97" y="77"/>
                      <a:pt x="97" y="74"/>
                    </a:cubicBezTo>
                    <a:cubicBezTo>
                      <a:pt x="98" y="72"/>
                      <a:pt x="99" y="68"/>
                      <a:pt x="100" y="63"/>
                    </a:cubicBezTo>
                    <a:cubicBezTo>
                      <a:pt x="101" y="58"/>
                      <a:pt x="102" y="52"/>
                      <a:pt x="101" y="45"/>
                    </a:cubicBezTo>
                    <a:cubicBezTo>
                      <a:pt x="101" y="39"/>
                      <a:pt x="99" y="31"/>
                      <a:pt x="95" y="25"/>
                    </a:cubicBezTo>
                    <a:cubicBezTo>
                      <a:pt x="91" y="18"/>
                      <a:pt x="84" y="13"/>
                      <a:pt x="76" y="12"/>
                    </a:cubicBezTo>
                    <a:cubicBezTo>
                      <a:pt x="68" y="11"/>
                      <a:pt x="59" y="13"/>
                      <a:pt x="51" y="19"/>
                    </a:cubicBezTo>
                    <a:cubicBezTo>
                      <a:pt x="35" y="30"/>
                      <a:pt x="25" y="50"/>
                      <a:pt x="19" y="71"/>
                    </a:cubicBezTo>
                    <a:cubicBezTo>
                      <a:pt x="17" y="82"/>
                      <a:pt x="15" y="93"/>
                      <a:pt x="14" y="104"/>
                    </a:cubicBezTo>
                    <a:cubicBezTo>
                      <a:pt x="13" y="115"/>
                      <a:pt x="13" y="126"/>
                      <a:pt x="13" y="136"/>
                    </a:cubicBezTo>
                    <a:cubicBezTo>
                      <a:pt x="14" y="147"/>
                      <a:pt x="14" y="157"/>
                      <a:pt x="15" y="166"/>
                    </a:cubicBezTo>
                    <a:cubicBezTo>
                      <a:pt x="15" y="176"/>
                      <a:pt x="17" y="185"/>
                      <a:pt x="18" y="194"/>
                    </a:cubicBezTo>
                    <a:cubicBezTo>
                      <a:pt x="19" y="202"/>
                      <a:pt x="20" y="210"/>
                      <a:pt x="21" y="217"/>
                    </a:cubicBezTo>
                    <a:cubicBezTo>
                      <a:pt x="22" y="224"/>
                      <a:pt x="24" y="229"/>
                      <a:pt x="25" y="234"/>
                    </a:cubicBezTo>
                    <a:cubicBezTo>
                      <a:pt x="26" y="244"/>
                      <a:pt x="27" y="250"/>
                      <a:pt x="27" y="250"/>
                    </a:cubicBezTo>
                    <a:cubicBezTo>
                      <a:pt x="27" y="250"/>
                      <a:pt x="25" y="245"/>
                      <a:pt x="22" y="235"/>
                    </a:cubicBezTo>
                    <a:cubicBezTo>
                      <a:pt x="21" y="230"/>
                      <a:pt x="18" y="225"/>
                      <a:pt x="17" y="218"/>
                    </a:cubicBezTo>
                    <a:cubicBezTo>
                      <a:pt x="15" y="211"/>
                      <a:pt x="12" y="204"/>
                      <a:pt x="10" y="195"/>
                    </a:cubicBezTo>
                    <a:cubicBezTo>
                      <a:pt x="9" y="187"/>
                      <a:pt x="6" y="178"/>
                      <a:pt x="5" y="168"/>
                    </a:cubicBezTo>
                    <a:cubicBezTo>
                      <a:pt x="3" y="158"/>
                      <a:pt x="2" y="147"/>
                      <a:pt x="1" y="137"/>
                    </a:cubicBezTo>
                    <a:cubicBezTo>
                      <a:pt x="1" y="126"/>
                      <a:pt x="0" y="114"/>
                      <a:pt x="1" y="103"/>
                    </a:cubicBezTo>
                    <a:cubicBezTo>
                      <a:pt x="2" y="91"/>
                      <a:pt x="4" y="80"/>
                      <a:pt x="6" y="68"/>
                    </a:cubicBezTo>
                    <a:cubicBezTo>
                      <a:pt x="9" y="56"/>
                      <a:pt x="14" y="45"/>
                      <a:pt x="20" y="35"/>
                    </a:cubicBezTo>
                    <a:cubicBezTo>
                      <a:pt x="26" y="24"/>
                      <a:pt x="34" y="15"/>
                      <a:pt x="44" y="9"/>
                    </a:cubicBezTo>
                    <a:cubicBezTo>
                      <a:pt x="54" y="2"/>
                      <a:pt x="67" y="0"/>
                      <a:pt x="78" y="2"/>
                    </a:cubicBezTo>
                    <a:cubicBezTo>
                      <a:pt x="89" y="5"/>
                      <a:pt x="98" y="13"/>
                      <a:pt x="102" y="21"/>
                    </a:cubicBezTo>
                    <a:cubicBezTo>
                      <a:pt x="106" y="30"/>
                      <a:pt x="107" y="38"/>
                      <a:pt x="106" y="45"/>
                    </a:cubicBezTo>
                    <a:cubicBezTo>
                      <a:pt x="106" y="53"/>
                      <a:pt x="104" y="59"/>
                      <a:pt x="103" y="64"/>
                    </a:cubicBezTo>
                    <a:cubicBezTo>
                      <a:pt x="101" y="69"/>
                      <a:pt x="99" y="72"/>
                      <a:pt x="98" y="74"/>
                    </a:cubicBezTo>
                    <a:cubicBezTo>
                      <a:pt x="97" y="77"/>
                      <a:pt x="96" y="78"/>
                      <a:pt x="96" y="78"/>
                    </a:cubicBezTo>
                    <a:close/>
                  </a:path>
                </a:pathLst>
              </a:custGeom>
              <a:solidFill>
                <a:schemeClr val="accent1">
                  <a:lumMod val="75000"/>
                </a:schemeClr>
              </a:solidFill>
              <a:ln w="9525">
                <a:noFill/>
                <a:round/>
              </a:ln>
            </p:spPr>
            <p:txBody>
              <a:bodyPr anchor="ctr"/>
              <a:lstStyle/>
              <a:p>
                <a:pPr algn="ctr"/>
                <a:endParaRPr/>
              </a:p>
            </p:txBody>
          </p:sp>
          <p:sp>
            <p:nvSpPr>
              <p:cNvPr id="27" name="Freeform: Shape 44"/>
              <p:cNvSpPr/>
              <p:nvPr/>
            </p:nvSpPr>
            <p:spPr bwMode="auto">
              <a:xfrm>
                <a:off x="7426325" y="1258888"/>
                <a:ext cx="512763" cy="584200"/>
              </a:xfrm>
              <a:custGeom>
                <a:cxnLst>
                  <a:cxn ang="0">
                    <a:pos x="69" y="87"/>
                  </a:cxn>
                  <a:cxn ang="0">
                    <a:pos x="0" y="249"/>
                  </a:cxn>
                  <a:cxn ang="0">
                    <a:pos x="69" y="87"/>
                  </a:cxn>
                </a:cxnLst>
                <a:rect b="b" l="0" r="r" t="0"/>
                <a:pathLst>
                  <a:path h="257" w="226">
                    <a:moveTo>
                      <a:pt x="69" y="87"/>
                    </a:moveTo>
                    <a:cubicBezTo>
                      <a:pt x="187" y="0"/>
                      <a:pt x="226" y="257"/>
                      <a:pt x="0" y="249"/>
                    </a:cubicBezTo>
                    <a:lnTo>
                      <a:pt x="69" y="87"/>
                    </a:lnTo>
                    <a:close/>
                  </a:path>
                </a:pathLst>
              </a:custGeom>
              <a:solidFill>
                <a:schemeClr val="accent1"/>
              </a:solidFill>
              <a:ln w="9525">
                <a:noFill/>
                <a:round/>
              </a:ln>
            </p:spPr>
            <p:txBody>
              <a:bodyPr anchor="ctr"/>
              <a:lstStyle/>
              <a:p>
                <a:pPr algn="ctr"/>
                <a:endParaRPr/>
              </a:p>
            </p:txBody>
          </p:sp>
          <p:sp>
            <p:nvSpPr>
              <p:cNvPr id="28" name="Freeform: Shape 45"/>
              <p:cNvSpPr/>
              <p:nvPr/>
            </p:nvSpPr>
            <p:spPr bwMode="auto">
              <a:xfrm>
                <a:off x="7426325" y="1406525"/>
                <a:ext cx="392113" cy="422275"/>
              </a:xfrm>
              <a:custGeom>
                <a:cxnLst>
                  <a:cxn ang="0">
                    <a:pos x="69" y="22"/>
                  </a:cxn>
                  <a:cxn ang="0">
                    <a:pos x="72" y="19"/>
                  </a:cxn>
                  <a:cxn ang="0">
                    <a:pos x="81" y="12"/>
                  </a:cxn>
                  <a:cxn ang="0">
                    <a:pos x="89" y="8"/>
                  </a:cxn>
                  <a:cxn ang="0">
                    <a:pos x="98" y="4"/>
                  </a:cxn>
                  <a:cxn ang="0">
                    <a:pos x="109" y="1"/>
                  </a:cxn>
                  <a:cxn ang="0">
                    <a:pos x="122" y="1"/>
                  </a:cxn>
                  <a:cxn ang="0">
                    <a:pos x="149" y="14"/>
                  </a:cxn>
                  <a:cxn ang="0">
                    <a:pos x="166" y="42"/>
                  </a:cxn>
                  <a:cxn ang="0">
                    <a:pos x="160" y="112"/>
                  </a:cxn>
                  <a:cxn ang="0">
                    <a:pos x="141" y="142"/>
                  </a:cxn>
                  <a:cxn ang="0">
                    <a:pos x="114" y="164"/>
                  </a:cxn>
                  <a:cxn ang="0">
                    <a:pos x="85" y="177"/>
                  </a:cxn>
                  <a:cxn ang="0">
                    <a:pos x="57" y="184"/>
                  </a:cxn>
                  <a:cxn ang="0">
                    <a:pos x="34" y="186"/>
                  </a:cxn>
                  <a:cxn ang="0">
                    <a:pos x="16" y="186"/>
                  </a:cxn>
                  <a:cxn ang="0">
                    <a:pos x="0" y="184"/>
                  </a:cxn>
                  <a:cxn ang="0">
                    <a:pos x="15" y="183"/>
                  </a:cxn>
                  <a:cxn ang="0">
                    <a:pos x="33" y="181"/>
                  </a:cxn>
                  <a:cxn ang="0">
                    <a:pos x="56" y="176"/>
                  </a:cxn>
                  <a:cxn ang="0">
                    <a:pos x="81" y="168"/>
                  </a:cxn>
                  <a:cxn ang="0">
                    <a:pos x="107" y="154"/>
                  </a:cxn>
                  <a:cxn ang="0">
                    <a:pos x="148" y="106"/>
                  </a:cxn>
                  <a:cxn ang="0">
                    <a:pos x="155" y="45"/>
                  </a:cxn>
                  <a:cxn ang="0">
                    <a:pos x="142" y="21"/>
                  </a:cxn>
                  <a:cxn ang="0">
                    <a:pos x="121" y="9"/>
                  </a:cxn>
                  <a:cxn ang="0">
                    <a:pos x="99" y="9"/>
                  </a:cxn>
                  <a:cxn ang="0">
                    <a:pos x="90" y="12"/>
                  </a:cxn>
                  <a:cxn ang="0">
                    <a:pos x="83" y="15"/>
                  </a:cxn>
                  <a:cxn ang="0">
                    <a:pos x="72" y="20"/>
                  </a:cxn>
                  <a:cxn ang="0">
                    <a:pos x="69" y="22"/>
                  </a:cxn>
                </a:cxnLst>
                <a:rect b="b" l="0" r="r" t="0"/>
                <a:pathLst>
                  <a:path h="186" w="173">
                    <a:moveTo>
                      <a:pt x="69" y="22"/>
                    </a:moveTo>
                    <a:cubicBezTo>
                      <a:pt x="69" y="22"/>
                      <a:pt x="70" y="21"/>
                      <a:pt x="72" y="19"/>
                    </a:cubicBezTo>
                    <a:cubicBezTo>
                      <a:pt x="74" y="18"/>
                      <a:pt x="77" y="15"/>
                      <a:pt x="81" y="12"/>
                    </a:cubicBezTo>
                    <a:cubicBezTo>
                      <a:pt x="84" y="11"/>
                      <a:pt x="86" y="10"/>
                      <a:pt x="89" y="8"/>
                    </a:cubicBezTo>
                    <a:cubicBezTo>
                      <a:pt x="91" y="7"/>
                      <a:pt x="95" y="6"/>
                      <a:pt x="98" y="4"/>
                    </a:cubicBezTo>
                    <a:cubicBezTo>
                      <a:pt x="101" y="3"/>
                      <a:pt x="105" y="2"/>
                      <a:pt x="109" y="1"/>
                    </a:cubicBezTo>
                    <a:cubicBezTo>
                      <a:pt x="113" y="1"/>
                      <a:pt x="118" y="0"/>
                      <a:pt x="122" y="1"/>
                    </a:cubicBezTo>
                    <a:cubicBezTo>
                      <a:pt x="131" y="2"/>
                      <a:pt x="141" y="6"/>
                      <a:pt x="149" y="14"/>
                    </a:cubicBezTo>
                    <a:cubicBezTo>
                      <a:pt x="157" y="21"/>
                      <a:pt x="163" y="31"/>
                      <a:pt x="166" y="42"/>
                    </a:cubicBezTo>
                    <a:cubicBezTo>
                      <a:pt x="173" y="64"/>
                      <a:pt x="171" y="90"/>
                      <a:pt x="160" y="112"/>
                    </a:cubicBezTo>
                    <a:cubicBezTo>
                      <a:pt x="155" y="123"/>
                      <a:pt x="149" y="133"/>
                      <a:pt x="141" y="142"/>
                    </a:cubicBezTo>
                    <a:cubicBezTo>
                      <a:pt x="133" y="151"/>
                      <a:pt x="123" y="158"/>
                      <a:pt x="114" y="164"/>
                    </a:cubicBezTo>
                    <a:cubicBezTo>
                      <a:pt x="104" y="170"/>
                      <a:pt x="94" y="174"/>
                      <a:pt x="85" y="177"/>
                    </a:cubicBezTo>
                    <a:cubicBezTo>
                      <a:pt x="75" y="180"/>
                      <a:pt x="66" y="182"/>
                      <a:pt x="57" y="184"/>
                    </a:cubicBezTo>
                    <a:cubicBezTo>
                      <a:pt x="49" y="185"/>
                      <a:pt x="41" y="186"/>
                      <a:pt x="34" y="186"/>
                    </a:cubicBezTo>
                    <a:cubicBezTo>
                      <a:pt x="27" y="186"/>
                      <a:pt x="21" y="186"/>
                      <a:pt x="16" y="186"/>
                    </a:cubicBezTo>
                    <a:cubicBezTo>
                      <a:pt x="5" y="185"/>
                      <a:pt x="0" y="184"/>
                      <a:pt x="0" y="184"/>
                    </a:cubicBezTo>
                    <a:cubicBezTo>
                      <a:pt x="0" y="184"/>
                      <a:pt x="6" y="184"/>
                      <a:pt x="15" y="183"/>
                    </a:cubicBezTo>
                    <a:cubicBezTo>
                      <a:pt x="20" y="183"/>
                      <a:pt x="26" y="182"/>
                      <a:pt x="33" y="181"/>
                    </a:cubicBezTo>
                    <a:cubicBezTo>
                      <a:pt x="40" y="180"/>
                      <a:pt x="48" y="178"/>
                      <a:pt x="56" y="176"/>
                    </a:cubicBezTo>
                    <a:cubicBezTo>
                      <a:pt x="64" y="174"/>
                      <a:pt x="73" y="172"/>
                      <a:pt x="81" y="168"/>
                    </a:cubicBezTo>
                    <a:cubicBezTo>
                      <a:pt x="90" y="164"/>
                      <a:pt x="99" y="159"/>
                      <a:pt x="107" y="154"/>
                    </a:cubicBezTo>
                    <a:cubicBezTo>
                      <a:pt x="124" y="142"/>
                      <a:pt x="140" y="126"/>
                      <a:pt x="148" y="106"/>
                    </a:cubicBezTo>
                    <a:cubicBezTo>
                      <a:pt x="157" y="87"/>
                      <a:pt x="159" y="65"/>
                      <a:pt x="155" y="45"/>
                    </a:cubicBezTo>
                    <a:cubicBezTo>
                      <a:pt x="152" y="36"/>
                      <a:pt x="148" y="27"/>
                      <a:pt x="142" y="21"/>
                    </a:cubicBezTo>
                    <a:cubicBezTo>
                      <a:pt x="136" y="14"/>
                      <a:pt x="129" y="10"/>
                      <a:pt x="121" y="9"/>
                    </a:cubicBezTo>
                    <a:cubicBezTo>
                      <a:pt x="113" y="7"/>
                      <a:pt x="106" y="8"/>
                      <a:pt x="99" y="9"/>
                    </a:cubicBezTo>
                    <a:cubicBezTo>
                      <a:pt x="96" y="10"/>
                      <a:pt x="93" y="11"/>
                      <a:pt x="90" y="12"/>
                    </a:cubicBezTo>
                    <a:cubicBezTo>
                      <a:pt x="87" y="13"/>
                      <a:pt x="85" y="14"/>
                      <a:pt x="83" y="15"/>
                    </a:cubicBezTo>
                    <a:cubicBezTo>
                      <a:pt x="78" y="17"/>
                      <a:pt x="75" y="19"/>
                      <a:pt x="72" y="20"/>
                    </a:cubicBezTo>
                    <a:cubicBezTo>
                      <a:pt x="70" y="21"/>
                      <a:pt x="69" y="22"/>
                      <a:pt x="69" y="22"/>
                    </a:cubicBezTo>
                    <a:close/>
                  </a:path>
                </a:pathLst>
              </a:custGeom>
              <a:solidFill>
                <a:schemeClr val="accent1">
                  <a:lumMod val="75000"/>
                </a:schemeClr>
              </a:solidFill>
              <a:ln w="9525">
                <a:noFill/>
                <a:round/>
              </a:ln>
            </p:spPr>
            <p:txBody>
              <a:bodyPr anchor="ctr"/>
              <a:lstStyle/>
              <a:p>
                <a:pPr algn="ctr"/>
                <a:endParaRPr/>
              </a:p>
            </p:txBody>
          </p:sp>
          <p:sp>
            <p:nvSpPr>
              <p:cNvPr id="29" name="Freeform: Shape 46"/>
              <p:cNvSpPr/>
              <p:nvPr/>
            </p:nvSpPr>
            <p:spPr bwMode="auto">
              <a:xfrm>
                <a:off x="6927850" y="2581275"/>
                <a:ext cx="180975" cy="350837"/>
              </a:xfrm>
              <a:custGeom>
                <a:cxnLst>
                  <a:cxn ang="0">
                    <a:pos x="79" y="10"/>
                  </a:cxn>
                  <a:cxn ang="0">
                    <a:pos x="7" y="153"/>
                  </a:cxn>
                  <a:cxn ang="0">
                    <a:pos x="3" y="154"/>
                  </a:cxn>
                  <a:cxn ang="0">
                    <a:pos x="1" y="150"/>
                  </a:cxn>
                  <a:cxn ang="0">
                    <a:pos x="56" y="0"/>
                  </a:cxn>
                  <a:cxn ang="0">
                    <a:pos x="79" y="10"/>
                  </a:cxn>
                </a:cxnLst>
                <a:rect b="b" l="0" r="r" t="0"/>
                <a:pathLst>
                  <a:path h="155" w="79">
                    <a:moveTo>
                      <a:pt x="79" y="10"/>
                    </a:moveTo>
                    <a:cubicBezTo>
                      <a:pt x="7" y="153"/>
                      <a:pt x="7" y="153"/>
                      <a:pt x="7" y="153"/>
                    </a:cubicBezTo>
                    <a:cubicBezTo>
                      <a:pt x="6" y="154"/>
                      <a:pt x="4" y="155"/>
                      <a:pt x="3" y="154"/>
                    </a:cubicBezTo>
                    <a:cubicBezTo>
                      <a:pt x="1" y="154"/>
                      <a:pt x="0" y="152"/>
                      <a:pt x="1" y="150"/>
                    </a:cubicBezTo>
                    <a:cubicBezTo>
                      <a:pt x="56" y="0"/>
                      <a:pt x="56" y="0"/>
                      <a:pt x="56" y="0"/>
                    </a:cubicBezTo>
                    <a:lnTo>
                      <a:pt x="79" y="10"/>
                    </a:lnTo>
                    <a:close/>
                  </a:path>
                </a:pathLst>
              </a:custGeom>
              <a:gradFill flip="none" rotWithShape="1">
                <a:gsLst>
                  <a:gs pos="0">
                    <a:schemeClr val="bg1">
                      <a:lumMod val="65000"/>
                    </a:schemeClr>
                  </a:gs>
                  <a:gs pos="50000">
                    <a:schemeClr val="bg1">
                      <a:lumMod val="75000"/>
                    </a:schemeClr>
                  </a:gs>
                  <a:gs pos="85000">
                    <a:schemeClr val="bg1">
                      <a:lumMod val="65000"/>
                    </a:schemeClr>
                  </a:gs>
                </a:gsLst>
                <a:lin ang="0" scaled="1"/>
              </a:gradFill>
              <a:ln w="9525">
                <a:noFill/>
                <a:round/>
              </a:ln>
            </p:spPr>
            <p:txBody>
              <a:bodyPr anchor="ctr"/>
              <a:lstStyle/>
              <a:p>
                <a:pPr algn="ctr"/>
                <a:endParaRPr/>
              </a:p>
            </p:txBody>
          </p:sp>
          <p:sp>
            <p:nvSpPr>
              <p:cNvPr id="30" name="Freeform: Shape 47"/>
              <p:cNvSpPr/>
              <p:nvPr/>
            </p:nvSpPr>
            <p:spPr bwMode="auto">
              <a:xfrm>
                <a:off x="7069138" y="1225551"/>
                <a:ext cx="473075" cy="608012"/>
              </a:xfrm>
              <a:custGeom>
                <a:cxnLst>
                  <a:cxn ang="0">
                    <a:pos x="208" y="96"/>
                  </a:cxn>
                  <a:cxn ang="0">
                    <a:pos x="137" y="268"/>
                  </a:cxn>
                  <a:cxn ang="0">
                    <a:pos x="208" y="96"/>
                  </a:cxn>
                </a:cxnLst>
                <a:rect b="b" l="0" r="r" t="0"/>
                <a:pathLst>
                  <a:path h="268" w="208">
                    <a:moveTo>
                      <a:pt x="208" y="96"/>
                    </a:moveTo>
                    <a:cubicBezTo>
                      <a:pt x="206" y="0"/>
                      <a:pt x="0" y="56"/>
                      <a:pt x="137" y="268"/>
                    </a:cubicBezTo>
                    <a:lnTo>
                      <a:pt x="208" y="96"/>
                    </a:lnTo>
                    <a:close/>
                  </a:path>
                </a:pathLst>
              </a:custGeom>
              <a:solidFill>
                <a:schemeClr val="accent1"/>
              </a:solidFill>
              <a:ln w="9525">
                <a:noFill/>
                <a:round/>
              </a:ln>
            </p:spPr>
            <p:txBody>
              <a:bodyPr anchor="ctr"/>
              <a:lstStyle/>
              <a:p>
                <a:pPr algn="ctr"/>
                <a:endParaRPr/>
              </a:p>
            </p:txBody>
          </p:sp>
          <p:sp>
            <p:nvSpPr>
              <p:cNvPr id="31" name="Freeform: Shape 48"/>
              <p:cNvSpPr/>
              <p:nvPr/>
            </p:nvSpPr>
            <p:spPr bwMode="auto">
              <a:xfrm>
                <a:off x="7024688" y="2139950"/>
                <a:ext cx="311150" cy="517525"/>
              </a:xfrm>
              <a:custGeom>
                <a:cxnLst>
                  <a:cxn ang="0">
                    <a:pos x="85" y="166"/>
                  </a:cxn>
                  <a:cxn ang="0">
                    <a:pos x="62" y="199"/>
                  </a:cxn>
                  <a:cxn ang="0">
                    <a:pos x="48" y="212"/>
                  </a:cxn>
                  <a:cxn ang="0">
                    <a:pos x="1" y="192"/>
                  </a:cxn>
                  <a:cxn ang="0">
                    <a:pos x="0" y="172"/>
                  </a:cxn>
                  <a:cxn ang="0">
                    <a:pos x="9" y="133"/>
                  </a:cxn>
                  <a:cxn ang="0">
                    <a:pos x="74" y="0"/>
                  </a:cxn>
                  <a:cxn ang="0">
                    <a:pos x="137" y="27"/>
                  </a:cxn>
                  <a:cxn ang="0">
                    <a:pos x="85" y="166"/>
                  </a:cxn>
                </a:cxnLst>
                <a:rect b="b" l="0" r="r" t="0"/>
                <a:pathLst>
                  <a:path h="228" w="137">
                    <a:moveTo>
                      <a:pt x="85" y="166"/>
                    </a:moveTo>
                    <a:cubicBezTo>
                      <a:pt x="80" y="179"/>
                      <a:pt x="72" y="190"/>
                      <a:pt x="62" y="199"/>
                    </a:cubicBezTo>
                    <a:cubicBezTo>
                      <a:pt x="48" y="212"/>
                      <a:pt x="48" y="212"/>
                      <a:pt x="48" y="212"/>
                    </a:cubicBezTo>
                    <a:cubicBezTo>
                      <a:pt x="30" y="228"/>
                      <a:pt x="1" y="215"/>
                      <a:pt x="1" y="192"/>
                    </a:cubicBezTo>
                    <a:cubicBezTo>
                      <a:pt x="0" y="172"/>
                      <a:pt x="0" y="172"/>
                      <a:pt x="0" y="172"/>
                    </a:cubicBezTo>
                    <a:cubicBezTo>
                      <a:pt x="0" y="159"/>
                      <a:pt x="3" y="145"/>
                      <a:pt x="9" y="133"/>
                    </a:cubicBezTo>
                    <a:cubicBezTo>
                      <a:pt x="74" y="0"/>
                      <a:pt x="74" y="0"/>
                      <a:pt x="74" y="0"/>
                    </a:cubicBezTo>
                    <a:cubicBezTo>
                      <a:pt x="137" y="27"/>
                      <a:pt x="137" y="27"/>
                      <a:pt x="137" y="27"/>
                    </a:cubicBezTo>
                    <a:lnTo>
                      <a:pt x="85" y="166"/>
                    </a:lnTo>
                    <a:close/>
                  </a:path>
                </a:pathLst>
              </a:custGeom>
              <a:gradFill>
                <a:gsLst>
                  <a:gs pos="0">
                    <a:schemeClr val="bg1">
                      <a:lumMod val="50000"/>
                    </a:schemeClr>
                  </a:gs>
                  <a:gs pos="50000">
                    <a:schemeClr val="bg1">
                      <a:lumMod val="75000"/>
                    </a:schemeClr>
                  </a:gs>
                  <a:gs pos="85000">
                    <a:schemeClr val="bg1">
                      <a:lumMod val="50000"/>
                    </a:schemeClr>
                  </a:gs>
                </a:gsLst>
                <a:lin ang="12000000" scaled="0"/>
              </a:gradFill>
              <a:ln w="9525">
                <a:noFill/>
                <a:round/>
              </a:ln>
            </p:spPr>
            <p:txBody>
              <a:bodyPr anchor="ctr"/>
              <a:lstStyle/>
              <a:p>
                <a:pPr algn="ctr"/>
                <a:endParaRPr/>
              </a:p>
            </p:txBody>
          </p:sp>
          <p:sp>
            <p:nvSpPr>
              <p:cNvPr id="32" name="Freeform: Shape 49"/>
              <p:cNvSpPr/>
              <p:nvPr/>
            </p:nvSpPr>
            <p:spPr bwMode="auto">
              <a:xfrm>
                <a:off x="7259638" y="1322388"/>
                <a:ext cx="282575" cy="511175"/>
              </a:xfrm>
              <a:custGeom>
                <a:cxnLst>
                  <a:cxn ang="0">
                    <a:pos x="124" y="53"/>
                  </a:cxn>
                  <a:cxn ang="0">
                    <a:pos x="123" y="49"/>
                  </a:cxn>
                  <a:cxn ang="0">
                    <a:pos x="120" y="39"/>
                  </a:cxn>
                  <a:cxn ang="0">
                    <a:pos x="112" y="25"/>
                  </a:cxn>
                  <a:cxn ang="0">
                    <a:pos x="96" y="15"/>
                  </a:cxn>
                  <a:cxn ang="0">
                    <a:pos x="48" y="22"/>
                  </a:cxn>
                  <a:cxn ang="0">
                    <a:pos x="16" y="68"/>
                  </a:cxn>
                  <a:cxn ang="0">
                    <a:pos x="13" y="97"/>
                  </a:cxn>
                  <a:cxn ang="0">
                    <a:pos x="16" y="126"/>
                  </a:cxn>
                  <a:cxn ang="0">
                    <a:pos x="22" y="153"/>
                  </a:cxn>
                  <a:cxn ang="0">
                    <a:pos x="31" y="177"/>
                  </a:cxn>
                  <a:cxn ang="0">
                    <a:pos x="47" y="212"/>
                  </a:cxn>
                  <a:cxn ang="0">
                    <a:pos x="53" y="225"/>
                  </a:cxn>
                  <a:cxn ang="0">
                    <a:pos x="45" y="213"/>
                  </a:cxn>
                  <a:cxn ang="0">
                    <a:pos x="35" y="199"/>
                  </a:cxn>
                  <a:cxn ang="0">
                    <a:pos x="24" y="180"/>
                  </a:cxn>
                  <a:cxn ang="0">
                    <a:pos x="13" y="157"/>
                  </a:cxn>
                  <a:cxn ang="0">
                    <a:pos x="4" y="129"/>
                  </a:cxn>
                  <a:cxn ang="0">
                    <a:pos x="0" y="98"/>
                  </a:cxn>
                  <a:cxn ang="0">
                    <a:pos x="3" y="65"/>
                  </a:cxn>
                  <a:cxn ang="0">
                    <a:pos x="18" y="34"/>
                  </a:cxn>
                  <a:cxn ang="0">
                    <a:pos x="42" y="12"/>
                  </a:cxn>
                  <a:cxn ang="0">
                    <a:pos x="99" y="8"/>
                  </a:cxn>
                  <a:cxn ang="0">
                    <a:pos x="116" y="22"/>
                  </a:cxn>
                  <a:cxn ang="0">
                    <a:pos x="123" y="38"/>
                  </a:cxn>
                  <a:cxn ang="0">
                    <a:pos x="124" y="49"/>
                  </a:cxn>
                  <a:cxn ang="0">
                    <a:pos x="124" y="53"/>
                  </a:cxn>
                </a:cxnLst>
                <a:rect b="b" l="0" r="r" t="0"/>
                <a:pathLst>
                  <a:path h="225" w="124">
                    <a:moveTo>
                      <a:pt x="124" y="53"/>
                    </a:moveTo>
                    <a:cubicBezTo>
                      <a:pt x="124" y="53"/>
                      <a:pt x="123" y="52"/>
                      <a:pt x="123" y="49"/>
                    </a:cubicBezTo>
                    <a:cubicBezTo>
                      <a:pt x="123" y="47"/>
                      <a:pt x="122" y="43"/>
                      <a:pt x="120" y="39"/>
                    </a:cubicBezTo>
                    <a:cubicBezTo>
                      <a:pt x="119" y="35"/>
                      <a:pt x="116" y="30"/>
                      <a:pt x="112" y="25"/>
                    </a:cubicBezTo>
                    <a:cubicBezTo>
                      <a:pt x="108" y="21"/>
                      <a:pt x="102" y="17"/>
                      <a:pt x="96" y="15"/>
                    </a:cubicBezTo>
                    <a:cubicBezTo>
                      <a:pt x="82" y="10"/>
                      <a:pt x="63" y="13"/>
                      <a:pt x="48" y="22"/>
                    </a:cubicBezTo>
                    <a:cubicBezTo>
                      <a:pt x="33" y="32"/>
                      <a:pt x="21" y="49"/>
                      <a:pt x="16" y="68"/>
                    </a:cubicBezTo>
                    <a:cubicBezTo>
                      <a:pt x="14" y="77"/>
                      <a:pt x="13" y="88"/>
                      <a:pt x="13" y="97"/>
                    </a:cubicBezTo>
                    <a:cubicBezTo>
                      <a:pt x="13" y="107"/>
                      <a:pt x="14" y="117"/>
                      <a:pt x="16" y="126"/>
                    </a:cubicBezTo>
                    <a:cubicBezTo>
                      <a:pt x="17" y="136"/>
                      <a:pt x="20" y="145"/>
                      <a:pt x="22" y="153"/>
                    </a:cubicBezTo>
                    <a:cubicBezTo>
                      <a:pt x="25" y="162"/>
                      <a:pt x="28" y="170"/>
                      <a:pt x="31" y="177"/>
                    </a:cubicBezTo>
                    <a:cubicBezTo>
                      <a:pt x="37" y="192"/>
                      <a:pt x="42" y="204"/>
                      <a:pt x="47" y="212"/>
                    </a:cubicBezTo>
                    <a:cubicBezTo>
                      <a:pt x="51" y="220"/>
                      <a:pt x="53" y="225"/>
                      <a:pt x="53" y="225"/>
                    </a:cubicBezTo>
                    <a:cubicBezTo>
                      <a:pt x="53" y="225"/>
                      <a:pt x="50" y="221"/>
                      <a:pt x="45" y="213"/>
                    </a:cubicBezTo>
                    <a:cubicBezTo>
                      <a:pt x="42" y="209"/>
                      <a:pt x="39" y="205"/>
                      <a:pt x="35" y="199"/>
                    </a:cubicBezTo>
                    <a:cubicBezTo>
                      <a:pt x="32" y="194"/>
                      <a:pt x="28" y="188"/>
                      <a:pt x="24" y="180"/>
                    </a:cubicBezTo>
                    <a:cubicBezTo>
                      <a:pt x="20" y="173"/>
                      <a:pt x="17" y="165"/>
                      <a:pt x="13" y="157"/>
                    </a:cubicBezTo>
                    <a:cubicBezTo>
                      <a:pt x="10" y="148"/>
                      <a:pt x="6" y="139"/>
                      <a:pt x="4" y="129"/>
                    </a:cubicBezTo>
                    <a:cubicBezTo>
                      <a:pt x="2" y="119"/>
                      <a:pt x="0" y="108"/>
                      <a:pt x="0" y="98"/>
                    </a:cubicBezTo>
                    <a:cubicBezTo>
                      <a:pt x="0" y="87"/>
                      <a:pt x="0" y="75"/>
                      <a:pt x="3" y="65"/>
                    </a:cubicBezTo>
                    <a:cubicBezTo>
                      <a:pt x="6" y="54"/>
                      <a:pt x="11" y="43"/>
                      <a:pt x="18" y="34"/>
                    </a:cubicBezTo>
                    <a:cubicBezTo>
                      <a:pt x="24" y="25"/>
                      <a:pt x="33" y="18"/>
                      <a:pt x="42" y="12"/>
                    </a:cubicBezTo>
                    <a:cubicBezTo>
                      <a:pt x="61" y="1"/>
                      <a:pt x="83" y="0"/>
                      <a:pt x="99" y="8"/>
                    </a:cubicBezTo>
                    <a:cubicBezTo>
                      <a:pt x="106" y="11"/>
                      <a:pt x="112" y="17"/>
                      <a:pt x="116" y="22"/>
                    </a:cubicBezTo>
                    <a:cubicBezTo>
                      <a:pt x="120" y="28"/>
                      <a:pt x="122" y="34"/>
                      <a:pt x="123" y="38"/>
                    </a:cubicBezTo>
                    <a:cubicBezTo>
                      <a:pt x="124" y="43"/>
                      <a:pt x="124" y="47"/>
                      <a:pt x="124" y="49"/>
                    </a:cubicBezTo>
                    <a:cubicBezTo>
                      <a:pt x="124" y="52"/>
                      <a:pt x="124" y="53"/>
                      <a:pt x="124" y="53"/>
                    </a:cubicBezTo>
                    <a:close/>
                  </a:path>
                </a:pathLst>
              </a:custGeom>
              <a:solidFill>
                <a:schemeClr val="accent1">
                  <a:lumMod val="75000"/>
                </a:schemeClr>
              </a:solidFill>
              <a:ln w="9525">
                <a:noFill/>
                <a:round/>
              </a:ln>
            </p:spPr>
            <p:txBody>
              <a:bodyPr anchor="ctr"/>
              <a:lstStyle/>
              <a:p>
                <a:pPr algn="ctr"/>
                <a:endParaRPr/>
              </a:p>
            </p:txBody>
          </p:sp>
          <p:sp>
            <p:nvSpPr>
              <p:cNvPr id="33" name="Freeform: Shape 50"/>
              <p:cNvSpPr/>
              <p:nvPr/>
            </p:nvSpPr>
            <p:spPr bwMode="auto">
              <a:xfrm>
                <a:off x="7185025" y="1416050"/>
                <a:ext cx="430213" cy="819150"/>
              </a:xfrm>
              <a:custGeom>
                <a:cxnLst>
                  <a:cxn ang="0">
                    <a:pos x="187" y="15"/>
                  </a:cxn>
                  <a:cxn ang="0">
                    <a:pos x="187" y="15"/>
                  </a:cxn>
                  <a:cxn ang="0">
                    <a:pos x="178" y="3"/>
                  </a:cxn>
                  <a:cxn ang="0">
                    <a:pos x="162" y="4"/>
                  </a:cxn>
                  <a:cxn ang="0">
                    <a:pos x="3" y="319"/>
                  </a:cxn>
                  <a:cxn ang="0">
                    <a:pos x="28" y="349"/>
                  </a:cxn>
                  <a:cxn ang="0">
                    <a:pos x="66" y="346"/>
                  </a:cxn>
                  <a:cxn ang="0">
                    <a:pos x="187" y="15"/>
                  </a:cxn>
                </a:cxnLst>
                <a:rect b="b" l="0" r="r" t="0"/>
                <a:pathLst>
                  <a:path h="361" w="189">
                    <a:moveTo>
                      <a:pt x="187" y="15"/>
                    </a:moveTo>
                    <a:cubicBezTo>
                      <a:pt x="187" y="15"/>
                      <a:pt x="187" y="15"/>
                      <a:pt x="187" y="15"/>
                    </a:cubicBezTo>
                    <a:cubicBezTo>
                      <a:pt x="189" y="11"/>
                      <a:pt x="184" y="6"/>
                      <a:pt x="178" y="3"/>
                    </a:cubicBezTo>
                    <a:cubicBezTo>
                      <a:pt x="171" y="0"/>
                      <a:pt x="164" y="0"/>
                      <a:pt x="162" y="4"/>
                    </a:cubicBezTo>
                    <a:cubicBezTo>
                      <a:pt x="3" y="319"/>
                      <a:pt x="3" y="319"/>
                      <a:pt x="3" y="319"/>
                    </a:cubicBezTo>
                    <a:cubicBezTo>
                      <a:pt x="3" y="319"/>
                      <a:pt x="0" y="337"/>
                      <a:pt x="28" y="349"/>
                    </a:cubicBezTo>
                    <a:cubicBezTo>
                      <a:pt x="55" y="361"/>
                      <a:pt x="66" y="346"/>
                      <a:pt x="66" y="346"/>
                    </a:cubicBezTo>
                    <a:lnTo>
                      <a:pt x="187" y="15"/>
                    </a:lnTo>
                    <a:close/>
                  </a:path>
                </a:pathLst>
              </a:custGeom>
              <a:gradFill>
                <a:gsLst>
                  <a:gs pos="0">
                    <a:schemeClr val="tx1">
                      <a:lumMod val="65000"/>
                      <a:lumOff val="35000"/>
                    </a:schemeClr>
                  </a:gs>
                  <a:gs pos="50000">
                    <a:schemeClr val="bg1">
                      <a:lumMod val="75000"/>
                    </a:schemeClr>
                  </a:gs>
                  <a:gs pos="85000">
                    <a:schemeClr val="tx1">
                      <a:lumMod val="65000"/>
                      <a:lumOff val="35000"/>
                    </a:schemeClr>
                  </a:gs>
                </a:gsLst>
                <a:lin ang="12000000" scaled="0"/>
              </a:gradFill>
              <a:ln w="9525">
                <a:noFill/>
                <a:round/>
              </a:ln>
            </p:spPr>
            <p:txBody>
              <a:bodyPr anchor="ctr"/>
              <a:lstStyle/>
              <a:p>
                <a:pPr algn="ctr"/>
                <a:endParaRPr/>
              </a:p>
            </p:txBody>
          </p:sp>
          <p:sp>
            <p:nvSpPr>
              <p:cNvPr id="34" name="Freeform: Shape 51"/>
              <p:cNvSpPr/>
              <p:nvPr/>
            </p:nvSpPr>
            <p:spPr bwMode="auto">
              <a:xfrm>
                <a:off x="7415213" y="1433513"/>
                <a:ext cx="396875" cy="457200"/>
              </a:xfrm>
              <a:custGeom>
                <a:cxnLst>
                  <a:cxn ang="0">
                    <a:pos x="73" y="16"/>
                  </a:cxn>
                  <a:cxn ang="0">
                    <a:pos x="0" y="184"/>
                  </a:cxn>
                  <a:cxn ang="0">
                    <a:pos x="73" y="16"/>
                  </a:cxn>
                </a:cxnLst>
                <a:rect b="b" l="0" r="r" t="0"/>
                <a:pathLst>
                  <a:path h="201" w="175">
                    <a:moveTo>
                      <a:pt x="73" y="16"/>
                    </a:moveTo>
                    <a:cubicBezTo>
                      <a:pt x="175" y="0"/>
                      <a:pt x="115" y="201"/>
                      <a:pt x="0" y="184"/>
                    </a:cubicBezTo>
                    <a:lnTo>
                      <a:pt x="73" y="16"/>
                    </a:lnTo>
                    <a:close/>
                  </a:path>
                </a:pathLst>
              </a:custGeom>
              <a:solidFill>
                <a:schemeClr val="accent1"/>
              </a:solidFill>
              <a:ln w="9525">
                <a:noFill/>
                <a:round/>
              </a:ln>
            </p:spPr>
            <p:txBody>
              <a:bodyPr anchor="ctr"/>
              <a:lstStyle/>
              <a:p>
                <a:pPr algn="ctr"/>
                <a:endParaRPr/>
              </a:p>
            </p:txBody>
          </p:sp>
          <p:sp>
            <p:nvSpPr>
              <p:cNvPr id="35" name="Freeform: Shape 52"/>
              <p:cNvSpPr/>
              <p:nvPr/>
            </p:nvSpPr>
            <p:spPr bwMode="auto">
              <a:xfrm>
                <a:off x="7415213" y="1465263"/>
                <a:ext cx="296863" cy="393700"/>
              </a:xfrm>
              <a:custGeom>
                <a:cxnLst>
                  <a:cxn ang="0">
                    <a:pos x="73" y="2"/>
                  </a:cxn>
                  <a:cxn ang="0">
                    <a:pos x="76" y="1"/>
                  </a:cxn>
                  <a:cxn ang="0">
                    <a:pos x="85" y="0"/>
                  </a:cxn>
                  <a:cxn ang="0">
                    <a:pos x="99" y="1"/>
                  </a:cxn>
                  <a:cxn ang="0">
                    <a:pos x="116" y="10"/>
                  </a:cxn>
                  <a:cxn ang="0">
                    <a:pos x="128" y="30"/>
                  </a:cxn>
                  <a:cxn ang="0">
                    <a:pos x="131" y="54"/>
                  </a:cxn>
                  <a:cxn ang="0">
                    <a:pos x="117" y="106"/>
                  </a:cxn>
                  <a:cxn ang="0">
                    <a:pos x="102" y="128"/>
                  </a:cxn>
                  <a:cxn ang="0">
                    <a:pos x="84" y="147"/>
                  </a:cxn>
                  <a:cxn ang="0">
                    <a:pos x="64" y="161"/>
                  </a:cxn>
                  <a:cxn ang="0">
                    <a:pos x="44" y="170"/>
                  </a:cxn>
                  <a:cxn ang="0">
                    <a:pos x="26" y="173"/>
                  </a:cxn>
                  <a:cxn ang="0">
                    <a:pos x="12" y="172"/>
                  </a:cxn>
                  <a:cxn ang="0">
                    <a:pos x="3" y="171"/>
                  </a:cxn>
                  <a:cxn ang="0">
                    <a:pos x="0" y="170"/>
                  </a:cxn>
                  <a:cxn ang="0">
                    <a:pos x="12" y="170"/>
                  </a:cxn>
                  <a:cxn ang="0">
                    <a:pos x="25" y="168"/>
                  </a:cxn>
                  <a:cxn ang="0">
                    <a:pos x="41" y="162"/>
                  </a:cxn>
                  <a:cxn ang="0">
                    <a:pos x="59" y="153"/>
                  </a:cxn>
                  <a:cxn ang="0">
                    <a:pos x="76" y="139"/>
                  </a:cxn>
                  <a:cxn ang="0">
                    <a:pos x="105" y="99"/>
                  </a:cxn>
                  <a:cxn ang="0">
                    <a:pos x="119" y="54"/>
                  </a:cxn>
                  <a:cxn ang="0">
                    <a:pos x="118" y="32"/>
                  </a:cxn>
                  <a:cxn ang="0">
                    <a:pos x="111" y="15"/>
                  </a:cxn>
                  <a:cxn ang="0">
                    <a:pos x="98" y="6"/>
                  </a:cxn>
                  <a:cxn ang="0">
                    <a:pos x="85" y="3"/>
                  </a:cxn>
                  <a:cxn ang="0">
                    <a:pos x="77" y="2"/>
                  </a:cxn>
                  <a:cxn ang="0">
                    <a:pos x="73" y="2"/>
                  </a:cxn>
                </a:cxnLst>
                <a:rect b="b" l="0" r="r" t="0"/>
                <a:pathLst>
                  <a:path h="173" w="131">
                    <a:moveTo>
                      <a:pt x="73" y="2"/>
                    </a:moveTo>
                    <a:cubicBezTo>
                      <a:pt x="73" y="2"/>
                      <a:pt x="74" y="2"/>
                      <a:pt x="76" y="1"/>
                    </a:cubicBezTo>
                    <a:cubicBezTo>
                      <a:pt x="78" y="1"/>
                      <a:pt x="81" y="0"/>
                      <a:pt x="85" y="0"/>
                    </a:cubicBezTo>
                    <a:cubicBezTo>
                      <a:pt x="89" y="0"/>
                      <a:pt x="94" y="0"/>
                      <a:pt x="99" y="1"/>
                    </a:cubicBezTo>
                    <a:cubicBezTo>
                      <a:pt x="105" y="2"/>
                      <a:pt x="111" y="5"/>
                      <a:pt x="116" y="10"/>
                    </a:cubicBezTo>
                    <a:cubicBezTo>
                      <a:pt x="122" y="15"/>
                      <a:pt x="126" y="22"/>
                      <a:pt x="128" y="30"/>
                    </a:cubicBezTo>
                    <a:cubicBezTo>
                      <a:pt x="130" y="37"/>
                      <a:pt x="131" y="46"/>
                      <a:pt x="131" y="54"/>
                    </a:cubicBezTo>
                    <a:cubicBezTo>
                      <a:pt x="130" y="72"/>
                      <a:pt x="125" y="89"/>
                      <a:pt x="117" y="106"/>
                    </a:cubicBezTo>
                    <a:cubicBezTo>
                      <a:pt x="112" y="114"/>
                      <a:pt x="108" y="121"/>
                      <a:pt x="102" y="128"/>
                    </a:cubicBezTo>
                    <a:cubicBezTo>
                      <a:pt x="97" y="136"/>
                      <a:pt x="91" y="142"/>
                      <a:pt x="84" y="147"/>
                    </a:cubicBezTo>
                    <a:cubicBezTo>
                      <a:pt x="78" y="153"/>
                      <a:pt x="71" y="158"/>
                      <a:pt x="64" y="161"/>
                    </a:cubicBezTo>
                    <a:cubicBezTo>
                      <a:pt x="57" y="165"/>
                      <a:pt x="50" y="168"/>
                      <a:pt x="44" y="170"/>
                    </a:cubicBezTo>
                    <a:cubicBezTo>
                      <a:pt x="37" y="171"/>
                      <a:pt x="31" y="172"/>
                      <a:pt x="26" y="173"/>
                    </a:cubicBezTo>
                    <a:cubicBezTo>
                      <a:pt x="20" y="173"/>
                      <a:pt x="16" y="172"/>
                      <a:pt x="12" y="172"/>
                    </a:cubicBezTo>
                    <a:cubicBezTo>
                      <a:pt x="8" y="172"/>
                      <a:pt x="5" y="171"/>
                      <a:pt x="3" y="171"/>
                    </a:cubicBezTo>
                    <a:cubicBezTo>
                      <a:pt x="1" y="170"/>
                      <a:pt x="0" y="170"/>
                      <a:pt x="0" y="170"/>
                    </a:cubicBezTo>
                    <a:cubicBezTo>
                      <a:pt x="0" y="170"/>
                      <a:pt x="4" y="170"/>
                      <a:pt x="12" y="170"/>
                    </a:cubicBezTo>
                    <a:cubicBezTo>
                      <a:pt x="16" y="169"/>
                      <a:pt x="20" y="169"/>
                      <a:pt x="25" y="168"/>
                    </a:cubicBezTo>
                    <a:cubicBezTo>
                      <a:pt x="30" y="167"/>
                      <a:pt x="36" y="165"/>
                      <a:pt x="41" y="162"/>
                    </a:cubicBezTo>
                    <a:cubicBezTo>
                      <a:pt x="47" y="160"/>
                      <a:pt x="53" y="157"/>
                      <a:pt x="59" y="153"/>
                    </a:cubicBezTo>
                    <a:cubicBezTo>
                      <a:pt x="65" y="149"/>
                      <a:pt x="71" y="144"/>
                      <a:pt x="76" y="139"/>
                    </a:cubicBezTo>
                    <a:cubicBezTo>
                      <a:pt x="87" y="128"/>
                      <a:pt x="97" y="114"/>
                      <a:pt x="105" y="99"/>
                    </a:cubicBezTo>
                    <a:cubicBezTo>
                      <a:pt x="112" y="85"/>
                      <a:pt x="117" y="69"/>
                      <a:pt x="119" y="54"/>
                    </a:cubicBezTo>
                    <a:cubicBezTo>
                      <a:pt x="119" y="46"/>
                      <a:pt x="120" y="39"/>
                      <a:pt x="118" y="32"/>
                    </a:cubicBezTo>
                    <a:cubicBezTo>
                      <a:pt x="117" y="25"/>
                      <a:pt x="114" y="20"/>
                      <a:pt x="111" y="15"/>
                    </a:cubicBezTo>
                    <a:cubicBezTo>
                      <a:pt x="107" y="11"/>
                      <a:pt x="102" y="8"/>
                      <a:pt x="98" y="6"/>
                    </a:cubicBezTo>
                    <a:cubicBezTo>
                      <a:pt x="93" y="4"/>
                      <a:pt x="89" y="3"/>
                      <a:pt x="85" y="3"/>
                    </a:cubicBezTo>
                    <a:cubicBezTo>
                      <a:pt x="82" y="2"/>
                      <a:pt x="79" y="2"/>
                      <a:pt x="77" y="2"/>
                    </a:cubicBezTo>
                    <a:cubicBezTo>
                      <a:pt x="74" y="2"/>
                      <a:pt x="73" y="2"/>
                      <a:pt x="73" y="2"/>
                    </a:cubicBezTo>
                    <a:close/>
                  </a:path>
                </a:pathLst>
              </a:custGeom>
              <a:solidFill>
                <a:schemeClr val="accent1">
                  <a:lumMod val="75000"/>
                </a:schemeClr>
              </a:solidFill>
              <a:ln w="9525">
                <a:noFill/>
                <a:round/>
              </a:ln>
            </p:spPr>
            <p:txBody>
              <a:bodyPr anchor="ctr"/>
              <a:lstStyle/>
              <a:p>
                <a:pPr algn="ctr"/>
                <a:endParaRPr/>
              </a:p>
            </p:txBody>
          </p:sp>
          <p:sp>
            <p:nvSpPr>
              <p:cNvPr id="36" name="Freeform: Shape 53"/>
              <p:cNvSpPr/>
              <p:nvPr/>
            </p:nvSpPr>
            <p:spPr bwMode="auto">
              <a:xfrm>
                <a:off x="7191375" y="2139950"/>
                <a:ext cx="144463" cy="82550"/>
              </a:xfrm>
              <a:custGeom>
                <a:cxnLst>
                  <a:cxn ang="0">
                    <a:pos x="0" y="0"/>
                  </a:cxn>
                  <a:cxn ang="0">
                    <a:pos x="4" y="12"/>
                  </a:cxn>
                  <a:cxn ang="0">
                    <a:pos x="8" y="16"/>
                  </a:cxn>
                  <a:cxn ang="0">
                    <a:pos x="13" y="21"/>
                  </a:cxn>
                  <a:cxn ang="0">
                    <a:pos x="19" y="25"/>
                  </a:cxn>
                  <a:cxn ang="0">
                    <a:pos x="25" y="28"/>
                  </a:cxn>
                  <a:cxn ang="0">
                    <a:pos x="32" y="31"/>
                  </a:cxn>
                  <a:cxn ang="0">
                    <a:pos x="39" y="33"/>
                  </a:cxn>
                  <a:cxn ang="0">
                    <a:pos x="46" y="33"/>
                  </a:cxn>
                  <a:cxn ang="0">
                    <a:pos x="52" y="32"/>
                  </a:cxn>
                  <a:cxn ang="0">
                    <a:pos x="63" y="27"/>
                  </a:cxn>
                  <a:cxn ang="0">
                    <a:pos x="61" y="30"/>
                  </a:cxn>
                  <a:cxn ang="0">
                    <a:pos x="53" y="34"/>
                  </a:cxn>
                  <a:cxn ang="0">
                    <a:pos x="46" y="36"/>
                  </a:cxn>
                  <a:cxn ang="0">
                    <a:pos x="39" y="35"/>
                  </a:cxn>
                  <a:cxn ang="0">
                    <a:pos x="31" y="34"/>
                  </a:cxn>
                  <a:cxn ang="0">
                    <a:pos x="24" y="31"/>
                  </a:cxn>
                  <a:cxn ang="0">
                    <a:pos x="17" y="28"/>
                  </a:cxn>
                  <a:cxn ang="0">
                    <a:pos x="11" y="23"/>
                  </a:cxn>
                  <a:cxn ang="0">
                    <a:pos x="6" y="18"/>
                  </a:cxn>
                  <a:cxn ang="0">
                    <a:pos x="2" y="13"/>
                  </a:cxn>
                  <a:cxn ang="0">
                    <a:pos x="0" y="3"/>
                  </a:cxn>
                  <a:cxn ang="0">
                    <a:pos x="0" y="0"/>
                  </a:cxn>
                </a:cxnLst>
                <a:rect b="b" l="0" r="r" t="0"/>
                <a:pathLst>
                  <a:path h="36" w="62">
                    <a:moveTo>
                      <a:pt x="0" y="0"/>
                    </a:moveTo>
                    <a:cubicBezTo>
                      <a:pt x="0" y="0"/>
                      <a:pt x="0" y="5"/>
                      <a:pt x="4" y="12"/>
                    </a:cubicBezTo>
                    <a:cubicBezTo>
                      <a:pt x="5" y="13"/>
                      <a:pt x="6" y="15"/>
                      <a:pt x="8" y="16"/>
                    </a:cubicBezTo>
                    <a:cubicBezTo>
                      <a:pt x="9" y="18"/>
                      <a:pt x="11" y="20"/>
                      <a:pt x="13" y="21"/>
                    </a:cubicBezTo>
                    <a:cubicBezTo>
                      <a:pt x="14" y="22"/>
                      <a:pt x="16" y="24"/>
                      <a:pt x="19" y="25"/>
                    </a:cubicBezTo>
                    <a:cubicBezTo>
                      <a:pt x="21" y="26"/>
                      <a:pt x="23" y="27"/>
                      <a:pt x="25" y="28"/>
                    </a:cubicBezTo>
                    <a:cubicBezTo>
                      <a:pt x="28" y="29"/>
                      <a:pt x="30" y="30"/>
                      <a:pt x="32" y="31"/>
                    </a:cubicBezTo>
                    <a:cubicBezTo>
                      <a:pt x="35" y="32"/>
                      <a:pt x="37" y="32"/>
                      <a:pt x="39" y="33"/>
                    </a:cubicBezTo>
                    <a:cubicBezTo>
                      <a:pt x="42" y="33"/>
                      <a:pt x="44" y="33"/>
                      <a:pt x="46" y="33"/>
                    </a:cubicBezTo>
                    <a:cubicBezTo>
                      <a:pt x="48" y="33"/>
                      <a:pt x="50" y="33"/>
                      <a:pt x="52" y="32"/>
                    </a:cubicBezTo>
                    <a:cubicBezTo>
                      <a:pt x="60" y="31"/>
                      <a:pt x="63" y="27"/>
                      <a:pt x="63" y="27"/>
                    </a:cubicBezTo>
                    <a:cubicBezTo>
                      <a:pt x="63" y="27"/>
                      <a:pt x="63" y="28"/>
                      <a:pt x="61" y="30"/>
                    </a:cubicBezTo>
                    <a:cubicBezTo>
                      <a:pt x="59" y="31"/>
                      <a:pt x="56" y="33"/>
                      <a:pt x="53" y="34"/>
                    </a:cubicBezTo>
                    <a:cubicBezTo>
                      <a:pt x="51" y="35"/>
                      <a:pt x="49" y="36"/>
                      <a:pt x="46" y="36"/>
                    </a:cubicBezTo>
                    <a:cubicBezTo>
                      <a:pt x="44" y="36"/>
                      <a:pt x="41" y="36"/>
                      <a:pt x="39" y="35"/>
                    </a:cubicBezTo>
                    <a:cubicBezTo>
                      <a:pt x="36" y="35"/>
                      <a:pt x="34" y="35"/>
                      <a:pt x="31" y="34"/>
                    </a:cubicBezTo>
                    <a:cubicBezTo>
                      <a:pt x="29" y="33"/>
                      <a:pt x="26" y="32"/>
                      <a:pt x="24" y="31"/>
                    </a:cubicBezTo>
                    <a:cubicBezTo>
                      <a:pt x="22" y="30"/>
                      <a:pt x="19" y="29"/>
                      <a:pt x="17" y="28"/>
                    </a:cubicBezTo>
                    <a:cubicBezTo>
                      <a:pt x="15" y="27"/>
                      <a:pt x="13" y="25"/>
                      <a:pt x="11" y="23"/>
                    </a:cubicBezTo>
                    <a:cubicBezTo>
                      <a:pt x="9" y="22"/>
                      <a:pt x="7" y="20"/>
                      <a:pt x="6" y="18"/>
                    </a:cubicBezTo>
                    <a:cubicBezTo>
                      <a:pt x="4" y="16"/>
                      <a:pt x="3" y="14"/>
                      <a:pt x="2" y="13"/>
                    </a:cubicBezTo>
                    <a:cubicBezTo>
                      <a:pt x="0" y="9"/>
                      <a:pt x="0" y="6"/>
                      <a:pt x="0" y="3"/>
                    </a:cubicBezTo>
                    <a:cubicBezTo>
                      <a:pt x="0" y="1"/>
                      <a:pt x="0" y="0"/>
                      <a:pt x="0" y="0"/>
                    </a:cubicBezTo>
                    <a:close/>
                  </a:path>
                </a:pathLst>
              </a:custGeom>
              <a:solidFill>
                <a:schemeClr val="tx1">
                  <a:lumMod val="75000"/>
                  <a:lumOff val="25000"/>
                </a:schemeClr>
              </a:solidFill>
              <a:ln w="9525">
                <a:noFill/>
                <a:round/>
              </a:ln>
            </p:spPr>
            <p:txBody>
              <a:bodyPr anchor="ctr"/>
              <a:lstStyle/>
              <a:p>
                <a:pPr algn="ctr"/>
                <a:endParaRPr/>
              </a:p>
            </p:txBody>
          </p:sp>
        </p:grpSp>
      </p:grpSp>
      <p:grpSp>
        <p:nvGrpSpPr>
          <p:cNvPr id="43" name="组合 42"/>
          <p:cNvGrpSpPr/>
          <p:nvPr/>
        </p:nvGrpSpPr>
        <p:grpSpPr>
          <a:xfrm>
            <a:off x="812800" y="2128391"/>
            <a:ext cx="2876325" cy="1249582"/>
            <a:chOff x="548738" y="4213143"/>
            <a:chExt cx="2876325" cy="1249582"/>
          </a:xfrm>
        </p:grpSpPr>
        <p:sp>
          <p:nvSpPr>
            <p:cNvPr id="44" name="矩形 43"/>
            <p:cNvSpPr/>
            <p:nvPr/>
          </p:nvSpPr>
          <p:spPr>
            <a:xfrm>
              <a:off x="548738" y="4594795"/>
              <a:ext cx="2876325" cy="859536"/>
            </a:xfrm>
            <a:prstGeom prst="rect">
              <a:avLst/>
            </a:prstGeom>
          </p:spPr>
          <p:txBody>
            <a:bodyPr wrap="square">
              <a:spAutoFit/>
              <a:scene3d>
                <a:camera prst="orthographicFront"/>
                <a:lightRig dir="t" rig="threePt"/>
              </a:scene3d>
              <a:sp3d contourW="635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a:t>
              </a:r>
            </a:p>
          </p:txBody>
        </p:sp>
        <p:sp>
          <p:nvSpPr>
            <p:cNvPr id="45" name="矩形 44"/>
            <p:cNvSpPr/>
            <p:nvPr/>
          </p:nvSpPr>
          <p:spPr>
            <a:xfrm>
              <a:off x="1183089" y="4213143"/>
              <a:ext cx="2241974" cy="420624"/>
            </a:xfrm>
            <a:prstGeom prst="rect">
              <a:avLst/>
            </a:prstGeom>
          </p:spPr>
          <p:txBody>
            <a:bodyPr wrap="square">
              <a:spAutoFit/>
              <a:scene3d>
                <a:camera prst="orthographicFront"/>
                <a:lightRig dir="t" rig="threePt"/>
              </a:scene3d>
              <a:sp3d contourW="6350"/>
            </a:bodyPr>
            <a:lstStyle/>
            <a:p>
              <a:pPr algn="r">
                <a:lnSpc>
                  <a:spcPct val="120000"/>
                </a:lnSpc>
              </a:pPr>
              <a:r>
                <a:rPr altLang="en-US" b="1" lang="zh-CN">
                  <a:solidFill>
                    <a:schemeClr val="tx1">
                      <a:lumMod val="65000"/>
                      <a:lumOff val="35000"/>
                    </a:schemeClr>
                  </a:solidFill>
                </a:rPr>
                <a:t>标题文字添加</a:t>
              </a:r>
            </a:p>
          </p:txBody>
        </p:sp>
      </p:grpSp>
      <p:grpSp>
        <p:nvGrpSpPr>
          <p:cNvPr id="46" name="组合 45"/>
          <p:cNvGrpSpPr/>
          <p:nvPr/>
        </p:nvGrpSpPr>
        <p:grpSpPr>
          <a:xfrm>
            <a:off x="812800" y="4350280"/>
            <a:ext cx="2876325" cy="1249582"/>
            <a:chOff x="548738" y="4213143"/>
            <a:chExt cx="2876325" cy="1249582"/>
          </a:xfrm>
        </p:grpSpPr>
        <p:sp>
          <p:nvSpPr>
            <p:cNvPr id="47" name="矩形 46"/>
            <p:cNvSpPr/>
            <p:nvPr/>
          </p:nvSpPr>
          <p:spPr>
            <a:xfrm>
              <a:off x="548738" y="4594796"/>
              <a:ext cx="2876325" cy="859536"/>
            </a:xfrm>
            <a:prstGeom prst="rect">
              <a:avLst/>
            </a:prstGeom>
          </p:spPr>
          <p:txBody>
            <a:bodyPr wrap="square">
              <a:spAutoFit/>
              <a:scene3d>
                <a:camera prst="orthographicFront"/>
                <a:lightRig dir="t" rig="threePt"/>
              </a:scene3d>
              <a:sp3d contourW="635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a:t>
              </a:r>
            </a:p>
          </p:txBody>
        </p:sp>
        <p:sp>
          <p:nvSpPr>
            <p:cNvPr id="48" name="矩形 47"/>
            <p:cNvSpPr/>
            <p:nvPr/>
          </p:nvSpPr>
          <p:spPr>
            <a:xfrm>
              <a:off x="1183089" y="4213142"/>
              <a:ext cx="2241974" cy="420624"/>
            </a:xfrm>
            <a:prstGeom prst="rect">
              <a:avLst/>
            </a:prstGeom>
          </p:spPr>
          <p:txBody>
            <a:bodyPr wrap="square">
              <a:spAutoFit/>
              <a:scene3d>
                <a:camera prst="orthographicFront"/>
                <a:lightRig dir="t" rig="threePt"/>
              </a:scene3d>
              <a:sp3d contourW="6350"/>
            </a:bodyPr>
            <a:lstStyle/>
            <a:p>
              <a:pPr algn="r">
                <a:lnSpc>
                  <a:spcPct val="120000"/>
                </a:lnSpc>
              </a:pPr>
              <a:r>
                <a:rPr altLang="en-US" b="1" lang="zh-CN">
                  <a:solidFill>
                    <a:schemeClr val="tx1">
                      <a:lumMod val="65000"/>
                      <a:lumOff val="35000"/>
                    </a:schemeClr>
                  </a:solidFill>
                </a:rPr>
                <a:t>标题文字添加</a:t>
              </a:r>
            </a:p>
          </p:txBody>
        </p:sp>
      </p:grpSp>
      <p:grpSp>
        <p:nvGrpSpPr>
          <p:cNvPr id="49" name="组合 48"/>
          <p:cNvGrpSpPr/>
          <p:nvPr/>
        </p:nvGrpSpPr>
        <p:grpSpPr>
          <a:xfrm>
            <a:off x="8620350" y="2128391"/>
            <a:ext cx="2876325" cy="1249582"/>
            <a:chOff x="548738" y="4213143"/>
            <a:chExt cx="2876325" cy="1249582"/>
          </a:xfrm>
        </p:grpSpPr>
        <p:sp>
          <p:nvSpPr>
            <p:cNvPr id="50" name="矩形 49"/>
            <p:cNvSpPr/>
            <p:nvPr/>
          </p:nvSpPr>
          <p:spPr>
            <a:xfrm>
              <a:off x="548737" y="4594795"/>
              <a:ext cx="2876325" cy="859536"/>
            </a:xfrm>
            <a:prstGeom prst="rect">
              <a:avLst/>
            </a:prstGeom>
          </p:spPr>
          <p:txBody>
            <a:bodyPr wrap="square">
              <a:spAutoFit/>
              <a:scene3d>
                <a:camera prst="orthographicFront"/>
                <a:lightRig dir="t" rig="threePt"/>
              </a:scene3d>
              <a:sp3d contourW="635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a:t>
              </a:r>
            </a:p>
          </p:txBody>
        </p:sp>
        <p:sp>
          <p:nvSpPr>
            <p:cNvPr id="51" name="矩形 50"/>
            <p:cNvSpPr/>
            <p:nvPr/>
          </p:nvSpPr>
          <p:spPr>
            <a:xfrm>
              <a:off x="548737" y="4213143"/>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grpSp>
      <p:grpSp>
        <p:nvGrpSpPr>
          <p:cNvPr id="52" name="组合 51"/>
          <p:cNvGrpSpPr/>
          <p:nvPr/>
        </p:nvGrpSpPr>
        <p:grpSpPr>
          <a:xfrm>
            <a:off x="8620350" y="4350280"/>
            <a:ext cx="2876325" cy="1249582"/>
            <a:chOff x="548738" y="4213143"/>
            <a:chExt cx="2876325" cy="1249582"/>
          </a:xfrm>
        </p:grpSpPr>
        <p:sp>
          <p:nvSpPr>
            <p:cNvPr id="53" name="矩形 52"/>
            <p:cNvSpPr/>
            <p:nvPr/>
          </p:nvSpPr>
          <p:spPr>
            <a:xfrm>
              <a:off x="548737" y="4594796"/>
              <a:ext cx="2876325" cy="859536"/>
            </a:xfrm>
            <a:prstGeom prst="rect">
              <a:avLst/>
            </a:prstGeom>
          </p:spPr>
          <p:txBody>
            <a:bodyPr wrap="square">
              <a:spAutoFit/>
              <a:scene3d>
                <a:camera prst="orthographicFront"/>
                <a:lightRig dir="t" rig="threePt"/>
              </a:scene3d>
              <a:sp3d contourW="635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a:t>
              </a:r>
            </a:p>
          </p:txBody>
        </p:sp>
        <p:sp>
          <p:nvSpPr>
            <p:cNvPr id="54" name="矩形 53"/>
            <p:cNvSpPr/>
            <p:nvPr/>
          </p:nvSpPr>
          <p:spPr>
            <a:xfrm>
              <a:off x="548737" y="4213142"/>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solidFill>
                    <a:schemeClr val="tx1">
                      <a:lumMod val="65000"/>
                      <a:lumOff val="35000"/>
                    </a:schemeClr>
                  </a:solidFill>
                </a:rPr>
                <a:t>标题文字添加</a:t>
              </a:r>
            </a:p>
          </p:txBody>
        </p:sp>
      </p:grpSp>
      <p:sp>
        <p:nvSpPr>
          <p:cNvPr id="66" name="椭圆 54"/>
          <p:cNvSpPr/>
          <p:nvPr/>
        </p:nvSpPr>
        <p:spPr>
          <a:xfrm>
            <a:off x="985679" y="1866951"/>
            <a:ext cx="350141" cy="392752"/>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7" name="椭圆 55"/>
          <p:cNvSpPr/>
          <p:nvPr/>
        </p:nvSpPr>
        <p:spPr>
          <a:xfrm>
            <a:off x="964374" y="4165600"/>
            <a:ext cx="392752" cy="392752"/>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8" name="椭圆 56"/>
          <p:cNvSpPr/>
          <p:nvPr/>
        </p:nvSpPr>
        <p:spPr>
          <a:xfrm>
            <a:off x="10826724" y="1866951"/>
            <a:ext cx="381014" cy="392752"/>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9" name="椭圆 57"/>
          <p:cNvSpPr/>
          <p:nvPr/>
        </p:nvSpPr>
        <p:spPr>
          <a:xfrm>
            <a:off x="10827441" y="4165600"/>
            <a:ext cx="379580" cy="392752"/>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pic>
        <p:nvPicPr>
          <p:cNvPr id="55" name="图片 54"/>
          <p:cNvPicPr>
            <a:picLocks noChangeAspect="1"/>
          </p:cNvPicPr>
          <p:nvPr/>
        </p:nvPicPr>
        <p:blipFill>
          <a:blip r:embed="rId3"/>
          <a:stretch>
            <a:fillRect/>
          </a:stretch>
        </p:blipFill>
        <p:spPr>
          <a:xfrm rot="16200000">
            <a:off x="145169" y="-145167"/>
            <a:ext cx="1268414" cy="1558750"/>
          </a:xfrm>
          <a:prstGeom prst="rect">
            <a:avLst/>
          </a:prstGeom>
        </p:spPr>
      </p:pic>
      <p:grpSp>
        <p:nvGrpSpPr>
          <p:cNvPr id="56" name="组合 55"/>
          <p:cNvGrpSpPr/>
          <p:nvPr/>
        </p:nvGrpSpPr>
        <p:grpSpPr>
          <a:xfrm>
            <a:off x="1785305" y="394109"/>
            <a:ext cx="4440139" cy="712314"/>
            <a:chOff x="1451102" y="1713400"/>
            <a:chExt cx="4440139" cy="712314"/>
          </a:xfrm>
        </p:grpSpPr>
        <p:grpSp>
          <p:nvGrpSpPr>
            <p:cNvPr id="57" name="组合 56"/>
            <p:cNvGrpSpPr/>
            <p:nvPr/>
          </p:nvGrpSpPr>
          <p:grpSpPr>
            <a:xfrm>
              <a:off x="1451102" y="1713400"/>
              <a:ext cx="2998505" cy="535920"/>
              <a:chOff x="5906988" y="1931114"/>
              <a:chExt cx="2998505" cy="535920"/>
            </a:xfrm>
          </p:grpSpPr>
          <p:sp>
            <p:nvSpPr>
              <p:cNvPr id="70" name="矩形 69"/>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z="2800">
                    <a:solidFill>
                      <a:schemeClr val="accent6"/>
                    </a:solidFill>
                  </a:rPr>
                  <a:t>活动总体思路</a:t>
                </a:r>
              </a:p>
            </p:txBody>
          </p:sp>
          <p:sp>
            <p:nvSpPr>
              <p:cNvPr id="71" name="矩形 70"/>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01.</a:t>
                </a:r>
              </a:p>
            </p:txBody>
          </p:sp>
        </p:grpSp>
        <p:sp>
          <p:nvSpPr>
            <p:cNvPr id="58" name="文本框 57"/>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76709209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49"/>
                                        </p:tgtEl>
                                        <p:attrNameLst>
                                          <p:attrName>style.visibility</p:attrName>
                                        </p:attrNameLst>
                                      </p:cBhvr>
                                      <p:to>
                                        <p:strVal val="visible"/>
                                      </p:to>
                                    </p:set>
                                    <p:animEffect filter="fade" transition="in">
                                      <p:cBhvr>
                                        <p:cTn dur="1000" id="13"/>
                                        <p:tgtEl>
                                          <p:spTgt spid="49"/>
                                        </p:tgtEl>
                                      </p:cBhvr>
                                    </p:animEffect>
                                    <p:anim calcmode="lin" valueType="num">
                                      <p:cBhvr>
                                        <p:cTn dur="1000" fill="hold" id="14"/>
                                        <p:tgtEl>
                                          <p:spTgt spid="49"/>
                                        </p:tgtEl>
                                        <p:attrNameLst>
                                          <p:attrName>ppt_x</p:attrName>
                                        </p:attrNameLst>
                                      </p:cBhvr>
                                      <p:tavLst>
                                        <p:tav tm="0">
                                          <p:val>
                                            <p:strVal val="#ppt_x"/>
                                          </p:val>
                                        </p:tav>
                                        <p:tav tm="100000">
                                          <p:val>
                                            <p:strVal val="#ppt_x"/>
                                          </p:val>
                                        </p:tav>
                                      </p:tavLst>
                                    </p:anim>
                                    <p:anim calcmode="lin" valueType="num">
                                      <p:cBhvr>
                                        <p:cTn dur="1000" fill="hold" id="15"/>
                                        <p:tgtEl>
                                          <p:spTgt spid="49"/>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52"/>
                                        </p:tgtEl>
                                        <p:attrNameLst>
                                          <p:attrName>style.visibility</p:attrName>
                                        </p:attrNameLst>
                                      </p:cBhvr>
                                      <p:to>
                                        <p:strVal val="visible"/>
                                      </p:to>
                                    </p:set>
                                    <p:animEffect filter="fade" transition="in">
                                      <p:cBhvr>
                                        <p:cTn dur="1000" id="18"/>
                                        <p:tgtEl>
                                          <p:spTgt spid="52"/>
                                        </p:tgtEl>
                                      </p:cBhvr>
                                    </p:animEffect>
                                    <p:anim calcmode="lin" valueType="num">
                                      <p:cBhvr>
                                        <p:cTn dur="1000" fill="hold" id="19"/>
                                        <p:tgtEl>
                                          <p:spTgt spid="52"/>
                                        </p:tgtEl>
                                        <p:attrNameLst>
                                          <p:attrName>ppt_x</p:attrName>
                                        </p:attrNameLst>
                                      </p:cBhvr>
                                      <p:tavLst>
                                        <p:tav tm="0">
                                          <p:val>
                                            <p:strVal val="#ppt_x"/>
                                          </p:val>
                                        </p:tav>
                                        <p:tav tm="100000">
                                          <p:val>
                                            <p:strVal val="#ppt_x"/>
                                          </p:val>
                                        </p:tav>
                                      </p:tavLst>
                                    </p:anim>
                                    <p:anim calcmode="lin" valueType="num">
                                      <p:cBhvr>
                                        <p:cTn dur="1000" fill="hold" id="20"/>
                                        <p:tgtEl>
                                          <p:spTgt spid="52"/>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68"/>
                                        </p:tgtEl>
                                        <p:attrNameLst>
                                          <p:attrName>style.visibility</p:attrName>
                                        </p:attrNameLst>
                                      </p:cBhvr>
                                      <p:to>
                                        <p:strVal val="visible"/>
                                      </p:to>
                                    </p:set>
                                    <p:animEffect filter="fade" transition="in">
                                      <p:cBhvr>
                                        <p:cTn dur="1000" id="23"/>
                                        <p:tgtEl>
                                          <p:spTgt spid="68"/>
                                        </p:tgtEl>
                                      </p:cBhvr>
                                    </p:animEffect>
                                    <p:anim calcmode="lin" valueType="num">
                                      <p:cBhvr>
                                        <p:cTn dur="1000" fill="hold" id="24"/>
                                        <p:tgtEl>
                                          <p:spTgt spid="68"/>
                                        </p:tgtEl>
                                        <p:attrNameLst>
                                          <p:attrName>ppt_x</p:attrName>
                                        </p:attrNameLst>
                                      </p:cBhvr>
                                      <p:tavLst>
                                        <p:tav tm="0">
                                          <p:val>
                                            <p:strVal val="#ppt_x"/>
                                          </p:val>
                                        </p:tav>
                                        <p:tav tm="100000">
                                          <p:val>
                                            <p:strVal val="#ppt_x"/>
                                          </p:val>
                                        </p:tav>
                                      </p:tavLst>
                                    </p:anim>
                                    <p:anim calcmode="lin" valueType="num">
                                      <p:cBhvr>
                                        <p:cTn dur="1000" fill="hold" id="25"/>
                                        <p:tgtEl>
                                          <p:spTgt spid="68"/>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69"/>
                                        </p:tgtEl>
                                        <p:attrNameLst>
                                          <p:attrName>style.visibility</p:attrName>
                                        </p:attrNameLst>
                                      </p:cBhvr>
                                      <p:to>
                                        <p:strVal val="visible"/>
                                      </p:to>
                                    </p:set>
                                    <p:animEffect filter="fade" transition="in">
                                      <p:cBhvr>
                                        <p:cTn dur="1000" id="28"/>
                                        <p:tgtEl>
                                          <p:spTgt spid="69"/>
                                        </p:tgtEl>
                                      </p:cBhvr>
                                    </p:animEffect>
                                    <p:anim calcmode="lin" valueType="num">
                                      <p:cBhvr>
                                        <p:cTn dur="1000" fill="hold" id="29"/>
                                        <p:tgtEl>
                                          <p:spTgt spid="69"/>
                                        </p:tgtEl>
                                        <p:attrNameLst>
                                          <p:attrName>ppt_x</p:attrName>
                                        </p:attrNameLst>
                                      </p:cBhvr>
                                      <p:tavLst>
                                        <p:tav tm="0">
                                          <p:val>
                                            <p:strVal val="#ppt_x"/>
                                          </p:val>
                                        </p:tav>
                                        <p:tav tm="100000">
                                          <p:val>
                                            <p:strVal val="#ppt_x"/>
                                          </p:val>
                                        </p:tav>
                                      </p:tavLst>
                                    </p:anim>
                                    <p:anim calcmode="lin" valueType="num">
                                      <p:cBhvr>
                                        <p:cTn dur="1000" fill="hold" id="30"/>
                                        <p:tgtEl>
                                          <p:spTgt spid="69"/>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43"/>
                                        </p:tgtEl>
                                        <p:attrNameLst>
                                          <p:attrName>style.visibility</p:attrName>
                                        </p:attrNameLst>
                                      </p:cBhvr>
                                      <p:to>
                                        <p:strVal val="visible"/>
                                      </p:to>
                                    </p:set>
                                    <p:animEffect filter="fade" transition="in">
                                      <p:cBhvr>
                                        <p:cTn dur="1000" id="33"/>
                                        <p:tgtEl>
                                          <p:spTgt spid="43"/>
                                        </p:tgtEl>
                                      </p:cBhvr>
                                    </p:animEffect>
                                    <p:anim calcmode="lin" valueType="num">
                                      <p:cBhvr>
                                        <p:cTn dur="1000" fill="hold" id="34"/>
                                        <p:tgtEl>
                                          <p:spTgt spid="43"/>
                                        </p:tgtEl>
                                        <p:attrNameLst>
                                          <p:attrName>ppt_x</p:attrName>
                                        </p:attrNameLst>
                                      </p:cBhvr>
                                      <p:tavLst>
                                        <p:tav tm="0">
                                          <p:val>
                                            <p:strVal val="#ppt_x"/>
                                          </p:val>
                                        </p:tav>
                                        <p:tav tm="100000">
                                          <p:val>
                                            <p:strVal val="#ppt_x"/>
                                          </p:val>
                                        </p:tav>
                                      </p:tavLst>
                                    </p:anim>
                                    <p:anim calcmode="lin" valueType="num">
                                      <p:cBhvr>
                                        <p:cTn dur="1000" fill="hold" id="35"/>
                                        <p:tgtEl>
                                          <p:spTgt spid="43"/>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46"/>
                                        </p:tgtEl>
                                        <p:attrNameLst>
                                          <p:attrName>style.visibility</p:attrName>
                                        </p:attrNameLst>
                                      </p:cBhvr>
                                      <p:to>
                                        <p:strVal val="visible"/>
                                      </p:to>
                                    </p:set>
                                    <p:animEffect filter="fade" transition="in">
                                      <p:cBhvr>
                                        <p:cTn dur="1000" id="38"/>
                                        <p:tgtEl>
                                          <p:spTgt spid="46"/>
                                        </p:tgtEl>
                                      </p:cBhvr>
                                    </p:animEffect>
                                    <p:anim calcmode="lin" valueType="num">
                                      <p:cBhvr>
                                        <p:cTn dur="1000" fill="hold" id="39"/>
                                        <p:tgtEl>
                                          <p:spTgt spid="46"/>
                                        </p:tgtEl>
                                        <p:attrNameLst>
                                          <p:attrName>ppt_x</p:attrName>
                                        </p:attrNameLst>
                                      </p:cBhvr>
                                      <p:tavLst>
                                        <p:tav tm="0">
                                          <p:val>
                                            <p:strVal val="#ppt_x"/>
                                          </p:val>
                                        </p:tav>
                                        <p:tav tm="100000">
                                          <p:val>
                                            <p:strVal val="#ppt_x"/>
                                          </p:val>
                                        </p:tav>
                                      </p:tavLst>
                                    </p:anim>
                                    <p:anim calcmode="lin" valueType="num">
                                      <p:cBhvr>
                                        <p:cTn dur="1000" fill="hold" id="40"/>
                                        <p:tgtEl>
                                          <p:spTgt spid="46"/>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66"/>
                                        </p:tgtEl>
                                        <p:attrNameLst>
                                          <p:attrName>style.visibility</p:attrName>
                                        </p:attrNameLst>
                                      </p:cBhvr>
                                      <p:to>
                                        <p:strVal val="visible"/>
                                      </p:to>
                                    </p:set>
                                    <p:animEffect filter="fade" transition="in">
                                      <p:cBhvr>
                                        <p:cTn dur="1000" id="43"/>
                                        <p:tgtEl>
                                          <p:spTgt spid="66"/>
                                        </p:tgtEl>
                                      </p:cBhvr>
                                    </p:animEffect>
                                    <p:anim calcmode="lin" valueType="num">
                                      <p:cBhvr>
                                        <p:cTn dur="1000" fill="hold" id="44"/>
                                        <p:tgtEl>
                                          <p:spTgt spid="66"/>
                                        </p:tgtEl>
                                        <p:attrNameLst>
                                          <p:attrName>ppt_x</p:attrName>
                                        </p:attrNameLst>
                                      </p:cBhvr>
                                      <p:tavLst>
                                        <p:tav tm="0">
                                          <p:val>
                                            <p:strVal val="#ppt_x"/>
                                          </p:val>
                                        </p:tav>
                                        <p:tav tm="100000">
                                          <p:val>
                                            <p:strVal val="#ppt_x"/>
                                          </p:val>
                                        </p:tav>
                                      </p:tavLst>
                                    </p:anim>
                                    <p:anim calcmode="lin" valueType="num">
                                      <p:cBhvr>
                                        <p:cTn dur="1000" fill="hold" id="45"/>
                                        <p:tgtEl>
                                          <p:spTgt spid="66"/>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67"/>
                                        </p:tgtEl>
                                        <p:attrNameLst>
                                          <p:attrName>style.visibility</p:attrName>
                                        </p:attrNameLst>
                                      </p:cBhvr>
                                      <p:to>
                                        <p:strVal val="visible"/>
                                      </p:to>
                                    </p:set>
                                    <p:animEffect filter="fade" transition="in">
                                      <p:cBhvr>
                                        <p:cTn dur="1000" id="48"/>
                                        <p:tgtEl>
                                          <p:spTgt spid="67"/>
                                        </p:tgtEl>
                                      </p:cBhvr>
                                    </p:animEffect>
                                    <p:anim calcmode="lin" valueType="num">
                                      <p:cBhvr>
                                        <p:cTn dur="1000" fill="hold" id="49"/>
                                        <p:tgtEl>
                                          <p:spTgt spid="67"/>
                                        </p:tgtEl>
                                        <p:attrNameLst>
                                          <p:attrName>ppt_x</p:attrName>
                                        </p:attrNameLst>
                                      </p:cBhvr>
                                      <p:tavLst>
                                        <p:tav tm="0">
                                          <p:val>
                                            <p:strVal val="#ppt_x"/>
                                          </p:val>
                                        </p:tav>
                                        <p:tav tm="100000">
                                          <p:val>
                                            <p:strVal val="#ppt_x"/>
                                          </p:val>
                                        </p:tav>
                                      </p:tavLst>
                                    </p:anim>
                                    <p:anim calcmode="lin" valueType="num">
                                      <p:cBhvr>
                                        <p:cTn dur="1000" fill="hold" id="50"/>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6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3" name="图片占位符 52"/>
          <p:cNvPicPr>
            <a:picLocks noChangeAspect="1" noGrp="1"/>
          </p:cNvPicPr>
          <p:nvPr>
            <p:ph idx="10" sz="quarter" type="pic"/>
          </p:nvPr>
        </p:nvPicPr>
        <p:blipFill>
          <a:blip r:embed="rId3">
            <a:extLst>
              <a:ext uri="{28A0092B-C50C-407E-A947-70E740481C1C}">
                <a14:useLocalDpi val="0"/>
              </a:ext>
            </a:extLst>
          </a:blip>
          <a:srcRect l="19965" r="19965"/>
          <a:stretch>
            <a:fillRect/>
          </a:stretch>
        </p:blipFill>
        <p:spPr>
          <a:xfrm>
            <a:off x="1892300" y="1562100"/>
            <a:ext cx="1549400" cy="1549400"/>
          </a:xfrm>
        </p:spPr>
      </p:pic>
      <p:pic>
        <p:nvPicPr>
          <p:cNvPr id="55" name="图片占位符 54"/>
          <p:cNvPicPr>
            <a:picLocks noChangeAspect="1" noGrp="1"/>
          </p:cNvPicPr>
          <p:nvPr>
            <p:ph idx="11" sz="quarter" type="pic"/>
          </p:nvPr>
        </p:nvPicPr>
        <p:blipFill>
          <a:blip r:embed="rId4">
            <a:extLst>
              <a:ext uri="{28A0092B-C50C-407E-A947-70E740481C1C}">
                <a14:useLocalDpi val="0"/>
              </a:ext>
            </a:extLst>
          </a:blip>
          <a:srcRect l="16667" r="16667"/>
          <a:stretch>
            <a:fillRect/>
          </a:stretch>
        </p:blipFill>
        <p:spPr>
          <a:xfrm>
            <a:off x="5321300" y="1562100"/>
            <a:ext cx="1549400" cy="1549400"/>
          </a:xfrm>
        </p:spPr>
      </p:pic>
      <p:pic>
        <p:nvPicPr>
          <p:cNvPr id="57" name="图片占位符 56"/>
          <p:cNvPicPr>
            <a:picLocks noChangeAspect="1" noGrp="1"/>
          </p:cNvPicPr>
          <p:nvPr>
            <p:ph idx="12" sz="quarter" type="pic"/>
          </p:nvPr>
        </p:nvPicPr>
        <p:blipFill>
          <a:blip r:embed="rId5">
            <a:extLst>
              <a:ext uri="{28A0092B-C50C-407E-A947-70E740481C1C}">
                <a14:useLocalDpi val="0"/>
              </a:ext>
            </a:extLst>
          </a:blip>
          <a:srcRect l="18750" r="18750"/>
          <a:stretch>
            <a:fillRect/>
          </a:stretch>
        </p:blipFill>
        <p:spPr>
          <a:xfrm>
            <a:off x="8750300" y="1562100"/>
            <a:ext cx="1549400" cy="1549400"/>
          </a:xfrm>
        </p:spPr>
      </p:pic>
      <p:pic>
        <p:nvPicPr>
          <p:cNvPr id="59" name="图片占位符 58"/>
          <p:cNvPicPr>
            <a:picLocks noChangeAspect="1" noGrp="1"/>
          </p:cNvPicPr>
          <p:nvPr>
            <p:ph idx="13" sz="quarter" type="pic"/>
          </p:nvPr>
        </p:nvPicPr>
        <p:blipFill>
          <a:blip r:embed="rId6">
            <a:extLst>
              <a:ext uri="{28A0092B-C50C-407E-A947-70E740481C1C}">
                <a14:useLocalDpi val="0"/>
              </a:ext>
            </a:extLst>
          </a:blip>
          <a:srcRect l="16601" r="16601"/>
          <a:stretch>
            <a:fillRect/>
          </a:stretch>
        </p:blipFill>
        <p:spPr/>
      </p:pic>
      <p:pic>
        <p:nvPicPr>
          <p:cNvPr id="61" name="图片占位符 60"/>
          <p:cNvPicPr>
            <a:picLocks noChangeAspect="1" noGrp="1"/>
          </p:cNvPicPr>
          <p:nvPr>
            <p:ph idx="14" sz="quarter" type="pic"/>
          </p:nvPr>
        </p:nvPicPr>
        <p:blipFill>
          <a:blip r:embed="rId7">
            <a:extLst>
              <a:ext uri="{28A0092B-C50C-407E-A947-70E740481C1C}">
                <a14:useLocalDpi val="0"/>
              </a:ext>
            </a:extLst>
          </a:blip>
          <a:srcRect l="18750" r="18750"/>
          <a:stretch>
            <a:fillRect/>
          </a:stretch>
        </p:blipFill>
        <p:spPr/>
      </p:pic>
      <p:pic>
        <p:nvPicPr>
          <p:cNvPr id="63" name="图片占位符 62"/>
          <p:cNvPicPr>
            <a:picLocks noChangeAspect="1" noGrp="1"/>
          </p:cNvPicPr>
          <p:nvPr>
            <p:ph idx="15" sz="quarter" type="pic"/>
          </p:nvPr>
        </p:nvPicPr>
        <p:blipFill>
          <a:blip r:embed="rId8">
            <a:extLst>
              <a:ext uri="{28A0092B-C50C-407E-A947-70E740481C1C}">
                <a14:useLocalDpi val="0"/>
              </a:ext>
            </a:extLst>
          </a:blip>
          <a:srcRect l="16601" r="16601"/>
          <a:stretch>
            <a:fillRect/>
          </a:stretch>
        </p:blipFill>
        <p:spPr/>
      </p:pic>
      <p:sp>
        <p:nvSpPr>
          <p:cNvPr id="24" name="任意多边形: 形状 23"/>
          <p:cNvSpPr/>
          <p:nvPr/>
        </p:nvSpPr>
        <p:spPr>
          <a:xfrm>
            <a:off x="1933492" y="2574926"/>
            <a:ext cx="1467016" cy="536575"/>
          </a:xfrm>
          <a:custGeom>
            <a:gdLst>
              <a:gd fmla="*/ 0 w 1467016" name="connsiteX0"/>
              <a:gd fmla="*/ 0 h 536575" name="connsiteY0"/>
              <a:gd fmla="*/ 1467016 w 1467016" name="connsiteX1"/>
              <a:gd fmla="*/ 0 h 536575" name="connsiteY1"/>
              <a:gd fmla="*/ 1447328 w 1467016" name="connsiteX2"/>
              <a:gd fmla="*/ 63423 h 536575" name="connsiteY2"/>
              <a:gd fmla="*/ 733508 w 1467016" name="connsiteX3"/>
              <a:gd fmla="*/ 536575 h 536575" name="connsiteY3"/>
              <a:gd fmla="*/ 19688 w 1467016" name="connsiteX4"/>
              <a:gd fmla="*/ 63423 h 5365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6575" w="1467016">
                <a:moveTo>
                  <a:pt x="0" y="0"/>
                </a:moveTo>
                <a:lnTo>
                  <a:pt x="1467016" y="0"/>
                </a:lnTo>
                <a:lnTo>
                  <a:pt x="1447328" y="63423"/>
                </a:lnTo>
                <a:cubicBezTo>
                  <a:pt x="1329723" y="341475"/>
                  <a:pt x="1054400" y="536575"/>
                  <a:pt x="733508" y="536575"/>
                </a:cubicBezTo>
                <a:cubicBezTo>
                  <a:pt x="412617" y="536575"/>
                  <a:pt x="137294" y="341475"/>
                  <a:pt x="19688" y="634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形状 24"/>
          <p:cNvSpPr/>
          <p:nvPr/>
        </p:nvSpPr>
        <p:spPr>
          <a:xfrm>
            <a:off x="5362494" y="2574926"/>
            <a:ext cx="1467015" cy="536575"/>
          </a:xfrm>
          <a:custGeom>
            <a:gdLst>
              <a:gd fmla="*/ 0 w 1467015" name="connsiteX0"/>
              <a:gd fmla="*/ 0 h 536575" name="connsiteY0"/>
              <a:gd fmla="*/ 1467015 w 1467015" name="connsiteX1"/>
              <a:gd fmla="*/ 0 h 536575" name="connsiteY1"/>
              <a:gd fmla="*/ 1447328 w 1467015" name="connsiteX2"/>
              <a:gd fmla="*/ 63423 h 536575" name="connsiteY2"/>
              <a:gd fmla="*/ 733507 w 1467015" name="connsiteX3"/>
              <a:gd fmla="*/ 536575 h 536575" name="connsiteY3"/>
              <a:gd fmla="*/ 19687 w 1467015" name="connsiteX4"/>
              <a:gd fmla="*/ 63423 h 5365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6575" w="1467015">
                <a:moveTo>
                  <a:pt x="0" y="0"/>
                </a:moveTo>
                <a:lnTo>
                  <a:pt x="1467015" y="0"/>
                </a:lnTo>
                <a:lnTo>
                  <a:pt x="1447328" y="63423"/>
                </a:lnTo>
                <a:cubicBezTo>
                  <a:pt x="1329722" y="341475"/>
                  <a:pt x="1054399" y="536575"/>
                  <a:pt x="733507" y="536575"/>
                </a:cubicBezTo>
                <a:cubicBezTo>
                  <a:pt x="412616" y="536575"/>
                  <a:pt x="137293" y="341475"/>
                  <a:pt x="19687" y="634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形状 25"/>
          <p:cNvSpPr/>
          <p:nvPr/>
        </p:nvSpPr>
        <p:spPr>
          <a:xfrm>
            <a:off x="8791492" y="2574926"/>
            <a:ext cx="1467016" cy="536575"/>
          </a:xfrm>
          <a:custGeom>
            <a:gdLst>
              <a:gd fmla="*/ 0 w 1467016" name="connsiteX0"/>
              <a:gd fmla="*/ 0 h 536575" name="connsiteY0"/>
              <a:gd fmla="*/ 1467016 w 1467016" name="connsiteX1"/>
              <a:gd fmla="*/ 0 h 536575" name="connsiteY1"/>
              <a:gd fmla="*/ 1447328 w 1467016" name="connsiteX2"/>
              <a:gd fmla="*/ 63423 h 536575" name="connsiteY2"/>
              <a:gd fmla="*/ 733508 w 1467016" name="connsiteX3"/>
              <a:gd fmla="*/ 536575 h 536575" name="connsiteY3"/>
              <a:gd fmla="*/ 19688 w 1467016" name="connsiteX4"/>
              <a:gd fmla="*/ 63423 h 5365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6575" w="1467016">
                <a:moveTo>
                  <a:pt x="0" y="0"/>
                </a:moveTo>
                <a:lnTo>
                  <a:pt x="1467016" y="0"/>
                </a:lnTo>
                <a:lnTo>
                  <a:pt x="1447328" y="63423"/>
                </a:lnTo>
                <a:cubicBezTo>
                  <a:pt x="1329722" y="341475"/>
                  <a:pt x="1054399" y="536575"/>
                  <a:pt x="733508" y="536575"/>
                </a:cubicBezTo>
                <a:cubicBezTo>
                  <a:pt x="412617" y="536575"/>
                  <a:pt x="137294" y="341475"/>
                  <a:pt x="19688" y="634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p:cNvSpPr/>
          <p:nvPr/>
        </p:nvSpPr>
        <p:spPr>
          <a:xfrm>
            <a:off x="1927086" y="4903788"/>
            <a:ext cx="1479828" cy="557212"/>
          </a:xfrm>
          <a:custGeom>
            <a:gdLst>
              <a:gd fmla="*/ 0 w 1479828" name="connsiteX0"/>
              <a:gd fmla="*/ 0 h 557212" name="connsiteY0"/>
              <a:gd fmla="*/ 1479828 w 1479828" name="connsiteX1"/>
              <a:gd fmla="*/ 0 h 557212" name="connsiteY1"/>
              <a:gd fmla="*/ 1453734 w 1479828" name="connsiteX2"/>
              <a:gd fmla="*/ 84060 h 557212" name="connsiteY2"/>
              <a:gd fmla="*/ 739914 w 1479828" name="connsiteX3"/>
              <a:gd fmla="*/ 557212 h 557212" name="connsiteY3"/>
              <a:gd fmla="*/ 26094 w 1479828" name="connsiteX4"/>
              <a:gd fmla="*/ 84060 h 5572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7212" w="1479828">
                <a:moveTo>
                  <a:pt x="0" y="0"/>
                </a:moveTo>
                <a:lnTo>
                  <a:pt x="1479828" y="0"/>
                </a:lnTo>
                <a:lnTo>
                  <a:pt x="1453734" y="84060"/>
                </a:lnTo>
                <a:cubicBezTo>
                  <a:pt x="1336129" y="362112"/>
                  <a:pt x="1060806" y="557212"/>
                  <a:pt x="739914" y="557212"/>
                </a:cubicBezTo>
                <a:cubicBezTo>
                  <a:pt x="419023" y="557212"/>
                  <a:pt x="143700" y="362112"/>
                  <a:pt x="26094" y="840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p:cNvSpPr/>
          <p:nvPr/>
        </p:nvSpPr>
        <p:spPr>
          <a:xfrm>
            <a:off x="5356088" y="4903788"/>
            <a:ext cx="1479827" cy="557212"/>
          </a:xfrm>
          <a:custGeom>
            <a:gdLst>
              <a:gd fmla="*/ 0 w 1479827" name="connsiteX0"/>
              <a:gd fmla="*/ 0 h 557212" name="connsiteY0"/>
              <a:gd fmla="*/ 1479827 w 1479827" name="connsiteX1"/>
              <a:gd fmla="*/ 0 h 557212" name="connsiteY1"/>
              <a:gd fmla="*/ 1453734 w 1479827" name="connsiteX2"/>
              <a:gd fmla="*/ 84060 h 557212" name="connsiteY2"/>
              <a:gd fmla="*/ 739913 w 1479827" name="connsiteX3"/>
              <a:gd fmla="*/ 557212 h 557212" name="connsiteY3"/>
              <a:gd fmla="*/ 26093 w 1479827" name="connsiteX4"/>
              <a:gd fmla="*/ 84060 h 5572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7212" w="1479827">
                <a:moveTo>
                  <a:pt x="0" y="0"/>
                </a:moveTo>
                <a:lnTo>
                  <a:pt x="1479827" y="0"/>
                </a:lnTo>
                <a:lnTo>
                  <a:pt x="1453734" y="84060"/>
                </a:lnTo>
                <a:cubicBezTo>
                  <a:pt x="1336128" y="362112"/>
                  <a:pt x="1060804" y="557212"/>
                  <a:pt x="739913" y="557212"/>
                </a:cubicBezTo>
                <a:cubicBezTo>
                  <a:pt x="419022" y="557212"/>
                  <a:pt x="143699" y="362112"/>
                  <a:pt x="26093" y="840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形状 20"/>
          <p:cNvSpPr/>
          <p:nvPr/>
        </p:nvSpPr>
        <p:spPr>
          <a:xfrm>
            <a:off x="8785086" y="4903788"/>
            <a:ext cx="1479828" cy="557212"/>
          </a:xfrm>
          <a:custGeom>
            <a:gdLst>
              <a:gd fmla="*/ 0 w 1479828" name="connsiteX0"/>
              <a:gd fmla="*/ 0 h 557212" name="connsiteY0"/>
              <a:gd fmla="*/ 1479828 w 1479828" name="connsiteX1"/>
              <a:gd fmla="*/ 0 h 557212" name="connsiteY1"/>
              <a:gd fmla="*/ 1453734 w 1479828" name="connsiteX2"/>
              <a:gd fmla="*/ 84060 h 557212" name="connsiteY2"/>
              <a:gd fmla="*/ 739914 w 1479828" name="connsiteX3"/>
              <a:gd fmla="*/ 557212 h 557212" name="connsiteY3"/>
              <a:gd fmla="*/ 26094 w 1479828" name="connsiteX4"/>
              <a:gd fmla="*/ 84060 h 5572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7212" w="1479828">
                <a:moveTo>
                  <a:pt x="0" y="0"/>
                </a:moveTo>
                <a:lnTo>
                  <a:pt x="1479828" y="0"/>
                </a:lnTo>
                <a:lnTo>
                  <a:pt x="1453734" y="84060"/>
                </a:lnTo>
                <a:cubicBezTo>
                  <a:pt x="1336128" y="362112"/>
                  <a:pt x="1060805" y="557212"/>
                  <a:pt x="739914" y="557212"/>
                </a:cubicBezTo>
                <a:cubicBezTo>
                  <a:pt x="419023" y="557212"/>
                  <a:pt x="143700" y="362112"/>
                  <a:pt x="26094" y="840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1231899" y="3226581"/>
            <a:ext cx="287020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39" name="矩形 38"/>
          <p:cNvSpPr/>
          <p:nvPr/>
        </p:nvSpPr>
        <p:spPr>
          <a:xfrm>
            <a:off x="1974683" y="2600326"/>
            <a:ext cx="138463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文字添加</a:t>
            </a:r>
          </a:p>
        </p:txBody>
      </p:sp>
      <p:sp>
        <p:nvSpPr>
          <p:cNvPr id="42" name="矩形 41"/>
          <p:cNvSpPr/>
          <p:nvPr/>
        </p:nvSpPr>
        <p:spPr>
          <a:xfrm>
            <a:off x="5403683" y="2600326"/>
            <a:ext cx="138463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文字添加</a:t>
            </a:r>
          </a:p>
        </p:txBody>
      </p:sp>
      <p:sp>
        <p:nvSpPr>
          <p:cNvPr id="43" name="矩形 42"/>
          <p:cNvSpPr/>
          <p:nvPr/>
        </p:nvSpPr>
        <p:spPr>
          <a:xfrm>
            <a:off x="8832683" y="2600326"/>
            <a:ext cx="138463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文字添加</a:t>
            </a:r>
          </a:p>
        </p:txBody>
      </p:sp>
      <p:sp>
        <p:nvSpPr>
          <p:cNvPr id="44" name="矩形 43"/>
          <p:cNvSpPr/>
          <p:nvPr/>
        </p:nvSpPr>
        <p:spPr>
          <a:xfrm>
            <a:off x="1974683" y="4920363"/>
            <a:ext cx="138463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文字添加</a:t>
            </a:r>
          </a:p>
        </p:txBody>
      </p:sp>
      <p:sp>
        <p:nvSpPr>
          <p:cNvPr id="45" name="矩形 44"/>
          <p:cNvSpPr/>
          <p:nvPr/>
        </p:nvSpPr>
        <p:spPr>
          <a:xfrm>
            <a:off x="5403683" y="4920363"/>
            <a:ext cx="138463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文字添加</a:t>
            </a:r>
          </a:p>
        </p:txBody>
      </p:sp>
      <p:sp>
        <p:nvSpPr>
          <p:cNvPr id="46" name="矩形 45"/>
          <p:cNvSpPr/>
          <p:nvPr/>
        </p:nvSpPr>
        <p:spPr>
          <a:xfrm>
            <a:off x="8832683" y="4920363"/>
            <a:ext cx="138463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文字添加</a:t>
            </a:r>
          </a:p>
        </p:txBody>
      </p:sp>
      <p:sp>
        <p:nvSpPr>
          <p:cNvPr id="47" name="矩形 46"/>
          <p:cNvSpPr/>
          <p:nvPr/>
        </p:nvSpPr>
        <p:spPr>
          <a:xfrm>
            <a:off x="4660899" y="3226581"/>
            <a:ext cx="287020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48" name="矩形 47"/>
          <p:cNvSpPr/>
          <p:nvPr/>
        </p:nvSpPr>
        <p:spPr>
          <a:xfrm>
            <a:off x="8089899" y="3226581"/>
            <a:ext cx="287020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49" name="矩形 48"/>
          <p:cNvSpPr/>
          <p:nvPr/>
        </p:nvSpPr>
        <p:spPr>
          <a:xfrm>
            <a:off x="1231899" y="5499881"/>
            <a:ext cx="287020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50" name="矩形 49"/>
          <p:cNvSpPr/>
          <p:nvPr/>
        </p:nvSpPr>
        <p:spPr>
          <a:xfrm>
            <a:off x="4660899" y="5499881"/>
            <a:ext cx="287020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51" name="矩形 50"/>
          <p:cNvSpPr/>
          <p:nvPr/>
        </p:nvSpPr>
        <p:spPr>
          <a:xfrm>
            <a:off x="8089899" y="5499881"/>
            <a:ext cx="2870202"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pic>
        <p:nvPicPr>
          <p:cNvPr id="35" name="图片 34"/>
          <p:cNvPicPr>
            <a:picLocks noChangeAspect="1"/>
          </p:cNvPicPr>
          <p:nvPr/>
        </p:nvPicPr>
        <p:blipFill>
          <a:blip r:embed="rId9"/>
          <a:stretch>
            <a:fillRect/>
          </a:stretch>
        </p:blipFill>
        <p:spPr>
          <a:xfrm rot="16200000">
            <a:off x="145169" y="-145167"/>
            <a:ext cx="1268414" cy="1558750"/>
          </a:xfrm>
          <a:prstGeom prst="rect">
            <a:avLst/>
          </a:prstGeom>
        </p:spPr>
      </p:pic>
      <p:grpSp>
        <p:nvGrpSpPr>
          <p:cNvPr id="36" name="组合 35"/>
          <p:cNvGrpSpPr/>
          <p:nvPr/>
        </p:nvGrpSpPr>
        <p:grpSpPr>
          <a:xfrm>
            <a:off x="1785305" y="394109"/>
            <a:ext cx="4440139" cy="712314"/>
            <a:chOff x="1451102" y="1713400"/>
            <a:chExt cx="4440139" cy="712314"/>
          </a:xfrm>
        </p:grpSpPr>
        <p:grpSp>
          <p:nvGrpSpPr>
            <p:cNvPr id="37" name="组合 36"/>
            <p:cNvGrpSpPr/>
            <p:nvPr/>
          </p:nvGrpSpPr>
          <p:grpSpPr>
            <a:xfrm>
              <a:off x="1451102" y="1713400"/>
              <a:ext cx="2998505" cy="535920"/>
              <a:chOff x="5906988" y="1931114"/>
              <a:chExt cx="2998505" cy="535920"/>
            </a:xfrm>
          </p:grpSpPr>
          <p:sp>
            <p:nvSpPr>
              <p:cNvPr id="40" name="矩形 39"/>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z="2800">
                    <a:solidFill>
                      <a:schemeClr val="accent6"/>
                    </a:solidFill>
                  </a:rPr>
                  <a:t>活动总体思路</a:t>
                </a:r>
              </a:p>
            </p:txBody>
          </p:sp>
          <p:sp>
            <p:nvSpPr>
              <p:cNvPr id="41" name="矩形 40"/>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01.</a:t>
                </a:r>
              </a:p>
            </p:txBody>
          </p:sp>
        </p:grpSp>
        <p:sp>
          <p:nvSpPr>
            <p:cNvPr id="38" name="文本框 37"/>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34096819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childTnLst>
                                </p:cTn>
                              </p:par>
                              <p:par>
                                <p:cTn fill="hold" id="10" nodeType="withEffect" presetClass="entr" presetID="53" presetSubtype="0">
                                  <p:stCondLst>
                                    <p:cond delay="0"/>
                                  </p:stCondLst>
                                  <p:childTnLst>
                                    <p:set>
                                      <p:cBhvr>
                                        <p:cTn dur="1" fill="hold" id="11">
                                          <p:stCondLst>
                                            <p:cond delay="0"/>
                                          </p:stCondLst>
                                        </p:cTn>
                                        <p:tgtEl>
                                          <p:spTgt spid="55"/>
                                        </p:tgtEl>
                                        <p:attrNameLst>
                                          <p:attrName>style.visibility</p:attrName>
                                        </p:attrNameLst>
                                      </p:cBhvr>
                                      <p:to>
                                        <p:strVal val="visible"/>
                                      </p:to>
                                    </p:set>
                                    <p:anim calcmode="lin" valueType="num">
                                      <p:cBhvr>
                                        <p:cTn dur="500" fill="hold" id="12"/>
                                        <p:tgtEl>
                                          <p:spTgt spid="55"/>
                                        </p:tgtEl>
                                        <p:attrNameLst>
                                          <p:attrName>ppt_w</p:attrName>
                                        </p:attrNameLst>
                                      </p:cBhvr>
                                      <p:tavLst>
                                        <p:tav tm="0">
                                          <p:val>
                                            <p:fltVal val="0"/>
                                          </p:val>
                                        </p:tav>
                                        <p:tav tm="100000">
                                          <p:val>
                                            <p:strVal val="#ppt_w"/>
                                          </p:val>
                                        </p:tav>
                                      </p:tavLst>
                                    </p:anim>
                                    <p:anim calcmode="lin" valueType="num">
                                      <p:cBhvr>
                                        <p:cTn dur="500" fill="hold" id="13"/>
                                        <p:tgtEl>
                                          <p:spTgt spid="55"/>
                                        </p:tgtEl>
                                        <p:attrNameLst>
                                          <p:attrName>ppt_h</p:attrName>
                                        </p:attrNameLst>
                                      </p:cBhvr>
                                      <p:tavLst>
                                        <p:tav tm="0">
                                          <p:val>
                                            <p:fltVal val="0"/>
                                          </p:val>
                                        </p:tav>
                                        <p:tav tm="100000">
                                          <p:val>
                                            <p:strVal val="#ppt_h"/>
                                          </p:val>
                                        </p:tav>
                                      </p:tavLst>
                                    </p:anim>
                                    <p:animEffect filter="fade" transition="in">
                                      <p:cBhvr>
                                        <p:cTn dur="500" id="14"/>
                                        <p:tgtEl>
                                          <p:spTgt spid="55"/>
                                        </p:tgtEl>
                                      </p:cBhvr>
                                    </p:animEffect>
                                  </p:childTnLst>
                                </p:cTn>
                              </p:par>
                              <p:par>
                                <p:cTn fill="hold" id="15" nodeType="withEffect" presetClass="entr" presetID="53" presetSubtype="0">
                                  <p:stCondLst>
                                    <p:cond delay="0"/>
                                  </p:stCondLst>
                                  <p:childTnLst>
                                    <p:set>
                                      <p:cBhvr>
                                        <p:cTn dur="1" fill="hold" id="16">
                                          <p:stCondLst>
                                            <p:cond delay="0"/>
                                          </p:stCondLst>
                                        </p:cTn>
                                        <p:tgtEl>
                                          <p:spTgt spid="57"/>
                                        </p:tgtEl>
                                        <p:attrNameLst>
                                          <p:attrName>style.visibility</p:attrName>
                                        </p:attrNameLst>
                                      </p:cBhvr>
                                      <p:to>
                                        <p:strVal val="visible"/>
                                      </p:to>
                                    </p:set>
                                    <p:anim calcmode="lin" valueType="num">
                                      <p:cBhvr>
                                        <p:cTn dur="500" fill="hold" id="17"/>
                                        <p:tgtEl>
                                          <p:spTgt spid="57"/>
                                        </p:tgtEl>
                                        <p:attrNameLst>
                                          <p:attrName>ppt_w</p:attrName>
                                        </p:attrNameLst>
                                      </p:cBhvr>
                                      <p:tavLst>
                                        <p:tav tm="0">
                                          <p:val>
                                            <p:fltVal val="0"/>
                                          </p:val>
                                        </p:tav>
                                        <p:tav tm="100000">
                                          <p:val>
                                            <p:strVal val="#ppt_w"/>
                                          </p:val>
                                        </p:tav>
                                      </p:tavLst>
                                    </p:anim>
                                    <p:anim calcmode="lin" valueType="num">
                                      <p:cBhvr>
                                        <p:cTn dur="500" fill="hold" id="18"/>
                                        <p:tgtEl>
                                          <p:spTgt spid="57"/>
                                        </p:tgtEl>
                                        <p:attrNameLst>
                                          <p:attrName>ppt_h</p:attrName>
                                        </p:attrNameLst>
                                      </p:cBhvr>
                                      <p:tavLst>
                                        <p:tav tm="0">
                                          <p:val>
                                            <p:fltVal val="0"/>
                                          </p:val>
                                        </p:tav>
                                        <p:tav tm="100000">
                                          <p:val>
                                            <p:strVal val="#ppt_h"/>
                                          </p:val>
                                        </p:tav>
                                      </p:tavLst>
                                    </p:anim>
                                    <p:animEffect filter="fade" transition="in">
                                      <p:cBhvr>
                                        <p:cTn dur="500" id="19"/>
                                        <p:tgtEl>
                                          <p:spTgt spid="57"/>
                                        </p:tgtEl>
                                      </p:cBhvr>
                                    </p:animEffect>
                                  </p:childTnLst>
                                </p:cTn>
                              </p:par>
                              <p:par>
                                <p:cTn fill="hold" id="20" nodeType="withEffect" presetClass="entr" presetID="53" presetSubtype="0">
                                  <p:stCondLst>
                                    <p:cond delay="0"/>
                                  </p:stCondLst>
                                  <p:childTnLst>
                                    <p:set>
                                      <p:cBhvr>
                                        <p:cTn dur="1" fill="hold" id="21">
                                          <p:stCondLst>
                                            <p:cond delay="0"/>
                                          </p:stCondLst>
                                        </p:cTn>
                                        <p:tgtEl>
                                          <p:spTgt spid="59"/>
                                        </p:tgtEl>
                                        <p:attrNameLst>
                                          <p:attrName>style.visibility</p:attrName>
                                        </p:attrNameLst>
                                      </p:cBhvr>
                                      <p:to>
                                        <p:strVal val="visible"/>
                                      </p:to>
                                    </p:set>
                                    <p:anim calcmode="lin" valueType="num">
                                      <p:cBhvr>
                                        <p:cTn dur="500" fill="hold" id="22"/>
                                        <p:tgtEl>
                                          <p:spTgt spid="59"/>
                                        </p:tgtEl>
                                        <p:attrNameLst>
                                          <p:attrName>ppt_w</p:attrName>
                                        </p:attrNameLst>
                                      </p:cBhvr>
                                      <p:tavLst>
                                        <p:tav tm="0">
                                          <p:val>
                                            <p:fltVal val="0"/>
                                          </p:val>
                                        </p:tav>
                                        <p:tav tm="100000">
                                          <p:val>
                                            <p:strVal val="#ppt_w"/>
                                          </p:val>
                                        </p:tav>
                                      </p:tavLst>
                                    </p:anim>
                                    <p:anim calcmode="lin" valueType="num">
                                      <p:cBhvr>
                                        <p:cTn dur="500" fill="hold" id="23"/>
                                        <p:tgtEl>
                                          <p:spTgt spid="59"/>
                                        </p:tgtEl>
                                        <p:attrNameLst>
                                          <p:attrName>ppt_h</p:attrName>
                                        </p:attrNameLst>
                                      </p:cBhvr>
                                      <p:tavLst>
                                        <p:tav tm="0">
                                          <p:val>
                                            <p:fltVal val="0"/>
                                          </p:val>
                                        </p:tav>
                                        <p:tav tm="100000">
                                          <p:val>
                                            <p:strVal val="#ppt_h"/>
                                          </p:val>
                                        </p:tav>
                                      </p:tavLst>
                                    </p:anim>
                                    <p:animEffect filter="fade" transition="in">
                                      <p:cBhvr>
                                        <p:cTn dur="500" id="24"/>
                                        <p:tgtEl>
                                          <p:spTgt spid="59"/>
                                        </p:tgtEl>
                                      </p:cBhvr>
                                    </p:animEffect>
                                  </p:childTnLst>
                                </p:cTn>
                              </p:par>
                              <p:par>
                                <p:cTn fill="hold" id="25" nodeType="withEffect" presetClass="entr" presetID="53" presetSubtype="0">
                                  <p:stCondLst>
                                    <p:cond delay="0"/>
                                  </p:stCondLst>
                                  <p:childTnLst>
                                    <p:set>
                                      <p:cBhvr>
                                        <p:cTn dur="1" fill="hold" id="26">
                                          <p:stCondLst>
                                            <p:cond delay="0"/>
                                          </p:stCondLst>
                                        </p:cTn>
                                        <p:tgtEl>
                                          <p:spTgt spid="61"/>
                                        </p:tgtEl>
                                        <p:attrNameLst>
                                          <p:attrName>style.visibility</p:attrName>
                                        </p:attrNameLst>
                                      </p:cBhvr>
                                      <p:to>
                                        <p:strVal val="visible"/>
                                      </p:to>
                                    </p:set>
                                    <p:anim calcmode="lin" valueType="num">
                                      <p:cBhvr>
                                        <p:cTn dur="500" fill="hold" id="27"/>
                                        <p:tgtEl>
                                          <p:spTgt spid="61"/>
                                        </p:tgtEl>
                                        <p:attrNameLst>
                                          <p:attrName>ppt_w</p:attrName>
                                        </p:attrNameLst>
                                      </p:cBhvr>
                                      <p:tavLst>
                                        <p:tav tm="0">
                                          <p:val>
                                            <p:fltVal val="0"/>
                                          </p:val>
                                        </p:tav>
                                        <p:tav tm="100000">
                                          <p:val>
                                            <p:strVal val="#ppt_w"/>
                                          </p:val>
                                        </p:tav>
                                      </p:tavLst>
                                    </p:anim>
                                    <p:anim calcmode="lin" valueType="num">
                                      <p:cBhvr>
                                        <p:cTn dur="500" fill="hold" id="28"/>
                                        <p:tgtEl>
                                          <p:spTgt spid="61"/>
                                        </p:tgtEl>
                                        <p:attrNameLst>
                                          <p:attrName>ppt_h</p:attrName>
                                        </p:attrNameLst>
                                      </p:cBhvr>
                                      <p:tavLst>
                                        <p:tav tm="0">
                                          <p:val>
                                            <p:fltVal val="0"/>
                                          </p:val>
                                        </p:tav>
                                        <p:tav tm="100000">
                                          <p:val>
                                            <p:strVal val="#ppt_h"/>
                                          </p:val>
                                        </p:tav>
                                      </p:tavLst>
                                    </p:anim>
                                    <p:animEffect filter="fade" transition="in">
                                      <p:cBhvr>
                                        <p:cTn dur="500" id="29"/>
                                        <p:tgtEl>
                                          <p:spTgt spid="61"/>
                                        </p:tgtEl>
                                      </p:cBhvr>
                                    </p:animEffect>
                                  </p:childTnLst>
                                </p:cTn>
                              </p:par>
                              <p:par>
                                <p:cTn fill="hold" id="30" nodeType="withEffect" presetClass="entr" presetID="53" presetSubtype="0">
                                  <p:stCondLst>
                                    <p:cond delay="0"/>
                                  </p:stCondLst>
                                  <p:childTnLst>
                                    <p:set>
                                      <p:cBhvr>
                                        <p:cTn dur="1" fill="hold" id="31">
                                          <p:stCondLst>
                                            <p:cond delay="0"/>
                                          </p:stCondLst>
                                        </p:cTn>
                                        <p:tgtEl>
                                          <p:spTgt spid="63"/>
                                        </p:tgtEl>
                                        <p:attrNameLst>
                                          <p:attrName>style.visibility</p:attrName>
                                        </p:attrNameLst>
                                      </p:cBhvr>
                                      <p:to>
                                        <p:strVal val="visible"/>
                                      </p:to>
                                    </p:set>
                                    <p:anim calcmode="lin" valueType="num">
                                      <p:cBhvr>
                                        <p:cTn dur="500" fill="hold" id="32"/>
                                        <p:tgtEl>
                                          <p:spTgt spid="63"/>
                                        </p:tgtEl>
                                        <p:attrNameLst>
                                          <p:attrName>ppt_w</p:attrName>
                                        </p:attrNameLst>
                                      </p:cBhvr>
                                      <p:tavLst>
                                        <p:tav tm="0">
                                          <p:val>
                                            <p:fltVal val="0"/>
                                          </p:val>
                                        </p:tav>
                                        <p:tav tm="100000">
                                          <p:val>
                                            <p:strVal val="#ppt_w"/>
                                          </p:val>
                                        </p:tav>
                                      </p:tavLst>
                                    </p:anim>
                                    <p:anim calcmode="lin" valueType="num">
                                      <p:cBhvr>
                                        <p:cTn dur="500" fill="hold" id="33"/>
                                        <p:tgtEl>
                                          <p:spTgt spid="63"/>
                                        </p:tgtEl>
                                        <p:attrNameLst>
                                          <p:attrName>ppt_h</p:attrName>
                                        </p:attrNameLst>
                                      </p:cBhvr>
                                      <p:tavLst>
                                        <p:tav tm="0">
                                          <p:val>
                                            <p:fltVal val="0"/>
                                          </p:val>
                                        </p:tav>
                                        <p:tav tm="100000">
                                          <p:val>
                                            <p:strVal val="#ppt_h"/>
                                          </p:val>
                                        </p:tav>
                                      </p:tavLst>
                                    </p:anim>
                                    <p:animEffect filter="fade" transition="in">
                                      <p:cBhvr>
                                        <p:cTn dur="500" id="34"/>
                                        <p:tgtEl>
                                          <p:spTgt spid="63"/>
                                        </p:tgtEl>
                                      </p:cBhvr>
                                    </p:animEffect>
                                  </p:childTnLst>
                                </p:cTn>
                              </p:par>
                            </p:childTnLst>
                          </p:cTn>
                        </p:par>
                        <p:par>
                          <p:cTn fill="hold" id="35" nodeType="afterGroup">
                            <p:stCondLst>
                              <p:cond delay="500"/>
                            </p:stCondLst>
                            <p:childTnLst>
                              <p:par>
                                <p:cTn fill="hold" grpId="0" id="36" nodeType="afterEffect" presetClass="entr" presetID="10" presetSubtype="0">
                                  <p:stCondLst>
                                    <p:cond delay="0"/>
                                  </p:stCondLst>
                                  <p:childTnLst>
                                    <p:set>
                                      <p:cBhvr>
                                        <p:cTn dur="1" fill="hold" id="37">
                                          <p:stCondLst>
                                            <p:cond delay="0"/>
                                          </p:stCondLst>
                                        </p:cTn>
                                        <p:tgtEl>
                                          <p:spTgt spid="24"/>
                                        </p:tgtEl>
                                        <p:attrNameLst>
                                          <p:attrName>style.visibility</p:attrName>
                                        </p:attrNameLst>
                                      </p:cBhvr>
                                      <p:to>
                                        <p:strVal val="visible"/>
                                      </p:to>
                                    </p:set>
                                    <p:animEffect filter="fade" transition="in">
                                      <p:cBhvr>
                                        <p:cTn dur="500" id="38"/>
                                        <p:tgtEl>
                                          <p:spTgt spid="24"/>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5"/>
                                        </p:tgtEl>
                                        <p:attrNameLst>
                                          <p:attrName>style.visibility</p:attrName>
                                        </p:attrNameLst>
                                      </p:cBhvr>
                                      <p:to>
                                        <p:strVal val="visible"/>
                                      </p:to>
                                    </p:set>
                                    <p:animEffect filter="fade" transition="in">
                                      <p:cBhvr>
                                        <p:cTn dur="500" id="41"/>
                                        <p:tgtEl>
                                          <p:spTgt spid="25"/>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500" id="44"/>
                                        <p:tgtEl>
                                          <p:spTgt spid="26"/>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39"/>
                                        </p:tgtEl>
                                        <p:attrNameLst>
                                          <p:attrName>style.visibility</p:attrName>
                                        </p:attrNameLst>
                                      </p:cBhvr>
                                      <p:to>
                                        <p:strVal val="visible"/>
                                      </p:to>
                                    </p:set>
                                    <p:animEffect filter="fade" transition="in">
                                      <p:cBhvr>
                                        <p:cTn dur="500" id="47"/>
                                        <p:tgtEl>
                                          <p:spTgt spid="39"/>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42"/>
                                        </p:tgtEl>
                                        <p:attrNameLst>
                                          <p:attrName>style.visibility</p:attrName>
                                        </p:attrNameLst>
                                      </p:cBhvr>
                                      <p:to>
                                        <p:strVal val="visible"/>
                                      </p:to>
                                    </p:set>
                                    <p:animEffect filter="fade" transition="in">
                                      <p:cBhvr>
                                        <p:cTn dur="500" id="50"/>
                                        <p:tgtEl>
                                          <p:spTgt spid="42"/>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43"/>
                                        </p:tgtEl>
                                        <p:attrNameLst>
                                          <p:attrName>style.visibility</p:attrName>
                                        </p:attrNameLst>
                                      </p:cBhvr>
                                      <p:to>
                                        <p:strVal val="visible"/>
                                      </p:to>
                                    </p:set>
                                    <p:animEffect filter="fade" transition="in">
                                      <p:cBhvr>
                                        <p:cTn dur="500" id="53"/>
                                        <p:tgtEl>
                                          <p:spTgt spid="43"/>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23"/>
                                        </p:tgtEl>
                                        <p:attrNameLst>
                                          <p:attrName>style.visibility</p:attrName>
                                        </p:attrNameLst>
                                      </p:cBhvr>
                                      <p:to>
                                        <p:strVal val="visible"/>
                                      </p:to>
                                    </p:set>
                                    <p:animEffect filter="fade" transition="in">
                                      <p:cBhvr>
                                        <p:cTn dur="500" id="56"/>
                                        <p:tgtEl>
                                          <p:spTgt spid="23"/>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2"/>
                                        </p:tgtEl>
                                        <p:attrNameLst>
                                          <p:attrName>style.visibility</p:attrName>
                                        </p:attrNameLst>
                                      </p:cBhvr>
                                      <p:to>
                                        <p:strVal val="visible"/>
                                      </p:to>
                                    </p:set>
                                    <p:animEffect filter="fade" transition="in">
                                      <p:cBhvr>
                                        <p:cTn dur="500" id="59"/>
                                        <p:tgtEl>
                                          <p:spTgt spid="22"/>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21"/>
                                        </p:tgtEl>
                                        <p:attrNameLst>
                                          <p:attrName>style.visibility</p:attrName>
                                        </p:attrNameLst>
                                      </p:cBhvr>
                                      <p:to>
                                        <p:strVal val="visible"/>
                                      </p:to>
                                    </p:set>
                                    <p:animEffect filter="fade" transition="in">
                                      <p:cBhvr>
                                        <p:cTn dur="500" id="62"/>
                                        <p:tgtEl>
                                          <p:spTgt spid="21"/>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44"/>
                                        </p:tgtEl>
                                        <p:attrNameLst>
                                          <p:attrName>style.visibility</p:attrName>
                                        </p:attrNameLst>
                                      </p:cBhvr>
                                      <p:to>
                                        <p:strVal val="visible"/>
                                      </p:to>
                                    </p:set>
                                    <p:animEffect filter="fade" transition="in">
                                      <p:cBhvr>
                                        <p:cTn dur="500" id="65"/>
                                        <p:tgtEl>
                                          <p:spTgt spid="44"/>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45"/>
                                        </p:tgtEl>
                                        <p:attrNameLst>
                                          <p:attrName>style.visibility</p:attrName>
                                        </p:attrNameLst>
                                      </p:cBhvr>
                                      <p:to>
                                        <p:strVal val="visible"/>
                                      </p:to>
                                    </p:set>
                                    <p:animEffect filter="fade" transition="in">
                                      <p:cBhvr>
                                        <p:cTn dur="500" id="68"/>
                                        <p:tgtEl>
                                          <p:spTgt spid="45"/>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46"/>
                                        </p:tgtEl>
                                        <p:attrNameLst>
                                          <p:attrName>style.visibility</p:attrName>
                                        </p:attrNameLst>
                                      </p:cBhvr>
                                      <p:to>
                                        <p:strVal val="visible"/>
                                      </p:to>
                                    </p:set>
                                    <p:animEffect filter="fade" transition="in">
                                      <p:cBhvr>
                                        <p:cTn dur="500" id="71"/>
                                        <p:tgtEl>
                                          <p:spTgt spid="46"/>
                                        </p:tgtEl>
                                      </p:cBhvr>
                                    </p:animEffect>
                                  </p:childTnLst>
                                </p:cTn>
                              </p:par>
                            </p:childTnLst>
                          </p:cTn>
                        </p:par>
                        <p:par>
                          <p:cTn fill="hold" id="72" nodeType="afterGroup">
                            <p:stCondLst>
                              <p:cond delay="1000"/>
                            </p:stCondLst>
                            <p:childTnLst>
                              <p:par>
                                <p:cTn fill="hold" grpId="0" id="73" nodeType="afterEffect" presetClass="entr" presetID="14" presetSubtype="10">
                                  <p:stCondLst>
                                    <p:cond delay="0"/>
                                  </p:stCondLst>
                                  <p:childTnLst>
                                    <p:set>
                                      <p:cBhvr>
                                        <p:cTn dur="1" fill="hold" id="74">
                                          <p:stCondLst>
                                            <p:cond delay="0"/>
                                          </p:stCondLst>
                                        </p:cTn>
                                        <p:tgtEl>
                                          <p:spTgt spid="34"/>
                                        </p:tgtEl>
                                        <p:attrNameLst>
                                          <p:attrName>style.visibility</p:attrName>
                                        </p:attrNameLst>
                                      </p:cBhvr>
                                      <p:to>
                                        <p:strVal val="visible"/>
                                      </p:to>
                                    </p:set>
                                    <p:animEffect filter="randombar(horizontal)" transition="in">
                                      <p:cBhvr>
                                        <p:cTn dur="500" id="75"/>
                                        <p:tgtEl>
                                          <p:spTgt spid="34"/>
                                        </p:tgtEl>
                                      </p:cBhvr>
                                    </p:animEffect>
                                  </p:childTnLst>
                                </p:cTn>
                              </p:par>
                              <p:par>
                                <p:cTn fill="hold" grpId="0" id="76" nodeType="withEffect" presetClass="entr" presetID="14" presetSubtype="10">
                                  <p:stCondLst>
                                    <p:cond delay="0"/>
                                  </p:stCondLst>
                                  <p:childTnLst>
                                    <p:set>
                                      <p:cBhvr>
                                        <p:cTn dur="1" fill="hold" id="77">
                                          <p:stCondLst>
                                            <p:cond delay="0"/>
                                          </p:stCondLst>
                                        </p:cTn>
                                        <p:tgtEl>
                                          <p:spTgt spid="47"/>
                                        </p:tgtEl>
                                        <p:attrNameLst>
                                          <p:attrName>style.visibility</p:attrName>
                                        </p:attrNameLst>
                                      </p:cBhvr>
                                      <p:to>
                                        <p:strVal val="visible"/>
                                      </p:to>
                                    </p:set>
                                    <p:animEffect filter="randombar(horizontal)" transition="in">
                                      <p:cBhvr>
                                        <p:cTn dur="500" id="78"/>
                                        <p:tgtEl>
                                          <p:spTgt spid="47"/>
                                        </p:tgtEl>
                                      </p:cBhvr>
                                    </p:animEffect>
                                  </p:childTnLst>
                                </p:cTn>
                              </p:par>
                              <p:par>
                                <p:cTn fill="hold" grpId="0" id="79" nodeType="withEffect" presetClass="entr" presetID="14" presetSubtype="10">
                                  <p:stCondLst>
                                    <p:cond delay="0"/>
                                  </p:stCondLst>
                                  <p:childTnLst>
                                    <p:set>
                                      <p:cBhvr>
                                        <p:cTn dur="1" fill="hold" id="80">
                                          <p:stCondLst>
                                            <p:cond delay="0"/>
                                          </p:stCondLst>
                                        </p:cTn>
                                        <p:tgtEl>
                                          <p:spTgt spid="48"/>
                                        </p:tgtEl>
                                        <p:attrNameLst>
                                          <p:attrName>style.visibility</p:attrName>
                                        </p:attrNameLst>
                                      </p:cBhvr>
                                      <p:to>
                                        <p:strVal val="visible"/>
                                      </p:to>
                                    </p:set>
                                    <p:animEffect filter="randombar(horizontal)" transition="in">
                                      <p:cBhvr>
                                        <p:cTn dur="500" id="81"/>
                                        <p:tgtEl>
                                          <p:spTgt spid="48"/>
                                        </p:tgtEl>
                                      </p:cBhvr>
                                    </p:animEffect>
                                  </p:childTnLst>
                                </p:cTn>
                              </p:par>
                              <p:par>
                                <p:cTn fill="hold" grpId="0" id="82" nodeType="withEffect" presetClass="entr" presetID="14" presetSubtype="10">
                                  <p:stCondLst>
                                    <p:cond delay="0"/>
                                  </p:stCondLst>
                                  <p:childTnLst>
                                    <p:set>
                                      <p:cBhvr>
                                        <p:cTn dur="1" fill="hold" id="83">
                                          <p:stCondLst>
                                            <p:cond delay="0"/>
                                          </p:stCondLst>
                                        </p:cTn>
                                        <p:tgtEl>
                                          <p:spTgt spid="49"/>
                                        </p:tgtEl>
                                        <p:attrNameLst>
                                          <p:attrName>style.visibility</p:attrName>
                                        </p:attrNameLst>
                                      </p:cBhvr>
                                      <p:to>
                                        <p:strVal val="visible"/>
                                      </p:to>
                                    </p:set>
                                    <p:animEffect filter="randombar(horizontal)" transition="in">
                                      <p:cBhvr>
                                        <p:cTn dur="500" id="84"/>
                                        <p:tgtEl>
                                          <p:spTgt spid="49"/>
                                        </p:tgtEl>
                                      </p:cBhvr>
                                    </p:animEffect>
                                  </p:childTnLst>
                                </p:cTn>
                              </p:par>
                              <p:par>
                                <p:cTn fill="hold" grpId="0" id="85" nodeType="withEffect" presetClass="entr" presetID="14" presetSubtype="10">
                                  <p:stCondLst>
                                    <p:cond delay="0"/>
                                  </p:stCondLst>
                                  <p:childTnLst>
                                    <p:set>
                                      <p:cBhvr>
                                        <p:cTn dur="1" fill="hold" id="86">
                                          <p:stCondLst>
                                            <p:cond delay="0"/>
                                          </p:stCondLst>
                                        </p:cTn>
                                        <p:tgtEl>
                                          <p:spTgt spid="50"/>
                                        </p:tgtEl>
                                        <p:attrNameLst>
                                          <p:attrName>style.visibility</p:attrName>
                                        </p:attrNameLst>
                                      </p:cBhvr>
                                      <p:to>
                                        <p:strVal val="visible"/>
                                      </p:to>
                                    </p:set>
                                    <p:animEffect filter="randombar(horizontal)" transition="in">
                                      <p:cBhvr>
                                        <p:cTn dur="500" id="87"/>
                                        <p:tgtEl>
                                          <p:spTgt spid="50"/>
                                        </p:tgtEl>
                                      </p:cBhvr>
                                    </p:animEffect>
                                  </p:childTnLst>
                                </p:cTn>
                              </p:par>
                              <p:par>
                                <p:cTn fill="hold" grpId="0" id="88" nodeType="withEffect" presetClass="entr" presetID="14" presetSubtype="10">
                                  <p:stCondLst>
                                    <p:cond delay="0"/>
                                  </p:stCondLst>
                                  <p:childTnLst>
                                    <p:set>
                                      <p:cBhvr>
                                        <p:cTn dur="1" fill="hold" id="89">
                                          <p:stCondLst>
                                            <p:cond delay="0"/>
                                          </p:stCondLst>
                                        </p:cTn>
                                        <p:tgtEl>
                                          <p:spTgt spid="51"/>
                                        </p:tgtEl>
                                        <p:attrNameLst>
                                          <p:attrName>style.visibility</p:attrName>
                                        </p:attrNameLst>
                                      </p:cBhvr>
                                      <p:to>
                                        <p:strVal val="visible"/>
                                      </p:to>
                                    </p:set>
                                    <p:animEffect filter="randombar(horizontal)" transition="in">
                                      <p:cBhvr>
                                        <p:cTn dur="500" id="9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3"/>
      <p:bldP grpId="0" spid="22"/>
      <p:bldP grpId="0" spid="21"/>
      <p:bldP grpId="0" spid="34"/>
      <p:bldP grpId="0" spid="39"/>
      <p:bldP grpId="0" spid="42"/>
      <p:bldP grpId="0" spid="43"/>
      <p:bldP grpId="0" spid="44"/>
      <p:bldP grpId="0" spid="45"/>
      <p:bldP grpId="0" spid="46"/>
      <p:bldP grpId="0" spid="47"/>
      <p:bldP grpId="0" spid="48"/>
      <p:bldP grpId="0" spid="49"/>
      <p:bldP grpId="0" spid="50"/>
      <p:bldP grpId="0" spid="5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rcRect b="1009" r="537"/>
          <a:stretch>
            <a:fillRect/>
          </a:stretch>
        </p:blipFill>
        <p:spPr>
          <a:xfrm flipH="1" flipV="1">
            <a:off x="0" y="0"/>
            <a:ext cx="6739951" cy="5137152"/>
          </a:xfrm>
          <a:prstGeom prst="rect">
            <a:avLst/>
          </a:prstGeom>
        </p:spPr>
      </p:pic>
      <p:grpSp>
        <p:nvGrpSpPr>
          <p:cNvPr id="10" name="组合 9"/>
          <p:cNvGrpSpPr/>
          <p:nvPr/>
        </p:nvGrpSpPr>
        <p:grpSpPr>
          <a:xfrm>
            <a:off x="5342001" y="2263775"/>
            <a:ext cx="5661144" cy="2041355"/>
            <a:chOff x="5342001" y="2263775"/>
            <a:chExt cx="5661144" cy="2041355"/>
          </a:xfrm>
        </p:grpSpPr>
        <p:sp>
          <p:nvSpPr>
            <p:cNvPr id="3" name="矩形 2"/>
            <p:cNvSpPr/>
            <p:nvPr/>
          </p:nvSpPr>
          <p:spPr>
            <a:xfrm>
              <a:off x="7467464" y="3014507"/>
              <a:ext cx="3535680" cy="762000"/>
            </a:xfrm>
            <a:prstGeom prst="rect">
              <a:avLst/>
            </a:prstGeom>
          </p:spPr>
          <p:txBody>
            <a:bodyPr wrap="none">
              <a:spAutoFit/>
              <a:scene3d>
                <a:camera prst="orthographicFront"/>
                <a:lightRig dir="t" rig="threePt"/>
              </a:scene3d>
              <a:sp3d contourW="12700"/>
            </a:bodyPr>
            <a:lstStyle/>
            <a:p>
              <a:pPr algn="r"/>
              <a:r>
                <a:rPr altLang="en-US" b="1" lang="zh-CN" smtClean="0" sz="4400">
                  <a:solidFill>
                    <a:schemeClr val="accent1"/>
                  </a:solidFill>
                </a:rPr>
                <a:t>活动内容构成</a:t>
              </a:r>
            </a:p>
          </p:txBody>
        </p:sp>
        <p:sp>
          <p:nvSpPr>
            <p:cNvPr id="4" name="矩形 3"/>
            <p:cNvSpPr/>
            <p:nvPr/>
          </p:nvSpPr>
          <p:spPr>
            <a:xfrm>
              <a:off x="8770409" y="2263775"/>
              <a:ext cx="2232739" cy="701040"/>
            </a:xfrm>
            <a:prstGeom prst="rect">
              <a:avLst/>
            </a:prstGeom>
          </p:spPr>
          <p:txBody>
            <a:bodyPr wrap="none">
              <a:spAutoFit/>
              <a:scene3d>
                <a:camera prst="orthographicFront"/>
                <a:lightRig dir="t" rig="threePt"/>
              </a:scene3d>
              <a:sp3d contourW="12700"/>
            </a:bodyPr>
            <a:lstStyle/>
            <a:p>
              <a:pPr algn="r"/>
              <a:r>
                <a:rPr altLang="zh-CN" b="1" lang="en-US" smtClean="0" sz="4000">
                  <a:solidFill>
                    <a:schemeClr val="accent1"/>
                  </a:solidFill>
                </a:rPr>
                <a:t>PART 02</a:t>
              </a:r>
            </a:p>
          </p:txBody>
        </p:sp>
        <p:sp>
          <p:nvSpPr>
            <p:cNvPr id="5" name="文本框 4"/>
            <p:cNvSpPr txBox="1"/>
            <p:nvPr/>
          </p:nvSpPr>
          <p:spPr>
            <a:xfrm>
              <a:off x="5342001" y="3826795"/>
              <a:ext cx="5661144" cy="473659"/>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100">
                  <a:solidFill>
                    <a:schemeClr val="tx1">
                      <a:lumMod val="65000"/>
                      <a:lumOff val="35000"/>
                    </a:schemeClr>
                  </a:solidFill>
                  <a:latin typeface="+mj-ea"/>
                  <a:ea typeface="+mj-ea"/>
                </a:rPr>
                <a:t>The user can demonstrate on a projector or computer, or print the presentation and make it into a film to be used in a wider field</a:t>
              </a:r>
            </a:p>
          </p:txBody>
        </p:sp>
      </p:grpSp>
      <p:grpSp>
        <p:nvGrpSpPr>
          <p:cNvPr id="11" name="组合 10"/>
          <p:cNvGrpSpPr/>
          <p:nvPr/>
        </p:nvGrpSpPr>
        <p:grpSpPr>
          <a:xfrm>
            <a:off x="3169317" y="5137953"/>
            <a:ext cx="7834254" cy="400110"/>
            <a:chOff x="3169317" y="5137953"/>
            <a:chExt cx="7834254" cy="400110"/>
          </a:xfrm>
        </p:grpSpPr>
        <p:sp>
          <p:nvSpPr>
            <p:cNvPr id="6" name="矩形 5"/>
            <p:cNvSpPr/>
            <p:nvPr/>
          </p:nvSpPr>
          <p:spPr>
            <a:xfrm>
              <a:off x="3186606"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活动主题</a:t>
              </a:r>
            </a:p>
          </p:txBody>
        </p:sp>
        <p:sp>
          <p:nvSpPr>
            <p:cNvPr id="7" name="矩形 6"/>
            <p:cNvSpPr/>
            <p:nvPr/>
          </p:nvSpPr>
          <p:spPr>
            <a:xfrm>
              <a:off x="5202135"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活动流程</a:t>
              </a:r>
            </a:p>
          </p:txBody>
        </p:sp>
        <p:sp>
          <p:nvSpPr>
            <p:cNvPr id="8" name="矩形 7"/>
            <p:cNvSpPr/>
            <p:nvPr/>
          </p:nvSpPr>
          <p:spPr>
            <a:xfrm>
              <a:off x="7217664"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活动策略</a:t>
              </a:r>
            </a:p>
          </p:txBody>
        </p:sp>
        <p:sp>
          <p:nvSpPr>
            <p:cNvPr id="9" name="矩形 8"/>
            <p:cNvSpPr/>
            <p:nvPr/>
          </p:nvSpPr>
          <p:spPr>
            <a:xfrm>
              <a:off x="9233193" y="5137953"/>
              <a:ext cx="1770380" cy="396240"/>
            </a:xfrm>
            <a:prstGeom prst="rect">
              <a:avLst/>
            </a:prstGeom>
          </p:spPr>
          <p:txBody>
            <a:bodyPr wrap="none">
              <a:spAutoFit/>
              <a:scene3d>
                <a:camera prst="orthographicFront"/>
                <a:lightRig dir="t" rig="threePt"/>
              </a:scene3d>
              <a:sp3d contourW="12700"/>
            </a:bodyPr>
            <a:lstStyle/>
            <a:p>
              <a:pPr algn="r" indent="-571500" marL="571500">
                <a:buFont charset="2" panose="05000000000000000000" pitchFamily="2" typeface="Wingdings"/>
                <a:buChar char="l"/>
              </a:pPr>
              <a:r>
                <a:rPr altLang="en-US" lang="zh-CN" smtClean="0" sz="2000">
                  <a:solidFill>
                    <a:schemeClr val="accent2"/>
                  </a:solidFill>
                </a:rPr>
                <a:t>奖项设置</a:t>
              </a:r>
            </a:p>
          </p:txBody>
        </p:sp>
      </p:grpSp>
    </p:spTree>
    <p:extLst>
      <p:ext uri="{BB962C8B-B14F-4D97-AF65-F5344CB8AC3E}">
        <p14:creationId val="647204828"/>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1+#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p:cNvGrpSpPr/>
          <p:nvPr/>
        </p:nvGrpSpPr>
        <p:grpSpPr>
          <a:xfrm>
            <a:off x="874324" y="2152735"/>
            <a:ext cx="2173778" cy="3273256"/>
            <a:chOff x="515938" y="1892469"/>
            <a:chExt cx="2519464" cy="3793787"/>
          </a:xfrm>
        </p:grpSpPr>
        <p:sp>
          <p:nvSpPr>
            <p:cNvPr id="14" name="任意多边形: 形状 13"/>
            <p:cNvSpPr/>
            <p:nvPr/>
          </p:nvSpPr>
          <p:spPr>
            <a:xfrm>
              <a:off x="515938" y="1892469"/>
              <a:ext cx="2519464" cy="1142561"/>
            </a:xfrm>
            <a:custGeom>
              <a:gdLst>
                <a:gd fmla="*/ 419919 w 2519464" name="connsiteX0"/>
                <a:gd fmla="*/ 0 h 1142561" name="connsiteY0"/>
                <a:gd fmla="*/ 2099545 w 2519464" name="connsiteX1"/>
                <a:gd fmla="*/ 0 h 1142561" name="connsiteY1"/>
                <a:gd fmla="*/ 2519464 w 2519464" name="connsiteX2"/>
                <a:gd fmla="*/ 419919 h 1142561" name="connsiteY2"/>
                <a:gd fmla="*/ 2519464 w 2519464" name="connsiteX3"/>
                <a:gd fmla="*/ 1142561 h 1142561" name="connsiteY3"/>
                <a:gd fmla="*/ 0 w 2519464" name="connsiteX4"/>
                <a:gd fmla="*/ 1142561 h 1142561" name="connsiteY4"/>
                <a:gd fmla="*/ 0 w 2519464" name="connsiteX5"/>
                <a:gd fmla="*/ 419919 h 1142561" name="connsiteY5"/>
                <a:gd fmla="*/ 419919 w 2519464" name="connsiteX6"/>
                <a:gd fmla="*/ 0 h 11425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2561" w="2519464">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 name="矩形: 圆角 1"/>
            <p:cNvSpPr/>
            <p:nvPr/>
          </p:nvSpPr>
          <p:spPr>
            <a:xfrm>
              <a:off x="515938" y="1892469"/>
              <a:ext cx="2519464" cy="37937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8" name="组合 17"/>
            <p:cNvGrpSpPr/>
            <p:nvPr/>
          </p:nvGrpSpPr>
          <p:grpSpPr>
            <a:xfrm>
              <a:off x="515938" y="3224167"/>
              <a:ext cx="2491798" cy="2044791"/>
              <a:chOff x="1039343" y="2843628"/>
              <a:chExt cx="2491798" cy="2044791"/>
            </a:xfrm>
          </p:grpSpPr>
          <p:sp>
            <p:nvSpPr>
              <p:cNvPr id="19" name="矩形 18"/>
              <p:cNvSpPr/>
              <p:nvPr/>
            </p:nvSpPr>
            <p:spPr>
              <a:xfrm>
                <a:off x="1039343" y="3244892"/>
                <a:ext cx="2491798" cy="158972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20" name="矩形 19"/>
              <p:cNvSpPr/>
              <p:nvPr/>
            </p:nvSpPr>
            <p:spPr>
              <a:xfrm>
                <a:off x="1338807" y="2843627"/>
                <a:ext cx="1892869" cy="48751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标题文字添加</a:t>
                </a:r>
              </a:p>
            </p:txBody>
          </p:sp>
        </p:grpSp>
        <p:sp>
          <p:nvSpPr>
            <p:cNvPr id="37" name="椭圆 29"/>
            <p:cNvSpPr/>
            <p:nvPr/>
          </p:nvSpPr>
          <p:spPr>
            <a:xfrm>
              <a:off x="1415747" y="2113554"/>
              <a:ext cx="719846" cy="71984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0" name="组合 39"/>
          <p:cNvGrpSpPr/>
          <p:nvPr/>
        </p:nvGrpSpPr>
        <p:grpSpPr>
          <a:xfrm>
            <a:off x="3630719" y="2152735"/>
            <a:ext cx="2173778" cy="3273256"/>
            <a:chOff x="3396158" y="1892469"/>
            <a:chExt cx="2519464" cy="3793787"/>
          </a:xfrm>
        </p:grpSpPr>
        <p:sp>
          <p:nvSpPr>
            <p:cNvPr id="15" name="任意多边形: 形状 14"/>
            <p:cNvSpPr/>
            <p:nvPr/>
          </p:nvSpPr>
          <p:spPr>
            <a:xfrm>
              <a:off x="3396158" y="1892469"/>
              <a:ext cx="2519464" cy="1142561"/>
            </a:xfrm>
            <a:custGeom>
              <a:gdLst>
                <a:gd fmla="*/ 419919 w 2519464" name="connsiteX0"/>
                <a:gd fmla="*/ 0 h 1142561" name="connsiteY0"/>
                <a:gd fmla="*/ 2099545 w 2519464" name="connsiteX1"/>
                <a:gd fmla="*/ 0 h 1142561" name="connsiteY1"/>
                <a:gd fmla="*/ 2519464 w 2519464" name="connsiteX2"/>
                <a:gd fmla="*/ 419919 h 1142561" name="connsiteY2"/>
                <a:gd fmla="*/ 2519464 w 2519464" name="connsiteX3"/>
                <a:gd fmla="*/ 1142561 h 1142561" name="connsiteY3"/>
                <a:gd fmla="*/ 0 w 2519464" name="connsiteX4"/>
                <a:gd fmla="*/ 1142561 h 1142561" name="connsiteY4"/>
                <a:gd fmla="*/ 0 w 2519464" name="connsiteX5"/>
                <a:gd fmla="*/ 419919 h 1142561" name="connsiteY5"/>
                <a:gd fmla="*/ 419919 w 2519464" name="connsiteX6"/>
                <a:gd fmla="*/ 0 h 11425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2561" w="2519464">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矩形: 圆角 2"/>
            <p:cNvSpPr/>
            <p:nvPr/>
          </p:nvSpPr>
          <p:spPr>
            <a:xfrm>
              <a:off x="3396158" y="1892469"/>
              <a:ext cx="2519464" cy="379378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1" name="组合 20"/>
            <p:cNvGrpSpPr/>
            <p:nvPr/>
          </p:nvGrpSpPr>
          <p:grpSpPr>
            <a:xfrm>
              <a:off x="3396158" y="3224167"/>
              <a:ext cx="2491798" cy="2044791"/>
              <a:chOff x="1039343" y="2843628"/>
              <a:chExt cx="2491798" cy="2044791"/>
            </a:xfrm>
          </p:grpSpPr>
          <p:sp>
            <p:nvSpPr>
              <p:cNvPr id="22" name="矩形 21"/>
              <p:cNvSpPr/>
              <p:nvPr/>
            </p:nvSpPr>
            <p:spPr>
              <a:xfrm>
                <a:off x="1039343" y="3244892"/>
                <a:ext cx="2491798" cy="158972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23" name="矩形 22"/>
              <p:cNvSpPr/>
              <p:nvPr/>
            </p:nvSpPr>
            <p:spPr>
              <a:xfrm>
                <a:off x="1338807" y="2843627"/>
                <a:ext cx="1892869" cy="48751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标题文字添加</a:t>
                </a:r>
              </a:p>
            </p:txBody>
          </p:sp>
        </p:grpSp>
        <p:sp>
          <p:nvSpPr>
            <p:cNvPr id="34" name="椭圆 30"/>
            <p:cNvSpPr/>
            <p:nvPr/>
          </p:nvSpPr>
          <p:spPr>
            <a:xfrm>
              <a:off x="4295967" y="2143066"/>
              <a:ext cx="719846" cy="660823"/>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1" name="组合 40"/>
          <p:cNvGrpSpPr/>
          <p:nvPr/>
        </p:nvGrpSpPr>
        <p:grpSpPr>
          <a:xfrm>
            <a:off x="6387114" y="2152735"/>
            <a:ext cx="2173778" cy="3273256"/>
            <a:chOff x="6276378" y="1892469"/>
            <a:chExt cx="2519464" cy="3793787"/>
          </a:xfrm>
        </p:grpSpPr>
        <p:sp>
          <p:nvSpPr>
            <p:cNvPr id="16" name="任意多边形: 形状 15"/>
            <p:cNvSpPr/>
            <p:nvPr/>
          </p:nvSpPr>
          <p:spPr>
            <a:xfrm>
              <a:off x="6276378" y="1892469"/>
              <a:ext cx="2519464" cy="1142561"/>
            </a:xfrm>
            <a:custGeom>
              <a:gdLst>
                <a:gd fmla="*/ 419919 w 2519464" name="connsiteX0"/>
                <a:gd fmla="*/ 0 h 1142561" name="connsiteY0"/>
                <a:gd fmla="*/ 2099545 w 2519464" name="connsiteX1"/>
                <a:gd fmla="*/ 0 h 1142561" name="connsiteY1"/>
                <a:gd fmla="*/ 2519464 w 2519464" name="connsiteX2"/>
                <a:gd fmla="*/ 419919 h 1142561" name="connsiteY2"/>
                <a:gd fmla="*/ 2519464 w 2519464" name="connsiteX3"/>
                <a:gd fmla="*/ 1142561 h 1142561" name="connsiteY3"/>
                <a:gd fmla="*/ 0 w 2519464" name="connsiteX4"/>
                <a:gd fmla="*/ 1142561 h 1142561" name="connsiteY4"/>
                <a:gd fmla="*/ 0 w 2519464" name="connsiteX5"/>
                <a:gd fmla="*/ 419919 h 1142561" name="connsiteY5"/>
                <a:gd fmla="*/ 419919 w 2519464" name="connsiteX6"/>
                <a:gd fmla="*/ 0 h 11425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2561" w="2519464">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圆角 3"/>
            <p:cNvSpPr/>
            <p:nvPr/>
          </p:nvSpPr>
          <p:spPr>
            <a:xfrm>
              <a:off x="6276378" y="1892469"/>
              <a:ext cx="2519464" cy="37937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4" name="组合 23"/>
            <p:cNvGrpSpPr/>
            <p:nvPr/>
          </p:nvGrpSpPr>
          <p:grpSpPr>
            <a:xfrm>
              <a:off x="6290211" y="3224167"/>
              <a:ext cx="2491798" cy="2044791"/>
              <a:chOff x="1039343" y="2843628"/>
              <a:chExt cx="2491798" cy="2044791"/>
            </a:xfrm>
          </p:grpSpPr>
          <p:sp>
            <p:nvSpPr>
              <p:cNvPr id="25" name="矩形 24"/>
              <p:cNvSpPr/>
              <p:nvPr/>
            </p:nvSpPr>
            <p:spPr>
              <a:xfrm>
                <a:off x="1039343" y="3244892"/>
                <a:ext cx="2491798" cy="158972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26" name="矩形 25"/>
              <p:cNvSpPr/>
              <p:nvPr/>
            </p:nvSpPr>
            <p:spPr>
              <a:xfrm>
                <a:off x="1338808" y="2843627"/>
                <a:ext cx="1892869" cy="48751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标题文字添加</a:t>
                </a:r>
              </a:p>
            </p:txBody>
          </p:sp>
        </p:grpSp>
        <p:sp>
          <p:nvSpPr>
            <p:cNvPr id="35" name="椭圆 31"/>
            <p:cNvSpPr/>
            <p:nvPr/>
          </p:nvSpPr>
          <p:spPr>
            <a:xfrm>
              <a:off x="7176186" y="2113555"/>
              <a:ext cx="719846" cy="719843"/>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2" name="组合 41"/>
          <p:cNvGrpSpPr/>
          <p:nvPr/>
        </p:nvGrpSpPr>
        <p:grpSpPr>
          <a:xfrm>
            <a:off x="9143510" y="2152735"/>
            <a:ext cx="2173778" cy="3273256"/>
            <a:chOff x="9156599" y="1892469"/>
            <a:chExt cx="2519464" cy="3793787"/>
          </a:xfrm>
        </p:grpSpPr>
        <p:sp>
          <p:nvSpPr>
            <p:cNvPr id="17" name="任意多边形: 形状 16"/>
            <p:cNvSpPr/>
            <p:nvPr/>
          </p:nvSpPr>
          <p:spPr>
            <a:xfrm>
              <a:off x="9156599" y="1892469"/>
              <a:ext cx="2519464" cy="1142561"/>
            </a:xfrm>
            <a:custGeom>
              <a:gdLst>
                <a:gd fmla="*/ 419919 w 2519464" name="connsiteX0"/>
                <a:gd fmla="*/ 0 h 1142561" name="connsiteY0"/>
                <a:gd fmla="*/ 2099545 w 2519464" name="connsiteX1"/>
                <a:gd fmla="*/ 0 h 1142561" name="connsiteY1"/>
                <a:gd fmla="*/ 2519464 w 2519464" name="connsiteX2"/>
                <a:gd fmla="*/ 419919 h 1142561" name="connsiteY2"/>
                <a:gd fmla="*/ 2519464 w 2519464" name="connsiteX3"/>
                <a:gd fmla="*/ 1142561 h 1142561" name="connsiteY3"/>
                <a:gd fmla="*/ 0 w 2519464" name="connsiteX4"/>
                <a:gd fmla="*/ 1142561 h 1142561" name="connsiteY4"/>
                <a:gd fmla="*/ 0 w 2519464" name="connsiteX5"/>
                <a:gd fmla="*/ 419919 h 1142561" name="connsiteY5"/>
                <a:gd fmla="*/ 419919 w 2519464" name="connsiteX6"/>
                <a:gd fmla="*/ 0 h 11425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2561" w="2519464">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圆角 4"/>
            <p:cNvSpPr/>
            <p:nvPr/>
          </p:nvSpPr>
          <p:spPr>
            <a:xfrm>
              <a:off x="9156599" y="1892469"/>
              <a:ext cx="2519464" cy="379378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7" name="组合 26"/>
            <p:cNvGrpSpPr/>
            <p:nvPr/>
          </p:nvGrpSpPr>
          <p:grpSpPr>
            <a:xfrm>
              <a:off x="9170432" y="3224167"/>
              <a:ext cx="2491798" cy="2044791"/>
              <a:chOff x="1039343" y="2843628"/>
              <a:chExt cx="2491798" cy="2044791"/>
            </a:xfrm>
          </p:grpSpPr>
          <p:sp>
            <p:nvSpPr>
              <p:cNvPr id="28" name="矩形 27"/>
              <p:cNvSpPr/>
              <p:nvPr/>
            </p:nvSpPr>
            <p:spPr>
              <a:xfrm>
                <a:off x="1039343" y="3244892"/>
                <a:ext cx="2491798" cy="158972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typeface="Arial"/>
                    <a:ea typeface="微软雅黑"/>
                    <a:cs typeface="+mn-cs"/>
                  </a:rPr>
                  <a:t>用户可以在投影仪或者计算机上进行演示，也可以将演示文稿打印出来，制作成胶片，以便应用到更广泛的领域中</a:t>
                </a:r>
              </a:p>
            </p:txBody>
          </p:sp>
          <p:sp>
            <p:nvSpPr>
              <p:cNvPr id="29" name="矩形 28"/>
              <p:cNvSpPr/>
              <p:nvPr/>
            </p:nvSpPr>
            <p:spPr>
              <a:xfrm>
                <a:off x="1338809" y="2843627"/>
                <a:ext cx="1892869" cy="48751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65000"/>
                        <a:lumOff val="35000"/>
                      </a:prstClr>
                    </a:solidFill>
                    <a:effectLst/>
                    <a:uLnTx/>
                    <a:uFillTx/>
                    <a:latin typeface="Arial"/>
                    <a:ea typeface="微软雅黑"/>
                    <a:cs typeface="+mn-cs"/>
                  </a:rPr>
                  <a:t>标题文字添加</a:t>
                </a:r>
              </a:p>
            </p:txBody>
          </p:sp>
        </p:grpSp>
        <p:sp>
          <p:nvSpPr>
            <p:cNvPr id="36" name="椭圆 32"/>
            <p:cNvSpPr/>
            <p:nvPr/>
          </p:nvSpPr>
          <p:spPr>
            <a:xfrm>
              <a:off x="10062411" y="2113554"/>
              <a:ext cx="707837" cy="719846"/>
            </a:xfrm>
            <a:custGeom>
              <a:gdLst>
                <a:gd fmla="*/ 78191 w 326253" name="connsiteX0"/>
                <a:gd fmla="*/ 141987 h 331788" name="connsiteY0"/>
                <a:gd fmla="*/ 93695 w 326253" name="connsiteX1"/>
                <a:gd fmla="*/ 171683 h 331788" name="connsiteY1"/>
                <a:gd fmla="*/ 80775 w 326253" name="connsiteX2"/>
                <a:gd fmla="*/ 215583 h 331788" name="connsiteY2"/>
                <a:gd fmla="*/ 159586 w 326253" name="connsiteX3"/>
                <a:gd fmla="*/ 183304 h 331788" name="connsiteY3"/>
                <a:gd fmla="*/ 172506 w 326253" name="connsiteX4"/>
                <a:gd fmla="*/ 171683 h 331788" name="connsiteY4"/>
                <a:gd fmla="*/ 194470 w 326253" name="connsiteX5"/>
                <a:gd fmla="*/ 192342 h 331788" name="connsiteY5"/>
                <a:gd fmla="*/ 181550 w 326253" name="connsiteX6"/>
                <a:gd fmla="*/ 285306 h 331788" name="connsiteY6"/>
                <a:gd fmla="*/ 181550 w 326253" name="connsiteX7"/>
                <a:gd fmla="*/ 286597 h 331788" name="connsiteY7"/>
                <a:gd fmla="*/ 194470 w 326253" name="connsiteX8"/>
                <a:gd fmla="*/ 304674 h 331788" name="connsiteY8"/>
                <a:gd fmla="*/ 195762 w 326253" name="connsiteX9"/>
                <a:gd fmla="*/ 304674 h 331788" name="connsiteY9"/>
                <a:gd fmla="*/ 209974 w 326253" name="connsiteX10"/>
                <a:gd fmla="*/ 286597 h 331788" name="connsiteY10"/>
                <a:gd fmla="*/ 209974 w 326253" name="connsiteX11"/>
                <a:gd fmla="*/ 285306 h 331788" name="connsiteY11"/>
                <a:gd fmla="*/ 197054 w 326253" name="connsiteX12"/>
                <a:gd fmla="*/ 192342 h 331788" name="connsiteY12"/>
                <a:gd fmla="*/ 217726 w 326253" name="connsiteX13"/>
                <a:gd fmla="*/ 171683 h 331788" name="connsiteY13"/>
                <a:gd fmla="*/ 230646 w 326253" name="connsiteX14"/>
                <a:gd fmla="*/ 183304 h 331788" name="connsiteY14"/>
                <a:gd fmla="*/ 261654 w 326253" name="connsiteX15"/>
                <a:gd fmla="*/ 196216 h 331788" name="connsiteY15"/>
                <a:gd fmla="*/ 308165 w 326253" name="connsiteX16"/>
                <a:gd fmla="*/ 255609 h 331788" name="connsiteY16"/>
                <a:gd fmla="*/ 324961 w 326253" name="connsiteX17"/>
                <a:gd fmla="*/ 295635 h 331788" name="connsiteY17"/>
                <a:gd fmla="*/ 326253 w 326253" name="connsiteX18"/>
                <a:gd fmla="*/ 304674 h 331788" name="connsiteY18"/>
                <a:gd fmla="*/ 321085 w 326253" name="connsiteX19"/>
                <a:gd fmla="*/ 331788 h 331788" name="connsiteY19"/>
                <a:gd fmla="*/ 271990 w 326253" name="connsiteX20"/>
                <a:gd fmla="*/ 331788 h 331788" name="connsiteY20"/>
                <a:gd fmla="*/ 279742 w 326253" name="connsiteX21"/>
                <a:gd fmla="*/ 304674 h 331788" name="connsiteY21"/>
                <a:gd fmla="*/ 268114 w 326253" name="connsiteX22"/>
                <a:gd fmla="*/ 278850 h 331788" name="connsiteY22"/>
                <a:gd fmla="*/ 268114 w 326253" name="connsiteX23"/>
                <a:gd fmla="*/ 331788 h 331788" name="connsiteY23"/>
                <a:gd fmla="*/ 122119 w 326253" name="connsiteX24"/>
                <a:gd fmla="*/ 331788 h 331788" name="connsiteY24"/>
                <a:gd fmla="*/ 122119 w 326253" name="connsiteX25"/>
                <a:gd fmla="*/ 250445 h 331788" name="connsiteY25"/>
                <a:gd fmla="*/ 56227 w 326253" name="connsiteX26"/>
                <a:gd fmla="*/ 267230 h 331788" name="connsiteY26"/>
                <a:gd fmla="*/ 35555 w 326253" name="connsiteX27"/>
                <a:gd fmla="*/ 256900 h 331788" name="connsiteY27"/>
                <a:gd fmla="*/ 38139 w 326253" name="connsiteX28"/>
                <a:gd fmla="*/ 193633 h 331788" name="connsiteY28"/>
                <a:gd fmla="*/ 49767 w 326253" name="connsiteX29"/>
                <a:gd fmla="*/ 156189 h 331788" name="connsiteY29"/>
                <a:gd fmla="*/ 78191 w 326253" name="connsiteX30"/>
                <a:gd fmla="*/ 141987 h 331788" name="connsiteY30"/>
                <a:gd fmla="*/ 99575 w 326253" name="connsiteX31"/>
                <a:gd fmla="*/ 82184 h 331788" name="connsiteY31"/>
                <a:gd fmla="*/ 116954 w 326253" name="connsiteX32"/>
                <a:gd fmla="*/ 90732 h 331788" name="connsiteY32"/>
                <a:gd fmla="*/ 116954 w 326253" name="connsiteX33"/>
                <a:gd fmla="*/ 95617 h 331788" name="connsiteY33"/>
                <a:gd fmla="*/ 114281 w 326253" name="connsiteX34"/>
                <a:gd fmla="*/ 96838 h 331788" name="connsiteY34"/>
                <a:gd fmla="*/ 112944 w 326253" name="connsiteX35"/>
                <a:gd fmla="*/ 96838 h 331788" name="connsiteY35"/>
                <a:gd fmla="*/ 95565 w 326253" name="connsiteX36"/>
                <a:gd fmla="*/ 87069 h 331788" name="connsiteY36"/>
                <a:gd fmla="*/ 94228 w 326253" name="connsiteX37"/>
                <a:gd fmla="*/ 83405 h 331788" name="connsiteY37"/>
                <a:gd fmla="*/ 99575 w 326253" name="connsiteX38"/>
                <a:gd fmla="*/ 82184 h 331788" name="connsiteY38"/>
                <a:gd fmla="*/ 24452 w 326253" name="connsiteX39"/>
                <a:gd fmla="*/ 82184 h 331788" name="connsiteY39"/>
                <a:gd fmla="*/ 29391 w 326253" name="connsiteX40"/>
                <a:gd fmla="*/ 83405 h 331788" name="connsiteY40"/>
                <a:gd fmla="*/ 28157 w 326253" name="connsiteX41"/>
                <a:gd fmla="*/ 87069 h 331788" name="connsiteY41"/>
                <a:gd fmla="*/ 12105 w 326253" name="connsiteX42"/>
                <a:gd fmla="*/ 96838 h 331788" name="connsiteY42"/>
                <a:gd fmla="*/ 10870 w 326253" name="connsiteX43"/>
                <a:gd fmla="*/ 96838 h 331788" name="connsiteY43"/>
                <a:gd fmla="*/ 7166 w 326253" name="connsiteX44"/>
                <a:gd fmla="*/ 95617 h 331788" name="connsiteY44"/>
                <a:gd fmla="*/ 8400 w 326253" name="connsiteX45"/>
                <a:gd fmla="*/ 90732 h 331788" name="connsiteY45"/>
                <a:gd fmla="*/ 24452 w 326253" name="connsiteX46"/>
                <a:gd fmla="*/ 82184 h 331788" name="connsiteY46"/>
                <a:gd fmla="*/ 59100 w 326253" name="connsiteX47"/>
                <a:gd fmla="*/ 61913 h 331788" name="connsiteY47"/>
                <a:gd fmla="*/ 57739 w 326253" name="connsiteX48"/>
                <a:gd fmla="*/ 63274 h 331788" name="connsiteY48"/>
                <a:gd fmla="*/ 56378 w 326253" name="connsiteX49"/>
                <a:gd fmla="*/ 64635 h 331788" name="connsiteY49"/>
                <a:gd fmla="*/ 61821 w 326253" name="connsiteX50"/>
                <a:gd fmla="*/ 90488 h 331788" name="connsiteY50"/>
                <a:gd fmla="*/ 65903 w 326253" name="connsiteX51"/>
                <a:gd fmla="*/ 64635 h 331788" name="connsiteY51"/>
                <a:gd fmla="*/ 65903 w 326253" name="connsiteX52"/>
                <a:gd fmla="*/ 63274 h 331788" name="connsiteY52"/>
                <a:gd fmla="*/ 64543 w 326253" name="connsiteX53"/>
                <a:gd fmla="*/ 61913 h 331788" name="connsiteY53"/>
                <a:gd fmla="*/ 63182 w 326253" name="connsiteX54"/>
                <a:gd fmla="*/ 63274 h 331788" name="connsiteY54"/>
                <a:gd fmla="*/ 61821 w 326253" name="connsiteX55"/>
                <a:gd fmla="*/ 63274 h 331788" name="connsiteY55"/>
                <a:gd fmla="*/ 60460 w 326253" name="connsiteX56"/>
                <a:gd fmla="*/ 63274 h 331788" name="connsiteY56"/>
                <a:gd fmla="*/ 59100 w 326253" name="connsiteX57"/>
                <a:gd fmla="*/ 61913 h 331788" name="connsiteY57"/>
                <a:gd fmla="*/ 121089 w 326253" name="connsiteX58"/>
                <a:gd fmla="*/ 49213 h 331788" name="connsiteY58"/>
                <a:gd fmla="*/ 124944 w 326253" name="connsiteX59"/>
                <a:gd fmla="*/ 53381 h 331788" name="connsiteY59"/>
                <a:gd fmla="*/ 122374 w 326253" name="connsiteX60"/>
                <a:gd fmla="*/ 57548 h 331788" name="connsiteY60"/>
                <a:gd fmla="*/ 104382 w 326253" name="connsiteX61"/>
                <a:gd fmla="*/ 60326 h 331788" name="connsiteY61"/>
                <a:gd fmla="*/ 103097 w 326253" name="connsiteX62"/>
                <a:gd fmla="*/ 60326 h 331788" name="connsiteY62"/>
                <a:gd fmla="*/ 100526 w 326253" name="connsiteX63"/>
                <a:gd fmla="*/ 57548 h 331788" name="connsiteY63"/>
                <a:gd fmla="*/ 103097 w 326253" name="connsiteX64"/>
                <a:gd fmla="*/ 53381 h 331788" name="connsiteY64"/>
                <a:gd fmla="*/ 121089 w 326253" name="connsiteX65"/>
                <a:gd fmla="*/ 49213 h 331788" name="connsiteY65"/>
                <a:gd fmla="*/ 4308 w 326253" name="connsiteX66"/>
                <a:gd fmla="*/ 49213 h 331788" name="connsiteY66"/>
                <a:gd fmla="*/ 22088 w 326253" name="connsiteX67"/>
                <a:gd fmla="*/ 53381 h 331788" name="connsiteY67"/>
                <a:gd fmla="*/ 24628 w 326253" name="connsiteX68"/>
                <a:gd fmla="*/ 57548 h 331788" name="connsiteY68"/>
                <a:gd fmla="*/ 22088 w 326253" name="connsiteX69"/>
                <a:gd fmla="*/ 60326 h 331788" name="connsiteY69"/>
                <a:gd fmla="*/ 20818 w 326253" name="connsiteX70"/>
                <a:gd fmla="*/ 60326 h 331788" name="connsiteY70"/>
                <a:gd fmla="*/ 3038 w 326253" name="connsiteX71"/>
                <a:gd fmla="*/ 57548 h 331788" name="connsiteY71"/>
                <a:gd fmla="*/ 498 w 326253" name="connsiteX72"/>
                <a:gd fmla="*/ 53381 h 331788" name="connsiteY72"/>
                <a:gd fmla="*/ 4308 w 326253" name="connsiteX73"/>
                <a:gd fmla="*/ 49213 h 331788" name="connsiteY73"/>
                <a:gd fmla="*/ 62728 w 326253" name="connsiteX74"/>
                <a:gd fmla="*/ 41275 h 331788" name="connsiteY74"/>
                <a:gd fmla="*/ 40503 w 326253" name="connsiteX75"/>
                <a:gd fmla="*/ 60552 h 331788" name="connsiteY75"/>
                <a:gd fmla="*/ 47040 w 326253" name="connsiteX76"/>
                <a:gd fmla="*/ 78544 h 331788" name="connsiteY76"/>
                <a:gd fmla="*/ 54884 w 326253" name="connsiteX77"/>
                <a:gd fmla="*/ 95250 h 331788" name="connsiteY77"/>
                <a:gd fmla="*/ 58806 w 326253" name="connsiteX78"/>
                <a:gd fmla="*/ 95250 h 331788" name="connsiteY78"/>
                <a:gd fmla="*/ 53577 w 326253" name="connsiteX79"/>
                <a:gd fmla="*/ 65692 h 331788" name="connsiteY79"/>
                <a:gd fmla="*/ 54884 w 326253" name="connsiteX80"/>
                <a:gd fmla="*/ 60552 h 331788" name="connsiteY80"/>
                <a:gd fmla="*/ 60114 w 326253" name="connsiteX81"/>
                <a:gd fmla="*/ 59267 h 331788" name="connsiteY81"/>
                <a:gd fmla="*/ 62728 w 326253" name="connsiteX82"/>
                <a:gd fmla="*/ 59267 h 331788" name="connsiteY82"/>
                <a:gd fmla="*/ 65343 w 326253" name="connsiteX83"/>
                <a:gd fmla="*/ 59267 h 331788" name="connsiteY83"/>
                <a:gd fmla="*/ 70572 w 326253" name="connsiteX84"/>
                <a:gd fmla="*/ 60552 h 331788" name="connsiteY84"/>
                <a:gd fmla="*/ 71880 w 326253" name="connsiteX85"/>
                <a:gd fmla="*/ 65692 h 331788" name="connsiteY85"/>
                <a:gd fmla="*/ 66650 w 326253" name="connsiteX86"/>
                <a:gd fmla="*/ 95250 h 331788" name="connsiteY86"/>
                <a:gd fmla="*/ 69265 w 326253" name="connsiteX87"/>
                <a:gd fmla="*/ 95250 h 331788" name="connsiteY87"/>
                <a:gd fmla="*/ 77109 w 326253" name="connsiteX88"/>
                <a:gd fmla="*/ 78544 h 331788" name="connsiteY88"/>
                <a:gd fmla="*/ 84953 w 326253" name="connsiteX89"/>
                <a:gd fmla="*/ 60552 h 331788" name="connsiteY89"/>
                <a:gd fmla="*/ 62728 w 326253" name="connsiteX90"/>
                <a:gd fmla="*/ 41275 h 331788" name="connsiteY90"/>
                <a:gd fmla="*/ 62728 w 326253" name="connsiteX91"/>
                <a:gd fmla="*/ 33338 h 331788" name="connsiteY91"/>
                <a:gd fmla="*/ 91303 w 326253" name="connsiteX92"/>
                <a:gd fmla="*/ 60395 h 331788" name="connsiteY92"/>
                <a:gd fmla="*/ 83510 w 326253" name="connsiteX93"/>
                <a:gd fmla="*/ 82298 h 331788" name="connsiteY93"/>
                <a:gd fmla="*/ 77016 w 326253" name="connsiteX94"/>
                <a:gd fmla="*/ 99047 h 331788" name="connsiteY94"/>
                <a:gd fmla="*/ 75717 w 326253" name="connsiteX95"/>
                <a:gd fmla="*/ 111931 h 331788" name="connsiteY95"/>
                <a:gd fmla="*/ 73119 w 326253" name="connsiteX96"/>
                <a:gd fmla="*/ 115796 h 331788" name="connsiteY96"/>
                <a:gd fmla="*/ 70521 w 326253" name="connsiteX97"/>
                <a:gd fmla="*/ 115796 h 331788" name="connsiteY97"/>
                <a:gd fmla="*/ 62728 w 326253" name="connsiteX98"/>
                <a:gd fmla="*/ 122238 h 331788" name="connsiteY98"/>
                <a:gd fmla="*/ 54935 w 326253" name="connsiteX99"/>
                <a:gd fmla="*/ 115796 h 331788" name="connsiteY99"/>
                <a:gd fmla="*/ 52337 w 326253" name="connsiteX100"/>
                <a:gd fmla="*/ 115796 h 331788" name="connsiteY100"/>
                <a:gd fmla="*/ 48441 w 326253" name="connsiteX101"/>
                <a:gd fmla="*/ 111931 h 331788" name="connsiteY101"/>
                <a:gd fmla="*/ 48441 w 326253" name="connsiteX102"/>
                <a:gd fmla="*/ 99047 h 331788" name="connsiteY102"/>
                <a:gd fmla="*/ 41946 w 326253" name="connsiteX103"/>
                <a:gd fmla="*/ 82298 h 331788" name="connsiteY103"/>
                <a:gd fmla="*/ 34153 w 326253" name="connsiteX104"/>
                <a:gd fmla="*/ 60395 h 331788" name="connsiteY104"/>
                <a:gd fmla="*/ 62728 w 326253" name="connsiteX105"/>
                <a:gd fmla="*/ 33338 h 331788" name="connsiteY105"/>
                <a:gd fmla="*/ 195140 w 326253" name="connsiteX106"/>
                <a:gd fmla="*/ 26988 h 331788" name="connsiteY106"/>
                <a:gd fmla="*/ 254816 w 326253" name="connsiteX107"/>
                <a:gd fmla="*/ 86198 h 331788" name="connsiteY107"/>
                <a:gd fmla="*/ 195140 w 326253" name="connsiteX108"/>
                <a:gd fmla="*/ 169863 h 331788" name="connsiteY108"/>
                <a:gd fmla="*/ 134166 w 326253" name="connsiteX109"/>
                <a:gd fmla="*/ 86198 h 331788" name="connsiteY109"/>
                <a:gd fmla="*/ 195140 w 326253" name="connsiteX110"/>
                <a:gd fmla="*/ 26988 h 331788" name="connsiteY110"/>
                <a:gd fmla="*/ 103011 w 326253" name="connsiteX111"/>
                <a:gd fmla="*/ 14288 h 331788" name="connsiteY111"/>
                <a:gd fmla="*/ 104301 w 326253" name="connsiteX112"/>
                <a:gd fmla="*/ 19448 h 331788" name="connsiteY112"/>
                <a:gd fmla="*/ 91403 w 326253" name="connsiteX113"/>
                <a:gd fmla="*/ 33636 h 331788" name="connsiteY113"/>
                <a:gd fmla="*/ 88823 w 326253" name="connsiteX114"/>
                <a:gd fmla="*/ 34926 h 331788" name="connsiteY114"/>
                <a:gd fmla="*/ 87533 w 326253" name="connsiteX115"/>
                <a:gd fmla="*/ 34926 h 331788" name="connsiteY115"/>
                <a:gd fmla="*/ 86243 w 326253" name="connsiteX116"/>
                <a:gd fmla="*/ 29767 h 331788" name="connsiteY116"/>
                <a:gd fmla="*/ 99142 w 326253" name="connsiteX117"/>
                <a:gd fmla="*/ 15578 h 331788" name="connsiteY117"/>
                <a:gd fmla="*/ 103011 w 326253" name="connsiteX118"/>
                <a:gd fmla="*/ 14288 h 331788" name="connsiteY118"/>
                <a:gd fmla="*/ 21136 w 326253" name="connsiteX119"/>
                <a:gd fmla="*/ 14288 h 331788" name="connsiteY119"/>
                <a:gd fmla="*/ 26216 w 326253" name="connsiteX120"/>
                <a:gd fmla="*/ 15578 h 331788" name="connsiteY120"/>
                <a:gd fmla="*/ 37646 w 326253" name="connsiteX121"/>
                <a:gd fmla="*/ 29767 h 331788" name="connsiteY121"/>
                <a:gd fmla="*/ 37646 w 326253" name="connsiteX122"/>
                <a:gd fmla="*/ 34926 h 331788" name="connsiteY122"/>
                <a:gd fmla="*/ 35106 w 326253" name="connsiteX123"/>
                <a:gd fmla="*/ 34926 h 331788" name="connsiteY123"/>
                <a:gd fmla="*/ 32566 w 326253" name="connsiteX124"/>
                <a:gd fmla="*/ 33636 h 331788" name="connsiteY124"/>
                <a:gd fmla="*/ 21136 w 326253" name="connsiteX125"/>
                <a:gd fmla="*/ 19448 h 331788" name="connsiteY125"/>
                <a:gd fmla="*/ 19866 w 326253" name="connsiteX126"/>
                <a:gd fmla="*/ 16868 h 331788" name="connsiteY126"/>
                <a:gd fmla="*/ 21136 w 326253" name="connsiteX127"/>
                <a:gd fmla="*/ 14288 h 331788" name="connsiteY127"/>
                <a:gd fmla="*/ 61935 w 326253" name="connsiteX128"/>
                <a:gd fmla="*/ 0 h 331788" name="connsiteY128"/>
                <a:gd fmla="*/ 65904 w 326253" name="connsiteX129"/>
                <a:gd fmla="*/ 4048 h 331788" name="connsiteY129"/>
                <a:gd fmla="*/ 65904 w 326253" name="connsiteX130"/>
                <a:gd fmla="*/ 22940 h 331788" name="connsiteY130"/>
                <a:gd fmla="*/ 61935 w 326253" name="connsiteX131"/>
                <a:gd fmla="*/ 26988 h 331788" name="connsiteY131"/>
                <a:gd fmla="*/ 59289 w 326253" name="connsiteX132"/>
                <a:gd fmla="*/ 25639 h 331788" name="connsiteY132"/>
                <a:gd fmla="*/ 57966 w 326253" name="connsiteX133"/>
                <a:gd fmla="*/ 22940 h 331788" name="connsiteY133"/>
                <a:gd fmla="*/ 57966 w 326253" name="connsiteX134"/>
                <a:gd fmla="*/ 4048 h 331788" name="connsiteY134"/>
                <a:gd fmla="*/ 61935 w 326253" name="connsiteX135"/>
                <a:gd fmla="*/ 0 h 331788"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31788" w="326253">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pic>
        <p:nvPicPr>
          <p:cNvPr id="31" name="图片 30"/>
          <p:cNvPicPr>
            <a:picLocks noChangeAspect="1"/>
          </p:cNvPicPr>
          <p:nvPr/>
        </p:nvPicPr>
        <p:blipFill>
          <a:blip r:embed="rId3"/>
          <a:stretch>
            <a:fillRect/>
          </a:stretch>
        </p:blipFill>
        <p:spPr>
          <a:xfrm rot="16200000">
            <a:off x="145169" y="-145167"/>
            <a:ext cx="1268414" cy="1558750"/>
          </a:xfrm>
          <a:prstGeom prst="rect">
            <a:avLst/>
          </a:prstGeom>
        </p:spPr>
      </p:pic>
      <p:grpSp>
        <p:nvGrpSpPr>
          <p:cNvPr id="32" name="组合 31"/>
          <p:cNvGrpSpPr/>
          <p:nvPr/>
        </p:nvGrpSpPr>
        <p:grpSpPr>
          <a:xfrm>
            <a:off x="1785305" y="394109"/>
            <a:ext cx="4440139" cy="712314"/>
            <a:chOff x="1451102" y="1713400"/>
            <a:chExt cx="4440139" cy="712314"/>
          </a:xfrm>
        </p:grpSpPr>
        <p:grpSp>
          <p:nvGrpSpPr>
            <p:cNvPr id="33" name="组合 32"/>
            <p:cNvGrpSpPr/>
            <p:nvPr/>
          </p:nvGrpSpPr>
          <p:grpSpPr>
            <a:xfrm>
              <a:off x="1451102" y="1713400"/>
              <a:ext cx="2998505" cy="535920"/>
              <a:chOff x="5906988" y="1931114"/>
              <a:chExt cx="2998505" cy="535920"/>
            </a:xfrm>
          </p:grpSpPr>
          <p:sp>
            <p:nvSpPr>
              <p:cNvPr id="44" name="矩形 43"/>
              <p:cNvSpPr/>
              <p:nvPr/>
            </p:nvSpPr>
            <p:spPr>
              <a:xfrm>
                <a:off x="6577702" y="1931114"/>
                <a:ext cx="2316480" cy="518160"/>
              </a:xfrm>
              <a:prstGeom prst="rect">
                <a:avLst/>
              </a:prstGeom>
            </p:spPr>
            <p:txBody>
              <a:bodyPr wrap="none">
                <a:spAutoFit/>
                <a:scene3d>
                  <a:camera prst="orthographicFront"/>
                  <a:lightRig dir="t" rig="threePt"/>
                </a:scene3d>
                <a:sp3d contourW="12700"/>
              </a:bodyPr>
              <a:lstStyle/>
              <a:p>
                <a:pPr algn="ctr"/>
                <a:r>
                  <a:rPr altLang="en-US" b="1" lang="zh-CN" smtClean="0" sz="2800">
                    <a:solidFill>
                      <a:schemeClr val="accent6"/>
                    </a:solidFill>
                  </a:rPr>
                  <a:t>活动内容构成</a:t>
                </a:r>
              </a:p>
            </p:txBody>
          </p:sp>
          <p:sp>
            <p:nvSpPr>
              <p:cNvPr id="45" name="矩形 44"/>
              <p:cNvSpPr/>
              <p:nvPr/>
            </p:nvSpPr>
            <p:spPr>
              <a:xfrm>
                <a:off x="5906988" y="1943814"/>
                <a:ext cx="579755" cy="518160"/>
              </a:xfrm>
              <a:prstGeom prst="rect">
                <a:avLst/>
              </a:prstGeom>
            </p:spPr>
            <p:txBody>
              <a:bodyPr wrap="none">
                <a:spAutoFit/>
                <a:scene3d>
                  <a:camera prst="orthographicFront"/>
                  <a:lightRig dir="t" rig="threePt"/>
                </a:scene3d>
                <a:sp3d contourW="12700"/>
              </a:bodyPr>
              <a:lstStyle/>
              <a:p>
                <a:r>
                  <a:rPr altLang="zh-CN" b="1" lang="en-US" smtClean="0" sz="2800">
                    <a:solidFill>
                      <a:schemeClr val="accent6"/>
                    </a:solidFill>
                  </a:rPr>
                  <a:t>02.</a:t>
                </a:r>
              </a:p>
            </p:txBody>
          </p:sp>
        </p:grpSp>
        <p:sp>
          <p:nvSpPr>
            <p:cNvPr id="43" name="文本框 42"/>
            <p:cNvSpPr txBox="1"/>
            <p:nvPr/>
          </p:nvSpPr>
          <p:spPr>
            <a:xfrm>
              <a:off x="1481913" y="2163142"/>
              <a:ext cx="4409328" cy="27386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050">
                  <a:solidFill>
                    <a:schemeClr val="bg1">
                      <a:lumMod val="50000"/>
                    </a:schemeClr>
                  </a:solidFill>
                  <a:latin typeface="+mj-ea"/>
                  <a:ea typeface="+mj-ea"/>
                </a:rPr>
                <a:t>print the presentation and make it into a film to a wider field</a:t>
              </a:r>
            </a:p>
          </p:txBody>
        </p:sp>
      </p:grpSp>
    </p:spTree>
    <p:extLst>
      <p:ext uri="{BB962C8B-B14F-4D97-AF65-F5344CB8AC3E}">
        <p14:creationId val="28463250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1000" id="7"/>
                                        <p:tgtEl>
                                          <p:spTgt spid="39"/>
                                        </p:tgtEl>
                                        <p:attrNameLst>
                                          <p:attrName>ppt_y</p:attrName>
                                        </p:attrNameLst>
                                      </p:cBhvr>
                                      <p:tavLst>
                                        <p:tav tm="0">
                                          <p:val>
                                            <p:strVal val="#ppt_y+#ppt_h*1.125000"/>
                                          </p:val>
                                        </p:tav>
                                        <p:tav tm="100000">
                                          <p:val>
                                            <p:strVal val="#ppt_y"/>
                                          </p:val>
                                        </p:tav>
                                      </p:tavLst>
                                    </p:anim>
                                    <p:animEffect filter="wipe(up)" transition="in">
                                      <p:cBhvr>
                                        <p:cTn dur="1000" id="8"/>
                                        <p:tgtEl>
                                          <p:spTgt spid="39"/>
                                        </p:tgtEl>
                                      </p:cBhvr>
                                    </p:animEffect>
                                  </p:childTnLst>
                                </p:cTn>
                              </p:par>
                              <p:par>
                                <p:cTn fill="hold" id="9" nodeType="withEffect" presetClass="entr" presetID="12" presetSubtype="4">
                                  <p:stCondLst>
                                    <p:cond delay="25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1000" id="11"/>
                                        <p:tgtEl>
                                          <p:spTgt spid="40"/>
                                        </p:tgtEl>
                                        <p:attrNameLst>
                                          <p:attrName>ppt_y</p:attrName>
                                        </p:attrNameLst>
                                      </p:cBhvr>
                                      <p:tavLst>
                                        <p:tav tm="0">
                                          <p:val>
                                            <p:strVal val="#ppt_y+#ppt_h*1.125000"/>
                                          </p:val>
                                        </p:tav>
                                        <p:tav tm="100000">
                                          <p:val>
                                            <p:strVal val="#ppt_y"/>
                                          </p:val>
                                        </p:tav>
                                      </p:tavLst>
                                    </p:anim>
                                    <p:animEffect filter="wipe(up)" transition="in">
                                      <p:cBhvr>
                                        <p:cTn dur="1000" id="12"/>
                                        <p:tgtEl>
                                          <p:spTgt spid="40"/>
                                        </p:tgtEl>
                                      </p:cBhvr>
                                    </p:animEffect>
                                  </p:childTnLst>
                                </p:cTn>
                              </p:par>
                              <p:par>
                                <p:cTn fill="hold" id="13" nodeType="withEffect" presetClass="entr" presetID="12" presetSubtype="4">
                                  <p:stCondLst>
                                    <p:cond delay="50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1000" id="15"/>
                                        <p:tgtEl>
                                          <p:spTgt spid="41"/>
                                        </p:tgtEl>
                                        <p:attrNameLst>
                                          <p:attrName>ppt_y</p:attrName>
                                        </p:attrNameLst>
                                      </p:cBhvr>
                                      <p:tavLst>
                                        <p:tav tm="0">
                                          <p:val>
                                            <p:strVal val="#ppt_y+#ppt_h*1.125000"/>
                                          </p:val>
                                        </p:tav>
                                        <p:tav tm="100000">
                                          <p:val>
                                            <p:strVal val="#ppt_y"/>
                                          </p:val>
                                        </p:tav>
                                      </p:tavLst>
                                    </p:anim>
                                    <p:animEffect filter="wipe(up)" transition="in">
                                      <p:cBhvr>
                                        <p:cTn dur="1000" id="16"/>
                                        <p:tgtEl>
                                          <p:spTgt spid="41"/>
                                        </p:tgtEl>
                                      </p:cBhvr>
                                    </p:animEffect>
                                  </p:childTnLst>
                                </p:cTn>
                              </p:par>
                              <p:par>
                                <p:cTn fill="hold" id="17" nodeType="withEffect" presetClass="entr" presetID="12" presetSubtype="4">
                                  <p:stCondLst>
                                    <p:cond delay="750"/>
                                  </p:stCondLst>
                                  <p:childTnLst>
                                    <p:set>
                                      <p:cBhvr>
                                        <p:cTn dur="1" fill="hold" id="18">
                                          <p:stCondLst>
                                            <p:cond delay="0"/>
                                          </p:stCondLst>
                                        </p:cTn>
                                        <p:tgtEl>
                                          <p:spTgt spid="42"/>
                                        </p:tgtEl>
                                        <p:attrNameLst>
                                          <p:attrName>style.visibility</p:attrName>
                                        </p:attrNameLst>
                                      </p:cBhvr>
                                      <p:to>
                                        <p:strVal val="visible"/>
                                      </p:to>
                                    </p:set>
                                    <p:anim calcmode="lin" valueType="num">
                                      <p:cBhvr additive="base">
                                        <p:cTn dur="1000" id="19"/>
                                        <p:tgtEl>
                                          <p:spTgt spid="42"/>
                                        </p:tgtEl>
                                        <p:attrNameLst>
                                          <p:attrName>ppt_y</p:attrName>
                                        </p:attrNameLst>
                                      </p:cBhvr>
                                      <p:tavLst>
                                        <p:tav tm="0">
                                          <p:val>
                                            <p:strVal val="#ppt_y+#ppt_h*1.125000"/>
                                          </p:val>
                                        </p:tav>
                                        <p:tav tm="100000">
                                          <p:val>
                                            <p:strVal val="#ppt_y"/>
                                          </p:val>
                                        </p:tav>
                                      </p:tavLst>
                                    </p:anim>
                                    <p:animEffect filter="wipe(up)" transition="in">
                                      <p:cBhvr>
                                        <p:cTn dur="1000" id="2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154">
      <a:dk1>
        <a:sysClr val="windowText" lastClr="000000"/>
      </a:dk1>
      <a:lt1>
        <a:sysClr val="window" lastClr="FFFFFF"/>
      </a:lt1>
      <a:dk2>
        <a:srgbClr val="44546A"/>
      </a:dk2>
      <a:lt2>
        <a:srgbClr val="E7E6E6"/>
      </a:lt2>
      <a:accent1>
        <a:srgbClr val="4A5A6F"/>
      </a:accent1>
      <a:accent2>
        <a:srgbClr val="E06741"/>
      </a:accent2>
      <a:accent3>
        <a:srgbClr val="4A5A6F"/>
      </a:accent3>
      <a:accent4>
        <a:srgbClr val="E06741"/>
      </a:accent4>
      <a:accent5>
        <a:srgbClr val="4A5A6F"/>
      </a:accent5>
      <a:accent6>
        <a:srgbClr val="E06741"/>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Arial"/>
      <a:cs typeface="Arial"/>
    </a:majorFont>
    <a:minorFont>
      <a:latin typeface="Calibri" panose="020f0502020204030204"/>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Template>包图主题2</Template>
  <Company>http://www.ypppt.com/</Company>
  <PresentationFormat>宽屏</PresentationFormat>
  <Paragraphs>244</Paragraphs>
  <Slides>25</Slides>
  <Notes>25</Notes>
  <TotalTime>68</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微软雅黑</vt:lpstr>
      <vt:lpstr>Calibri Light</vt:lpstr>
      <vt:lpstr>Calibri</vt:lpstr>
      <vt:lpstr>等线 Light</vt:lpstr>
      <vt:lpstr>等线</vt:lpstr>
      <vt:lpstr>Wingdings</vt:lpstr>
      <vt:lpstr>Source Sans Pro Light</vt:lpstr>
      <vt:lpstr>宋体</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2017-09-04T07:53:30Z</dcterms:created>
  <cp:lastModifiedBy>优品PPT</cp:lastModifiedBy>
  <dcterms:modified xsi:type="dcterms:W3CDTF">2021-08-20T10:48:41Z</dcterms:modified>
  <cp:revision>29</cp:revision>
  <dc:title>PowerPoint 演示文稿</dc:title>
</cp:coreProperties>
</file>