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udio/x-wav" Extension="wav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273" r:id="rId3"/>
  </p:sldIdLst>
  <p:sldSz cx="12192000" cy="6858000"/>
  <p:notesSz cx="6858000" cy="9144000"/>
  <p:custDataLst>
    <p:tags r:id="rId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2154" y="1020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slides/slide1.xml" Type="http://schemas.openxmlformats.org/officeDocument/2006/relationships/slide"/><Relationship Id="rId3" Target="slides/slide2.xml" Type="http://schemas.openxmlformats.org/officeDocument/2006/relationships/slide"/><Relationship Id="rId4" Target="tags/tag1.xml" Type="http://schemas.openxmlformats.org/officeDocument/2006/relationships/tags"/><Relationship Id="rId5" Target="presProps.xml" Type="http://schemas.openxmlformats.org/officeDocument/2006/relationships/presProps"/><Relationship Id="rId6" Target="viewProps.xml" Type="http://schemas.openxmlformats.org/officeDocument/2006/relationships/viewProps"/><Relationship Id="rId7" Target="theme/theme1.xml" Type="http://schemas.openxmlformats.org/officeDocument/2006/relationships/theme"/><Relationship Id="rId8" Target="tableStyles.xml" Type="http://schemas.openxmlformats.org/officeDocument/2006/relationships/tableStyles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E0BB-4499-4957-83ED-51AABC16F446}" type="datetimeFigureOut">
              <a:rPr lang="zh-CN" altLang="en-US" smtClean="0"/>
              <a:t>2018/5/28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0272-5AB8-47E7-9A59-04AAFC088D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15249959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E0BB-4499-4957-83ED-51AABC16F446}" type="datetimeFigureOut">
              <a:rPr lang="zh-CN" altLang="en-US" smtClean="0"/>
              <a:t>2018/5/28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0272-5AB8-47E7-9A59-04AAFC088D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95353718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E0BB-4499-4957-83ED-51AABC16F446}" type="datetimeFigureOut">
              <a:rPr lang="zh-CN" altLang="en-US" smtClean="0"/>
              <a:t>2018/5/28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0272-5AB8-47E7-9A59-04AAFC088D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21843702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E0BB-4499-4957-83ED-51AABC16F446}" type="datetimeFigureOut">
              <a:rPr lang="zh-CN" altLang="en-US" smtClean="0"/>
              <a:t>2018/5/28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0272-5AB8-47E7-9A59-04AAFC088D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9802654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E0BB-4499-4957-83ED-51AABC16F446}" type="datetimeFigureOut">
              <a:rPr lang="zh-CN" altLang="en-US" smtClean="0"/>
              <a:t>2018/5/28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0272-5AB8-47E7-9A59-04AAFC088D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19971007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E0BB-4499-4957-83ED-51AABC16F446}" type="datetimeFigureOut">
              <a:rPr lang="zh-CN" altLang="en-US" smtClean="0"/>
              <a:t>2018/5/28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0272-5AB8-47E7-9A59-04AAFC088D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18193730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E0BB-4499-4957-83ED-51AABC16F446}" type="datetimeFigureOut">
              <a:rPr lang="zh-CN" altLang="en-US" smtClean="0"/>
              <a:t>2018/5/28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0272-5AB8-47E7-9A59-04AAFC088D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11655515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E0BB-4499-4957-83ED-51AABC16F446}" type="datetimeFigureOut">
              <a:rPr lang="zh-CN" altLang="en-US" smtClean="0"/>
              <a:t>2018/5/28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0272-5AB8-47E7-9A59-04AAFC088D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15824155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E0BB-4499-4957-83ED-51AABC16F446}" type="datetimeFigureOut">
              <a:rPr lang="zh-CN" altLang="en-US" smtClean="0"/>
              <a:t>2018/5/28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0272-5AB8-47E7-9A59-04AAFC088D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06965973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E0BB-4499-4957-83ED-51AABC16F446}" type="datetimeFigureOut">
              <a:rPr lang="zh-CN" altLang="en-US" smtClean="0"/>
              <a:t>2018/5/28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0272-5AB8-47E7-9A59-04AAFC088D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22892777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E0BB-4499-4957-83ED-51AABC16F446}" type="datetimeFigureOut">
              <a:rPr lang="zh-CN" altLang="en-US" smtClean="0"/>
              <a:t>2018/5/28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0272-5AB8-47E7-9A59-04AAFC088D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03273415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DE0BB-4499-4957-83ED-51AABC16F446}" type="datetimeFigureOut">
              <a:rPr lang="zh-CN" altLang="en-US" smtClean="0"/>
              <a:t>2018/5/28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70272-5AB8-47E7-9A59-04AAFC088D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10275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9.emf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15" Target="../media/image14.png" Type="http://schemas.openxmlformats.org/officeDocument/2006/relationships/image"/><Relationship Id="rId16" Target="../media/image15.png" Type="http://schemas.openxmlformats.org/officeDocument/2006/relationships/image"/><Relationship Id="rId17" Target="../media/image16.png" Type="http://schemas.openxmlformats.org/officeDocument/2006/relationships/image"/><Relationship Id="rId18" Target="../media/image17.png" Type="http://schemas.openxmlformats.org/officeDocument/2006/relationships/image"/><Relationship Id="rId19" Target="../media/image18.png" Type="http://schemas.openxmlformats.org/officeDocument/2006/relationships/image"/><Relationship Id="rId2" Target="../media/image1.jpeg" Type="http://schemas.openxmlformats.org/officeDocument/2006/relationships/image"/><Relationship Id="rId20" Target="../media/image19.png" Type="http://schemas.openxmlformats.org/officeDocument/2006/relationships/image"/><Relationship Id="rId21" Target="../media/image20.png" Type="http://schemas.openxmlformats.org/officeDocument/2006/relationships/image"/><Relationship Id="rId22" Target="../media/image21.png" Type="http://schemas.openxmlformats.org/officeDocument/2006/relationships/image"/><Relationship Id="rId23" Target="../media/image22.png" Type="http://schemas.openxmlformats.org/officeDocument/2006/relationships/image"/><Relationship Id="rId24" Target="../media/image23.png" Type="http://schemas.openxmlformats.org/officeDocument/2006/relationships/image"/><Relationship Id="rId25" Target="../media/image24.png" Type="http://schemas.openxmlformats.org/officeDocument/2006/relationships/image"/><Relationship Id="rId26" Target="../media/image25.png" Type="http://schemas.openxmlformats.org/officeDocument/2006/relationships/image"/><Relationship Id="rId27" Target="../media/image26.png" Type="http://schemas.openxmlformats.org/officeDocument/2006/relationships/image"/><Relationship Id="rId28" Target="../media/image27.png" Type="http://schemas.openxmlformats.org/officeDocument/2006/relationships/image"/><Relationship Id="rId29" Target="../media/image28.png" Type="http://schemas.openxmlformats.org/officeDocument/2006/relationships/image"/><Relationship Id="rId3" Target="../media/image2.jpeg" Type="http://schemas.openxmlformats.org/officeDocument/2006/relationships/image"/><Relationship Id="rId30" Target="../media/image29.png" Type="http://schemas.openxmlformats.org/officeDocument/2006/relationships/image"/><Relationship Id="rId31" Target="../media/image30.png" Type="http://schemas.openxmlformats.org/officeDocument/2006/relationships/image"/><Relationship Id="rId32" Target="../media/image31.png" Type="http://schemas.openxmlformats.org/officeDocument/2006/relationships/image"/><Relationship Id="rId33" Target="../media/audio11.wav" Type="http://schemas.openxmlformats.org/officeDocument/2006/relationships/audio"/><Relationship Id="rId4" Target="../media/image3.jpeg" Type="http://schemas.openxmlformats.org/officeDocument/2006/relationships/image"/><Relationship Id="rId5" Target="../media/image4.jpeg" Type="http://schemas.openxmlformats.org/officeDocument/2006/relationships/image"/><Relationship Id="rId6" Target="../media/image5.jpe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emf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2.emf" Type="http://schemas.openxmlformats.org/officeDocument/2006/relationships/image"/><Relationship Id="rId3" Target="../media/image33.emf" Type="http://schemas.openxmlformats.org/officeDocument/2006/relationships/image"/><Relationship Id="rId4" Target="../media/image34.emf" Type="http://schemas.openxmlformats.org/officeDocument/2006/relationships/image"/><Relationship Id="rId5" Target="../media/image35.emf" Type="http://schemas.openxmlformats.org/officeDocument/2006/relationships/image"/><Relationship Id="rId6" Target="../media/image36.emf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6" name="组合 25"/>
          <p:cNvGrpSpPr/>
          <p:nvPr/>
        </p:nvGrpSpPr>
        <p:grpSpPr>
          <a:xfrm>
            <a:off x="5367487" y="725678"/>
            <a:ext cx="478872" cy="2235353"/>
            <a:chOff x="2975300" y="2533540"/>
            <a:chExt cx="478872" cy="2235353"/>
          </a:xfrm>
        </p:grpSpPr>
        <p:sp>
          <p:nvSpPr>
            <p:cNvPr id="27" name="任意多边形 26"/>
            <p:cNvSpPr/>
            <p:nvPr/>
          </p:nvSpPr>
          <p:spPr>
            <a:xfrm flipH="1" rot="10800000">
              <a:off x="2975300" y="2533540"/>
              <a:ext cx="478872" cy="2235353"/>
            </a:xfrm>
            <a:custGeom>
              <a:gdLst>
                <a:gd fmla="*/ 471714 w 943429" name="connsiteX0"/>
                <a:gd fmla="*/ 4696780 h 4696780" name="connsiteY0"/>
                <a:gd fmla="*/ 961 w 943429" name="connsiteX1"/>
                <a:gd fmla="*/ 3900120 h 4696780" name="connsiteY1"/>
                <a:gd fmla="*/ 0 w 943429" name="connsiteX2"/>
                <a:gd fmla="*/ 3900120 h 4696780" name="connsiteY2"/>
                <a:gd fmla="*/ 89 w 943429" name="connsiteX3"/>
                <a:gd fmla="*/ 3898645 h 4696780" name="connsiteY3"/>
                <a:gd fmla="*/ 0 w 943429" name="connsiteX4"/>
                <a:gd fmla="*/ 3898494 h 4696780" name="connsiteY4"/>
                <a:gd fmla="*/ 98 w 943429" name="connsiteX5"/>
                <a:gd fmla="*/ 3898494 h 4696780" name="connsiteY5"/>
                <a:gd fmla="*/ 235857 w 943429" name="connsiteX6"/>
                <a:gd fmla="*/ 0 h 4696780" name="connsiteY6"/>
                <a:gd fmla="*/ 707571 w 943429" name="connsiteX7"/>
                <a:gd fmla="*/ 0 h 4696780" name="connsiteY7"/>
                <a:gd fmla="*/ 943330 w 943429" name="connsiteX8"/>
                <a:gd fmla="*/ 3898494 h 4696780" name="connsiteY8"/>
                <a:gd fmla="*/ 943429 w 943429" name="connsiteX9"/>
                <a:gd fmla="*/ 3898494 h 4696780" name="connsiteY9"/>
                <a:gd fmla="*/ 943339 w 943429" name="connsiteX10"/>
                <a:gd fmla="*/ 3898647 h 4696780" name="connsiteY10"/>
                <a:gd fmla="*/ 943428 w 943429" name="connsiteX11"/>
                <a:gd fmla="*/ 3900120 h 4696780" name="connsiteY11"/>
                <a:gd fmla="*/ 942468 w 943429" name="connsiteX12"/>
                <a:gd fmla="*/ 3900120 h 4696780" name="connsiteY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b="b" l="l" r="r" t="t"/>
              <a:pathLst>
                <a:path h="4696780" w="943429">
                  <a:moveTo>
                    <a:pt x="471714" y="4696780"/>
                  </a:moveTo>
                  <a:lnTo>
                    <a:pt x="961" y="3900120"/>
                  </a:lnTo>
                  <a:lnTo>
                    <a:pt x="0" y="3900120"/>
                  </a:lnTo>
                  <a:lnTo>
                    <a:pt x="89" y="3898645"/>
                  </a:lnTo>
                  <a:lnTo>
                    <a:pt x="0" y="3898494"/>
                  </a:lnTo>
                  <a:lnTo>
                    <a:pt x="98" y="3898494"/>
                  </a:lnTo>
                  <a:lnTo>
                    <a:pt x="235857" y="0"/>
                  </a:lnTo>
                  <a:lnTo>
                    <a:pt x="707571" y="0"/>
                  </a:lnTo>
                  <a:lnTo>
                    <a:pt x="943330" y="3898494"/>
                  </a:lnTo>
                  <a:lnTo>
                    <a:pt x="943429" y="3898494"/>
                  </a:lnTo>
                  <a:lnTo>
                    <a:pt x="943339" y="3898647"/>
                  </a:lnTo>
                  <a:lnTo>
                    <a:pt x="943428" y="3900120"/>
                  </a:lnTo>
                  <a:lnTo>
                    <a:pt x="942468" y="390012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" name="矩形 27"/>
            <p:cNvSpPr/>
            <p:nvPr/>
          </p:nvSpPr>
          <p:spPr>
            <a:xfrm>
              <a:off x="2997873" y="2794173"/>
              <a:ext cx="436880" cy="396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mtClean="0" sz="2000"/>
                <a:t>文</a:t>
              </a:r>
            </a:p>
          </p:txBody>
        </p:sp>
        <p:sp>
          <p:nvSpPr>
            <p:cNvPr id="29" name="椭圆 28"/>
            <p:cNvSpPr/>
            <p:nvPr/>
          </p:nvSpPr>
          <p:spPr>
            <a:xfrm>
              <a:off x="3032441" y="2799056"/>
              <a:ext cx="367310" cy="36731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0" name="矩形 29"/>
            <p:cNvSpPr/>
            <p:nvPr/>
          </p:nvSpPr>
          <p:spPr>
            <a:xfrm>
              <a:off x="3028002" y="3194283"/>
              <a:ext cx="365760" cy="1155621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altLang="en-US" lang="zh-CN" smtClean="0" sz="1200"/>
                <a:t>文能上台讲文案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 rot="904125">
            <a:off x="6661647" y="883861"/>
            <a:ext cx="478872" cy="2235353"/>
            <a:chOff x="2975300" y="2533540"/>
            <a:chExt cx="478872" cy="2235353"/>
          </a:xfrm>
        </p:grpSpPr>
        <p:sp>
          <p:nvSpPr>
            <p:cNvPr id="32" name="任意多边形 31"/>
            <p:cNvSpPr/>
            <p:nvPr/>
          </p:nvSpPr>
          <p:spPr>
            <a:xfrm flipH="1" rot="10800000">
              <a:off x="2975300" y="2533540"/>
              <a:ext cx="478872" cy="2235353"/>
            </a:xfrm>
            <a:custGeom>
              <a:gdLst>
                <a:gd fmla="*/ 471714 w 943429" name="connsiteX0"/>
                <a:gd fmla="*/ 4696780 h 4696780" name="connsiteY0"/>
                <a:gd fmla="*/ 961 w 943429" name="connsiteX1"/>
                <a:gd fmla="*/ 3900120 h 4696780" name="connsiteY1"/>
                <a:gd fmla="*/ 0 w 943429" name="connsiteX2"/>
                <a:gd fmla="*/ 3900120 h 4696780" name="connsiteY2"/>
                <a:gd fmla="*/ 89 w 943429" name="connsiteX3"/>
                <a:gd fmla="*/ 3898645 h 4696780" name="connsiteY3"/>
                <a:gd fmla="*/ 0 w 943429" name="connsiteX4"/>
                <a:gd fmla="*/ 3898494 h 4696780" name="connsiteY4"/>
                <a:gd fmla="*/ 98 w 943429" name="connsiteX5"/>
                <a:gd fmla="*/ 3898494 h 4696780" name="connsiteY5"/>
                <a:gd fmla="*/ 235857 w 943429" name="connsiteX6"/>
                <a:gd fmla="*/ 0 h 4696780" name="connsiteY6"/>
                <a:gd fmla="*/ 707571 w 943429" name="connsiteX7"/>
                <a:gd fmla="*/ 0 h 4696780" name="connsiteY7"/>
                <a:gd fmla="*/ 943330 w 943429" name="connsiteX8"/>
                <a:gd fmla="*/ 3898494 h 4696780" name="connsiteY8"/>
                <a:gd fmla="*/ 943429 w 943429" name="connsiteX9"/>
                <a:gd fmla="*/ 3898494 h 4696780" name="connsiteY9"/>
                <a:gd fmla="*/ 943339 w 943429" name="connsiteX10"/>
                <a:gd fmla="*/ 3898647 h 4696780" name="connsiteY10"/>
                <a:gd fmla="*/ 943428 w 943429" name="connsiteX11"/>
                <a:gd fmla="*/ 3900120 h 4696780" name="connsiteY11"/>
                <a:gd fmla="*/ 942468 w 943429" name="connsiteX12"/>
                <a:gd fmla="*/ 3900120 h 4696780" name="connsiteY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b="b" l="l" r="r" t="t"/>
              <a:pathLst>
                <a:path h="4696780" w="943429">
                  <a:moveTo>
                    <a:pt x="471714" y="4696780"/>
                  </a:moveTo>
                  <a:lnTo>
                    <a:pt x="961" y="3900120"/>
                  </a:lnTo>
                  <a:lnTo>
                    <a:pt x="0" y="3900120"/>
                  </a:lnTo>
                  <a:lnTo>
                    <a:pt x="89" y="3898645"/>
                  </a:lnTo>
                  <a:lnTo>
                    <a:pt x="0" y="3898494"/>
                  </a:lnTo>
                  <a:lnTo>
                    <a:pt x="98" y="3898494"/>
                  </a:lnTo>
                  <a:lnTo>
                    <a:pt x="235857" y="0"/>
                  </a:lnTo>
                  <a:lnTo>
                    <a:pt x="707571" y="0"/>
                  </a:lnTo>
                  <a:lnTo>
                    <a:pt x="943330" y="3898494"/>
                  </a:lnTo>
                  <a:lnTo>
                    <a:pt x="943429" y="3898494"/>
                  </a:lnTo>
                  <a:lnTo>
                    <a:pt x="943339" y="3898647"/>
                  </a:lnTo>
                  <a:lnTo>
                    <a:pt x="943428" y="3900120"/>
                  </a:lnTo>
                  <a:lnTo>
                    <a:pt x="942468" y="390012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3" name="矩形 32"/>
            <p:cNvSpPr/>
            <p:nvPr/>
          </p:nvSpPr>
          <p:spPr>
            <a:xfrm>
              <a:off x="2997873" y="2794173"/>
              <a:ext cx="436880" cy="396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z="2000"/>
                <a:t>武</a:t>
              </a:r>
            </a:p>
          </p:txBody>
        </p:sp>
        <p:sp>
          <p:nvSpPr>
            <p:cNvPr id="34" name="椭圆 33"/>
            <p:cNvSpPr/>
            <p:nvPr/>
          </p:nvSpPr>
          <p:spPr>
            <a:xfrm>
              <a:off x="3032441" y="2799056"/>
              <a:ext cx="367310" cy="36731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5" name="矩形 34"/>
            <p:cNvSpPr/>
            <p:nvPr/>
          </p:nvSpPr>
          <p:spPr>
            <a:xfrm>
              <a:off x="3028003" y="3194283"/>
              <a:ext cx="365760" cy="1148477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altLang="en-US" lang="zh-CN" smtClean="0" sz="1200"/>
                <a:t>武能下地搬火砖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 rot="2237954">
            <a:off x="7494059" y="1647408"/>
            <a:ext cx="478872" cy="2235353"/>
            <a:chOff x="2975300" y="2533540"/>
            <a:chExt cx="478872" cy="2235353"/>
          </a:xfrm>
        </p:grpSpPr>
        <p:sp>
          <p:nvSpPr>
            <p:cNvPr id="22" name="任意多边形 21"/>
            <p:cNvSpPr/>
            <p:nvPr/>
          </p:nvSpPr>
          <p:spPr>
            <a:xfrm flipH="1" rot="10800000">
              <a:off x="2975300" y="2533540"/>
              <a:ext cx="478872" cy="2235353"/>
            </a:xfrm>
            <a:custGeom>
              <a:gdLst>
                <a:gd fmla="*/ 471714 w 943429" name="connsiteX0"/>
                <a:gd fmla="*/ 4696780 h 4696780" name="connsiteY0"/>
                <a:gd fmla="*/ 961 w 943429" name="connsiteX1"/>
                <a:gd fmla="*/ 3900120 h 4696780" name="connsiteY1"/>
                <a:gd fmla="*/ 0 w 943429" name="connsiteX2"/>
                <a:gd fmla="*/ 3900120 h 4696780" name="connsiteY2"/>
                <a:gd fmla="*/ 89 w 943429" name="connsiteX3"/>
                <a:gd fmla="*/ 3898645 h 4696780" name="connsiteY3"/>
                <a:gd fmla="*/ 0 w 943429" name="connsiteX4"/>
                <a:gd fmla="*/ 3898494 h 4696780" name="connsiteY4"/>
                <a:gd fmla="*/ 98 w 943429" name="connsiteX5"/>
                <a:gd fmla="*/ 3898494 h 4696780" name="connsiteY5"/>
                <a:gd fmla="*/ 235857 w 943429" name="connsiteX6"/>
                <a:gd fmla="*/ 0 h 4696780" name="connsiteY6"/>
                <a:gd fmla="*/ 707571 w 943429" name="connsiteX7"/>
                <a:gd fmla="*/ 0 h 4696780" name="connsiteY7"/>
                <a:gd fmla="*/ 943330 w 943429" name="connsiteX8"/>
                <a:gd fmla="*/ 3898494 h 4696780" name="connsiteY8"/>
                <a:gd fmla="*/ 943429 w 943429" name="connsiteX9"/>
                <a:gd fmla="*/ 3898494 h 4696780" name="connsiteY9"/>
                <a:gd fmla="*/ 943339 w 943429" name="connsiteX10"/>
                <a:gd fmla="*/ 3898647 h 4696780" name="connsiteY10"/>
                <a:gd fmla="*/ 943428 w 943429" name="connsiteX11"/>
                <a:gd fmla="*/ 3900120 h 4696780" name="connsiteY11"/>
                <a:gd fmla="*/ 942468 w 943429" name="connsiteX12"/>
                <a:gd fmla="*/ 3900120 h 4696780" name="connsiteY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b="b" l="l" r="r" t="t"/>
              <a:pathLst>
                <a:path h="4696780" w="943429">
                  <a:moveTo>
                    <a:pt x="471714" y="4696780"/>
                  </a:moveTo>
                  <a:lnTo>
                    <a:pt x="961" y="3900120"/>
                  </a:lnTo>
                  <a:lnTo>
                    <a:pt x="0" y="3900120"/>
                  </a:lnTo>
                  <a:lnTo>
                    <a:pt x="89" y="3898645"/>
                  </a:lnTo>
                  <a:lnTo>
                    <a:pt x="0" y="3898494"/>
                  </a:lnTo>
                  <a:lnTo>
                    <a:pt x="98" y="3898494"/>
                  </a:lnTo>
                  <a:lnTo>
                    <a:pt x="235857" y="0"/>
                  </a:lnTo>
                  <a:lnTo>
                    <a:pt x="707571" y="0"/>
                  </a:lnTo>
                  <a:lnTo>
                    <a:pt x="943330" y="3898494"/>
                  </a:lnTo>
                  <a:lnTo>
                    <a:pt x="943429" y="3898494"/>
                  </a:lnTo>
                  <a:lnTo>
                    <a:pt x="943339" y="3898647"/>
                  </a:lnTo>
                  <a:lnTo>
                    <a:pt x="943428" y="3900120"/>
                  </a:lnTo>
                  <a:lnTo>
                    <a:pt x="942468" y="390012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" name="矩形 22"/>
            <p:cNvSpPr/>
            <p:nvPr/>
          </p:nvSpPr>
          <p:spPr>
            <a:xfrm>
              <a:off x="2998675" y="2794173"/>
              <a:ext cx="436880" cy="396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mtClean="0" sz="2000"/>
                <a:t>卖</a:t>
              </a:r>
            </a:p>
          </p:txBody>
        </p:sp>
        <p:sp>
          <p:nvSpPr>
            <p:cNvPr id="24" name="椭圆 23"/>
            <p:cNvSpPr/>
            <p:nvPr/>
          </p:nvSpPr>
          <p:spPr>
            <a:xfrm>
              <a:off x="3032441" y="2799056"/>
              <a:ext cx="367310" cy="36731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5" name="矩形 24"/>
            <p:cNvSpPr/>
            <p:nvPr/>
          </p:nvSpPr>
          <p:spPr>
            <a:xfrm>
              <a:off x="3042517" y="3194283"/>
              <a:ext cx="365760" cy="1304925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altLang="en-US" lang="zh-CN" smtClean="0" sz="1200"/>
                <a:t>卖身为证任劳任怨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 rot="19797618">
            <a:off x="4418963" y="1297080"/>
            <a:ext cx="478872" cy="2235353"/>
            <a:chOff x="2975300" y="2533540"/>
            <a:chExt cx="478872" cy="2235353"/>
          </a:xfrm>
        </p:grpSpPr>
        <p:sp>
          <p:nvSpPr>
            <p:cNvPr id="16" name="任意多边形 15"/>
            <p:cNvSpPr/>
            <p:nvPr/>
          </p:nvSpPr>
          <p:spPr>
            <a:xfrm flipH="1" rot="10800000">
              <a:off x="2975300" y="2533540"/>
              <a:ext cx="478872" cy="2235353"/>
            </a:xfrm>
            <a:custGeom>
              <a:gdLst>
                <a:gd fmla="*/ 471714 w 943429" name="connsiteX0"/>
                <a:gd fmla="*/ 4696780 h 4696780" name="connsiteY0"/>
                <a:gd fmla="*/ 961 w 943429" name="connsiteX1"/>
                <a:gd fmla="*/ 3900120 h 4696780" name="connsiteY1"/>
                <a:gd fmla="*/ 0 w 943429" name="connsiteX2"/>
                <a:gd fmla="*/ 3900120 h 4696780" name="connsiteY2"/>
                <a:gd fmla="*/ 89 w 943429" name="connsiteX3"/>
                <a:gd fmla="*/ 3898645 h 4696780" name="connsiteY3"/>
                <a:gd fmla="*/ 0 w 943429" name="connsiteX4"/>
                <a:gd fmla="*/ 3898494 h 4696780" name="connsiteY4"/>
                <a:gd fmla="*/ 98 w 943429" name="connsiteX5"/>
                <a:gd fmla="*/ 3898494 h 4696780" name="connsiteY5"/>
                <a:gd fmla="*/ 235857 w 943429" name="connsiteX6"/>
                <a:gd fmla="*/ 0 h 4696780" name="connsiteY6"/>
                <a:gd fmla="*/ 707571 w 943429" name="connsiteX7"/>
                <a:gd fmla="*/ 0 h 4696780" name="connsiteY7"/>
                <a:gd fmla="*/ 943330 w 943429" name="connsiteX8"/>
                <a:gd fmla="*/ 3898494 h 4696780" name="connsiteY8"/>
                <a:gd fmla="*/ 943429 w 943429" name="connsiteX9"/>
                <a:gd fmla="*/ 3898494 h 4696780" name="connsiteY9"/>
                <a:gd fmla="*/ 943339 w 943429" name="connsiteX10"/>
                <a:gd fmla="*/ 3898647 h 4696780" name="connsiteY10"/>
                <a:gd fmla="*/ 943428 w 943429" name="connsiteX11"/>
                <a:gd fmla="*/ 3900120 h 4696780" name="connsiteY11"/>
                <a:gd fmla="*/ 942468 w 943429" name="connsiteX12"/>
                <a:gd fmla="*/ 3900120 h 4696780" name="connsiteY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b="b" l="l" r="r" t="t"/>
              <a:pathLst>
                <a:path h="4696780" w="943429">
                  <a:moveTo>
                    <a:pt x="471714" y="4696780"/>
                  </a:moveTo>
                  <a:lnTo>
                    <a:pt x="961" y="3900120"/>
                  </a:lnTo>
                  <a:lnTo>
                    <a:pt x="0" y="3900120"/>
                  </a:lnTo>
                  <a:lnTo>
                    <a:pt x="89" y="3898645"/>
                  </a:lnTo>
                  <a:lnTo>
                    <a:pt x="0" y="3898494"/>
                  </a:lnTo>
                  <a:lnTo>
                    <a:pt x="98" y="3898494"/>
                  </a:lnTo>
                  <a:lnTo>
                    <a:pt x="235857" y="0"/>
                  </a:lnTo>
                  <a:lnTo>
                    <a:pt x="707571" y="0"/>
                  </a:lnTo>
                  <a:lnTo>
                    <a:pt x="943330" y="3898494"/>
                  </a:lnTo>
                  <a:lnTo>
                    <a:pt x="943429" y="3898494"/>
                  </a:lnTo>
                  <a:lnTo>
                    <a:pt x="943339" y="3898647"/>
                  </a:lnTo>
                  <a:lnTo>
                    <a:pt x="943428" y="3900120"/>
                  </a:lnTo>
                  <a:lnTo>
                    <a:pt x="942468" y="390012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" name="矩形 16"/>
            <p:cNvSpPr/>
            <p:nvPr/>
          </p:nvSpPr>
          <p:spPr>
            <a:xfrm>
              <a:off x="2998675" y="2794173"/>
              <a:ext cx="436880" cy="396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mtClean="0" sz="2000">
                  <a:solidFill>
                    <a:schemeClr val="tx2">
                      <a:lumMod val="50000"/>
                    </a:schemeClr>
                  </a:solidFill>
                </a:rPr>
                <a:t>求</a:t>
              </a:r>
            </a:p>
          </p:txBody>
        </p:sp>
        <p:sp>
          <p:nvSpPr>
            <p:cNvPr id="18" name="椭圆 17"/>
            <p:cNvSpPr/>
            <p:nvPr/>
          </p:nvSpPr>
          <p:spPr>
            <a:xfrm>
              <a:off x="3032441" y="2799056"/>
              <a:ext cx="367310" cy="36731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" name="矩形 18"/>
            <p:cNvSpPr/>
            <p:nvPr/>
          </p:nvSpPr>
          <p:spPr>
            <a:xfrm>
              <a:off x="3042516" y="3194284"/>
              <a:ext cx="365760" cy="1312069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altLang="en-US" lang="zh-CN" smtClean="0" sz="1200"/>
                <a:t>欲求一职养家糊口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013493" y="2510972"/>
            <a:ext cx="2127533" cy="2140857"/>
            <a:chOff x="3817729" y="964809"/>
            <a:chExt cx="5856514" cy="5893191"/>
          </a:xfrm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grpSpPr>
        <p:sp>
          <p:nvSpPr>
            <p:cNvPr id="7" name="椭圆 6"/>
            <p:cNvSpPr/>
            <p:nvPr/>
          </p:nvSpPr>
          <p:spPr>
            <a:xfrm>
              <a:off x="3817729" y="964809"/>
              <a:ext cx="5856514" cy="585651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t="14603"/>
            <a:stretch>
              <a:fillRect/>
            </a:stretch>
          </p:blipFill>
          <p:spPr>
            <a:xfrm>
              <a:off x="4671561" y="1001486"/>
              <a:ext cx="4148851" cy="5856514"/>
            </a:xfrm>
            <a:custGeom>
              <a:gdLst>
                <a:gd fmla="*/ 2074425 w 4148851" name="connsiteX0"/>
                <a:gd fmla="*/ 0 h 5856514" name="connsiteY0"/>
                <a:gd fmla="*/ 4145015 w 4148851" name="connsiteX1"/>
                <a:gd fmla="*/ 857667 h 5856514" name="connsiteY1"/>
                <a:gd fmla="*/ 4148851 w 4148851" name="connsiteX2"/>
                <a:gd fmla="*/ 861887 h 5856514" name="connsiteY2"/>
                <a:gd fmla="*/ 4148851 w 4148851" name="connsiteX3"/>
                <a:gd fmla="*/ 4994628 h 5856514" name="connsiteY3"/>
                <a:gd fmla="*/ 4145015 w 4148851" name="connsiteX4"/>
                <a:gd fmla="*/ 4998848 h 5856514" name="connsiteY4"/>
                <a:gd fmla="*/ 2074425 w 4148851" name="connsiteX5"/>
                <a:gd fmla="*/ 5856514 h 5856514" name="connsiteY5"/>
                <a:gd fmla="*/ 3835 w 4148851" name="connsiteX6"/>
                <a:gd fmla="*/ 4998848 h 5856514" name="connsiteY6"/>
                <a:gd fmla="*/ 0 w 4148851" name="connsiteX7"/>
                <a:gd fmla="*/ 4994629 h 5856514" name="connsiteY7"/>
                <a:gd fmla="*/ 0 w 4148851" name="connsiteX8"/>
                <a:gd fmla="*/ 861886 h 5856514" name="connsiteY8"/>
                <a:gd fmla="*/ 3835 w 4148851" name="connsiteX9"/>
                <a:gd fmla="*/ 857667 h 5856514" name="connsiteY9"/>
                <a:gd fmla="*/ 2074425 w 4148851" name="connsiteX10"/>
                <a:gd fmla="*/ 0 h 5856514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5856514" w="4148851">
                  <a:moveTo>
                    <a:pt x="2074425" y="0"/>
                  </a:moveTo>
                  <a:cubicBezTo>
                    <a:pt x="2883041" y="0"/>
                    <a:pt x="3615105" y="327756"/>
                    <a:pt x="4145015" y="857667"/>
                  </a:cubicBezTo>
                  <a:lnTo>
                    <a:pt x="4148851" y="861887"/>
                  </a:lnTo>
                  <a:lnTo>
                    <a:pt x="4148851" y="4994628"/>
                  </a:lnTo>
                  <a:lnTo>
                    <a:pt x="4145015" y="4998848"/>
                  </a:lnTo>
                  <a:cubicBezTo>
                    <a:pt x="3615105" y="5528758"/>
                    <a:pt x="2883041" y="5856514"/>
                    <a:pt x="2074425" y="5856514"/>
                  </a:cubicBezTo>
                  <a:cubicBezTo>
                    <a:pt x="1265809" y="5856514"/>
                    <a:pt x="533745" y="5528758"/>
                    <a:pt x="3835" y="4998848"/>
                  </a:cubicBezTo>
                  <a:lnTo>
                    <a:pt x="0" y="4994629"/>
                  </a:lnTo>
                  <a:lnTo>
                    <a:pt x="0" y="861886"/>
                  </a:lnTo>
                  <a:lnTo>
                    <a:pt x="3835" y="857667"/>
                  </a:lnTo>
                  <a:cubicBezTo>
                    <a:pt x="533745" y="327756"/>
                    <a:pt x="1265809" y="0"/>
                    <a:pt x="2074425" y="0"/>
                  </a:cubicBezTo>
                  <a:close/>
                </a:path>
              </a:pathLst>
            </a:custGeom>
          </p:spPr>
        </p:pic>
      </p:grpSp>
      <p:sp>
        <p:nvSpPr>
          <p:cNvPr id="11" name="文本框 10"/>
          <p:cNvSpPr txBox="1"/>
          <p:nvPr/>
        </p:nvSpPr>
        <p:spPr>
          <a:xfrm>
            <a:off x="7280191" y="3426717"/>
            <a:ext cx="9956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3200">
                <a:solidFill>
                  <a:schemeClr val="tx2">
                    <a:lumMod val="50000"/>
                  </a:schemeClr>
                </a:solidFill>
              </a:rPr>
              <a:t>卖身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801194" y="3471390"/>
            <a:ext cx="9956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3200">
                <a:solidFill>
                  <a:schemeClr val="tx2">
                    <a:lumMod val="50000"/>
                  </a:schemeClr>
                </a:solidFill>
              </a:rPr>
              <a:t>求职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4773202" y="4928746"/>
            <a:ext cx="2621280" cy="579120"/>
          </a:xfrm>
          <a:prstGeom prst="rect">
            <a:avLst/>
          </a:prstGeom>
          <a:solidFill>
            <a:schemeClr val="bg1"/>
          </a:solidFill>
          <a:ln w="12700">
            <a:noFill/>
            <a:prstDash val="sysDash"/>
          </a:ln>
        </p:spPr>
        <p:txBody>
          <a:bodyPr rtlCol="0" wrap="none">
            <a:spAutoFit/>
          </a:bodyPr>
          <a:lstStyle/>
          <a:p>
            <a:r>
              <a:rPr altLang="en-US" b="1" lang="zh-CN" smtClean="0" sz="3200">
                <a:solidFill>
                  <a:schemeClr val="tx2">
                    <a:lumMod val="50000"/>
                  </a:schemeClr>
                </a:solidFill>
              </a:rPr>
              <a:t>个人求职简历</a:t>
            </a:r>
          </a:p>
        </p:txBody>
      </p:sp>
      <p:sp>
        <p:nvSpPr>
          <p:cNvPr id="64" name="矩形 63"/>
          <p:cNvSpPr/>
          <p:nvPr/>
        </p:nvSpPr>
        <p:spPr>
          <a:xfrm>
            <a:off x="6116636" y="0"/>
            <a:ext cx="6075364" cy="6858000"/>
          </a:xfrm>
          <a:prstGeom prst="rect">
            <a:avLst/>
          </a:prstGeom>
          <a:solidFill>
            <a:srgbClr val="2F6F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3" name="矩形 52"/>
          <p:cNvSpPr/>
          <p:nvPr/>
        </p:nvSpPr>
        <p:spPr>
          <a:xfrm>
            <a:off x="0" y="0"/>
            <a:ext cx="6116635" cy="6858000"/>
          </a:xfrm>
          <a:prstGeom prst="rect">
            <a:avLst/>
          </a:prstGeom>
          <a:solidFill>
            <a:srgbClr val="07A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3" name="矩形 72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E5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54" name="组合 53"/>
          <p:cNvGrpSpPr/>
          <p:nvPr/>
        </p:nvGrpSpPr>
        <p:grpSpPr>
          <a:xfrm>
            <a:off x="1953521" y="1288158"/>
            <a:ext cx="2127533" cy="2132565"/>
            <a:chOff x="2088985" y="1839694"/>
            <a:chExt cx="2127533" cy="2132565"/>
          </a:xfrm>
        </p:grpSpPr>
        <p:sp>
          <p:nvSpPr>
            <p:cNvPr id="55" name="椭圆 54"/>
            <p:cNvSpPr/>
            <p:nvPr/>
          </p:nvSpPr>
          <p:spPr>
            <a:xfrm>
              <a:off x="2088985" y="1844726"/>
              <a:ext cx="2127533" cy="212753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56" name="图片 5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2219" t="2597"/>
            <a:stretch>
              <a:fillRect/>
            </a:stretch>
          </p:blipFill>
          <p:spPr>
            <a:xfrm>
              <a:off x="2152191" y="1839694"/>
              <a:ext cx="2019758" cy="2127534"/>
            </a:xfrm>
            <a:custGeom>
              <a:gdLst>
                <a:gd fmla="*/ 1005484 w 2019758" name="connsiteX0"/>
                <a:gd fmla="*/ 0 h 2127534" name="connsiteY0"/>
                <a:gd fmla="*/ 1985655 w 2019758" name="connsiteX1"/>
                <a:gd fmla="*/ 649701 h 2127534" name="connsiteY1"/>
                <a:gd fmla="*/ 2019758 w 2019758" name="connsiteX2"/>
                <a:gd fmla="*/ 742878 h 2127534" name="connsiteY2"/>
                <a:gd fmla="*/ 2019758 w 2019758" name="connsiteX3"/>
                <a:gd fmla="*/ 1384656 h 2127534" name="connsiteY3"/>
                <a:gd fmla="*/ 1985655 w 2019758" name="connsiteX4"/>
                <a:gd fmla="*/ 1477833 h 2127534" name="connsiteY4"/>
                <a:gd fmla="*/ 1005484 w 2019758" name="connsiteX5"/>
                <a:gd fmla="*/ 2127534 h 2127534" name="connsiteY5"/>
                <a:gd fmla="*/ 25313 w 2019758" name="connsiteX6"/>
                <a:gd fmla="*/ 1477833 h 2127534" name="connsiteY6"/>
                <a:gd fmla="*/ 0 w 2019758" name="connsiteX7"/>
                <a:gd fmla="*/ 1408672 h 2127534" name="connsiteY7"/>
                <a:gd fmla="*/ 0 w 2019758" name="connsiteX8"/>
                <a:gd fmla="*/ 718862 h 2127534" name="connsiteY8"/>
                <a:gd fmla="*/ 25313 w 2019758" name="connsiteX9"/>
                <a:gd fmla="*/ 649701 h 2127534" name="connsiteY9"/>
                <a:gd fmla="*/ 1005484 w 2019758" name="connsiteX10"/>
                <a:gd fmla="*/ 0 h 2127534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2127534" w="2019758">
                  <a:moveTo>
                    <a:pt x="1005484" y="0"/>
                  </a:moveTo>
                  <a:cubicBezTo>
                    <a:pt x="1446111" y="0"/>
                    <a:pt x="1824166" y="267899"/>
                    <a:pt x="1985655" y="649701"/>
                  </a:cubicBezTo>
                  <a:lnTo>
                    <a:pt x="2019758" y="742878"/>
                  </a:lnTo>
                  <a:lnTo>
                    <a:pt x="2019758" y="1384656"/>
                  </a:lnTo>
                  <a:lnTo>
                    <a:pt x="1985655" y="1477833"/>
                  </a:lnTo>
                  <a:cubicBezTo>
                    <a:pt x="1824166" y="1859635"/>
                    <a:pt x="1446111" y="2127534"/>
                    <a:pt x="1005484" y="2127534"/>
                  </a:cubicBezTo>
                  <a:cubicBezTo>
                    <a:pt x="564858" y="2127534"/>
                    <a:pt x="186802" y="1859635"/>
                    <a:pt x="25313" y="1477833"/>
                  </a:cubicBezTo>
                  <a:lnTo>
                    <a:pt x="0" y="1408672"/>
                  </a:lnTo>
                  <a:lnTo>
                    <a:pt x="0" y="718862"/>
                  </a:lnTo>
                  <a:lnTo>
                    <a:pt x="25313" y="649701"/>
                  </a:lnTo>
                  <a:cubicBezTo>
                    <a:pt x="186802" y="267899"/>
                    <a:pt x="564858" y="0"/>
                    <a:pt x="1005484" y="0"/>
                  </a:cubicBezTo>
                  <a:close/>
                </a:path>
              </a:pathLst>
            </a:custGeom>
          </p:spPr>
        </p:pic>
      </p:grpSp>
      <p:sp>
        <p:nvSpPr>
          <p:cNvPr id="57" name="文本框 56"/>
          <p:cNvSpPr txBox="1"/>
          <p:nvPr/>
        </p:nvSpPr>
        <p:spPr>
          <a:xfrm>
            <a:off x="2309401" y="3564403"/>
            <a:ext cx="1402080" cy="457200"/>
          </a:xfrm>
          <a:prstGeom prst="rect">
            <a:avLst/>
          </a:prstGeom>
          <a:solidFill>
            <a:schemeClr val="bg1"/>
          </a:solidFill>
          <a:ln w="12700">
            <a:noFill/>
            <a:prstDash val="sysDash"/>
          </a:ln>
        </p:spPr>
        <p:txBody>
          <a:bodyPr rtlCol="0" wrap="none">
            <a:spAutoFit/>
          </a:bodyPr>
          <a:lstStyle/>
          <a:p>
            <a:r>
              <a:rPr altLang="en-US" lang="zh-CN" smtClean="0" sz="2400">
                <a:solidFill>
                  <a:schemeClr val="tx2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制片助理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1035607" y="4561013"/>
            <a:ext cx="1198880" cy="396240"/>
          </a:xfrm>
          <a:prstGeom prst="rect">
            <a:avLst/>
          </a:prstGeom>
          <a:solidFill>
            <a:srgbClr val="FE5850"/>
          </a:solidFill>
          <a:ln w="12700">
            <a:noFill/>
            <a:prstDash val="sysDash"/>
          </a:ln>
        </p:spPr>
        <p:txBody>
          <a:bodyPr rtlCol="0" wrap="none">
            <a:spAutoFit/>
          </a:bodyPr>
          <a:lstStyle/>
          <a:p>
            <a:r>
              <a:rPr altLang="en-US" lang="zh-CN" smtClean="0" sz="2000">
                <a:solidFill>
                  <a:schemeClr val="tx2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撰写文案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2345167" y="4561013"/>
            <a:ext cx="1198880" cy="396240"/>
          </a:xfrm>
          <a:prstGeom prst="rect">
            <a:avLst/>
          </a:prstGeom>
          <a:solidFill>
            <a:srgbClr val="2F6F85"/>
          </a:solidFill>
          <a:ln w="12700">
            <a:noFill/>
            <a:prstDash val="sysDash"/>
          </a:ln>
        </p:spPr>
        <p:txBody>
          <a:bodyPr rtlCol="0" wrap="none">
            <a:spAutoFit/>
          </a:bodyPr>
          <a:lstStyle/>
          <a:p>
            <a:r>
              <a:rPr altLang="en-US" lang="zh-CN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客户对接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3654726" y="4561013"/>
            <a:ext cx="1198880" cy="396240"/>
          </a:xfrm>
          <a:prstGeom prst="rect">
            <a:avLst/>
          </a:prstGeom>
          <a:solidFill>
            <a:srgbClr val="BBEADF"/>
          </a:solidFill>
          <a:ln w="12700">
            <a:noFill/>
            <a:prstDash val="sysDash"/>
          </a:ln>
        </p:spPr>
        <p:txBody>
          <a:bodyPr rtlCol="0" wrap="none">
            <a:spAutoFit/>
          </a:bodyPr>
          <a:lstStyle/>
          <a:p>
            <a:r>
              <a:rPr altLang="en-US" lang="zh-CN" smtClean="0" sz="2000">
                <a:latin charset="-122" panose="020b0503020204020204" pitchFamily="34" typeface="微软雅黑"/>
                <a:ea charset="-122" panose="020b0503020204020204" pitchFamily="34" typeface="微软雅黑"/>
              </a:rPr>
              <a:t>拍摄统筹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1035607" y="5099143"/>
            <a:ext cx="1198880" cy="396240"/>
          </a:xfrm>
          <a:prstGeom prst="rect">
            <a:avLst/>
          </a:prstGeom>
          <a:solidFill>
            <a:srgbClr val="D1D844"/>
          </a:solidFill>
          <a:ln w="12700">
            <a:noFill/>
            <a:prstDash val="sysDash"/>
          </a:ln>
        </p:spPr>
        <p:txBody>
          <a:bodyPr rtlCol="0" wrap="none">
            <a:spAutoFit/>
          </a:bodyPr>
          <a:lstStyle/>
          <a:p>
            <a:r>
              <a:rPr altLang="en-US" lang="zh-CN" smtClean="0" sz="2000">
                <a:solidFill>
                  <a:schemeClr val="tx2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演员招募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2337326" y="5099143"/>
            <a:ext cx="1198880" cy="396240"/>
          </a:xfrm>
          <a:prstGeom prst="rect">
            <a:avLst/>
          </a:prstGeom>
          <a:solidFill>
            <a:srgbClr val="FBB040"/>
          </a:solidFill>
          <a:ln w="12700">
            <a:noFill/>
            <a:prstDash val="sysDash"/>
          </a:ln>
        </p:spPr>
        <p:txBody>
          <a:bodyPr rtlCol="0" wrap="none">
            <a:spAutoFit/>
          </a:bodyPr>
          <a:lstStyle/>
          <a:p>
            <a:r>
              <a:rPr altLang="en-US" lang="zh-CN" smtClean="0" sz="2000">
                <a:solidFill>
                  <a:schemeClr val="tx2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网站管理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3639044" y="5099143"/>
            <a:ext cx="1198880" cy="396240"/>
          </a:xfrm>
          <a:prstGeom prst="rect">
            <a:avLst/>
          </a:prstGeom>
          <a:solidFill>
            <a:srgbClr val="C10250"/>
          </a:solidFill>
          <a:ln w="12700">
            <a:noFill/>
            <a:prstDash val="sysDash"/>
          </a:ln>
        </p:spPr>
        <p:txBody>
          <a:bodyPr rtlCol="0" wrap="none">
            <a:spAutoFit/>
          </a:bodyPr>
          <a:lstStyle/>
          <a:p>
            <a:r>
              <a:rPr altLang="en-US" lang="zh-CN" smtClean="0" sz="2000">
                <a:solidFill>
                  <a:schemeClr val="tx2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后期制作</a:t>
            </a:r>
          </a:p>
        </p:txBody>
      </p:sp>
      <p:pic>
        <p:nvPicPr>
          <p:cNvPr id="65" name="图片 6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22972" r="13454" t="145"/>
          <a:stretch>
            <a:fillRect/>
          </a:stretch>
        </p:blipFill>
        <p:spPr>
          <a:xfrm>
            <a:off x="8309843" y="1302673"/>
            <a:ext cx="2127534" cy="2127533"/>
          </a:xfrm>
          <a:custGeom>
            <a:gdLst>
              <a:gd fmla="*/ 1063767 w 2127534" name="connsiteX0"/>
              <a:gd fmla="*/ 0 h 2127533" name="connsiteY0"/>
              <a:gd fmla="*/ 2127534 w 2127534" name="connsiteX1"/>
              <a:gd fmla="*/ 1063767 h 2127533" name="connsiteY1"/>
              <a:gd fmla="*/ 1172531 w 2127534" name="connsiteX2"/>
              <a:gd fmla="*/ 2122042 h 2127533" name="connsiteY2"/>
              <a:gd fmla="*/ 1063787 w 2127534" name="connsiteX3"/>
              <a:gd fmla="*/ 2127533 h 2127533" name="connsiteY3"/>
              <a:gd fmla="*/ 1063747 w 2127534" name="connsiteX4"/>
              <a:gd fmla="*/ 2127533 h 2127533" name="connsiteY4"/>
              <a:gd fmla="*/ 955003 w 2127534" name="connsiteX5"/>
              <a:gd fmla="*/ 2122042 h 2127533" name="connsiteY5"/>
              <a:gd fmla="*/ 0 w 2127534" name="connsiteX6"/>
              <a:gd fmla="*/ 1063767 h 2127533" name="connsiteY6"/>
              <a:gd fmla="*/ 1063767 w 2127534" name="connsiteX7"/>
              <a:gd fmla="*/ 0 h 2127533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2127533" w="2127534">
                <a:moveTo>
                  <a:pt x="1063767" y="0"/>
                </a:moveTo>
                <a:cubicBezTo>
                  <a:pt x="1651269" y="0"/>
                  <a:pt x="2127534" y="476265"/>
                  <a:pt x="2127534" y="1063767"/>
                </a:cubicBezTo>
                <a:cubicBezTo>
                  <a:pt x="2127534" y="1614550"/>
                  <a:pt x="1708942" y="2067567"/>
                  <a:pt x="1172531" y="2122042"/>
                </a:cubicBezTo>
                <a:lnTo>
                  <a:pt x="1063787" y="2127533"/>
                </a:lnTo>
                <a:lnTo>
                  <a:pt x="1063747" y="2127533"/>
                </a:lnTo>
                <a:lnTo>
                  <a:pt x="955003" y="2122042"/>
                </a:lnTo>
                <a:cubicBezTo>
                  <a:pt x="418592" y="2067567"/>
                  <a:pt x="0" y="1614550"/>
                  <a:pt x="0" y="1063767"/>
                </a:cubicBezTo>
                <a:cubicBezTo>
                  <a:pt x="0" y="476265"/>
                  <a:pt x="476265" y="0"/>
                  <a:pt x="1063767" y="0"/>
                </a:cubicBezTo>
                <a:close/>
              </a:path>
            </a:pathLst>
          </a:custGeom>
        </p:spPr>
      </p:pic>
      <p:sp>
        <p:nvSpPr>
          <p:cNvPr id="66" name="文本框 65"/>
          <p:cNvSpPr txBox="1"/>
          <p:nvPr/>
        </p:nvSpPr>
        <p:spPr>
          <a:xfrm>
            <a:off x="8665723" y="3564403"/>
            <a:ext cx="1402080" cy="457200"/>
          </a:xfrm>
          <a:prstGeom prst="rect">
            <a:avLst/>
          </a:prstGeom>
          <a:solidFill>
            <a:schemeClr val="bg1"/>
          </a:solidFill>
          <a:ln w="12700">
            <a:noFill/>
            <a:prstDash val="sysDash"/>
          </a:ln>
        </p:spPr>
        <p:txBody>
          <a:bodyPr rtlCol="0" wrap="none">
            <a:spAutoFit/>
          </a:bodyPr>
          <a:lstStyle/>
          <a:p>
            <a:r>
              <a:rPr altLang="en-US" lang="zh-CN" smtClean="0" sz="2400">
                <a:solidFill>
                  <a:schemeClr val="tx2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业务经理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7569188" y="4561013"/>
            <a:ext cx="1198880" cy="396240"/>
          </a:xfrm>
          <a:prstGeom prst="rect">
            <a:avLst/>
          </a:prstGeom>
          <a:solidFill>
            <a:srgbClr val="FE5850"/>
          </a:solidFill>
          <a:ln w="12700">
            <a:noFill/>
            <a:prstDash val="sysDash"/>
          </a:ln>
        </p:spPr>
        <p:txBody>
          <a:bodyPr rtlCol="0" wrap="none">
            <a:spAutoFit/>
          </a:bodyPr>
          <a:lstStyle/>
          <a:p>
            <a:r>
              <a:rPr altLang="en-US" lang="zh-CN" smtClean="0" sz="2000">
                <a:solidFill>
                  <a:schemeClr val="tx2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市场调研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8878750" y="4561013"/>
            <a:ext cx="1198880" cy="396240"/>
          </a:xfrm>
          <a:prstGeom prst="rect">
            <a:avLst/>
          </a:prstGeom>
          <a:solidFill>
            <a:srgbClr val="07AFBC"/>
          </a:solidFill>
          <a:ln w="12700">
            <a:noFill/>
            <a:prstDash val="sysDash"/>
          </a:ln>
        </p:spPr>
        <p:txBody>
          <a:bodyPr rtlCol="0" wrap="none">
            <a:spAutoFit/>
          </a:bodyPr>
          <a:lstStyle/>
          <a:p>
            <a:r>
              <a:rPr altLang="en-US" lang="zh-CN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店铺管理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10188308" y="4561013"/>
            <a:ext cx="1198880" cy="396240"/>
          </a:xfrm>
          <a:prstGeom prst="rect">
            <a:avLst/>
          </a:prstGeom>
          <a:solidFill>
            <a:srgbClr val="BBEADF"/>
          </a:solidFill>
          <a:ln w="12700">
            <a:noFill/>
            <a:prstDash val="sysDash"/>
          </a:ln>
        </p:spPr>
        <p:txBody>
          <a:bodyPr rtlCol="0" wrap="none">
            <a:spAutoFit/>
          </a:bodyPr>
          <a:lstStyle/>
          <a:p>
            <a:r>
              <a:rPr altLang="en-US" lang="zh-CN" smtClean="0" sz="2000">
                <a:latin charset="-122" panose="020b0503020204020204" pitchFamily="34" typeface="微软雅黑"/>
                <a:ea charset="-122" panose="020b0503020204020204" pitchFamily="34" typeface="微软雅黑"/>
              </a:rPr>
              <a:t>业务洽谈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7569188" y="5099143"/>
            <a:ext cx="1198880" cy="396240"/>
          </a:xfrm>
          <a:prstGeom prst="rect">
            <a:avLst/>
          </a:prstGeom>
          <a:solidFill>
            <a:srgbClr val="D1D844"/>
          </a:solidFill>
          <a:ln w="12700">
            <a:noFill/>
            <a:prstDash val="sysDash"/>
          </a:ln>
        </p:spPr>
        <p:txBody>
          <a:bodyPr rtlCol="0" wrap="none">
            <a:spAutoFit/>
          </a:bodyPr>
          <a:lstStyle/>
          <a:p>
            <a:r>
              <a:rPr altLang="en-US" lang="zh-CN" smtClean="0" sz="2000">
                <a:solidFill>
                  <a:schemeClr val="tx2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品牌对接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8870907" y="5099143"/>
            <a:ext cx="1198880" cy="396240"/>
          </a:xfrm>
          <a:prstGeom prst="rect">
            <a:avLst/>
          </a:prstGeom>
          <a:solidFill>
            <a:srgbClr val="FBB040"/>
          </a:solidFill>
          <a:ln w="12700">
            <a:noFill/>
            <a:prstDash val="sysDash"/>
          </a:ln>
        </p:spPr>
        <p:txBody>
          <a:bodyPr rtlCol="0" wrap="none">
            <a:spAutoFit/>
          </a:bodyPr>
          <a:lstStyle/>
          <a:p>
            <a:r>
              <a:rPr altLang="en-US" lang="zh-CN" smtClean="0" sz="2000">
                <a:solidFill>
                  <a:schemeClr val="tx2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网络管理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10172627" y="5099143"/>
            <a:ext cx="1198880" cy="396240"/>
          </a:xfrm>
          <a:prstGeom prst="rect">
            <a:avLst/>
          </a:prstGeom>
          <a:solidFill>
            <a:srgbClr val="C10250"/>
          </a:solidFill>
          <a:ln w="12700">
            <a:noFill/>
            <a:prstDash val="sysDash"/>
          </a:ln>
        </p:spPr>
        <p:txBody>
          <a:bodyPr rtlCol="0" wrap="none">
            <a:spAutoFit/>
          </a:bodyPr>
          <a:lstStyle/>
          <a:p>
            <a:r>
              <a:rPr altLang="en-US" lang="zh-CN" smtClean="0" sz="2000">
                <a:solidFill>
                  <a:schemeClr val="tx2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设计事宜</a:t>
            </a:r>
          </a:p>
        </p:txBody>
      </p:sp>
      <p:sp>
        <p:nvSpPr>
          <p:cNvPr id="47" name="同心圆 46"/>
          <p:cNvSpPr/>
          <p:nvPr/>
        </p:nvSpPr>
        <p:spPr>
          <a:xfrm>
            <a:off x="4944206" y="2441773"/>
            <a:ext cx="2286510" cy="2286510"/>
          </a:xfrm>
          <a:prstGeom prst="donut">
            <a:avLst>
              <a:gd fmla="val 1837" name="adj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48" name="同心圆 47"/>
          <p:cNvSpPr/>
          <p:nvPr/>
        </p:nvSpPr>
        <p:spPr>
          <a:xfrm>
            <a:off x="4876454" y="2367121"/>
            <a:ext cx="2425341" cy="2425341"/>
          </a:xfrm>
          <a:prstGeom prst="donut">
            <a:avLst>
              <a:gd fmla="val 319" name="adj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5023938" y="2521262"/>
            <a:ext cx="2127533" cy="212753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1" name="椭圆 50"/>
          <p:cNvSpPr/>
          <p:nvPr/>
        </p:nvSpPr>
        <p:spPr>
          <a:xfrm>
            <a:off x="5224968" y="2757106"/>
            <a:ext cx="1658286" cy="165828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" name="组合 2"/>
          <p:cNvGrpSpPr/>
          <p:nvPr/>
        </p:nvGrpSpPr>
        <p:grpSpPr>
          <a:xfrm>
            <a:off x="4484810" y="3063409"/>
            <a:ext cx="3151055" cy="937578"/>
            <a:chOff x="4484810" y="3063409"/>
            <a:chExt cx="3151055" cy="937578"/>
          </a:xfrm>
        </p:grpSpPr>
        <p:sp>
          <p:nvSpPr>
            <p:cNvPr id="50" name="平行四边形 49"/>
            <p:cNvSpPr/>
            <p:nvPr/>
          </p:nvSpPr>
          <p:spPr>
            <a:xfrm rot="20675518">
              <a:off x="4484810" y="3129952"/>
              <a:ext cx="3151055" cy="871035"/>
            </a:xfrm>
            <a:prstGeom prst="parallelogram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" name="文本框 51"/>
            <p:cNvSpPr txBox="1"/>
            <p:nvPr/>
          </p:nvSpPr>
          <p:spPr>
            <a:xfrm rot="20710296">
              <a:off x="4609520" y="3063409"/>
              <a:ext cx="2926080" cy="914400"/>
            </a:xfrm>
            <a:prstGeom prst="rect">
              <a:avLst/>
            </a:prstGeom>
            <a:noFill/>
            <a:ln w="12700">
              <a:noFill/>
              <a:prstDash val="sysDash"/>
            </a:ln>
          </p:spPr>
          <p:txBody>
            <a:bodyPr rtlCol="0" wrap="none">
              <a:spAutoFit/>
            </a:bodyPr>
            <a:lstStyle/>
            <a:p>
              <a:r>
                <a:rPr altLang="en-US" lang="zh-CN" smtClean="0" sz="5400">
                  <a:solidFill>
                    <a:schemeClr val="tx2">
                      <a:lumMod val="50000"/>
                    </a:schemeClr>
                  </a:solidFill>
                  <a:latin charset="-122" panose="02010609000101010101" pitchFamily="49" typeface="汉仪菱心体简"/>
                  <a:ea charset="-122" panose="02010609000101010101" pitchFamily="49" typeface="汉仪菱心体简"/>
                </a:rPr>
                <a:t>工作经历</a:t>
              </a: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4483454" y="2370173"/>
            <a:ext cx="3151055" cy="2425341"/>
            <a:chOff x="4513930" y="2214681"/>
            <a:chExt cx="3151055" cy="2425341"/>
          </a:xfrm>
        </p:grpSpPr>
        <p:sp>
          <p:nvSpPr>
            <p:cNvPr id="82" name="同心圆 81"/>
            <p:cNvSpPr/>
            <p:nvPr/>
          </p:nvSpPr>
          <p:spPr>
            <a:xfrm>
              <a:off x="4973326" y="2289333"/>
              <a:ext cx="2286510" cy="2286510"/>
            </a:xfrm>
            <a:prstGeom prst="donut">
              <a:avLst>
                <a:gd fmla="val 1837" name="adj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83" name="同心圆 82"/>
            <p:cNvSpPr/>
            <p:nvPr/>
          </p:nvSpPr>
          <p:spPr>
            <a:xfrm>
              <a:off x="4905574" y="2214681"/>
              <a:ext cx="2425341" cy="2425341"/>
            </a:xfrm>
            <a:prstGeom prst="donut">
              <a:avLst>
                <a:gd fmla="val 319" name="adj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84" name="椭圆 83"/>
            <p:cNvSpPr/>
            <p:nvPr/>
          </p:nvSpPr>
          <p:spPr>
            <a:xfrm>
              <a:off x="5053058" y="2368822"/>
              <a:ext cx="2127533" cy="21275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5" name="平行四边形 84"/>
            <p:cNvSpPr/>
            <p:nvPr/>
          </p:nvSpPr>
          <p:spPr>
            <a:xfrm rot="20675518">
              <a:off x="4513930" y="2977512"/>
              <a:ext cx="3151055" cy="871035"/>
            </a:xfrm>
            <a:prstGeom prst="parallelogram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6" name="椭圆 85"/>
            <p:cNvSpPr/>
            <p:nvPr/>
          </p:nvSpPr>
          <p:spPr>
            <a:xfrm>
              <a:off x="5254088" y="2604666"/>
              <a:ext cx="1658286" cy="1658286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7" name="文本框 86"/>
            <p:cNvSpPr txBox="1"/>
            <p:nvPr/>
          </p:nvSpPr>
          <p:spPr>
            <a:xfrm rot="20710296">
              <a:off x="4638641" y="2910969"/>
              <a:ext cx="2926080" cy="914400"/>
            </a:xfrm>
            <a:prstGeom prst="rect">
              <a:avLst/>
            </a:prstGeom>
            <a:noFill/>
            <a:ln w="12700">
              <a:noFill/>
              <a:prstDash val="sysDash"/>
            </a:ln>
          </p:spPr>
          <p:txBody>
            <a:bodyPr rtlCol="0" wrap="none">
              <a:spAutoFit/>
            </a:bodyPr>
            <a:lstStyle/>
            <a:p>
              <a:r>
                <a:rPr altLang="en-US" lang="zh-CN" smtClean="0" sz="5400">
                  <a:solidFill>
                    <a:schemeClr val="tx2">
                      <a:lumMod val="50000"/>
                    </a:schemeClr>
                  </a:solidFill>
                  <a:latin charset="-122" panose="02010609000101010101" pitchFamily="49" typeface="汉仪菱心体简"/>
                  <a:ea charset="-122" panose="02010609000101010101" pitchFamily="49" typeface="汉仪菱心体简"/>
                </a:rPr>
                <a:t>工作经历</a:t>
              </a:r>
            </a:p>
          </p:txBody>
        </p:sp>
      </p:grpSp>
      <p:sp>
        <p:nvSpPr>
          <p:cNvPr id="126" name="[动画大师]_Rectangle 125"/>
          <p:cNvSpPr/>
          <p:nvPr/>
        </p:nvSpPr>
        <p:spPr>
          <a:xfrm>
            <a:off x="-21603" y="0"/>
            <a:ext cx="12218484" cy="6872898"/>
          </a:xfrm>
          <a:prstGeom prst="rect">
            <a:avLst/>
          </a:prstGeom>
          <a:solidFill>
            <a:srgbClr val="2F6F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8" name="Freeform 32"/>
          <p:cNvSpPr/>
          <p:nvPr/>
        </p:nvSpPr>
        <p:spPr bwMode="auto">
          <a:xfrm>
            <a:off x="4768484" y="2022795"/>
            <a:ext cx="2694969" cy="2694969"/>
          </a:xfrm>
          <a:custGeom>
            <a:gdLst>
              <a:gd fmla="*/ 482 w 482" name="T0"/>
              <a:gd fmla="*/ 241 h 482" name="T1"/>
              <a:gd fmla="*/ 473 w 482" name="T2"/>
              <a:gd fmla="*/ 278 h 482" name="T3"/>
              <a:gd fmla="*/ 470 w 482" name="T4"/>
              <a:gd fmla="*/ 315 h 482" name="T5"/>
              <a:gd fmla="*/ 450 w 482" name="T6"/>
              <a:gd fmla="*/ 347 h 482" name="T7"/>
              <a:gd fmla="*/ 436 w 482" name="T8"/>
              <a:gd fmla="*/ 382 h 482" name="T9"/>
              <a:gd fmla="*/ 407 w 482" name="T10"/>
              <a:gd fmla="*/ 407 h 482" name="T11"/>
              <a:gd fmla="*/ 383 w 482" name="T12"/>
              <a:gd fmla="*/ 436 h 482" name="T13"/>
              <a:gd fmla="*/ 348 w 482" name="T14"/>
              <a:gd fmla="*/ 450 h 482" name="T15"/>
              <a:gd fmla="*/ 316 w 482" name="T16"/>
              <a:gd fmla="*/ 470 h 482" name="T17"/>
              <a:gd fmla="*/ 278 w 482" name="T18"/>
              <a:gd fmla="*/ 473 h 482" name="T19"/>
              <a:gd fmla="*/ 241 w 482" name="T20"/>
              <a:gd fmla="*/ 482 h 482" name="T21"/>
              <a:gd fmla="*/ 204 w 482" name="T22"/>
              <a:gd fmla="*/ 473 h 482" name="T23"/>
              <a:gd fmla="*/ 167 w 482" name="T24"/>
              <a:gd fmla="*/ 470 h 482" name="T25"/>
              <a:gd fmla="*/ 135 w 482" name="T26"/>
              <a:gd fmla="*/ 450 h 482" name="T27"/>
              <a:gd fmla="*/ 100 w 482" name="T28"/>
              <a:gd fmla="*/ 436 h 482" name="T29"/>
              <a:gd fmla="*/ 75 w 482" name="T30"/>
              <a:gd fmla="*/ 407 h 482" name="T31"/>
              <a:gd fmla="*/ 46 w 482" name="T32"/>
              <a:gd fmla="*/ 382 h 482" name="T33"/>
              <a:gd fmla="*/ 32 w 482" name="T34"/>
              <a:gd fmla="*/ 347 h 482" name="T35"/>
              <a:gd fmla="*/ 12 w 482" name="T36"/>
              <a:gd fmla="*/ 315 h 482" name="T37"/>
              <a:gd fmla="*/ 9 w 482" name="T38"/>
              <a:gd fmla="*/ 278 h 482" name="T39"/>
              <a:gd fmla="*/ 0 w 482" name="T40"/>
              <a:gd fmla="*/ 241 h 482" name="T41"/>
              <a:gd fmla="*/ 9 w 482" name="T42"/>
              <a:gd fmla="*/ 204 h 482" name="T43"/>
              <a:gd fmla="*/ 12 w 482" name="T44"/>
              <a:gd fmla="*/ 166 h 482" name="T45"/>
              <a:gd fmla="*/ 32 w 482" name="T46"/>
              <a:gd fmla="*/ 134 h 482" name="T47"/>
              <a:gd fmla="*/ 46 w 482" name="T48"/>
              <a:gd fmla="*/ 99 h 482" name="T49"/>
              <a:gd fmla="*/ 75 w 482" name="T50"/>
              <a:gd fmla="*/ 75 h 482" name="T51"/>
              <a:gd fmla="*/ 100 w 482" name="T52"/>
              <a:gd fmla="*/ 46 h 482" name="T53"/>
              <a:gd fmla="*/ 135 w 482" name="T54"/>
              <a:gd fmla="*/ 32 h 482" name="T55"/>
              <a:gd fmla="*/ 167 w 482" name="T56"/>
              <a:gd fmla="*/ 12 h 482" name="T57"/>
              <a:gd fmla="*/ 204 w 482" name="T58"/>
              <a:gd fmla="*/ 9 h 482" name="T59"/>
              <a:gd fmla="*/ 241 w 482" name="T60"/>
              <a:gd fmla="*/ 0 h 482" name="T61"/>
              <a:gd fmla="*/ 278 w 482" name="T62"/>
              <a:gd fmla="*/ 9 h 482" name="T63"/>
              <a:gd fmla="*/ 316 w 482" name="T64"/>
              <a:gd fmla="*/ 12 h 482" name="T65"/>
              <a:gd fmla="*/ 348 w 482" name="T66"/>
              <a:gd fmla="*/ 32 h 482" name="T67"/>
              <a:gd fmla="*/ 383 w 482" name="T68"/>
              <a:gd fmla="*/ 46 h 482" name="T69"/>
              <a:gd fmla="*/ 407 w 482" name="T70"/>
              <a:gd fmla="*/ 75 h 482" name="T71"/>
              <a:gd fmla="*/ 436 w 482" name="T72"/>
              <a:gd fmla="*/ 99 h 482" name="T73"/>
              <a:gd fmla="*/ 450 w 482" name="T74"/>
              <a:gd fmla="*/ 134 h 482" name="T75"/>
              <a:gd fmla="*/ 470 w 482" name="T76"/>
              <a:gd fmla="*/ 166 h 482" name="T77"/>
              <a:gd fmla="*/ 473 w 482" name="T78"/>
              <a:gd fmla="*/ 204 h 482" name="T79"/>
              <a:gd fmla="*/ 482 w 482" name="T80"/>
              <a:gd fmla="*/ 241 h 482" name="T8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b="b" l="0" r="r" t="0"/>
            <a:pathLst>
              <a:path h="482" w="482">
                <a:moveTo>
                  <a:pt x="482" y="241"/>
                </a:moveTo>
                <a:cubicBezTo>
                  <a:pt x="482" y="254"/>
                  <a:pt x="475" y="265"/>
                  <a:pt x="473" y="278"/>
                </a:cubicBezTo>
                <a:cubicBezTo>
                  <a:pt x="471" y="290"/>
                  <a:pt x="474" y="304"/>
                  <a:pt x="470" y="315"/>
                </a:cubicBezTo>
                <a:cubicBezTo>
                  <a:pt x="466" y="327"/>
                  <a:pt x="456" y="336"/>
                  <a:pt x="450" y="347"/>
                </a:cubicBezTo>
                <a:cubicBezTo>
                  <a:pt x="444" y="358"/>
                  <a:pt x="443" y="372"/>
                  <a:pt x="436" y="382"/>
                </a:cubicBezTo>
                <a:cubicBezTo>
                  <a:pt x="429" y="392"/>
                  <a:pt x="416" y="398"/>
                  <a:pt x="407" y="407"/>
                </a:cubicBezTo>
                <a:cubicBezTo>
                  <a:pt x="398" y="415"/>
                  <a:pt x="393" y="428"/>
                  <a:pt x="383" y="436"/>
                </a:cubicBezTo>
                <a:cubicBezTo>
                  <a:pt x="373" y="443"/>
                  <a:pt x="359" y="444"/>
                  <a:pt x="348" y="450"/>
                </a:cubicBezTo>
                <a:cubicBezTo>
                  <a:pt x="337" y="455"/>
                  <a:pt x="327" y="466"/>
                  <a:pt x="316" y="470"/>
                </a:cubicBezTo>
                <a:cubicBezTo>
                  <a:pt x="304" y="474"/>
                  <a:pt x="290" y="471"/>
                  <a:pt x="278" y="473"/>
                </a:cubicBezTo>
                <a:cubicBezTo>
                  <a:pt x="266" y="474"/>
                  <a:pt x="254" y="482"/>
                  <a:pt x="241" y="482"/>
                </a:cubicBezTo>
                <a:cubicBezTo>
                  <a:pt x="228" y="482"/>
                  <a:pt x="217" y="474"/>
                  <a:pt x="204" y="473"/>
                </a:cubicBezTo>
                <a:cubicBezTo>
                  <a:pt x="192" y="471"/>
                  <a:pt x="178" y="474"/>
                  <a:pt x="167" y="470"/>
                </a:cubicBezTo>
                <a:cubicBezTo>
                  <a:pt x="155" y="466"/>
                  <a:pt x="146" y="455"/>
                  <a:pt x="135" y="450"/>
                </a:cubicBezTo>
                <a:cubicBezTo>
                  <a:pt x="123" y="444"/>
                  <a:pt x="110" y="443"/>
                  <a:pt x="100" y="436"/>
                </a:cubicBezTo>
                <a:cubicBezTo>
                  <a:pt x="89" y="428"/>
                  <a:pt x="84" y="415"/>
                  <a:pt x="75" y="407"/>
                </a:cubicBezTo>
                <a:cubicBezTo>
                  <a:pt x="66" y="398"/>
                  <a:pt x="54" y="392"/>
                  <a:pt x="46" y="382"/>
                </a:cubicBezTo>
                <a:cubicBezTo>
                  <a:pt x="39" y="372"/>
                  <a:pt x="38" y="358"/>
                  <a:pt x="32" y="347"/>
                </a:cubicBezTo>
                <a:cubicBezTo>
                  <a:pt x="26" y="336"/>
                  <a:pt x="16" y="327"/>
                  <a:pt x="12" y="315"/>
                </a:cubicBezTo>
                <a:cubicBezTo>
                  <a:pt x="8" y="304"/>
                  <a:pt x="11" y="290"/>
                  <a:pt x="9" y="278"/>
                </a:cubicBezTo>
                <a:cubicBezTo>
                  <a:pt x="8" y="265"/>
                  <a:pt x="0" y="254"/>
                  <a:pt x="0" y="241"/>
                </a:cubicBezTo>
                <a:cubicBezTo>
                  <a:pt x="0" y="228"/>
                  <a:pt x="8" y="216"/>
                  <a:pt x="9" y="204"/>
                </a:cubicBezTo>
                <a:cubicBezTo>
                  <a:pt x="11" y="192"/>
                  <a:pt x="8" y="178"/>
                  <a:pt x="12" y="166"/>
                </a:cubicBezTo>
                <a:cubicBezTo>
                  <a:pt x="16" y="155"/>
                  <a:pt x="26" y="145"/>
                  <a:pt x="32" y="134"/>
                </a:cubicBezTo>
                <a:cubicBezTo>
                  <a:pt x="38" y="123"/>
                  <a:pt x="39" y="109"/>
                  <a:pt x="46" y="99"/>
                </a:cubicBezTo>
                <a:cubicBezTo>
                  <a:pt x="54" y="89"/>
                  <a:pt x="66" y="84"/>
                  <a:pt x="75" y="75"/>
                </a:cubicBezTo>
                <a:cubicBezTo>
                  <a:pt x="84" y="66"/>
                  <a:pt x="89" y="53"/>
                  <a:pt x="100" y="46"/>
                </a:cubicBezTo>
                <a:cubicBezTo>
                  <a:pt x="110" y="39"/>
                  <a:pt x="123" y="38"/>
                  <a:pt x="135" y="32"/>
                </a:cubicBezTo>
                <a:cubicBezTo>
                  <a:pt x="146" y="26"/>
                  <a:pt x="155" y="16"/>
                  <a:pt x="167" y="12"/>
                </a:cubicBezTo>
                <a:cubicBezTo>
                  <a:pt x="178" y="8"/>
                  <a:pt x="192" y="11"/>
                  <a:pt x="204" y="9"/>
                </a:cubicBezTo>
                <a:cubicBezTo>
                  <a:pt x="217" y="7"/>
                  <a:pt x="228" y="0"/>
                  <a:pt x="241" y="0"/>
                </a:cubicBezTo>
                <a:cubicBezTo>
                  <a:pt x="254" y="0"/>
                  <a:pt x="266" y="7"/>
                  <a:pt x="278" y="9"/>
                </a:cubicBezTo>
                <a:cubicBezTo>
                  <a:pt x="290" y="11"/>
                  <a:pt x="304" y="8"/>
                  <a:pt x="316" y="12"/>
                </a:cubicBezTo>
                <a:cubicBezTo>
                  <a:pt x="327" y="16"/>
                  <a:pt x="337" y="26"/>
                  <a:pt x="348" y="32"/>
                </a:cubicBezTo>
                <a:cubicBezTo>
                  <a:pt x="359" y="38"/>
                  <a:pt x="373" y="39"/>
                  <a:pt x="383" y="46"/>
                </a:cubicBezTo>
                <a:cubicBezTo>
                  <a:pt x="393" y="53"/>
                  <a:pt x="398" y="66"/>
                  <a:pt x="407" y="75"/>
                </a:cubicBezTo>
                <a:cubicBezTo>
                  <a:pt x="416" y="84"/>
                  <a:pt x="429" y="89"/>
                  <a:pt x="436" y="99"/>
                </a:cubicBezTo>
                <a:cubicBezTo>
                  <a:pt x="443" y="109"/>
                  <a:pt x="444" y="123"/>
                  <a:pt x="450" y="134"/>
                </a:cubicBezTo>
                <a:cubicBezTo>
                  <a:pt x="456" y="145"/>
                  <a:pt x="466" y="155"/>
                  <a:pt x="470" y="166"/>
                </a:cubicBezTo>
                <a:cubicBezTo>
                  <a:pt x="474" y="178"/>
                  <a:pt x="471" y="192"/>
                  <a:pt x="473" y="204"/>
                </a:cubicBezTo>
                <a:cubicBezTo>
                  <a:pt x="475" y="216"/>
                  <a:pt x="482" y="228"/>
                  <a:pt x="482" y="241"/>
                </a:cubicBezTo>
                <a:close/>
              </a:path>
            </a:pathLst>
          </a:custGeom>
          <a:solidFill>
            <a:srgbClr val="312D2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9" name="同心圆 88"/>
          <p:cNvSpPr/>
          <p:nvPr/>
        </p:nvSpPr>
        <p:spPr>
          <a:xfrm>
            <a:off x="4977716" y="2244549"/>
            <a:ext cx="2286510" cy="2286510"/>
          </a:xfrm>
          <a:prstGeom prst="donut">
            <a:avLst>
              <a:gd fmla="val 1837" name="adj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90" name="同心圆 89"/>
          <p:cNvSpPr/>
          <p:nvPr/>
        </p:nvSpPr>
        <p:spPr>
          <a:xfrm rot="863414">
            <a:off x="4911213" y="2170474"/>
            <a:ext cx="2425341" cy="2425341"/>
          </a:xfrm>
          <a:prstGeom prst="donut">
            <a:avLst>
              <a:gd fmla="val 319" name="adj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91" name="椭圆 90"/>
          <p:cNvSpPr/>
          <p:nvPr/>
        </p:nvSpPr>
        <p:spPr>
          <a:xfrm>
            <a:off x="5057440" y="2324098"/>
            <a:ext cx="2127533" cy="212753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2" name="椭圆 91"/>
          <p:cNvSpPr/>
          <p:nvPr/>
        </p:nvSpPr>
        <p:spPr>
          <a:xfrm>
            <a:off x="5273735" y="2551555"/>
            <a:ext cx="1658286" cy="1658286"/>
          </a:xfrm>
          <a:prstGeom prst="ellipse">
            <a:avLst/>
          </a:prstGeom>
          <a:solidFill>
            <a:srgbClr val="1511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93" name="Group 4"/>
          <p:cNvGrpSpPr>
            <a:grpSpLocks noChangeAspect="1"/>
          </p:cNvGrpSpPr>
          <p:nvPr/>
        </p:nvGrpSpPr>
        <p:grpSpPr>
          <a:xfrm>
            <a:off x="5111916" y="2379337"/>
            <a:ext cx="1991606" cy="1993309"/>
            <a:chOff x="2152" y="215"/>
            <a:chExt cx="1170" cy="1171"/>
          </a:xfrm>
          <a:solidFill>
            <a:srgbClr val="151114"/>
          </a:solidFill>
        </p:grpSpPr>
        <p:sp>
          <p:nvSpPr>
            <p:cNvPr id="94" name="Freeform 5"/>
            <p:cNvSpPr/>
            <p:nvPr/>
          </p:nvSpPr>
          <p:spPr bwMode="auto">
            <a:xfrm>
              <a:off x="2843" y="1291"/>
              <a:ext cx="71" cy="74"/>
            </a:xfrm>
            <a:custGeom>
              <a:gdLst>
                <a:gd fmla="*/ 42 w 71" name="T0"/>
                <a:gd fmla="*/ 74 h 74" name="T1"/>
                <a:gd fmla="*/ 24 w 71" name="T2"/>
                <a:gd fmla="*/ 56 h 74" name="T3"/>
                <a:gd fmla="*/ 0 w 71" name="T4"/>
                <a:gd fmla="*/ 59 h 74" name="T5"/>
                <a:gd fmla="*/ 12 w 71" name="T6"/>
                <a:gd fmla="*/ 36 h 74" name="T7"/>
                <a:gd fmla="*/ 3 w 71" name="T8"/>
                <a:gd fmla="*/ 12 h 74" name="T9"/>
                <a:gd fmla="*/ 27 w 71" name="T10"/>
                <a:gd fmla="*/ 18 h 74" name="T11"/>
                <a:gd fmla="*/ 45 w 71" name="T12"/>
                <a:gd fmla="*/ 0 h 74" name="T13"/>
                <a:gd fmla="*/ 48 w 71" name="T14"/>
                <a:gd fmla="*/ 27 h 74" name="T15"/>
                <a:gd fmla="*/ 71 w 71" name="T16"/>
                <a:gd fmla="*/ 39 h 74" name="T17"/>
                <a:gd fmla="*/ 48 w 71" name="T18"/>
                <a:gd fmla="*/ 50 h 74" name="T19"/>
                <a:gd fmla="*/ 42 w 71" name="T20"/>
                <a:gd fmla="*/ 74 h 7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74" w="71">
                  <a:moveTo>
                    <a:pt x="42" y="74"/>
                  </a:moveTo>
                  <a:lnTo>
                    <a:pt x="24" y="56"/>
                  </a:lnTo>
                  <a:lnTo>
                    <a:pt x="0" y="59"/>
                  </a:lnTo>
                  <a:lnTo>
                    <a:pt x="12" y="36"/>
                  </a:lnTo>
                  <a:lnTo>
                    <a:pt x="3" y="12"/>
                  </a:lnTo>
                  <a:lnTo>
                    <a:pt x="27" y="18"/>
                  </a:lnTo>
                  <a:lnTo>
                    <a:pt x="45" y="0"/>
                  </a:lnTo>
                  <a:lnTo>
                    <a:pt x="48" y="27"/>
                  </a:lnTo>
                  <a:lnTo>
                    <a:pt x="71" y="39"/>
                  </a:lnTo>
                  <a:lnTo>
                    <a:pt x="48" y="50"/>
                  </a:lnTo>
                  <a:lnTo>
                    <a:pt x="42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5" name="Freeform 6"/>
            <p:cNvSpPr/>
            <p:nvPr/>
          </p:nvSpPr>
          <p:spPr bwMode="auto">
            <a:xfrm>
              <a:off x="2560" y="236"/>
              <a:ext cx="71" cy="73"/>
            </a:xfrm>
            <a:custGeom>
              <a:gdLst>
                <a:gd fmla="*/ 29 w 71" name="T0"/>
                <a:gd fmla="*/ 0 h 73" name="T1"/>
                <a:gd fmla="*/ 44 w 71" name="T2"/>
                <a:gd fmla="*/ 17 h 73" name="T3"/>
                <a:gd fmla="*/ 71 w 71" name="T4"/>
                <a:gd fmla="*/ 14 h 73" name="T5"/>
                <a:gd fmla="*/ 59 w 71" name="T6"/>
                <a:gd fmla="*/ 38 h 73" name="T7"/>
                <a:gd fmla="*/ 68 w 71" name="T8"/>
                <a:gd fmla="*/ 62 h 73" name="T9"/>
                <a:gd fmla="*/ 44 w 71" name="T10"/>
                <a:gd fmla="*/ 56 h 73" name="T11"/>
                <a:gd fmla="*/ 23 w 71" name="T12"/>
                <a:gd fmla="*/ 73 h 73" name="T13"/>
                <a:gd fmla="*/ 23 w 71" name="T14"/>
                <a:gd fmla="*/ 47 h 73" name="T15"/>
                <a:gd fmla="*/ 0 w 71" name="T16"/>
                <a:gd fmla="*/ 35 h 73" name="T17"/>
                <a:gd fmla="*/ 23 w 71" name="T18"/>
                <a:gd fmla="*/ 23 h 73" name="T19"/>
                <a:gd fmla="*/ 29 w 71" name="T20"/>
                <a:gd fmla="*/ 0 h 73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73" w="71">
                  <a:moveTo>
                    <a:pt x="29" y="0"/>
                  </a:moveTo>
                  <a:lnTo>
                    <a:pt x="44" y="17"/>
                  </a:lnTo>
                  <a:lnTo>
                    <a:pt x="71" y="14"/>
                  </a:lnTo>
                  <a:lnTo>
                    <a:pt x="59" y="38"/>
                  </a:lnTo>
                  <a:lnTo>
                    <a:pt x="68" y="62"/>
                  </a:lnTo>
                  <a:lnTo>
                    <a:pt x="44" y="56"/>
                  </a:lnTo>
                  <a:lnTo>
                    <a:pt x="23" y="73"/>
                  </a:lnTo>
                  <a:lnTo>
                    <a:pt x="23" y="47"/>
                  </a:lnTo>
                  <a:lnTo>
                    <a:pt x="0" y="35"/>
                  </a:lnTo>
                  <a:lnTo>
                    <a:pt x="23" y="23"/>
                  </a:ln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6" name="Freeform 7"/>
            <p:cNvSpPr/>
            <p:nvPr/>
          </p:nvSpPr>
          <p:spPr bwMode="auto">
            <a:xfrm>
              <a:off x="3227" y="623"/>
              <a:ext cx="74" cy="71"/>
            </a:xfrm>
            <a:custGeom>
              <a:gdLst>
                <a:gd fmla="*/ 74 w 74" name="T0"/>
                <a:gd fmla="*/ 29 h 71" name="T1"/>
                <a:gd fmla="*/ 57 w 74" name="T2"/>
                <a:gd fmla="*/ 47 h 71" name="T3"/>
                <a:gd fmla="*/ 60 w 74" name="T4"/>
                <a:gd fmla="*/ 71 h 71" name="T5"/>
                <a:gd fmla="*/ 36 w 74" name="T6"/>
                <a:gd fmla="*/ 59 h 71" name="T7"/>
                <a:gd fmla="*/ 12 w 74" name="T8"/>
                <a:gd fmla="*/ 68 h 71" name="T9"/>
                <a:gd fmla="*/ 18 w 74" name="T10"/>
                <a:gd fmla="*/ 44 h 71" name="T11"/>
                <a:gd fmla="*/ 0 w 74" name="T12"/>
                <a:gd fmla="*/ 27 h 71" name="T13"/>
                <a:gd fmla="*/ 27 w 74" name="T14"/>
                <a:gd fmla="*/ 24 h 71" name="T15"/>
                <a:gd fmla="*/ 39 w 74" name="T16"/>
                <a:gd fmla="*/ 0 h 71" name="T17"/>
                <a:gd fmla="*/ 51 w 74" name="T18"/>
                <a:gd fmla="*/ 24 h 71" name="T19"/>
                <a:gd fmla="*/ 74 w 74" name="T20"/>
                <a:gd fmla="*/ 29 h 71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71" w="74">
                  <a:moveTo>
                    <a:pt x="74" y="29"/>
                  </a:moveTo>
                  <a:lnTo>
                    <a:pt x="57" y="47"/>
                  </a:lnTo>
                  <a:lnTo>
                    <a:pt x="60" y="71"/>
                  </a:lnTo>
                  <a:lnTo>
                    <a:pt x="36" y="59"/>
                  </a:lnTo>
                  <a:lnTo>
                    <a:pt x="12" y="68"/>
                  </a:lnTo>
                  <a:lnTo>
                    <a:pt x="18" y="44"/>
                  </a:lnTo>
                  <a:lnTo>
                    <a:pt x="0" y="27"/>
                  </a:lnTo>
                  <a:lnTo>
                    <a:pt x="27" y="24"/>
                  </a:lnTo>
                  <a:lnTo>
                    <a:pt x="39" y="0"/>
                  </a:lnTo>
                  <a:lnTo>
                    <a:pt x="51" y="24"/>
                  </a:lnTo>
                  <a:lnTo>
                    <a:pt x="74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7" name="Freeform 8"/>
            <p:cNvSpPr/>
            <p:nvPr/>
          </p:nvSpPr>
          <p:spPr bwMode="auto">
            <a:xfrm>
              <a:off x="2173" y="907"/>
              <a:ext cx="71" cy="71"/>
            </a:xfrm>
            <a:custGeom>
              <a:gdLst>
                <a:gd fmla="*/ 0 w 71" name="T0"/>
                <a:gd fmla="*/ 41 h 71" name="T1"/>
                <a:gd fmla="*/ 17 w 71" name="T2"/>
                <a:gd fmla="*/ 26 h 71" name="T3"/>
                <a:gd fmla="*/ 14 w 71" name="T4"/>
                <a:gd fmla="*/ 0 h 71" name="T5"/>
                <a:gd fmla="*/ 38 w 71" name="T6"/>
                <a:gd fmla="*/ 12 h 71" name="T7"/>
                <a:gd fmla="*/ 62 w 71" name="T8"/>
                <a:gd fmla="*/ 3 h 71" name="T9"/>
                <a:gd fmla="*/ 56 w 71" name="T10"/>
                <a:gd fmla="*/ 26 h 71" name="T11"/>
                <a:gd fmla="*/ 71 w 71" name="T12"/>
                <a:gd fmla="*/ 47 h 71" name="T13"/>
                <a:gd fmla="*/ 47 w 71" name="T14"/>
                <a:gd fmla="*/ 47 h 71" name="T15"/>
                <a:gd fmla="*/ 35 w 71" name="T16"/>
                <a:gd fmla="*/ 71 h 71" name="T17"/>
                <a:gd fmla="*/ 23 w 71" name="T18"/>
                <a:gd fmla="*/ 47 h 71" name="T19"/>
                <a:gd fmla="*/ 0 w 71" name="T20"/>
                <a:gd fmla="*/ 41 h 71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71" w="71">
                  <a:moveTo>
                    <a:pt x="0" y="41"/>
                  </a:moveTo>
                  <a:lnTo>
                    <a:pt x="17" y="26"/>
                  </a:lnTo>
                  <a:lnTo>
                    <a:pt x="14" y="0"/>
                  </a:lnTo>
                  <a:lnTo>
                    <a:pt x="38" y="12"/>
                  </a:lnTo>
                  <a:lnTo>
                    <a:pt x="62" y="3"/>
                  </a:lnTo>
                  <a:lnTo>
                    <a:pt x="56" y="26"/>
                  </a:lnTo>
                  <a:lnTo>
                    <a:pt x="71" y="47"/>
                  </a:lnTo>
                  <a:lnTo>
                    <a:pt x="47" y="47"/>
                  </a:lnTo>
                  <a:lnTo>
                    <a:pt x="35" y="71"/>
                  </a:lnTo>
                  <a:lnTo>
                    <a:pt x="23" y="47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8" name="Freeform 9"/>
            <p:cNvSpPr/>
            <p:nvPr/>
          </p:nvSpPr>
          <p:spPr bwMode="auto">
            <a:xfrm>
              <a:off x="3168" y="1040"/>
              <a:ext cx="74" cy="74"/>
            </a:xfrm>
            <a:custGeom>
              <a:gdLst>
                <a:gd fmla="*/ 74 w 74" name="T0"/>
                <a:gd fmla="*/ 56 h 74" name="T1"/>
                <a:gd fmla="*/ 48 w 74" name="T2"/>
                <a:gd fmla="*/ 53 h 74" name="T3"/>
                <a:gd fmla="*/ 33 w 74" name="T4"/>
                <a:gd fmla="*/ 74 h 74" name="T5"/>
                <a:gd fmla="*/ 24 w 74" name="T6"/>
                <a:gd fmla="*/ 50 h 74" name="T7"/>
                <a:gd fmla="*/ 0 w 74" name="T8"/>
                <a:gd fmla="*/ 41 h 74" name="T9"/>
                <a:gd fmla="*/ 24 w 74" name="T10"/>
                <a:gd fmla="*/ 26 h 74" name="T11"/>
                <a:gd fmla="*/ 24 w 74" name="T12"/>
                <a:gd fmla="*/ 0 h 74" name="T13"/>
                <a:gd fmla="*/ 45 w 74" name="T14"/>
                <a:gd fmla="*/ 18 h 74" name="T15"/>
                <a:gd fmla="*/ 68 w 74" name="T16"/>
                <a:gd fmla="*/ 12 h 74" name="T17"/>
                <a:gd fmla="*/ 59 w 74" name="T18"/>
                <a:gd fmla="*/ 35 h 74" name="T19"/>
                <a:gd fmla="*/ 74 w 74" name="T20"/>
                <a:gd fmla="*/ 56 h 7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74" w="74">
                  <a:moveTo>
                    <a:pt x="74" y="56"/>
                  </a:moveTo>
                  <a:lnTo>
                    <a:pt x="48" y="53"/>
                  </a:lnTo>
                  <a:lnTo>
                    <a:pt x="33" y="74"/>
                  </a:lnTo>
                  <a:lnTo>
                    <a:pt x="24" y="50"/>
                  </a:lnTo>
                  <a:lnTo>
                    <a:pt x="0" y="41"/>
                  </a:lnTo>
                  <a:lnTo>
                    <a:pt x="24" y="26"/>
                  </a:lnTo>
                  <a:lnTo>
                    <a:pt x="24" y="0"/>
                  </a:lnTo>
                  <a:lnTo>
                    <a:pt x="45" y="18"/>
                  </a:lnTo>
                  <a:lnTo>
                    <a:pt x="68" y="12"/>
                  </a:lnTo>
                  <a:lnTo>
                    <a:pt x="59" y="35"/>
                  </a:lnTo>
                  <a:lnTo>
                    <a:pt x="74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9" name="Freeform 10"/>
            <p:cNvSpPr/>
            <p:nvPr/>
          </p:nvSpPr>
          <p:spPr bwMode="auto">
            <a:xfrm>
              <a:off x="2232" y="487"/>
              <a:ext cx="74" cy="74"/>
            </a:xfrm>
            <a:custGeom>
              <a:gdLst>
                <a:gd fmla="*/ 0 w 74" name="T0"/>
                <a:gd fmla="*/ 18 h 74" name="T1"/>
                <a:gd fmla="*/ 26 w 74" name="T2"/>
                <a:gd fmla="*/ 21 h 74" name="T3"/>
                <a:gd fmla="*/ 41 w 74" name="T4"/>
                <a:gd fmla="*/ 0 h 74" name="T5"/>
                <a:gd fmla="*/ 47 w 74" name="T6"/>
                <a:gd fmla="*/ 27 h 74" name="T7"/>
                <a:gd fmla="*/ 74 w 74" name="T8"/>
                <a:gd fmla="*/ 35 h 74" name="T9"/>
                <a:gd fmla="*/ 50 w 74" name="T10"/>
                <a:gd fmla="*/ 47 h 74" name="T11"/>
                <a:gd fmla="*/ 50 w 74" name="T12"/>
                <a:gd fmla="*/ 74 h 74" name="T13"/>
                <a:gd fmla="*/ 29 w 74" name="T14"/>
                <a:gd fmla="*/ 56 h 74" name="T15"/>
                <a:gd fmla="*/ 6 w 74" name="T16"/>
                <a:gd fmla="*/ 65 h 74" name="T17"/>
                <a:gd fmla="*/ 15 w 74" name="T18"/>
                <a:gd fmla="*/ 41 h 74" name="T19"/>
                <a:gd fmla="*/ 0 w 74" name="T20"/>
                <a:gd fmla="*/ 18 h 7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74" w="74">
                  <a:moveTo>
                    <a:pt x="0" y="18"/>
                  </a:moveTo>
                  <a:lnTo>
                    <a:pt x="26" y="21"/>
                  </a:lnTo>
                  <a:lnTo>
                    <a:pt x="41" y="0"/>
                  </a:lnTo>
                  <a:lnTo>
                    <a:pt x="47" y="27"/>
                  </a:lnTo>
                  <a:lnTo>
                    <a:pt x="74" y="35"/>
                  </a:lnTo>
                  <a:lnTo>
                    <a:pt x="50" y="47"/>
                  </a:lnTo>
                  <a:lnTo>
                    <a:pt x="50" y="74"/>
                  </a:lnTo>
                  <a:lnTo>
                    <a:pt x="29" y="56"/>
                  </a:lnTo>
                  <a:lnTo>
                    <a:pt x="6" y="65"/>
                  </a:lnTo>
                  <a:lnTo>
                    <a:pt x="15" y="41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0" name="Freeform 11"/>
            <p:cNvSpPr/>
            <p:nvPr/>
          </p:nvSpPr>
          <p:spPr bwMode="auto">
            <a:xfrm>
              <a:off x="2976" y="295"/>
              <a:ext cx="74" cy="74"/>
            </a:xfrm>
            <a:custGeom>
              <a:gdLst>
                <a:gd fmla="*/ 56 w 74" name="T0"/>
                <a:gd fmla="*/ 0 h 74" name="T1"/>
                <a:gd fmla="*/ 54 w 74" name="T2"/>
                <a:gd fmla="*/ 26 h 74" name="T3"/>
                <a:gd fmla="*/ 74 w 74" name="T4"/>
                <a:gd fmla="*/ 41 h 74" name="T5"/>
                <a:gd fmla="*/ 48 w 74" name="T6"/>
                <a:gd fmla="*/ 50 h 74" name="T7"/>
                <a:gd fmla="*/ 39 w 74" name="T8"/>
                <a:gd fmla="*/ 74 h 74" name="T9"/>
                <a:gd fmla="*/ 27 w 74" name="T10"/>
                <a:gd fmla="*/ 50 h 74" name="T11"/>
                <a:gd fmla="*/ 0 w 74" name="T12"/>
                <a:gd fmla="*/ 50 h 74" name="T13"/>
                <a:gd fmla="*/ 18 w 74" name="T14"/>
                <a:gd fmla="*/ 29 h 74" name="T15"/>
                <a:gd fmla="*/ 9 w 74" name="T16"/>
                <a:gd fmla="*/ 6 h 74" name="T17"/>
                <a:gd fmla="*/ 33 w 74" name="T18"/>
                <a:gd fmla="*/ 14 h 74" name="T19"/>
                <a:gd fmla="*/ 56 w 74" name="T20"/>
                <a:gd fmla="*/ 0 h 7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74" w="74">
                  <a:moveTo>
                    <a:pt x="56" y="0"/>
                  </a:moveTo>
                  <a:lnTo>
                    <a:pt x="54" y="26"/>
                  </a:lnTo>
                  <a:lnTo>
                    <a:pt x="74" y="41"/>
                  </a:lnTo>
                  <a:lnTo>
                    <a:pt x="48" y="50"/>
                  </a:lnTo>
                  <a:lnTo>
                    <a:pt x="39" y="74"/>
                  </a:lnTo>
                  <a:lnTo>
                    <a:pt x="27" y="50"/>
                  </a:lnTo>
                  <a:lnTo>
                    <a:pt x="0" y="50"/>
                  </a:lnTo>
                  <a:lnTo>
                    <a:pt x="18" y="29"/>
                  </a:lnTo>
                  <a:lnTo>
                    <a:pt x="9" y="6"/>
                  </a:lnTo>
                  <a:lnTo>
                    <a:pt x="33" y="14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1" name="Freeform 12"/>
            <p:cNvSpPr/>
            <p:nvPr/>
          </p:nvSpPr>
          <p:spPr bwMode="auto">
            <a:xfrm>
              <a:off x="2424" y="1232"/>
              <a:ext cx="74" cy="74"/>
            </a:xfrm>
            <a:custGeom>
              <a:gdLst>
                <a:gd fmla="*/ 18 w 74" name="T0"/>
                <a:gd fmla="*/ 74 h 74" name="T1"/>
                <a:gd fmla="*/ 21 w 74" name="T2"/>
                <a:gd fmla="*/ 47 h 74" name="T3"/>
                <a:gd fmla="*/ 0 w 74" name="T4"/>
                <a:gd fmla="*/ 33 h 74" name="T5"/>
                <a:gd fmla="*/ 23 w 74" name="T6"/>
                <a:gd fmla="*/ 27 h 74" name="T7"/>
                <a:gd fmla="*/ 32 w 74" name="T8"/>
                <a:gd fmla="*/ 0 h 74" name="T9"/>
                <a:gd fmla="*/ 47 w 74" name="T10"/>
                <a:gd fmla="*/ 24 h 74" name="T11"/>
                <a:gd fmla="*/ 74 w 74" name="T12"/>
                <a:gd fmla="*/ 24 h 74" name="T13"/>
                <a:gd fmla="*/ 56 w 74" name="T14"/>
                <a:gd fmla="*/ 44 h 74" name="T15"/>
                <a:gd fmla="*/ 62 w 74" name="T16"/>
                <a:gd fmla="*/ 68 h 74" name="T17"/>
                <a:gd fmla="*/ 38 w 74" name="T18"/>
                <a:gd fmla="*/ 59 h 74" name="T19"/>
                <a:gd fmla="*/ 18 w 74" name="T20"/>
                <a:gd fmla="*/ 74 h 7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74" w="74">
                  <a:moveTo>
                    <a:pt x="18" y="74"/>
                  </a:moveTo>
                  <a:lnTo>
                    <a:pt x="21" y="47"/>
                  </a:lnTo>
                  <a:lnTo>
                    <a:pt x="0" y="33"/>
                  </a:lnTo>
                  <a:lnTo>
                    <a:pt x="23" y="27"/>
                  </a:lnTo>
                  <a:lnTo>
                    <a:pt x="32" y="0"/>
                  </a:lnTo>
                  <a:lnTo>
                    <a:pt x="47" y="24"/>
                  </a:lnTo>
                  <a:lnTo>
                    <a:pt x="74" y="24"/>
                  </a:lnTo>
                  <a:lnTo>
                    <a:pt x="56" y="44"/>
                  </a:lnTo>
                  <a:lnTo>
                    <a:pt x="62" y="68"/>
                  </a:lnTo>
                  <a:lnTo>
                    <a:pt x="38" y="59"/>
                  </a:lnTo>
                  <a:lnTo>
                    <a:pt x="18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2" name="Freeform 13"/>
            <p:cNvSpPr/>
            <p:nvPr/>
          </p:nvSpPr>
          <p:spPr bwMode="auto">
            <a:xfrm>
              <a:off x="2970" y="1238"/>
              <a:ext cx="74" cy="71"/>
            </a:xfrm>
            <a:custGeom>
              <a:gdLst>
                <a:gd fmla="*/ 54 w 74" name="T0"/>
                <a:gd fmla="*/ 71 h 71" name="T1"/>
                <a:gd fmla="*/ 33 w 74" name="T2"/>
                <a:gd fmla="*/ 56 h 71" name="T3"/>
                <a:gd fmla="*/ 9 w 74" name="T4"/>
                <a:gd fmla="*/ 65 h 71" name="T5"/>
                <a:gd fmla="*/ 18 w 74" name="T6"/>
                <a:gd fmla="*/ 41 h 71" name="T7"/>
                <a:gd fmla="*/ 0 w 74" name="T8"/>
                <a:gd fmla="*/ 21 h 71" name="T9"/>
                <a:gd fmla="*/ 27 w 74" name="T10"/>
                <a:gd fmla="*/ 21 h 71" name="T11"/>
                <a:gd fmla="*/ 39 w 74" name="T12"/>
                <a:gd fmla="*/ 0 h 71" name="T13"/>
                <a:gd fmla="*/ 48 w 74" name="T14"/>
                <a:gd fmla="*/ 24 h 71" name="T15"/>
                <a:gd fmla="*/ 74 w 74" name="T16"/>
                <a:gd fmla="*/ 30 h 71" name="T17"/>
                <a:gd fmla="*/ 54 w 74" name="T18"/>
                <a:gd fmla="*/ 44 h 71" name="T19"/>
                <a:gd fmla="*/ 54 w 74" name="T20"/>
                <a:gd fmla="*/ 71 h 71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71" w="74">
                  <a:moveTo>
                    <a:pt x="54" y="71"/>
                  </a:moveTo>
                  <a:lnTo>
                    <a:pt x="33" y="56"/>
                  </a:lnTo>
                  <a:lnTo>
                    <a:pt x="9" y="65"/>
                  </a:lnTo>
                  <a:lnTo>
                    <a:pt x="18" y="41"/>
                  </a:lnTo>
                  <a:lnTo>
                    <a:pt x="0" y="21"/>
                  </a:lnTo>
                  <a:lnTo>
                    <a:pt x="27" y="21"/>
                  </a:lnTo>
                  <a:lnTo>
                    <a:pt x="39" y="0"/>
                  </a:lnTo>
                  <a:lnTo>
                    <a:pt x="48" y="24"/>
                  </a:lnTo>
                  <a:lnTo>
                    <a:pt x="74" y="30"/>
                  </a:lnTo>
                  <a:lnTo>
                    <a:pt x="54" y="44"/>
                  </a:lnTo>
                  <a:lnTo>
                    <a:pt x="54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3" name="Freeform 14"/>
            <p:cNvSpPr/>
            <p:nvPr/>
          </p:nvSpPr>
          <p:spPr bwMode="auto">
            <a:xfrm>
              <a:off x="2430" y="292"/>
              <a:ext cx="74" cy="71"/>
            </a:xfrm>
            <a:custGeom>
              <a:gdLst>
                <a:gd fmla="*/ 17 w 74" name="T0"/>
                <a:gd fmla="*/ 0 h 71" name="T1"/>
                <a:gd fmla="*/ 41 w 74" name="T2"/>
                <a:gd fmla="*/ 15 h 71" name="T3"/>
                <a:gd fmla="*/ 65 w 74" name="T4"/>
                <a:gd fmla="*/ 6 h 71" name="T5"/>
                <a:gd fmla="*/ 56 w 74" name="T6"/>
                <a:gd fmla="*/ 29 h 71" name="T7"/>
                <a:gd fmla="*/ 74 w 74" name="T8"/>
                <a:gd fmla="*/ 50 h 71" name="T9"/>
                <a:gd fmla="*/ 47 w 74" name="T10"/>
                <a:gd fmla="*/ 50 h 71" name="T11"/>
                <a:gd fmla="*/ 32 w 74" name="T12"/>
                <a:gd fmla="*/ 71 h 71" name="T13"/>
                <a:gd fmla="*/ 23 w 74" name="T14"/>
                <a:gd fmla="*/ 47 h 71" name="T15"/>
                <a:gd fmla="*/ 0 w 74" name="T16"/>
                <a:gd fmla="*/ 41 h 71" name="T17"/>
                <a:gd fmla="*/ 20 w 74" name="T18"/>
                <a:gd fmla="*/ 26 h 71" name="T19"/>
                <a:gd fmla="*/ 17 w 74" name="T20"/>
                <a:gd fmla="*/ 0 h 71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71" w="74">
                  <a:moveTo>
                    <a:pt x="17" y="0"/>
                  </a:moveTo>
                  <a:lnTo>
                    <a:pt x="41" y="15"/>
                  </a:lnTo>
                  <a:lnTo>
                    <a:pt x="65" y="6"/>
                  </a:lnTo>
                  <a:lnTo>
                    <a:pt x="56" y="29"/>
                  </a:lnTo>
                  <a:lnTo>
                    <a:pt x="74" y="50"/>
                  </a:lnTo>
                  <a:lnTo>
                    <a:pt x="47" y="50"/>
                  </a:lnTo>
                  <a:lnTo>
                    <a:pt x="32" y="71"/>
                  </a:lnTo>
                  <a:lnTo>
                    <a:pt x="23" y="47"/>
                  </a:lnTo>
                  <a:lnTo>
                    <a:pt x="0" y="41"/>
                  </a:lnTo>
                  <a:lnTo>
                    <a:pt x="20" y="26"/>
                  </a:lnTo>
                  <a:lnTo>
                    <a:pt x="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4" name="Freeform 15"/>
            <p:cNvSpPr/>
            <p:nvPr/>
          </p:nvSpPr>
          <p:spPr bwMode="auto">
            <a:xfrm>
              <a:off x="3174" y="493"/>
              <a:ext cx="71" cy="74"/>
            </a:xfrm>
            <a:custGeom>
              <a:gdLst>
                <a:gd fmla="*/ 71 w 71" name="T0"/>
                <a:gd fmla="*/ 21 h 74" name="T1"/>
                <a:gd fmla="*/ 56 w 71" name="T2"/>
                <a:gd fmla="*/ 41 h 74" name="T3"/>
                <a:gd fmla="*/ 65 w 71" name="T4"/>
                <a:gd fmla="*/ 65 h 74" name="T5"/>
                <a:gd fmla="*/ 42 w 71" name="T6"/>
                <a:gd fmla="*/ 56 h 74" name="T7"/>
                <a:gd fmla="*/ 21 w 71" name="T8"/>
                <a:gd fmla="*/ 74 h 74" name="T9"/>
                <a:gd fmla="*/ 21 w 71" name="T10"/>
                <a:gd fmla="*/ 47 h 74" name="T11"/>
                <a:gd fmla="*/ 0 w 71" name="T12"/>
                <a:gd fmla="*/ 35 h 74" name="T13"/>
                <a:gd fmla="*/ 24 w 71" name="T14"/>
                <a:gd fmla="*/ 26 h 74" name="T15"/>
                <a:gd fmla="*/ 30 w 71" name="T16"/>
                <a:gd fmla="*/ 0 h 74" name="T17"/>
                <a:gd fmla="*/ 45 w 71" name="T18"/>
                <a:gd fmla="*/ 21 h 74" name="T19"/>
                <a:gd fmla="*/ 71 w 71" name="T20"/>
                <a:gd fmla="*/ 21 h 7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74" w="71">
                  <a:moveTo>
                    <a:pt x="71" y="21"/>
                  </a:moveTo>
                  <a:lnTo>
                    <a:pt x="56" y="41"/>
                  </a:lnTo>
                  <a:lnTo>
                    <a:pt x="65" y="65"/>
                  </a:lnTo>
                  <a:lnTo>
                    <a:pt x="42" y="56"/>
                  </a:lnTo>
                  <a:lnTo>
                    <a:pt x="21" y="74"/>
                  </a:lnTo>
                  <a:lnTo>
                    <a:pt x="21" y="47"/>
                  </a:lnTo>
                  <a:lnTo>
                    <a:pt x="0" y="35"/>
                  </a:lnTo>
                  <a:lnTo>
                    <a:pt x="24" y="26"/>
                  </a:lnTo>
                  <a:lnTo>
                    <a:pt x="30" y="0"/>
                  </a:lnTo>
                  <a:lnTo>
                    <a:pt x="45" y="21"/>
                  </a:lnTo>
                  <a:lnTo>
                    <a:pt x="71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5" name="Freeform 16"/>
            <p:cNvSpPr/>
            <p:nvPr/>
          </p:nvSpPr>
          <p:spPr bwMode="auto">
            <a:xfrm>
              <a:off x="2229" y="1034"/>
              <a:ext cx="71" cy="74"/>
            </a:xfrm>
            <a:custGeom>
              <a:gdLst>
                <a:gd fmla="*/ 0 w 71" name="T0"/>
                <a:gd fmla="*/ 56 h 74" name="T1"/>
                <a:gd fmla="*/ 15 w 71" name="T2"/>
                <a:gd fmla="*/ 32 h 74" name="T3"/>
                <a:gd fmla="*/ 6 w 71" name="T4"/>
                <a:gd fmla="*/ 9 h 74" name="T5"/>
                <a:gd fmla="*/ 29 w 71" name="T6"/>
                <a:gd fmla="*/ 18 h 74" name="T7"/>
                <a:gd fmla="*/ 50 w 71" name="T8"/>
                <a:gd fmla="*/ 0 h 74" name="T9"/>
                <a:gd fmla="*/ 50 w 71" name="T10"/>
                <a:gd fmla="*/ 27 h 74" name="T11"/>
                <a:gd fmla="*/ 71 w 71" name="T12"/>
                <a:gd fmla="*/ 41 h 74" name="T13"/>
                <a:gd fmla="*/ 47 w 71" name="T14"/>
                <a:gd fmla="*/ 50 h 74" name="T15"/>
                <a:gd fmla="*/ 41 w 71" name="T16"/>
                <a:gd fmla="*/ 74 h 74" name="T17"/>
                <a:gd fmla="*/ 26 w 71" name="T18"/>
                <a:gd fmla="*/ 53 h 74" name="T19"/>
                <a:gd fmla="*/ 0 w 71" name="T20"/>
                <a:gd fmla="*/ 56 h 7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74" w="71">
                  <a:moveTo>
                    <a:pt x="0" y="56"/>
                  </a:moveTo>
                  <a:lnTo>
                    <a:pt x="15" y="32"/>
                  </a:lnTo>
                  <a:lnTo>
                    <a:pt x="6" y="9"/>
                  </a:lnTo>
                  <a:lnTo>
                    <a:pt x="29" y="18"/>
                  </a:lnTo>
                  <a:lnTo>
                    <a:pt x="50" y="0"/>
                  </a:lnTo>
                  <a:lnTo>
                    <a:pt x="50" y="27"/>
                  </a:lnTo>
                  <a:lnTo>
                    <a:pt x="71" y="41"/>
                  </a:lnTo>
                  <a:lnTo>
                    <a:pt x="47" y="50"/>
                  </a:lnTo>
                  <a:lnTo>
                    <a:pt x="41" y="74"/>
                  </a:lnTo>
                  <a:lnTo>
                    <a:pt x="26" y="53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" name="Freeform 17"/>
            <p:cNvSpPr/>
            <p:nvPr/>
          </p:nvSpPr>
          <p:spPr bwMode="auto">
            <a:xfrm>
              <a:off x="3227" y="913"/>
              <a:ext cx="74" cy="71"/>
            </a:xfrm>
            <a:custGeom>
              <a:gdLst>
                <a:gd fmla="*/ 74 w 74" name="T0"/>
                <a:gd fmla="*/ 44 h 71" name="T1"/>
                <a:gd fmla="*/ 48 w 74" name="T2"/>
                <a:gd fmla="*/ 47 h 71" name="T3"/>
                <a:gd fmla="*/ 36 w 74" name="T4"/>
                <a:gd fmla="*/ 71 h 71" name="T5"/>
                <a:gd fmla="*/ 24 w 74" name="T6"/>
                <a:gd fmla="*/ 50 h 71" name="T7"/>
                <a:gd fmla="*/ 0 w 74" name="T8"/>
                <a:gd fmla="*/ 47 h 71" name="T9"/>
                <a:gd fmla="*/ 18 w 74" name="T10"/>
                <a:gd fmla="*/ 29 h 71" name="T11"/>
                <a:gd fmla="*/ 12 w 74" name="T12"/>
                <a:gd fmla="*/ 3 h 71" name="T13"/>
                <a:gd fmla="*/ 36 w 74" name="T14"/>
                <a:gd fmla="*/ 14 h 71" name="T15"/>
                <a:gd fmla="*/ 57 w 74" name="T16"/>
                <a:gd fmla="*/ 0 h 71" name="T17"/>
                <a:gd fmla="*/ 54 w 74" name="T18"/>
                <a:gd fmla="*/ 26 h 71" name="T19"/>
                <a:gd fmla="*/ 74 w 74" name="T20"/>
                <a:gd fmla="*/ 44 h 71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71" w="74">
                  <a:moveTo>
                    <a:pt x="74" y="44"/>
                  </a:moveTo>
                  <a:lnTo>
                    <a:pt x="48" y="47"/>
                  </a:lnTo>
                  <a:lnTo>
                    <a:pt x="36" y="71"/>
                  </a:lnTo>
                  <a:lnTo>
                    <a:pt x="24" y="50"/>
                  </a:lnTo>
                  <a:lnTo>
                    <a:pt x="0" y="47"/>
                  </a:lnTo>
                  <a:lnTo>
                    <a:pt x="18" y="29"/>
                  </a:lnTo>
                  <a:lnTo>
                    <a:pt x="12" y="3"/>
                  </a:lnTo>
                  <a:lnTo>
                    <a:pt x="36" y="14"/>
                  </a:lnTo>
                  <a:lnTo>
                    <a:pt x="57" y="0"/>
                  </a:lnTo>
                  <a:lnTo>
                    <a:pt x="54" y="26"/>
                  </a:lnTo>
                  <a:lnTo>
                    <a:pt x="74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" name="Freeform 18"/>
            <p:cNvSpPr/>
            <p:nvPr/>
          </p:nvSpPr>
          <p:spPr bwMode="auto">
            <a:xfrm>
              <a:off x="2173" y="617"/>
              <a:ext cx="74" cy="71"/>
            </a:xfrm>
            <a:custGeom>
              <a:gdLst>
                <a:gd fmla="*/ 0 w 74" name="T0"/>
                <a:gd fmla="*/ 27 h 71" name="T1"/>
                <a:gd fmla="*/ 26 w 74" name="T2"/>
                <a:gd fmla="*/ 24 h 71" name="T3"/>
                <a:gd fmla="*/ 35 w 74" name="T4"/>
                <a:gd fmla="*/ 0 h 71" name="T5"/>
                <a:gd fmla="*/ 50 w 74" name="T6"/>
                <a:gd fmla="*/ 21 h 71" name="T7"/>
                <a:gd fmla="*/ 74 w 74" name="T8"/>
                <a:gd fmla="*/ 24 h 71" name="T9"/>
                <a:gd fmla="*/ 56 w 74" name="T10"/>
                <a:gd fmla="*/ 44 h 71" name="T11"/>
                <a:gd fmla="*/ 62 w 74" name="T12"/>
                <a:gd fmla="*/ 68 h 71" name="T13"/>
                <a:gd fmla="*/ 38 w 74" name="T14"/>
                <a:gd fmla="*/ 56 h 71" name="T15"/>
                <a:gd fmla="*/ 17 w 74" name="T16"/>
                <a:gd fmla="*/ 71 h 71" name="T17"/>
                <a:gd fmla="*/ 20 w 74" name="T18"/>
                <a:gd fmla="*/ 44 h 71" name="T19"/>
                <a:gd fmla="*/ 0 w 74" name="T20"/>
                <a:gd fmla="*/ 27 h 71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71" w="74">
                  <a:moveTo>
                    <a:pt x="0" y="27"/>
                  </a:moveTo>
                  <a:lnTo>
                    <a:pt x="26" y="24"/>
                  </a:lnTo>
                  <a:lnTo>
                    <a:pt x="35" y="0"/>
                  </a:lnTo>
                  <a:lnTo>
                    <a:pt x="50" y="21"/>
                  </a:lnTo>
                  <a:lnTo>
                    <a:pt x="74" y="24"/>
                  </a:lnTo>
                  <a:lnTo>
                    <a:pt x="56" y="44"/>
                  </a:lnTo>
                  <a:lnTo>
                    <a:pt x="62" y="68"/>
                  </a:lnTo>
                  <a:lnTo>
                    <a:pt x="38" y="56"/>
                  </a:lnTo>
                  <a:lnTo>
                    <a:pt x="17" y="71"/>
                  </a:lnTo>
                  <a:lnTo>
                    <a:pt x="20" y="44"/>
                  </a:lnTo>
                  <a:lnTo>
                    <a:pt x="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" name="Freeform 19"/>
            <p:cNvSpPr/>
            <p:nvPr/>
          </p:nvSpPr>
          <p:spPr bwMode="auto">
            <a:xfrm>
              <a:off x="2849" y="236"/>
              <a:ext cx="71" cy="73"/>
            </a:xfrm>
            <a:custGeom>
              <a:gdLst>
                <a:gd fmla="*/ 45 w 71" name="T0"/>
                <a:gd fmla="*/ 0 h 73" name="T1"/>
                <a:gd fmla="*/ 48 w 71" name="T2"/>
                <a:gd fmla="*/ 26 h 73" name="T3"/>
                <a:gd fmla="*/ 71 w 71" name="T4"/>
                <a:gd fmla="*/ 38 h 73" name="T5"/>
                <a:gd fmla="*/ 51 w 71" name="T6"/>
                <a:gd fmla="*/ 50 h 73" name="T7"/>
                <a:gd fmla="*/ 48 w 71" name="T8"/>
                <a:gd fmla="*/ 73 h 73" name="T9"/>
                <a:gd fmla="*/ 27 w 71" name="T10"/>
                <a:gd fmla="*/ 56 h 73" name="T11"/>
                <a:gd fmla="*/ 3 w 71" name="T12"/>
                <a:gd fmla="*/ 62 h 73" name="T13"/>
                <a:gd fmla="*/ 15 w 71" name="T14"/>
                <a:gd fmla="*/ 38 h 73" name="T15"/>
                <a:gd fmla="*/ 0 w 71" name="T16"/>
                <a:gd fmla="*/ 17 h 73" name="T17"/>
                <a:gd fmla="*/ 27 w 71" name="T18"/>
                <a:gd fmla="*/ 20 h 73" name="T19"/>
                <a:gd fmla="*/ 45 w 71" name="T20"/>
                <a:gd fmla="*/ 0 h 73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73" w="71">
                  <a:moveTo>
                    <a:pt x="45" y="0"/>
                  </a:moveTo>
                  <a:lnTo>
                    <a:pt x="48" y="26"/>
                  </a:lnTo>
                  <a:lnTo>
                    <a:pt x="71" y="38"/>
                  </a:lnTo>
                  <a:lnTo>
                    <a:pt x="51" y="50"/>
                  </a:lnTo>
                  <a:lnTo>
                    <a:pt x="48" y="73"/>
                  </a:lnTo>
                  <a:lnTo>
                    <a:pt x="27" y="56"/>
                  </a:lnTo>
                  <a:lnTo>
                    <a:pt x="3" y="62"/>
                  </a:lnTo>
                  <a:lnTo>
                    <a:pt x="15" y="38"/>
                  </a:lnTo>
                  <a:lnTo>
                    <a:pt x="0" y="17"/>
                  </a:lnTo>
                  <a:lnTo>
                    <a:pt x="27" y="20"/>
                  </a:lnTo>
                  <a:lnTo>
                    <a:pt x="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9" name="Freeform 20"/>
            <p:cNvSpPr/>
            <p:nvPr/>
          </p:nvSpPr>
          <p:spPr bwMode="auto">
            <a:xfrm>
              <a:off x="2554" y="1291"/>
              <a:ext cx="71" cy="74"/>
            </a:xfrm>
            <a:custGeom>
              <a:gdLst>
                <a:gd fmla="*/ 26 w 71" name="T0"/>
                <a:gd fmla="*/ 74 h 74" name="T1"/>
                <a:gd fmla="*/ 23 w 71" name="T2"/>
                <a:gd fmla="*/ 48 h 74" name="T3"/>
                <a:gd fmla="*/ 0 w 71" name="T4"/>
                <a:gd fmla="*/ 39 h 74" name="T5"/>
                <a:gd fmla="*/ 21 w 71" name="T6"/>
                <a:gd fmla="*/ 24 h 74" name="T7"/>
                <a:gd fmla="*/ 23 w 71" name="T8"/>
                <a:gd fmla="*/ 0 h 74" name="T9"/>
                <a:gd fmla="*/ 41 w 71" name="T10"/>
                <a:gd fmla="*/ 18 h 74" name="T11"/>
                <a:gd fmla="*/ 68 w 71" name="T12"/>
                <a:gd fmla="*/ 12 h 74" name="T13"/>
                <a:gd fmla="*/ 56 w 71" name="T14"/>
                <a:gd fmla="*/ 36 h 74" name="T15"/>
                <a:gd fmla="*/ 71 w 71" name="T16"/>
                <a:gd fmla="*/ 56 h 74" name="T17"/>
                <a:gd fmla="*/ 44 w 71" name="T18"/>
                <a:gd fmla="*/ 53 h 74" name="T19"/>
                <a:gd fmla="*/ 26 w 71" name="T20"/>
                <a:gd fmla="*/ 74 h 7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74" w="71">
                  <a:moveTo>
                    <a:pt x="26" y="74"/>
                  </a:moveTo>
                  <a:lnTo>
                    <a:pt x="23" y="48"/>
                  </a:lnTo>
                  <a:lnTo>
                    <a:pt x="0" y="39"/>
                  </a:lnTo>
                  <a:lnTo>
                    <a:pt x="21" y="24"/>
                  </a:lnTo>
                  <a:lnTo>
                    <a:pt x="23" y="0"/>
                  </a:lnTo>
                  <a:lnTo>
                    <a:pt x="41" y="18"/>
                  </a:lnTo>
                  <a:lnTo>
                    <a:pt x="68" y="12"/>
                  </a:lnTo>
                  <a:lnTo>
                    <a:pt x="56" y="36"/>
                  </a:lnTo>
                  <a:lnTo>
                    <a:pt x="71" y="56"/>
                  </a:lnTo>
                  <a:lnTo>
                    <a:pt x="44" y="53"/>
                  </a:lnTo>
                  <a:lnTo>
                    <a:pt x="26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0" name="Freeform 21"/>
            <p:cNvSpPr/>
            <p:nvPr/>
          </p:nvSpPr>
          <p:spPr bwMode="auto">
            <a:xfrm>
              <a:off x="3086" y="1149"/>
              <a:ext cx="71" cy="71"/>
            </a:xfrm>
            <a:custGeom>
              <a:gdLst>
                <a:gd fmla="*/ 65 w 71" name="T0"/>
                <a:gd fmla="*/ 65 h 71" name="T1"/>
                <a:gd fmla="*/ 38 w 71" name="T2"/>
                <a:gd fmla="*/ 56 h 71" name="T3"/>
                <a:gd fmla="*/ 20 w 71" name="T4"/>
                <a:gd fmla="*/ 71 h 71" name="T5"/>
                <a:gd fmla="*/ 20 w 71" name="T6"/>
                <a:gd fmla="*/ 48 h 71" name="T7"/>
                <a:gd fmla="*/ 0 w 71" name="T8"/>
                <a:gd fmla="*/ 33 h 71" name="T9"/>
                <a:gd fmla="*/ 23 w 71" name="T10"/>
                <a:gd fmla="*/ 24 h 71" name="T11"/>
                <a:gd fmla="*/ 29 w 71" name="T12"/>
                <a:gd fmla="*/ 0 h 71" name="T13"/>
                <a:gd fmla="*/ 44 w 71" name="T14"/>
                <a:gd fmla="*/ 21 h 71" name="T15"/>
                <a:gd fmla="*/ 71 w 71" name="T16"/>
                <a:gd fmla="*/ 21 h 71" name="T17"/>
                <a:gd fmla="*/ 56 w 71" name="T18"/>
                <a:gd fmla="*/ 42 h 71" name="T19"/>
                <a:gd fmla="*/ 65 w 71" name="T20"/>
                <a:gd fmla="*/ 65 h 71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71" w="71">
                  <a:moveTo>
                    <a:pt x="65" y="65"/>
                  </a:moveTo>
                  <a:lnTo>
                    <a:pt x="38" y="56"/>
                  </a:lnTo>
                  <a:lnTo>
                    <a:pt x="20" y="71"/>
                  </a:lnTo>
                  <a:lnTo>
                    <a:pt x="20" y="48"/>
                  </a:lnTo>
                  <a:lnTo>
                    <a:pt x="0" y="33"/>
                  </a:lnTo>
                  <a:lnTo>
                    <a:pt x="23" y="24"/>
                  </a:lnTo>
                  <a:lnTo>
                    <a:pt x="29" y="0"/>
                  </a:lnTo>
                  <a:lnTo>
                    <a:pt x="44" y="21"/>
                  </a:lnTo>
                  <a:lnTo>
                    <a:pt x="71" y="21"/>
                  </a:lnTo>
                  <a:lnTo>
                    <a:pt x="56" y="42"/>
                  </a:lnTo>
                  <a:lnTo>
                    <a:pt x="65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1" name="Freeform 22"/>
            <p:cNvSpPr/>
            <p:nvPr/>
          </p:nvSpPr>
          <p:spPr bwMode="auto">
            <a:xfrm>
              <a:off x="2317" y="380"/>
              <a:ext cx="71" cy="71"/>
            </a:xfrm>
            <a:custGeom>
              <a:gdLst>
                <a:gd fmla="*/ 6 w 71" name="T0"/>
                <a:gd fmla="*/ 6 h 71" name="T1"/>
                <a:gd fmla="*/ 30 w 71" name="T2"/>
                <a:gd fmla="*/ 15 h 71" name="T3"/>
                <a:gd fmla="*/ 51 w 71" name="T4"/>
                <a:gd fmla="*/ 0 h 71" name="T5"/>
                <a:gd fmla="*/ 51 w 71" name="T6"/>
                <a:gd fmla="*/ 27 h 71" name="T7"/>
                <a:gd fmla="*/ 71 w 71" name="T8"/>
                <a:gd fmla="*/ 42 h 71" name="T9"/>
                <a:gd fmla="*/ 48 w 71" name="T10"/>
                <a:gd fmla="*/ 48 h 71" name="T11"/>
                <a:gd fmla="*/ 39 w 71" name="T12"/>
                <a:gd fmla="*/ 71 h 71" name="T13"/>
                <a:gd fmla="*/ 24 w 71" name="T14"/>
                <a:gd fmla="*/ 51 h 71" name="T15"/>
                <a:gd fmla="*/ 0 w 71" name="T16"/>
                <a:gd fmla="*/ 51 h 71" name="T17"/>
                <a:gd fmla="*/ 15 w 71" name="T18"/>
                <a:gd fmla="*/ 30 h 71" name="T19"/>
                <a:gd fmla="*/ 6 w 71" name="T20"/>
                <a:gd fmla="*/ 6 h 71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71" w="71">
                  <a:moveTo>
                    <a:pt x="6" y="6"/>
                  </a:moveTo>
                  <a:lnTo>
                    <a:pt x="30" y="15"/>
                  </a:lnTo>
                  <a:lnTo>
                    <a:pt x="51" y="0"/>
                  </a:lnTo>
                  <a:lnTo>
                    <a:pt x="51" y="27"/>
                  </a:lnTo>
                  <a:lnTo>
                    <a:pt x="71" y="42"/>
                  </a:lnTo>
                  <a:lnTo>
                    <a:pt x="48" y="48"/>
                  </a:lnTo>
                  <a:lnTo>
                    <a:pt x="39" y="71"/>
                  </a:lnTo>
                  <a:lnTo>
                    <a:pt x="24" y="51"/>
                  </a:lnTo>
                  <a:lnTo>
                    <a:pt x="0" y="51"/>
                  </a:lnTo>
                  <a:lnTo>
                    <a:pt x="15" y="30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2" name="Freeform 23"/>
            <p:cNvSpPr/>
            <p:nvPr/>
          </p:nvSpPr>
          <p:spPr bwMode="auto">
            <a:xfrm>
              <a:off x="3086" y="380"/>
              <a:ext cx="71" cy="71"/>
            </a:xfrm>
            <a:custGeom>
              <a:gdLst>
                <a:gd fmla="*/ 65 w 71" name="T0"/>
                <a:gd fmla="*/ 6 h 71" name="T1"/>
                <a:gd fmla="*/ 56 w 71" name="T2"/>
                <a:gd fmla="*/ 30 h 71" name="T3"/>
                <a:gd fmla="*/ 71 w 71" name="T4"/>
                <a:gd fmla="*/ 51 h 71" name="T5"/>
                <a:gd fmla="*/ 44 w 71" name="T6"/>
                <a:gd fmla="*/ 51 h 71" name="T7"/>
                <a:gd fmla="*/ 29 w 71" name="T8"/>
                <a:gd fmla="*/ 71 h 71" name="T9"/>
                <a:gd fmla="*/ 23 w 71" name="T10"/>
                <a:gd fmla="*/ 48 h 71" name="T11"/>
                <a:gd fmla="*/ 0 w 71" name="T12"/>
                <a:gd fmla="*/ 42 h 71" name="T13"/>
                <a:gd fmla="*/ 20 w 71" name="T14"/>
                <a:gd fmla="*/ 27 h 71" name="T15"/>
                <a:gd fmla="*/ 20 w 71" name="T16"/>
                <a:gd fmla="*/ 0 h 71" name="T17"/>
                <a:gd fmla="*/ 38 w 71" name="T18"/>
                <a:gd fmla="*/ 15 h 71" name="T19"/>
                <a:gd fmla="*/ 65 w 71" name="T20"/>
                <a:gd fmla="*/ 6 h 71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71" w="71">
                  <a:moveTo>
                    <a:pt x="65" y="6"/>
                  </a:moveTo>
                  <a:lnTo>
                    <a:pt x="56" y="30"/>
                  </a:lnTo>
                  <a:lnTo>
                    <a:pt x="71" y="51"/>
                  </a:lnTo>
                  <a:lnTo>
                    <a:pt x="44" y="51"/>
                  </a:lnTo>
                  <a:lnTo>
                    <a:pt x="29" y="71"/>
                  </a:lnTo>
                  <a:lnTo>
                    <a:pt x="23" y="48"/>
                  </a:lnTo>
                  <a:lnTo>
                    <a:pt x="0" y="42"/>
                  </a:lnTo>
                  <a:lnTo>
                    <a:pt x="20" y="27"/>
                  </a:lnTo>
                  <a:lnTo>
                    <a:pt x="20" y="0"/>
                  </a:lnTo>
                  <a:lnTo>
                    <a:pt x="38" y="15"/>
                  </a:lnTo>
                  <a:lnTo>
                    <a:pt x="6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3" name="Freeform 24"/>
            <p:cNvSpPr/>
            <p:nvPr/>
          </p:nvSpPr>
          <p:spPr bwMode="auto">
            <a:xfrm>
              <a:off x="2317" y="1149"/>
              <a:ext cx="71" cy="71"/>
            </a:xfrm>
            <a:custGeom>
              <a:gdLst>
                <a:gd fmla="*/ 6 w 71" name="T0"/>
                <a:gd fmla="*/ 65 h 71" name="T1"/>
                <a:gd fmla="*/ 15 w 71" name="T2"/>
                <a:gd fmla="*/ 42 h 71" name="T3"/>
                <a:gd fmla="*/ 0 w 71" name="T4"/>
                <a:gd fmla="*/ 21 h 71" name="T5"/>
                <a:gd fmla="*/ 24 w 71" name="T6"/>
                <a:gd fmla="*/ 21 h 71" name="T7"/>
                <a:gd fmla="*/ 39 w 71" name="T8"/>
                <a:gd fmla="*/ 0 h 71" name="T9"/>
                <a:gd fmla="*/ 48 w 71" name="T10"/>
                <a:gd fmla="*/ 24 h 71" name="T11"/>
                <a:gd fmla="*/ 71 w 71" name="T12"/>
                <a:gd fmla="*/ 33 h 71" name="T13"/>
                <a:gd fmla="*/ 51 w 71" name="T14"/>
                <a:gd fmla="*/ 48 h 71" name="T15"/>
                <a:gd fmla="*/ 51 w 71" name="T16"/>
                <a:gd fmla="*/ 71 h 71" name="T17"/>
                <a:gd fmla="*/ 30 w 71" name="T18"/>
                <a:gd fmla="*/ 56 h 71" name="T19"/>
                <a:gd fmla="*/ 6 w 71" name="T20"/>
                <a:gd fmla="*/ 65 h 71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71" w="71">
                  <a:moveTo>
                    <a:pt x="6" y="65"/>
                  </a:moveTo>
                  <a:lnTo>
                    <a:pt x="15" y="42"/>
                  </a:lnTo>
                  <a:lnTo>
                    <a:pt x="0" y="21"/>
                  </a:lnTo>
                  <a:lnTo>
                    <a:pt x="24" y="21"/>
                  </a:lnTo>
                  <a:lnTo>
                    <a:pt x="39" y="0"/>
                  </a:lnTo>
                  <a:lnTo>
                    <a:pt x="48" y="24"/>
                  </a:lnTo>
                  <a:lnTo>
                    <a:pt x="71" y="33"/>
                  </a:lnTo>
                  <a:lnTo>
                    <a:pt x="51" y="48"/>
                  </a:lnTo>
                  <a:lnTo>
                    <a:pt x="51" y="71"/>
                  </a:lnTo>
                  <a:lnTo>
                    <a:pt x="30" y="56"/>
                  </a:lnTo>
                  <a:lnTo>
                    <a:pt x="6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4" name="Freeform 25"/>
            <p:cNvSpPr/>
            <p:nvPr/>
          </p:nvSpPr>
          <p:spPr bwMode="auto">
            <a:xfrm>
              <a:off x="3251" y="765"/>
              <a:ext cx="71" cy="74"/>
            </a:xfrm>
            <a:custGeom>
              <a:gdLst>
                <a:gd fmla="*/ 71 w 71" name="T0"/>
                <a:gd fmla="*/ 35 h 74" name="T1"/>
                <a:gd fmla="*/ 47 w 71" name="T2"/>
                <a:gd fmla="*/ 47 h 74" name="T3"/>
                <a:gd fmla="*/ 44 w 71" name="T4"/>
                <a:gd fmla="*/ 74 h 74" name="T5"/>
                <a:gd fmla="*/ 27 w 71" name="T6"/>
                <a:gd fmla="*/ 53 h 74" name="T7"/>
                <a:gd fmla="*/ 0 w 71" name="T8"/>
                <a:gd fmla="*/ 59 h 74" name="T9"/>
                <a:gd fmla="*/ 12 w 71" name="T10"/>
                <a:gd fmla="*/ 35 h 74" name="T11"/>
                <a:gd fmla="*/ 0 w 71" name="T12"/>
                <a:gd fmla="*/ 12 h 74" name="T13"/>
                <a:gd fmla="*/ 27 w 71" name="T14"/>
                <a:gd fmla="*/ 18 h 74" name="T15"/>
                <a:gd fmla="*/ 44 w 71" name="T16"/>
                <a:gd fmla="*/ 0 h 74" name="T17"/>
                <a:gd fmla="*/ 47 w 71" name="T18"/>
                <a:gd fmla="*/ 24 h 74" name="T19"/>
                <a:gd fmla="*/ 71 w 71" name="T20"/>
                <a:gd fmla="*/ 35 h 7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74" w="71">
                  <a:moveTo>
                    <a:pt x="71" y="35"/>
                  </a:moveTo>
                  <a:lnTo>
                    <a:pt x="47" y="47"/>
                  </a:lnTo>
                  <a:lnTo>
                    <a:pt x="44" y="74"/>
                  </a:lnTo>
                  <a:lnTo>
                    <a:pt x="27" y="53"/>
                  </a:lnTo>
                  <a:lnTo>
                    <a:pt x="0" y="59"/>
                  </a:lnTo>
                  <a:lnTo>
                    <a:pt x="12" y="35"/>
                  </a:lnTo>
                  <a:lnTo>
                    <a:pt x="0" y="12"/>
                  </a:lnTo>
                  <a:lnTo>
                    <a:pt x="27" y="18"/>
                  </a:lnTo>
                  <a:lnTo>
                    <a:pt x="44" y="0"/>
                  </a:lnTo>
                  <a:lnTo>
                    <a:pt x="47" y="24"/>
                  </a:lnTo>
                  <a:lnTo>
                    <a:pt x="71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5" name="Freeform 26"/>
            <p:cNvSpPr/>
            <p:nvPr/>
          </p:nvSpPr>
          <p:spPr bwMode="auto">
            <a:xfrm>
              <a:off x="2152" y="765"/>
              <a:ext cx="71" cy="74"/>
            </a:xfrm>
            <a:custGeom>
              <a:gdLst>
                <a:gd fmla="*/ 0 w 71" name="T0"/>
                <a:gd fmla="*/ 35 h 74" name="T1"/>
                <a:gd fmla="*/ 24 w 71" name="T2"/>
                <a:gd fmla="*/ 24 h 74" name="T3"/>
                <a:gd fmla="*/ 27 w 71" name="T4"/>
                <a:gd fmla="*/ 0 h 74" name="T5"/>
                <a:gd fmla="*/ 44 w 71" name="T6"/>
                <a:gd fmla="*/ 18 h 74" name="T7"/>
                <a:gd fmla="*/ 71 w 71" name="T8"/>
                <a:gd fmla="*/ 12 h 74" name="T9"/>
                <a:gd fmla="*/ 59 w 71" name="T10"/>
                <a:gd fmla="*/ 35 h 74" name="T11"/>
                <a:gd fmla="*/ 71 w 71" name="T12"/>
                <a:gd fmla="*/ 59 h 74" name="T13"/>
                <a:gd fmla="*/ 44 w 71" name="T14"/>
                <a:gd fmla="*/ 53 h 74" name="T15"/>
                <a:gd fmla="*/ 27 w 71" name="T16"/>
                <a:gd fmla="*/ 74 h 74" name="T17"/>
                <a:gd fmla="*/ 24 w 71" name="T18"/>
                <a:gd fmla="*/ 47 h 74" name="T19"/>
                <a:gd fmla="*/ 0 w 71" name="T20"/>
                <a:gd fmla="*/ 35 h 7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74" w="71">
                  <a:moveTo>
                    <a:pt x="0" y="35"/>
                  </a:moveTo>
                  <a:lnTo>
                    <a:pt x="24" y="24"/>
                  </a:lnTo>
                  <a:lnTo>
                    <a:pt x="27" y="0"/>
                  </a:lnTo>
                  <a:lnTo>
                    <a:pt x="44" y="18"/>
                  </a:lnTo>
                  <a:lnTo>
                    <a:pt x="71" y="12"/>
                  </a:lnTo>
                  <a:lnTo>
                    <a:pt x="59" y="35"/>
                  </a:lnTo>
                  <a:lnTo>
                    <a:pt x="71" y="59"/>
                  </a:lnTo>
                  <a:lnTo>
                    <a:pt x="44" y="53"/>
                  </a:lnTo>
                  <a:lnTo>
                    <a:pt x="27" y="74"/>
                  </a:lnTo>
                  <a:lnTo>
                    <a:pt x="24" y="47"/>
                  </a:lnTo>
                  <a:lnTo>
                    <a:pt x="0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6" name="Freeform 27"/>
            <p:cNvSpPr/>
            <p:nvPr/>
          </p:nvSpPr>
          <p:spPr bwMode="auto">
            <a:xfrm>
              <a:off x="2699" y="215"/>
              <a:ext cx="73" cy="71"/>
            </a:xfrm>
            <a:custGeom>
              <a:gdLst>
                <a:gd fmla="*/ 38 w 73" name="T0"/>
                <a:gd fmla="*/ 0 h 71" name="T1"/>
                <a:gd fmla="*/ 50 w 73" name="T2"/>
                <a:gd fmla="*/ 23 h 71" name="T3"/>
                <a:gd fmla="*/ 73 w 73" name="T4"/>
                <a:gd fmla="*/ 26 h 71" name="T5"/>
                <a:gd fmla="*/ 56 w 73" name="T6"/>
                <a:gd fmla="*/ 44 h 71" name="T7"/>
                <a:gd fmla="*/ 62 w 73" name="T8"/>
                <a:gd fmla="*/ 71 h 71" name="T9"/>
                <a:gd fmla="*/ 38 w 73" name="T10"/>
                <a:gd fmla="*/ 59 h 71" name="T11"/>
                <a:gd fmla="*/ 14 w 73" name="T12"/>
                <a:gd fmla="*/ 71 h 71" name="T13"/>
                <a:gd fmla="*/ 20 w 73" name="T14"/>
                <a:gd fmla="*/ 44 h 71" name="T15"/>
                <a:gd fmla="*/ 0 w 73" name="T16"/>
                <a:gd fmla="*/ 26 h 71" name="T17"/>
                <a:gd fmla="*/ 26 w 73" name="T18"/>
                <a:gd fmla="*/ 23 h 71" name="T19"/>
                <a:gd fmla="*/ 38 w 73" name="T20"/>
                <a:gd fmla="*/ 0 h 71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71" w="73">
                  <a:moveTo>
                    <a:pt x="38" y="0"/>
                  </a:moveTo>
                  <a:lnTo>
                    <a:pt x="50" y="23"/>
                  </a:lnTo>
                  <a:lnTo>
                    <a:pt x="73" y="26"/>
                  </a:lnTo>
                  <a:lnTo>
                    <a:pt x="56" y="44"/>
                  </a:lnTo>
                  <a:lnTo>
                    <a:pt x="62" y="71"/>
                  </a:lnTo>
                  <a:lnTo>
                    <a:pt x="38" y="59"/>
                  </a:lnTo>
                  <a:lnTo>
                    <a:pt x="14" y="71"/>
                  </a:lnTo>
                  <a:lnTo>
                    <a:pt x="20" y="44"/>
                  </a:lnTo>
                  <a:lnTo>
                    <a:pt x="0" y="26"/>
                  </a:lnTo>
                  <a:lnTo>
                    <a:pt x="26" y="23"/>
                  </a:lnTo>
                  <a:lnTo>
                    <a:pt x="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7" name="Freeform 28"/>
            <p:cNvSpPr/>
            <p:nvPr/>
          </p:nvSpPr>
          <p:spPr bwMode="auto">
            <a:xfrm>
              <a:off x="2699" y="1315"/>
              <a:ext cx="73" cy="71"/>
            </a:xfrm>
            <a:custGeom>
              <a:gdLst>
                <a:gd fmla="*/ 38 w 73" name="T0"/>
                <a:gd fmla="*/ 71 h 71" name="T1"/>
                <a:gd fmla="*/ 26 w 73" name="T2"/>
                <a:gd fmla="*/ 47 h 71" name="T3"/>
                <a:gd fmla="*/ 0 w 73" name="T4"/>
                <a:gd fmla="*/ 44 h 71" name="T5"/>
                <a:gd fmla="*/ 20 w 73" name="T6"/>
                <a:gd fmla="*/ 26 h 71" name="T7"/>
                <a:gd fmla="*/ 14 w 73" name="T8"/>
                <a:gd fmla="*/ 0 h 71" name="T9"/>
                <a:gd fmla="*/ 38 w 73" name="T10"/>
                <a:gd fmla="*/ 12 h 71" name="T11"/>
                <a:gd fmla="*/ 62 w 73" name="T12"/>
                <a:gd fmla="*/ 0 h 71" name="T13"/>
                <a:gd fmla="*/ 56 w 73" name="T14"/>
                <a:gd fmla="*/ 26 h 71" name="T15"/>
                <a:gd fmla="*/ 73 w 73" name="T16"/>
                <a:gd fmla="*/ 44 h 71" name="T17"/>
                <a:gd fmla="*/ 50 w 73" name="T18"/>
                <a:gd fmla="*/ 47 h 71" name="T19"/>
                <a:gd fmla="*/ 38 w 73" name="T20"/>
                <a:gd fmla="*/ 71 h 71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71" w="73">
                  <a:moveTo>
                    <a:pt x="38" y="71"/>
                  </a:moveTo>
                  <a:lnTo>
                    <a:pt x="26" y="47"/>
                  </a:lnTo>
                  <a:lnTo>
                    <a:pt x="0" y="44"/>
                  </a:lnTo>
                  <a:lnTo>
                    <a:pt x="20" y="26"/>
                  </a:lnTo>
                  <a:lnTo>
                    <a:pt x="14" y="0"/>
                  </a:lnTo>
                  <a:lnTo>
                    <a:pt x="38" y="12"/>
                  </a:lnTo>
                  <a:lnTo>
                    <a:pt x="62" y="0"/>
                  </a:lnTo>
                  <a:lnTo>
                    <a:pt x="56" y="26"/>
                  </a:lnTo>
                  <a:lnTo>
                    <a:pt x="73" y="44"/>
                  </a:lnTo>
                  <a:lnTo>
                    <a:pt x="50" y="47"/>
                  </a:lnTo>
                  <a:lnTo>
                    <a:pt x="38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3854433" y="2798400"/>
            <a:ext cx="4494460" cy="1032348"/>
            <a:chOff x="3854433" y="2798400"/>
            <a:chExt cx="4494460" cy="1032348"/>
          </a:xfrm>
        </p:grpSpPr>
        <p:grpSp>
          <p:nvGrpSpPr>
            <p:cNvPr id="119" name="组合 118"/>
            <p:cNvGrpSpPr/>
            <p:nvPr/>
          </p:nvGrpSpPr>
          <p:grpSpPr>
            <a:xfrm rot="10800000">
              <a:off x="3854433" y="2864725"/>
              <a:ext cx="4494460" cy="966023"/>
              <a:chOff x="3854433" y="2845163"/>
              <a:chExt cx="4494460" cy="966023"/>
            </a:xfrm>
          </p:grpSpPr>
          <p:sp>
            <p:nvSpPr>
              <p:cNvPr id="121" name="Freeform 8"/>
              <p:cNvSpPr/>
              <p:nvPr/>
            </p:nvSpPr>
            <p:spPr bwMode="auto">
              <a:xfrm rot="10800000">
                <a:off x="3854433" y="2845163"/>
                <a:ext cx="1749972" cy="738983"/>
              </a:xfrm>
              <a:custGeom>
                <a:gdLst>
                  <a:gd fmla="*/ 0 w 3642" name="T0"/>
                  <a:gd fmla="*/ 0 h 1175" name="T1"/>
                  <a:gd fmla="*/ 2147483646 w 3642" name="T2"/>
                  <a:gd fmla="*/ 0 h 1175" name="T3"/>
                  <a:gd fmla="*/ 2147483646 w 3642" name="T4"/>
                  <a:gd fmla="*/ 2147483646 h 1175" name="T5"/>
                  <a:gd fmla="*/ 2147483646 w 3642" name="T6"/>
                  <a:gd fmla="*/ 2147483646 h 1175" name="T7"/>
                  <a:gd fmla="*/ 0 w 3642" name="T8"/>
                  <a:gd fmla="*/ 2147483646 h 1175" name="T9"/>
                  <a:gd fmla="*/ 0 w 3642" name="T10"/>
                  <a:gd fmla="*/ 0 h 1175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b" l="0" r="r" t="0"/>
                <a:pathLst>
                  <a:path h="1175" w="3642">
                    <a:moveTo>
                      <a:pt x="0" y="0"/>
                    </a:moveTo>
                    <a:lnTo>
                      <a:pt x="3642" y="0"/>
                    </a:lnTo>
                    <a:lnTo>
                      <a:pt x="2751" y="560"/>
                    </a:lnTo>
                    <a:lnTo>
                      <a:pt x="3642" y="1175"/>
                    </a:lnTo>
                    <a:lnTo>
                      <a:pt x="0" y="11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D333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122" name="Freeform 9"/>
              <p:cNvSpPr/>
              <p:nvPr/>
            </p:nvSpPr>
            <p:spPr bwMode="auto">
              <a:xfrm rot="10800000">
                <a:off x="6598921" y="2845163"/>
                <a:ext cx="1749972" cy="738983"/>
              </a:xfrm>
              <a:custGeom>
                <a:gdLst>
                  <a:gd fmla="*/ 2147483646 w 3642" name="T0"/>
                  <a:gd fmla="*/ 0 h 1175" name="T1"/>
                  <a:gd fmla="*/ 0 w 3642" name="T2"/>
                  <a:gd fmla="*/ 0 h 1175" name="T3"/>
                  <a:gd fmla="*/ 2147483646 w 3642" name="T4"/>
                  <a:gd fmla="*/ 2147483646 h 1175" name="T5"/>
                  <a:gd fmla="*/ 0 w 3642" name="T6"/>
                  <a:gd fmla="*/ 2147483646 h 1175" name="T7"/>
                  <a:gd fmla="*/ 2147483646 w 3642" name="T8"/>
                  <a:gd fmla="*/ 2147483646 h 1175" name="T9"/>
                  <a:gd fmla="*/ 2147483646 w 3642" name="T10"/>
                  <a:gd fmla="*/ 0 h 1175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b" l="0" r="r" t="0"/>
                <a:pathLst>
                  <a:path h="1175" w="3642">
                    <a:moveTo>
                      <a:pt x="3642" y="0"/>
                    </a:moveTo>
                    <a:lnTo>
                      <a:pt x="0" y="0"/>
                    </a:lnTo>
                    <a:lnTo>
                      <a:pt x="891" y="560"/>
                    </a:lnTo>
                    <a:lnTo>
                      <a:pt x="0" y="1175"/>
                    </a:lnTo>
                    <a:lnTo>
                      <a:pt x="3642" y="1175"/>
                    </a:lnTo>
                    <a:lnTo>
                      <a:pt x="3642" y="0"/>
                    </a:lnTo>
                    <a:close/>
                  </a:path>
                </a:pathLst>
              </a:custGeom>
              <a:solidFill>
                <a:srgbClr val="3D333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123" name="Freeform 10"/>
              <p:cNvSpPr/>
              <p:nvPr/>
            </p:nvSpPr>
            <p:spPr bwMode="auto">
              <a:xfrm rot="10800000">
                <a:off x="4717407" y="2845163"/>
                <a:ext cx="891803" cy="966023"/>
              </a:xfrm>
              <a:custGeom>
                <a:gdLst>
                  <a:gd fmla="*/ 0 w 1856" name="T0"/>
                  <a:gd fmla="*/ 2147483646 h 1536" name="T1"/>
                  <a:gd fmla="*/ 2147483646 w 1856" name="T2"/>
                  <a:gd fmla="*/ 0 h 1536" name="T3"/>
                  <a:gd fmla="*/ 2147483646 w 1856" name="T4"/>
                  <a:gd fmla="*/ 2147483646 h 1536" name="T5"/>
                  <a:gd fmla="*/ 0 w 1856" name="T6"/>
                  <a:gd fmla="*/ 2147483646 h 1536" name="T7"/>
                  <a:gd fmla="*/ 0 w 1856" name="T8"/>
                  <a:gd fmla="*/ 2147483646 h 1536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1536" w="1855">
                    <a:moveTo>
                      <a:pt x="0" y="361"/>
                    </a:moveTo>
                    <a:lnTo>
                      <a:pt x="1856" y="0"/>
                    </a:lnTo>
                    <a:lnTo>
                      <a:pt x="1856" y="1175"/>
                    </a:lnTo>
                    <a:lnTo>
                      <a:pt x="0" y="1536"/>
                    </a:lnTo>
                    <a:lnTo>
                      <a:pt x="0" y="361"/>
                    </a:lnTo>
                    <a:close/>
                  </a:path>
                </a:pathLst>
              </a:custGeom>
              <a:solidFill>
                <a:srgbClr val="15111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124" name="Freeform 11"/>
              <p:cNvSpPr/>
              <p:nvPr/>
            </p:nvSpPr>
            <p:spPr bwMode="auto">
              <a:xfrm rot="10800000">
                <a:off x="6590829" y="2845163"/>
                <a:ext cx="891803" cy="966023"/>
              </a:xfrm>
              <a:custGeom>
                <a:gdLst>
                  <a:gd fmla="*/ 2147483646 w 1856" name="T0"/>
                  <a:gd fmla="*/ 2147483646 h 1536" name="T1"/>
                  <a:gd fmla="*/ 0 w 1856" name="T2"/>
                  <a:gd fmla="*/ 0 h 1536" name="T3"/>
                  <a:gd fmla="*/ 0 w 1856" name="T4"/>
                  <a:gd fmla="*/ 2147483646 h 1536" name="T5"/>
                  <a:gd fmla="*/ 2147483646 w 1856" name="T6"/>
                  <a:gd fmla="*/ 2147483646 h 1536" name="T7"/>
                  <a:gd fmla="*/ 2147483646 w 1856" name="T8"/>
                  <a:gd fmla="*/ 2147483646 h 1536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1536" w="1855">
                    <a:moveTo>
                      <a:pt x="1856" y="361"/>
                    </a:moveTo>
                    <a:lnTo>
                      <a:pt x="0" y="0"/>
                    </a:lnTo>
                    <a:lnTo>
                      <a:pt x="0" y="1175"/>
                    </a:lnTo>
                    <a:lnTo>
                      <a:pt x="1856" y="1536"/>
                    </a:lnTo>
                    <a:lnTo>
                      <a:pt x="1856" y="361"/>
                    </a:lnTo>
                    <a:close/>
                  </a:path>
                </a:pathLst>
              </a:custGeom>
              <a:solidFill>
                <a:srgbClr val="15111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125" name="Rectangle 12"/>
              <p:cNvSpPr>
                <a:spLocks noChangeArrowheads="1"/>
              </p:cNvSpPr>
              <p:nvPr/>
            </p:nvSpPr>
            <p:spPr bwMode="auto">
              <a:xfrm rot="10800000">
                <a:off x="4717334" y="3071320"/>
                <a:ext cx="2771087" cy="738983"/>
              </a:xfrm>
              <a:prstGeom prst="rect">
                <a:avLst/>
              </a:prstGeom>
              <a:solidFill>
                <a:srgbClr val="715C6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altLang="en-US" lang="zh-CN" sz="1800"/>
              </a:p>
            </p:txBody>
          </p:sp>
        </p:grpSp>
        <p:sp>
          <p:nvSpPr>
            <p:cNvPr id="120" name="文本框 119"/>
            <p:cNvSpPr txBox="1"/>
            <p:nvPr/>
          </p:nvSpPr>
          <p:spPr>
            <a:xfrm>
              <a:off x="4783487" y="2798400"/>
              <a:ext cx="2621280" cy="8229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4800">
                  <a:solidFill>
                    <a:schemeClr val="bg1"/>
                  </a:solidFill>
                  <a:latin charset="-122" panose="02010609000101010101" pitchFamily="49" typeface="汉仪菱心体简"/>
                  <a:ea charset="-122" panose="02010609000101010101" pitchFamily="49" typeface="汉仪菱心体简"/>
                </a:rPr>
                <a:t>设计技能</a:t>
              </a:r>
            </a:p>
          </p:txBody>
        </p:sp>
      </p:grpSp>
      <p:pic>
        <p:nvPicPr>
          <p:cNvPr id="129" name="图片 1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572000" y="1716315"/>
            <a:ext cx="3048000" cy="3048000"/>
          </a:xfrm>
          <a:custGeom>
            <a:gdLst>
              <a:gd fmla="*/ 1524000 w 3048000" name="connsiteX0"/>
              <a:gd fmla="*/ 0 h 3048000" name="connsiteY0"/>
              <a:gd fmla="*/ 3048000 w 3048000" name="connsiteX1"/>
              <a:gd fmla="*/ 1524000 h 3048000" name="connsiteY1"/>
              <a:gd fmla="*/ 1524000 w 3048000" name="connsiteX2"/>
              <a:gd fmla="*/ 3048000 h 3048000" name="connsiteY2"/>
              <a:gd fmla="*/ 0 w 3048000" name="connsiteX3"/>
              <a:gd fmla="*/ 1524000 h 3048000" name="connsiteY3"/>
              <a:gd fmla="*/ 1524000 w 3048000" name="connsiteX4"/>
              <a:gd fmla="*/ 0 h 3048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048000" w="3048000">
                <a:moveTo>
                  <a:pt x="1524000" y="0"/>
                </a:moveTo>
                <a:cubicBezTo>
                  <a:pt x="2365682" y="0"/>
                  <a:pt x="3048000" y="682318"/>
                  <a:pt x="3048000" y="1524000"/>
                </a:cubicBezTo>
                <a:cubicBezTo>
                  <a:pt x="3048000" y="2365682"/>
                  <a:pt x="2365682" y="3048000"/>
                  <a:pt x="1524000" y="3048000"/>
                </a:cubicBezTo>
                <a:cubicBezTo>
                  <a:pt x="682318" y="3048000"/>
                  <a:pt x="0" y="2365682"/>
                  <a:pt x="0" y="1524000"/>
                </a:cubicBezTo>
                <a:cubicBezTo>
                  <a:pt x="0" y="682318"/>
                  <a:pt x="682318" y="0"/>
                  <a:pt x="1524000" y="0"/>
                </a:cubicBezTo>
                <a:close/>
              </a:path>
            </a:pathLst>
          </a:custGeom>
          <a:ln w="38100">
            <a:solidFill>
              <a:schemeClr val="bg1"/>
            </a:solidFill>
          </a:ln>
        </p:spPr>
      </p:pic>
      <p:sp>
        <p:nvSpPr>
          <p:cNvPr id="130" name="文本框 129"/>
          <p:cNvSpPr txBox="1"/>
          <p:nvPr/>
        </p:nvSpPr>
        <p:spPr>
          <a:xfrm rot="21077220">
            <a:off x="5074278" y="2310891"/>
            <a:ext cx="2021205" cy="1844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11500">
                <a:ln w="44450">
                  <a:solidFill>
                    <a:schemeClr val="bg1"/>
                  </a:solidFill>
                </a:ln>
                <a:solidFill>
                  <a:srgbClr val="2F6F8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PS</a:t>
            </a:r>
          </a:p>
        </p:txBody>
      </p:sp>
      <p:cxnSp>
        <p:nvCxnSpPr>
          <p:cNvPr id="131" name="直接连接符 130"/>
          <p:cNvCxnSpPr/>
          <p:nvPr/>
        </p:nvCxnSpPr>
        <p:spPr>
          <a:xfrm flipH="1" flipV="1">
            <a:off x="4746609" y="2508856"/>
            <a:ext cx="473283" cy="28029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接连接符 131"/>
          <p:cNvCxnSpPr>
            <a:endCxn id="129" idx="3"/>
          </p:cNvCxnSpPr>
          <p:nvPr/>
        </p:nvCxnSpPr>
        <p:spPr>
          <a:xfrm flipH="1">
            <a:off x="4572000" y="2783990"/>
            <a:ext cx="647893" cy="4563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接连接符 132"/>
          <p:cNvCxnSpPr>
            <a:endCxn id="129" idx="3"/>
          </p:cNvCxnSpPr>
          <p:nvPr/>
        </p:nvCxnSpPr>
        <p:spPr>
          <a:xfrm flipH="1" flipV="1">
            <a:off x="4572000" y="3240315"/>
            <a:ext cx="731966" cy="17836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接连接符 133"/>
          <p:cNvCxnSpPr/>
          <p:nvPr/>
        </p:nvCxnSpPr>
        <p:spPr>
          <a:xfrm flipH="1" flipV="1">
            <a:off x="4617267" y="3638330"/>
            <a:ext cx="731966" cy="17836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/>
          <p:cNvCxnSpPr/>
          <p:nvPr/>
        </p:nvCxnSpPr>
        <p:spPr>
          <a:xfrm flipH="1" flipV="1">
            <a:off x="5628162" y="3816694"/>
            <a:ext cx="1593414" cy="46122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接连接符 135"/>
          <p:cNvCxnSpPr/>
          <p:nvPr/>
        </p:nvCxnSpPr>
        <p:spPr>
          <a:xfrm flipH="1">
            <a:off x="4983250" y="3856826"/>
            <a:ext cx="416519" cy="42109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136"/>
          <p:cNvCxnSpPr/>
          <p:nvPr/>
        </p:nvCxnSpPr>
        <p:spPr>
          <a:xfrm>
            <a:off x="5392512" y="3856826"/>
            <a:ext cx="35564" cy="75800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连接符 137"/>
          <p:cNvCxnSpPr>
            <a:endCxn id="129" idx="2"/>
          </p:cNvCxnSpPr>
          <p:nvPr/>
        </p:nvCxnSpPr>
        <p:spPr>
          <a:xfrm>
            <a:off x="5392248" y="3880068"/>
            <a:ext cx="703752" cy="88424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接连接符 138"/>
          <p:cNvCxnSpPr>
            <a:endCxn id="129" idx="2"/>
          </p:cNvCxnSpPr>
          <p:nvPr/>
        </p:nvCxnSpPr>
        <p:spPr>
          <a:xfrm>
            <a:off x="5947518" y="3918035"/>
            <a:ext cx="148482" cy="84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接连接符 139"/>
          <p:cNvCxnSpPr/>
          <p:nvPr/>
        </p:nvCxnSpPr>
        <p:spPr>
          <a:xfrm flipH="1">
            <a:off x="6295660" y="3638330"/>
            <a:ext cx="1279072" cy="3689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接连接符 140"/>
          <p:cNvCxnSpPr/>
          <p:nvPr/>
        </p:nvCxnSpPr>
        <p:spPr>
          <a:xfrm>
            <a:off x="6277108" y="3690252"/>
            <a:ext cx="18553" cy="31702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接连接符 141"/>
          <p:cNvCxnSpPr/>
          <p:nvPr/>
        </p:nvCxnSpPr>
        <p:spPr>
          <a:xfrm>
            <a:off x="6934092" y="3499666"/>
            <a:ext cx="18553" cy="31702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接连接符 142"/>
          <p:cNvCxnSpPr/>
          <p:nvPr/>
        </p:nvCxnSpPr>
        <p:spPr>
          <a:xfrm flipH="1" flipV="1">
            <a:off x="6929236" y="3517047"/>
            <a:ext cx="645496" cy="1212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接连接符 143"/>
          <p:cNvCxnSpPr>
            <a:stCxn id="129" idx="1"/>
          </p:cNvCxnSpPr>
          <p:nvPr/>
        </p:nvCxnSpPr>
        <p:spPr>
          <a:xfrm flipH="1">
            <a:off x="6934093" y="3240315"/>
            <a:ext cx="685907" cy="26804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接连接符 144"/>
          <p:cNvCxnSpPr>
            <a:stCxn id="129" idx="1"/>
          </p:cNvCxnSpPr>
          <p:nvPr/>
        </p:nvCxnSpPr>
        <p:spPr>
          <a:xfrm flipH="1" flipV="1">
            <a:off x="6825963" y="3101323"/>
            <a:ext cx="794037" cy="1389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接连接符 145"/>
          <p:cNvCxnSpPr/>
          <p:nvPr/>
        </p:nvCxnSpPr>
        <p:spPr>
          <a:xfrm flipH="1">
            <a:off x="6848714" y="2666704"/>
            <a:ext cx="671255" cy="43435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接连接符 146"/>
          <p:cNvCxnSpPr/>
          <p:nvPr/>
        </p:nvCxnSpPr>
        <p:spPr>
          <a:xfrm flipH="1">
            <a:off x="6848716" y="2297754"/>
            <a:ext cx="450822" cy="80177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接连接符 147"/>
          <p:cNvCxnSpPr/>
          <p:nvPr/>
        </p:nvCxnSpPr>
        <p:spPr>
          <a:xfrm flipH="1">
            <a:off x="6791232" y="2296231"/>
            <a:ext cx="508306" cy="2678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连接符 148"/>
          <p:cNvCxnSpPr/>
          <p:nvPr/>
        </p:nvCxnSpPr>
        <p:spPr>
          <a:xfrm flipH="1">
            <a:off x="6809424" y="2067043"/>
            <a:ext cx="275840" cy="50798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接连接符 149"/>
          <p:cNvCxnSpPr/>
          <p:nvPr/>
        </p:nvCxnSpPr>
        <p:spPr>
          <a:xfrm>
            <a:off x="6568734" y="1774553"/>
            <a:ext cx="226175" cy="80047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接连接符 150"/>
          <p:cNvCxnSpPr/>
          <p:nvPr/>
        </p:nvCxnSpPr>
        <p:spPr>
          <a:xfrm flipH="1" flipV="1">
            <a:off x="5127001" y="2042707"/>
            <a:ext cx="96461" cy="75139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接连接符 151"/>
          <p:cNvCxnSpPr/>
          <p:nvPr/>
        </p:nvCxnSpPr>
        <p:spPr>
          <a:xfrm flipV="1">
            <a:off x="5234372" y="1737293"/>
            <a:ext cx="480763" cy="10345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接连接符 152"/>
          <p:cNvCxnSpPr/>
          <p:nvPr/>
        </p:nvCxnSpPr>
        <p:spPr>
          <a:xfrm flipH="1" flipV="1">
            <a:off x="5714529" y="1760039"/>
            <a:ext cx="86124" cy="9386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接连接符 153"/>
          <p:cNvCxnSpPr>
            <a:endCxn id="129" idx="0"/>
          </p:cNvCxnSpPr>
          <p:nvPr/>
        </p:nvCxnSpPr>
        <p:spPr>
          <a:xfrm flipV="1">
            <a:off x="5799037" y="1716315"/>
            <a:ext cx="296963" cy="98232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接连接符 154"/>
          <p:cNvCxnSpPr/>
          <p:nvPr/>
        </p:nvCxnSpPr>
        <p:spPr>
          <a:xfrm flipV="1">
            <a:off x="6317212" y="1775999"/>
            <a:ext cx="259433" cy="83108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接连接符 155"/>
          <p:cNvCxnSpPr>
            <a:endCxn id="129" idx="0"/>
          </p:cNvCxnSpPr>
          <p:nvPr/>
        </p:nvCxnSpPr>
        <p:spPr>
          <a:xfrm flipH="1" flipV="1">
            <a:off x="6096000" y="1716315"/>
            <a:ext cx="217089" cy="8907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接连接符 156"/>
          <p:cNvCxnSpPr/>
          <p:nvPr/>
        </p:nvCxnSpPr>
        <p:spPr>
          <a:xfrm flipH="1">
            <a:off x="5785345" y="2621599"/>
            <a:ext cx="527745" cy="9155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接连接符 157"/>
          <p:cNvCxnSpPr/>
          <p:nvPr/>
        </p:nvCxnSpPr>
        <p:spPr>
          <a:xfrm flipH="1">
            <a:off x="5608543" y="3707633"/>
            <a:ext cx="662962" cy="11426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接连接符 158"/>
          <p:cNvCxnSpPr>
            <a:endCxn id="129" idx="2"/>
          </p:cNvCxnSpPr>
          <p:nvPr/>
        </p:nvCxnSpPr>
        <p:spPr>
          <a:xfrm flipH="1">
            <a:off x="6096000" y="4101101"/>
            <a:ext cx="492076" cy="66321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[动画大师]_Rectangle 125"/>
          <p:cNvSpPr/>
          <p:nvPr/>
        </p:nvSpPr>
        <p:spPr>
          <a:xfrm>
            <a:off x="-29855" y="-1707"/>
            <a:ext cx="12218484" cy="6872898"/>
          </a:xfrm>
          <a:prstGeom prst="rect">
            <a:avLst/>
          </a:prstGeom>
          <a:solidFill>
            <a:srgbClr val="FBB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0" name="等腰三角形 189"/>
          <p:cNvSpPr/>
          <p:nvPr/>
        </p:nvSpPr>
        <p:spPr>
          <a:xfrm rot="18974236">
            <a:off x="2635114" y="-2285026"/>
            <a:ext cx="7379619" cy="7073770"/>
          </a:xfrm>
          <a:prstGeom prst="triangle">
            <a:avLst>
              <a:gd fmla="val 0" name="adj"/>
            </a:avLst>
          </a:prstGeom>
          <a:solidFill>
            <a:schemeClr val="accent2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1" name="等腰三角形 190"/>
          <p:cNvSpPr/>
          <p:nvPr/>
        </p:nvSpPr>
        <p:spPr>
          <a:xfrm rot="18103756">
            <a:off x="6155473" y="3866816"/>
            <a:ext cx="927801" cy="1315723"/>
          </a:xfrm>
          <a:prstGeom prst="triangle">
            <a:avLst>
              <a:gd fmla="val 71901" name="adj"/>
            </a:avLst>
          </a:prstGeom>
          <a:solidFill>
            <a:srgbClr val="872E0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2" name="等腰三角形 191"/>
          <p:cNvSpPr/>
          <p:nvPr/>
        </p:nvSpPr>
        <p:spPr>
          <a:xfrm rot="18103756">
            <a:off x="6722586" y="3422800"/>
            <a:ext cx="927801" cy="1315723"/>
          </a:xfrm>
          <a:prstGeom prst="triangle">
            <a:avLst>
              <a:gd fmla="val 71901" name="adj"/>
            </a:avLst>
          </a:prstGeom>
          <a:solidFill>
            <a:srgbClr val="96064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3" name="等腰三角形 192"/>
          <p:cNvSpPr/>
          <p:nvPr/>
        </p:nvSpPr>
        <p:spPr>
          <a:xfrm rot="18103756">
            <a:off x="3347833" y="1697527"/>
            <a:ext cx="1447357" cy="1315723"/>
          </a:xfrm>
          <a:prstGeom prst="triangle">
            <a:avLst>
              <a:gd fmla="val 71901" name="adj"/>
            </a:avLst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4" name="等腰三角形 193"/>
          <p:cNvSpPr/>
          <p:nvPr/>
        </p:nvSpPr>
        <p:spPr>
          <a:xfrm rot="13492325">
            <a:off x="3126839" y="2541315"/>
            <a:ext cx="1561235" cy="1315723"/>
          </a:xfrm>
          <a:prstGeom prst="triangle">
            <a:avLst>
              <a:gd fmla="val 71901" name="adj"/>
            </a:avLst>
          </a:prstGeom>
          <a:solidFill>
            <a:srgbClr val="96064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5" name="等腰三角形 194"/>
          <p:cNvSpPr/>
          <p:nvPr/>
        </p:nvSpPr>
        <p:spPr>
          <a:xfrm rot="18103756">
            <a:off x="4136799" y="3370486"/>
            <a:ext cx="927801" cy="1315723"/>
          </a:xfrm>
          <a:prstGeom prst="triangle">
            <a:avLst>
              <a:gd fmla="val 71901" name="adj"/>
            </a:avLst>
          </a:prstGeom>
          <a:solidFill>
            <a:srgbClr val="872E0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6" name="等腰三角形 195"/>
          <p:cNvSpPr/>
          <p:nvPr/>
        </p:nvSpPr>
        <p:spPr>
          <a:xfrm rot="18103756">
            <a:off x="3422722" y="2887296"/>
            <a:ext cx="927801" cy="1315723"/>
          </a:xfrm>
          <a:prstGeom prst="triangle">
            <a:avLst>
              <a:gd fmla="val 71901" name="adj"/>
            </a:avLst>
          </a:prstGeom>
          <a:solidFill>
            <a:srgbClr val="AE005B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7" name="等腰三角形 196"/>
          <p:cNvSpPr/>
          <p:nvPr/>
        </p:nvSpPr>
        <p:spPr>
          <a:xfrm>
            <a:off x="7559547" y="3448525"/>
            <a:ext cx="674679" cy="492199"/>
          </a:xfrm>
          <a:prstGeom prst="triangle">
            <a:avLst>
              <a:gd fmla="val 0" name="adj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8" name="等腰三角形 197"/>
          <p:cNvSpPr/>
          <p:nvPr/>
        </p:nvSpPr>
        <p:spPr>
          <a:xfrm rot="8208470">
            <a:off x="7384605" y="3389371"/>
            <a:ext cx="1481723" cy="1205532"/>
          </a:xfrm>
          <a:prstGeom prst="triangle">
            <a:avLst>
              <a:gd fmla="val 0" name="adj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9" name="等腰三角形 198"/>
          <p:cNvSpPr/>
          <p:nvPr/>
        </p:nvSpPr>
        <p:spPr>
          <a:xfrm rot="18103756">
            <a:off x="7306061" y="2717628"/>
            <a:ext cx="927801" cy="963097"/>
          </a:xfrm>
          <a:prstGeom prst="triangle">
            <a:avLst>
              <a:gd fmla="val 71901" name="adj"/>
            </a:avLst>
          </a:prstGeom>
          <a:solidFill>
            <a:srgbClr val="AE005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0" name="等腰三角形 199"/>
          <p:cNvSpPr/>
          <p:nvPr/>
        </p:nvSpPr>
        <p:spPr>
          <a:xfrm rot="18103756">
            <a:off x="8054247" y="2387740"/>
            <a:ext cx="927801" cy="1315723"/>
          </a:xfrm>
          <a:prstGeom prst="triangle">
            <a:avLst>
              <a:gd fmla="val 71901" name="adj"/>
            </a:avLst>
          </a:prstGeom>
          <a:solidFill>
            <a:srgbClr val="872E0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1" name="等腰三角形 200"/>
          <p:cNvSpPr/>
          <p:nvPr/>
        </p:nvSpPr>
        <p:spPr>
          <a:xfrm rot="920241">
            <a:off x="3688281" y="2346710"/>
            <a:ext cx="1236614" cy="1315723"/>
          </a:xfrm>
          <a:prstGeom prst="triangle">
            <a:avLst>
              <a:gd fmla="val 71189" name="adj"/>
            </a:avLst>
          </a:prstGeom>
          <a:solidFill>
            <a:srgbClr val="872E02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2" name="等腰三角形 201"/>
          <p:cNvSpPr/>
          <p:nvPr/>
        </p:nvSpPr>
        <p:spPr>
          <a:xfrm rot="16006472">
            <a:off x="6953787" y="2044322"/>
            <a:ext cx="1561235" cy="1315723"/>
          </a:xfrm>
          <a:prstGeom prst="triangle">
            <a:avLst>
              <a:gd fmla="val 71901" name="adj"/>
            </a:avLst>
          </a:prstGeom>
          <a:solidFill>
            <a:srgbClr val="96064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3" name="等腰三角形 202"/>
          <p:cNvSpPr/>
          <p:nvPr/>
        </p:nvSpPr>
        <p:spPr>
          <a:xfrm rot="18103756">
            <a:off x="7952850" y="3068900"/>
            <a:ext cx="787445" cy="756540"/>
          </a:xfrm>
          <a:prstGeom prst="triangle">
            <a:avLst>
              <a:gd fmla="val 0" name="adj"/>
            </a:avLst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4" name="等腰三角形 203"/>
          <p:cNvSpPr/>
          <p:nvPr/>
        </p:nvSpPr>
        <p:spPr>
          <a:xfrm rot="12092950">
            <a:off x="3026284" y="1847744"/>
            <a:ext cx="1561235" cy="1315723"/>
          </a:xfrm>
          <a:prstGeom prst="triangle">
            <a:avLst>
              <a:gd fmla="val 71901" name="adj"/>
            </a:avLst>
          </a:prstGeom>
          <a:solidFill>
            <a:srgbClr val="96064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5" name="等腰三角形 204"/>
          <p:cNvSpPr/>
          <p:nvPr/>
        </p:nvSpPr>
        <p:spPr>
          <a:xfrm rot="4321572">
            <a:off x="5081475" y="3900025"/>
            <a:ext cx="1199221" cy="1315723"/>
          </a:xfrm>
          <a:prstGeom prst="triangle">
            <a:avLst>
              <a:gd fmla="val 71901" name="adj"/>
            </a:avLst>
          </a:prstGeom>
          <a:solidFill>
            <a:srgbClr val="AE005B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6" name="等腰三角形 205"/>
          <p:cNvSpPr/>
          <p:nvPr/>
        </p:nvSpPr>
        <p:spPr>
          <a:xfrm rot="18103756">
            <a:off x="5835016" y="4208545"/>
            <a:ext cx="787445" cy="968149"/>
          </a:xfrm>
          <a:prstGeom prst="triangle">
            <a:avLst>
              <a:gd fmla="val 0" name="adj"/>
            </a:avLst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07" name="图片 20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5883" r="656" t="2273"/>
          <a:stretch>
            <a:fillRect/>
          </a:stretch>
        </p:blipFill>
        <p:spPr>
          <a:xfrm>
            <a:off x="4572000" y="1759115"/>
            <a:ext cx="3048000" cy="3048000"/>
          </a:xfrm>
          <a:custGeom>
            <a:gdLst>
              <a:gd fmla="*/ 1524000 w 3048000" name="connsiteX0"/>
              <a:gd fmla="*/ 0 h 3048000" name="connsiteY0"/>
              <a:gd fmla="*/ 3048000 w 3048000" name="connsiteX1"/>
              <a:gd fmla="*/ 1524000 h 3048000" name="connsiteY1"/>
              <a:gd fmla="*/ 1524000 w 3048000" name="connsiteX2"/>
              <a:gd fmla="*/ 3048000 h 3048000" name="connsiteY2"/>
              <a:gd fmla="*/ 0 w 3048000" name="connsiteX3"/>
              <a:gd fmla="*/ 1524000 h 3048000" name="connsiteY3"/>
              <a:gd fmla="*/ 1524000 w 3048000" name="connsiteX4"/>
              <a:gd fmla="*/ 0 h 3048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048000" w="3048000">
                <a:moveTo>
                  <a:pt x="1524000" y="0"/>
                </a:moveTo>
                <a:cubicBezTo>
                  <a:pt x="2365682" y="0"/>
                  <a:pt x="3048000" y="682318"/>
                  <a:pt x="3048000" y="1524000"/>
                </a:cubicBezTo>
                <a:cubicBezTo>
                  <a:pt x="3048000" y="2365682"/>
                  <a:pt x="2365682" y="3048000"/>
                  <a:pt x="1524000" y="3048000"/>
                </a:cubicBezTo>
                <a:cubicBezTo>
                  <a:pt x="682318" y="3048000"/>
                  <a:pt x="0" y="2365682"/>
                  <a:pt x="0" y="1524000"/>
                </a:cubicBezTo>
                <a:cubicBezTo>
                  <a:pt x="0" y="682318"/>
                  <a:pt x="682318" y="0"/>
                  <a:pt x="1524000" y="0"/>
                </a:cubicBezTo>
                <a:close/>
              </a:path>
            </a:pathLst>
          </a:custGeom>
          <a:ln w="38100">
            <a:solidFill>
              <a:schemeClr val="bg1"/>
            </a:solidFill>
          </a:ln>
        </p:spPr>
      </p:pic>
      <p:sp>
        <p:nvSpPr>
          <p:cNvPr id="208" name="等腰三角形 207"/>
          <p:cNvSpPr/>
          <p:nvPr/>
        </p:nvSpPr>
        <p:spPr>
          <a:xfrm rot="12092950">
            <a:off x="7874641" y="2161152"/>
            <a:ext cx="1561235" cy="1315723"/>
          </a:xfrm>
          <a:prstGeom prst="triangle">
            <a:avLst>
              <a:gd fmla="val 71901" name="adj"/>
            </a:avLst>
          </a:prstGeom>
          <a:solidFill>
            <a:srgbClr val="FBB04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9" name="等腰三角形 208"/>
          <p:cNvSpPr/>
          <p:nvPr/>
        </p:nvSpPr>
        <p:spPr>
          <a:xfrm rot="12092950">
            <a:off x="8684322" y="2061193"/>
            <a:ext cx="1561235" cy="1315723"/>
          </a:xfrm>
          <a:prstGeom prst="triangle">
            <a:avLst>
              <a:gd fmla="val 71901" name="adj"/>
            </a:avLst>
          </a:prstGeom>
          <a:solidFill>
            <a:srgbClr val="7F6B58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0" name="等腰三角形 209"/>
          <p:cNvSpPr/>
          <p:nvPr/>
        </p:nvSpPr>
        <p:spPr>
          <a:xfrm rot="11271832">
            <a:off x="9570904" y="2261111"/>
            <a:ext cx="1561235" cy="1315723"/>
          </a:xfrm>
          <a:prstGeom prst="triangle">
            <a:avLst>
              <a:gd fmla="val 71901" name="adj"/>
            </a:avLst>
          </a:prstGeom>
          <a:solidFill>
            <a:srgbClr val="96064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1" name="等腰三角形 210"/>
          <p:cNvSpPr/>
          <p:nvPr/>
        </p:nvSpPr>
        <p:spPr>
          <a:xfrm rot="11095174">
            <a:off x="9287836" y="2816692"/>
            <a:ext cx="1561235" cy="795281"/>
          </a:xfrm>
          <a:prstGeom prst="triangle">
            <a:avLst>
              <a:gd fmla="val 53855" name="adj"/>
            </a:avLst>
          </a:prstGeom>
          <a:solidFill>
            <a:srgbClr val="7F6B58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2" name="等腰三角形 211"/>
          <p:cNvSpPr/>
          <p:nvPr/>
        </p:nvSpPr>
        <p:spPr>
          <a:xfrm rot="13804036">
            <a:off x="10092665" y="2659019"/>
            <a:ext cx="1561235" cy="1315723"/>
          </a:xfrm>
          <a:prstGeom prst="triangle">
            <a:avLst>
              <a:gd fmla="val 100000" name="adj"/>
            </a:avLst>
          </a:prstGeom>
          <a:solidFill>
            <a:srgbClr val="96064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3" name="等腰三角形 212"/>
          <p:cNvSpPr/>
          <p:nvPr/>
        </p:nvSpPr>
        <p:spPr>
          <a:xfrm rot="15191436">
            <a:off x="7851578" y="1524740"/>
            <a:ext cx="1561235" cy="1315723"/>
          </a:xfrm>
          <a:prstGeom prst="triangle">
            <a:avLst>
              <a:gd fmla="val 71901" name="adj"/>
            </a:avLst>
          </a:prstGeom>
          <a:solidFill>
            <a:srgbClr val="96064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4" name="等腰三角形 213"/>
          <p:cNvSpPr/>
          <p:nvPr/>
        </p:nvSpPr>
        <p:spPr>
          <a:xfrm rot="13067285">
            <a:off x="2677330" y="1561692"/>
            <a:ext cx="1561235" cy="1315723"/>
          </a:xfrm>
          <a:prstGeom prst="triangle">
            <a:avLst>
              <a:gd fmla="val 71901" name="adj"/>
            </a:avLst>
          </a:prstGeom>
          <a:solidFill>
            <a:srgbClr val="7F6B58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5" name="等腰三角形 214"/>
          <p:cNvSpPr/>
          <p:nvPr/>
        </p:nvSpPr>
        <p:spPr>
          <a:xfrm rot="14688042">
            <a:off x="1968576" y="1948972"/>
            <a:ext cx="1561235" cy="1315723"/>
          </a:xfrm>
          <a:prstGeom prst="triangle">
            <a:avLst>
              <a:gd fmla="val 71901" name="adj"/>
            </a:avLst>
          </a:prstGeom>
          <a:solidFill>
            <a:srgbClr val="FBB04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6" name="等腰三角形 215"/>
          <p:cNvSpPr/>
          <p:nvPr/>
        </p:nvSpPr>
        <p:spPr>
          <a:xfrm rot="14688042">
            <a:off x="7598741" y="2021467"/>
            <a:ext cx="1561235" cy="1315723"/>
          </a:xfrm>
          <a:prstGeom prst="triangle">
            <a:avLst>
              <a:gd fmla="val 71901" name="adj"/>
            </a:avLst>
          </a:prstGeom>
          <a:solidFill>
            <a:srgbClr val="7F6B58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7" name="等腰三角形 216"/>
          <p:cNvSpPr/>
          <p:nvPr/>
        </p:nvSpPr>
        <p:spPr>
          <a:xfrm rot="14688042">
            <a:off x="2257934" y="2225346"/>
            <a:ext cx="1561235" cy="1315723"/>
          </a:xfrm>
          <a:prstGeom prst="triangle">
            <a:avLst>
              <a:gd fmla="val 100000" name="adj"/>
            </a:avLst>
          </a:prstGeom>
          <a:solidFill>
            <a:srgbClr val="96064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8" name="等腰三角形 217"/>
          <p:cNvSpPr/>
          <p:nvPr/>
        </p:nvSpPr>
        <p:spPr>
          <a:xfrm rot="12303898">
            <a:off x="1691997" y="2505645"/>
            <a:ext cx="1561235" cy="1315723"/>
          </a:xfrm>
          <a:prstGeom prst="triangle">
            <a:avLst>
              <a:gd fmla="val 100000" name="adj"/>
            </a:avLst>
          </a:prstGeom>
          <a:solidFill>
            <a:srgbClr val="7F6B58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9" name="等腰三角形 218"/>
          <p:cNvSpPr/>
          <p:nvPr/>
        </p:nvSpPr>
        <p:spPr>
          <a:xfrm rot="13645632">
            <a:off x="1205688" y="2517647"/>
            <a:ext cx="1389584" cy="1596204"/>
          </a:xfrm>
          <a:prstGeom prst="triangle">
            <a:avLst>
              <a:gd fmla="val 100000" name="adj"/>
            </a:avLst>
          </a:prstGeom>
          <a:solidFill>
            <a:srgbClr val="7F6B58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0" name="文本框 219"/>
          <p:cNvSpPr txBox="1"/>
          <p:nvPr/>
        </p:nvSpPr>
        <p:spPr>
          <a:xfrm>
            <a:off x="5235553" y="2369057"/>
            <a:ext cx="1713230" cy="1844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11500">
                <a:ln w="44450">
                  <a:solidFill>
                    <a:schemeClr val="bg1"/>
                  </a:solidFill>
                </a:ln>
                <a:solidFill>
                  <a:srgbClr val="FBB04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Ai</a:t>
            </a:r>
          </a:p>
        </p:txBody>
      </p:sp>
      <p:sp>
        <p:nvSpPr>
          <p:cNvPr id="221" name="[动画大师]_Rectangle 125"/>
          <p:cNvSpPr/>
          <p:nvPr/>
        </p:nvSpPr>
        <p:spPr>
          <a:xfrm>
            <a:off x="-20887" y="-10668"/>
            <a:ext cx="12218484" cy="6872898"/>
          </a:xfrm>
          <a:prstGeom prst="rect">
            <a:avLst/>
          </a:prstGeom>
          <a:solidFill>
            <a:srgbClr val="CD9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2" name="新月形 221"/>
          <p:cNvSpPr/>
          <p:nvPr/>
        </p:nvSpPr>
        <p:spPr>
          <a:xfrm rot="7725666">
            <a:off x="6565149" y="689073"/>
            <a:ext cx="1226722" cy="2728082"/>
          </a:xfrm>
          <a:prstGeom prst="moon">
            <a:avLst/>
          </a:prstGeom>
          <a:gradFill>
            <a:gsLst>
              <a:gs pos="0">
                <a:srgbClr val="469BC1">
                  <a:alpha val="60000"/>
                </a:srgbClr>
              </a:gs>
              <a:gs pos="74000">
                <a:srgbClr val="D3C792">
                  <a:alpha val="50000"/>
                </a:srgbClr>
              </a:gs>
              <a:gs pos="100000">
                <a:srgbClr val="882414">
                  <a:alpha val="5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3" name="新月形 222"/>
          <p:cNvSpPr/>
          <p:nvPr/>
        </p:nvSpPr>
        <p:spPr>
          <a:xfrm rot="4721377">
            <a:off x="5101983" y="324370"/>
            <a:ext cx="1226722" cy="2728083"/>
          </a:xfrm>
          <a:prstGeom prst="moon">
            <a:avLst/>
          </a:prstGeom>
          <a:gradFill>
            <a:gsLst>
              <a:gs pos="0">
                <a:srgbClr val="469BC1">
                  <a:alpha val="60000"/>
                </a:srgbClr>
              </a:gs>
              <a:gs pos="74000">
                <a:srgbClr val="D3C792">
                  <a:alpha val="50000"/>
                </a:srgbClr>
              </a:gs>
              <a:gs pos="100000">
                <a:srgbClr val="882414">
                  <a:alpha val="5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4" name="新月形 223"/>
          <p:cNvSpPr/>
          <p:nvPr/>
        </p:nvSpPr>
        <p:spPr>
          <a:xfrm rot="1330508">
            <a:off x="3827610" y="1381272"/>
            <a:ext cx="1226722" cy="2728083"/>
          </a:xfrm>
          <a:prstGeom prst="moon">
            <a:avLst/>
          </a:prstGeom>
          <a:gradFill>
            <a:gsLst>
              <a:gs pos="0">
                <a:srgbClr val="469BC1">
                  <a:alpha val="60000"/>
                </a:srgbClr>
              </a:gs>
              <a:gs pos="74000">
                <a:srgbClr val="D3C792">
                  <a:alpha val="50000"/>
                </a:srgbClr>
              </a:gs>
              <a:gs pos="100000">
                <a:srgbClr val="882414">
                  <a:alpha val="5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5" name="新月形 224"/>
          <p:cNvSpPr/>
          <p:nvPr/>
        </p:nvSpPr>
        <p:spPr>
          <a:xfrm rot="19057320">
            <a:off x="4155401" y="3245597"/>
            <a:ext cx="1226722" cy="2728082"/>
          </a:xfrm>
          <a:prstGeom prst="moon">
            <a:avLst/>
          </a:prstGeom>
          <a:gradFill>
            <a:gsLst>
              <a:gs pos="0">
                <a:srgbClr val="469BC1">
                  <a:alpha val="60000"/>
                </a:srgbClr>
              </a:gs>
              <a:gs pos="74000">
                <a:srgbClr val="D3C792">
                  <a:alpha val="50000"/>
                </a:srgbClr>
              </a:gs>
              <a:gs pos="100000">
                <a:srgbClr val="882414">
                  <a:alpha val="5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6" name="新月形 225"/>
          <p:cNvSpPr/>
          <p:nvPr/>
        </p:nvSpPr>
        <p:spPr>
          <a:xfrm rot="15367570">
            <a:off x="5909721" y="3782658"/>
            <a:ext cx="1226722" cy="2728083"/>
          </a:xfrm>
          <a:prstGeom prst="moon">
            <a:avLst/>
          </a:prstGeom>
          <a:gradFill>
            <a:gsLst>
              <a:gs pos="0">
                <a:srgbClr val="469BC1">
                  <a:alpha val="60000"/>
                </a:srgbClr>
              </a:gs>
              <a:gs pos="74000">
                <a:srgbClr val="D3C792">
                  <a:alpha val="50000"/>
                </a:srgbClr>
              </a:gs>
              <a:gs pos="100000">
                <a:srgbClr val="882414">
                  <a:alpha val="5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7" name="新月形 226"/>
          <p:cNvSpPr/>
          <p:nvPr/>
        </p:nvSpPr>
        <p:spPr>
          <a:xfrm rot="10961692">
            <a:off x="7273687" y="2127205"/>
            <a:ext cx="1226722" cy="2728083"/>
          </a:xfrm>
          <a:prstGeom prst="moon">
            <a:avLst/>
          </a:prstGeom>
          <a:gradFill>
            <a:gsLst>
              <a:gs pos="0">
                <a:srgbClr val="469BC1">
                  <a:alpha val="60000"/>
                </a:srgbClr>
              </a:gs>
              <a:gs pos="74000">
                <a:srgbClr val="D3C792">
                  <a:alpha val="50000"/>
                </a:srgbClr>
              </a:gs>
              <a:gs pos="100000">
                <a:srgbClr val="882414">
                  <a:alpha val="5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28" name="图片 2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b="38904" l="4339" r="18099" t="2993"/>
          <a:stretch>
            <a:fillRect/>
          </a:stretch>
        </p:blipFill>
        <p:spPr>
          <a:xfrm rot="2281686">
            <a:off x="4338030" y="1637358"/>
            <a:ext cx="3484243" cy="3561686"/>
          </a:xfrm>
          <a:custGeom>
            <a:gdLst>
              <a:gd fmla="*/ 1813697 w 3627394" name="connsiteX0"/>
              <a:gd fmla="*/ 0 h 3708020" name="connsiteY0"/>
              <a:gd fmla="*/ 3627394 w 3627394" name="connsiteX1"/>
              <a:gd fmla="*/ 1854010 h 3708020" name="connsiteY1"/>
              <a:gd fmla="*/ 1813697 w 3627394" name="connsiteX2"/>
              <a:gd fmla="*/ 3708020 h 3708020" name="connsiteY2"/>
              <a:gd fmla="*/ 0 w 3627394" name="connsiteX3"/>
              <a:gd fmla="*/ 1854010 h 3708020" name="connsiteY3"/>
              <a:gd fmla="*/ 1813697 w 3627394" name="connsiteX4"/>
              <a:gd fmla="*/ 0 h 370802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708020" w="3627394">
                <a:moveTo>
                  <a:pt x="1813697" y="0"/>
                </a:moveTo>
                <a:cubicBezTo>
                  <a:pt x="2815374" y="0"/>
                  <a:pt x="3627394" y="830069"/>
                  <a:pt x="3627394" y="1854010"/>
                </a:cubicBezTo>
                <a:cubicBezTo>
                  <a:pt x="3627394" y="2877951"/>
                  <a:pt x="2815374" y="3708020"/>
                  <a:pt x="1813697" y="3708020"/>
                </a:cubicBezTo>
                <a:cubicBezTo>
                  <a:pt x="812020" y="3708020"/>
                  <a:pt x="0" y="2877951"/>
                  <a:pt x="0" y="1854010"/>
                </a:cubicBezTo>
                <a:cubicBezTo>
                  <a:pt x="0" y="830069"/>
                  <a:pt x="812020" y="0"/>
                  <a:pt x="1813697" y="0"/>
                </a:cubicBezTo>
                <a:close/>
              </a:path>
            </a:pathLst>
          </a:custGeom>
          <a:ln w="38100">
            <a:solidFill>
              <a:schemeClr val="bg1"/>
            </a:solidFill>
          </a:ln>
        </p:spPr>
      </p:pic>
      <p:sp>
        <p:nvSpPr>
          <p:cNvPr id="229" name="新月形 228"/>
          <p:cNvSpPr/>
          <p:nvPr/>
        </p:nvSpPr>
        <p:spPr>
          <a:xfrm rot="2281686">
            <a:off x="4086373" y="991329"/>
            <a:ext cx="1226722" cy="2728082"/>
          </a:xfrm>
          <a:prstGeom prst="moon">
            <a:avLst/>
          </a:prstGeom>
          <a:gradFill>
            <a:gsLst>
              <a:gs pos="0">
                <a:srgbClr val="469BC1">
                  <a:alpha val="60000"/>
                </a:srgbClr>
              </a:gs>
              <a:gs pos="74000">
                <a:srgbClr val="D3C792">
                  <a:alpha val="50000"/>
                </a:srgbClr>
              </a:gs>
              <a:gs pos="100000">
                <a:srgbClr val="882414">
                  <a:alpha val="5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0" name="新月形 229"/>
          <p:cNvSpPr/>
          <p:nvPr/>
        </p:nvSpPr>
        <p:spPr>
          <a:xfrm rot="20877396">
            <a:off x="3740417" y="2459041"/>
            <a:ext cx="1226722" cy="2728083"/>
          </a:xfrm>
          <a:prstGeom prst="moon">
            <a:avLst/>
          </a:prstGeom>
          <a:gradFill>
            <a:gsLst>
              <a:gs pos="0">
                <a:srgbClr val="469BC1">
                  <a:alpha val="60000"/>
                </a:srgbClr>
              </a:gs>
              <a:gs pos="74000">
                <a:srgbClr val="D3C792">
                  <a:alpha val="50000"/>
                </a:srgbClr>
              </a:gs>
              <a:gs pos="100000">
                <a:srgbClr val="882414">
                  <a:alpha val="5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1" name="新月形 230"/>
          <p:cNvSpPr/>
          <p:nvPr/>
        </p:nvSpPr>
        <p:spPr>
          <a:xfrm rot="17486528">
            <a:off x="4813536" y="3719789"/>
            <a:ext cx="1226722" cy="2728083"/>
          </a:xfrm>
          <a:prstGeom prst="moon">
            <a:avLst/>
          </a:prstGeom>
          <a:gradFill>
            <a:gsLst>
              <a:gs pos="0">
                <a:srgbClr val="469BC1">
                  <a:alpha val="60000"/>
                </a:srgbClr>
              </a:gs>
              <a:gs pos="74000">
                <a:srgbClr val="D3C792">
                  <a:alpha val="50000"/>
                </a:srgbClr>
              </a:gs>
              <a:gs pos="100000">
                <a:srgbClr val="882414">
                  <a:alpha val="5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2" name="新月形 231"/>
          <p:cNvSpPr/>
          <p:nvPr/>
        </p:nvSpPr>
        <p:spPr>
          <a:xfrm rot="13613340">
            <a:off x="6673515" y="3368175"/>
            <a:ext cx="1226722" cy="2728082"/>
          </a:xfrm>
          <a:prstGeom prst="moon">
            <a:avLst/>
          </a:prstGeom>
          <a:gradFill>
            <a:gsLst>
              <a:gs pos="0">
                <a:srgbClr val="469BC1">
                  <a:alpha val="60000"/>
                </a:srgbClr>
              </a:gs>
              <a:gs pos="74000">
                <a:srgbClr val="D3C792">
                  <a:alpha val="50000"/>
                </a:srgbClr>
              </a:gs>
              <a:gs pos="100000">
                <a:srgbClr val="882414">
                  <a:alpha val="5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3" name="新月形 232"/>
          <p:cNvSpPr/>
          <p:nvPr/>
        </p:nvSpPr>
        <p:spPr>
          <a:xfrm rot="9923590">
            <a:off x="7188090" y="1607128"/>
            <a:ext cx="1226722" cy="2728083"/>
          </a:xfrm>
          <a:prstGeom prst="moon">
            <a:avLst/>
          </a:prstGeom>
          <a:gradFill>
            <a:gsLst>
              <a:gs pos="0">
                <a:srgbClr val="469BC1">
                  <a:alpha val="60000"/>
                </a:srgbClr>
              </a:gs>
              <a:gs pos="74000">
                <a:srgbClr val="D3C792">
                  <a:alpha val="50000"/>
                </a:srgbClr>
              </a:gs>
              <a:gs pos="100000">
                <a:srgbClr val="882414">
                  <a:alpha val="5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4" name="新月形 233"/>
          <p:cNvSpPr/>
          <p:nvPr/>
        </p:nvSpPr>
        <p:spPr>
          <a:xfrm rot="5517712">
            <a:off x="5515323" y="264450"/>
            <a:ext cx="1226722" cy="2728083"/>
          </a:xfrm>
          <a:prstGeom prst="moon">
            <a:avLst/>
          </a:prstGeom>
          <a:gradFill>
            <a:gsLst>
              <a:gs pos="0">
                <a:srgbClr val="469BC1">
                  <a:alpha val="60000"/>
                </a:srgbClr>
              </a:gs>
              <a:gs pos="74000">
                <a:srgbClr val="D3C792">
                  <a:alpha val="50000"/>
                </a:srgbClr>
              </a:gs>
              <a:gs pos="100000">
                <a:srgbClr val="882414">
                  <a:alpha val="5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35" name="图片 2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b="38904" l="4339" r="18099" t="2993"/>
          <a:stretch>
            <a:fillRect/>
          </a:stretch>
        </p:blipFill>
        <p:spPr>
          <a:xfrm>
            <a:off x="4575761" y="1853095"/>
            <a:ext cx="3052800" cy="3120654"/>
          </a:xfrm>
          <a:custGeom>
            <a:gdLst>
              <a:gd fmla="*/ 1813697 w 3627394" name="connsiteX0"/>
              <a:gd fmla="*/ 0 h 3708020" name="connsiteY0"/>
              <a:gd fmla="*/ 3627394 w 3627394" name="connsiteX1"/>
              <a:gd fmla="*/ 1854010 h 3708020" name="connsiteY1"/>
              <a:gd fmla="*/ 1813697 w 3627394" name="connsiteX2"/>
              <a:gd fmla="*/ 3708020 h 3708020" name="connsiteY2"/>
              <a:gd fmla="*/ 0 w 3627394" name="connsiteX3"/>
              <a:gd fmla="*/ 1854010 h 3708020" name="connsiteY3"/>
              <a:gd fmla="*/ 1813697 w 3627394" name="connsiteX4"/>
              <a:gd fmla="*/ 0 h 370802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708020" w="3627394">
                <a:moveTo>
                  <a:pt x="1813697" y="0"/>
                </a:moveTo>
                <a:cubicBezTo>
                  <a:pt x="2815374" y="0"/>
                  <a:pt x="3627394" y="830069"/>
                  <a:pt x="3627394" y="1854010"/>
                </a:cubicBezTo>
                <a:cubicBezTo>
                  <a:pt x="3627394" y="2877951"/>
                  <a:pt x="2815374" y="3708020"/>
                  <a:pt x="1813697" y="3708020"/>
                </a:cubicBezTo>
                <a:cubicBezTo>
                  <a:pt x="812020" y="3708020"/>
                  <a:pt x="0" y="2877951"/>
                  <a:pt x="0" y="1854010"/>
                </a:cubicBezTo>
                <a:cubicBezTo>
                  <a:pt x="0" y="830069"/>
                  <a:pt x="812020" y="0"/>
                  <a:pt x="1813697" y="0"/>
                </a:cubicBezTo>
                <a:close/>
              </a:path>
            </a:pathLst>
          </a:custGeom>
          <a:ln w="38100">
            <a:solidFill>
              <a:schemeClr val="bg1"/>
            </a:solidFill>
          </a:ln>
        </p:spPr>
      </p:pic>
      <p:sp>
        <p:nvSpPr>
          <p:cNvPr id="236" name="文本框 235"/>
          <p:cNvSpPr txBox="1"/>
          <p:nvPr/>
        </p:nvSpPr>
        <p:spPr>
          <a:xfrm>
            <a:off x="5033599" y="2482398"/>
            <a:ext cx="2130742" cy="1844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11500">
                <a:ln w="44450">
                  <a:solidFill>
                    <a:schemeClr val="bg1"/>
                  </a:solidFill>
                </a:ln>
                <a:solidFill>
                  <a:srgbClr val="CD9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Ae</a:t>
            </a:r>
          </a:p>
        </p:txBody>
      </p:sp>
      <p:sp>
        <p:nvSpPr>
          <p:cNvPr id="237" name="新月形 236"/>
          <p:cNvSpPr/>
          <p:nvPr/>
        </p:nvSpPr>
        <p:spPr>
          <a:xfrm>
            <a:off x="4038350" y="2229853"/>
            <a:ext cx="1074821" cy="2390273"/>
          </a:xfrm>
          <a:prstGeom prst="moon">
            <a:avLst/>
          </a:prstGeom>
          <a:gradFill>
            <a:gsLst>
              <a:gs pos="0">
                <a:srgbClr val="469BC1">
                  <a:alpha val="60000"/>
                </a:srgbClr>
              </a:gs>
              <a:gs pos="74000">
                <a:srgbClr val="D3C792">
                  <a:alpha val="50000"/>
                </a:srgbClr>
              </a:gs>
              <a:gs pos="100000">
                <a:srgbClr val="882414">
                  <a:alpha val="5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8" name="新月形 237"/>
          <p:cNvSpPr/>
          <p:nvPr/>
        </p:nvSpPr>
        <p:spPr>
          <a:xfrm rot="18595712">
            <a:off x="4591801" y="3429557"/>
            <a:ext cx="1074821" cy="2390273"/>
          </a:xfrm>
          <a:prstGeom prst="moon">
            <a:avLst/>
          </a:prstGeom>
          <a:gradFill>
            <a:gsLst>
              <a:gs pos="0">
                <a:srgbClr val="469BC1">
                  <a:alpha val="60000"/>
                </a:srgbClr>
              </a:gs>
              <a:gs pos="74000">
                <a:srgbClr val="D3C792">
                  <a:alpha val="50000"/>
                </a:srgbClr>
              </a:gs>
              <a:gs pos="100000">
                <a:srgbClr val="882414">
                  <a:alpha val="5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9" name="新月形 238"/>
          <p:cNvSpPr/>
          <p:nvPr/>
        </p:nvSpPr>
        <p:spPr>
          <a:xfrm rot="15204842">
            <a:off x="6012942" y="3720455"/>
            <a:ext cx="1074821" cy="2390273"/>
          </a:xfrm>
          <a:prstGeom prst="moon">
            <a:avLst/>
          </a:prstGeom>
          <a:gradFill>
            <a:gsLst>
              <a:gs pos="0">
                <a:srgbClr val="469BC1">
                  <a:alpha val="60000"/>
                </a:srgbClr>
              </a:gs>
              <a:gs pos="74000">
                <a:srgbClr val="D3C792">
                  <a:alpha val="50000"/>
                </a:srgbClr>
              </a:gs>
              <a:gs pos="100000">
                <a:srgbClr val="882414">
                  <a:alpha val="5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0" name="新月形 239"/>
          <p:cNvSpPr/>
          <p:nvPr/>
        </p:nvSpPr>
        <p:spPr>
          <a:xfrm rot="11331654">
            <a:off x="7106853" y="2473831"/>
            <a:ext cx="1074821" cy="2390273"/>
          </a:xfrm>
          <a:prstGeom prst="moon">
            <a:avLst/>
          </a:prstGeom>
          <a:gradFill>
            <a:gsLst>
              <a:gs pos="0">
                <a:srgbClr val="469BC1">
                  <a:alpha val="60000"/>
                </a:srgbClr>
              </a:gs>
              <a:gs pos="74000">
                <a:srgbClr val="D3C792">
                  <a:alpha val="50000"/>
                </a:srgbClr>
              </a:gs>
              <a:gs pos="100000">
                <a:srgbClr val="882414">
                  <a:alpha val="5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1" name="新月形 240"/>
          <p:cNvSpPr/>
          <p:nvPr/>
        </p:nvSpPr>
        <p:spPr>
          <a:xfrm rot="7641904">
            <a:off x="6511446" y="980661"/>
            <a:ext cx="1074821" cy="2390273"/>
          </a:xfrm>
          <a:prstGeom prst="moon">
            <a:avLst/>
          </a:prstGeom>
          <a:gradFill>
            <a:gsLst>
              <a:gs pos="0">
                <a:srgbClr val="469BC1">
                  <a:alpha val="60000"/>
                </a:srgbClr>
              </a:gs>
              <a:gs pos="74000">
                <a:srgbClr val="D3C792">
                  <a:alpha val="50000"/>
                </a:srgbClr>
              </a:gs>
              <a:gs pos="100000">
                <a:srgbClr val="882414">
                  <a:alpha val="5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2" name="新月形 241"/>
          <p:cNvSpPr/>
          <p:nvPr/>
        </p:nvSpPr>
        <p:spPr>
          <a:xfrm rot="3236026">
            <a:off x="4632224" y="956887"/>
            <a:ext cx="1074821" cy="2390273"/>
          </a:xfrm>
          <a:prstGeom prst="moon">
            <a:avLst/>
          </a:prstGeom>
          <a:gradFill>
            <a:gsLst>
              <a:gs pos="0">
                <a:srgbClr val="469BC1">
                  <a:alpha val="60000"/>
                </a:srgbClr>
              </a:gs>
              <a:gs pos="74000">
                <a:srgbClr val="D3C792">
                  <a:alpha val="50000"/>
                </a:srgbClr>
              </a:gs>
              <a:gs pos="100000">
                <a:srgbClr val="882414">
                  <a:alpha val="5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3" name="[动画大师]_Rectangle 125"/>
          <p:cNvSpPr/>
          <p:nvPr/>
        </p:nvSpPr>
        <p:spPr>
          <a:xfrm>
            <a:off x="-29855" y="3614"/>
            <a:ext cx="12218484" cy="6872898"/>
          </a:xfrm>
          <a:prstGeom prst="rect">
            <a:avLst/>
          </a:prstGeom>
          <a:solidFill>
            <a:srgbClr val="AE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44" name="图片 243"/>
          <p:cNvPicPr>
            <a:picLocks noChangeAspect="1"/>
          </p:cNvPicPr>
          <p:nvPr/>
        </p:nvPicPr>
        <p:blipFill>
          <a:blip r:embed="rId8"/>
          <a:srcRect b="44641" l="34213" r="38535" t="6886"/>
          <a:stretch>
            <a:fillRect/>
          </a:stretch>
        </p:blipFill>
        <p:spPr>
          <a:xfrm>
            <a:off x="4572000" y="1905000"/>
            <a:ext cx="3048000" cy="3048000"/>
          </a:xfrm>
          <a:custGeom>
            <a:gdLst>
              <a:gd fmla="*/ 1524000 w 3048000" name="connsiteX0"/>
              <a:gd fmla="*/ 0 h 3048000" name="connsiteY0"/>
              <a:gd fmla="*/ 3048000 w 3048000" name="connsiteX1"/>
              <a:gd fmla="*/ 1524000 h 3048000" name="connsiteY1"/>
              <a:gd fmla="*/ 1524000 w 3048000" name="connsiteX2"/>
              <a:gd fmla="*/ 3048000 h 3048000" name="connsiteY2"/>
              <a:gd fmla="*/ 0 w 3048000" name="connsiteX3"/>
              <a:gd fmla="*/ 1524000 h 3048000" name="connsiteY3"/>
              <a:gd fmla="*/ 1524000 w 3048000" name="connsiteX4"/>
              <a:gd fmla="*/ 0 h 3048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048000" w="3048000">
                <a:moveTo>
                  <a:pt x="1524000" y="0"/>
                </a:moveTo>
                <a:cubicBezTo>
                  <a:pt x="2365682" y="0"/>
                  <a:pt x="3048000" y="682318"/>
                  <a:pt x="3048000" y="1524000"/>
                </a:cubicBezTo>
                <a:cubicBezTo>
                  <a:pt x="3048000" y="2365682"/>
                  <a:pt x="2365682" y="3048000"/>
                  <a:pt x="1524000" y="3048000"/>
                </a:cubicBezTo>
                <a:cubicBezTo>
                  <a:pt x="682318" y="3048000"/>
                  <a:pt x="0" y="2365682"/>
                  <a:pt x="0" y="1524000"/>
                </a:cubicBezTo>
                <a:cubicBezTo>
                  <a:pt x="0" y="682318"/>
                  <a:pt x="682318" y="0"/>
                  <a:pt x="1524000" y="0"/>
                </a:cubicBezTo>
                <a:close/>
              </a:path>
            </a:pathLst>
          </a:custGeom>
          <a:ln w="38100">
            <a:solidFill>
              <a:schemeClr val="bg1"/>
            </a:solidFill>
          </a:ln>
        </p:spPr>
      </p:pic>
      <p:sp>
        <p:nvSpPr>
          <p:cNvPr id="245" name="文本框 244"/>
          <p:cNvSpPr txBox="1"/>
          <p:nvPr/>
        </p:nvSpPr>
        <p:spPr>
          <a:xfrm>
            <a:off x="5206173" y="2497976"/>
            <a:ext cx="1762442" cy="1844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11500">
                <a:ln w="44450">
                  <a:solidFill>
                    <a:schemeClr val="bg1"/>
                  </a:solidFill>
                </a:ln>
                <a:solidFill>
                  <a:srgbClr val="AE005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Pr</a:t>
            </a:r>
          </a:p>
        </p:txBody>
      </p:sp>
      <p:sp>
        <p:nvSpPr>
          <p:cNvPr id="246" name="同心圆 245"/>
          <p:cNvSpPr/>
          <p:nvPr/>
        </p:nvSpPr>
        <p:spPr>
          <a:xfrm>
            <a:off x="3384884" y="2586789"/>
            <a:ext cx="1684421" cy="1684421"/>
          </a:xfrm>
          <a:prstGeom prst="donut">
            <a:avLst>
              <a:gd fmla="val 3890" name="adj"/>
            </a:avLst>
          </a:prstGeom>
          <a:solidFill>
            <a:srgbClr val="71AE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247" name="同心圆 246"/>
          <p:cNvSpPr/>
          <p:nvPr/>
        </p:nvSpPr>
        <p:spPr>
          <a:xfrm>
            <a:off x="3541003" y="2742908"/>
            <a:ext cx="1372182" cy="1372182"/>
          </a:xfrm>
          <a:prstGeom prst="donut">
            <a:avLst>
              <a:gd fmla="val 14252" name="adj"/>
            </a:avLst>
          </a:prstGeom>
          <a:solidFill>
            <a:srgbClr val="71AE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248" name="同心圆 247"/>
          <p:cNvSpPr/>
          <p:nvPr/>
        </p:nvSpPr>
        <p:spPr>
          <a:xfrm>
            <a:off x="3830052" y="3031957"/>
            <a:ext cx="794083" cy="794083"/>
          </a:xfrm>
          <a:prstGeom prst="donut">
            <a:avLst>
              <a:gd fmla="val 14252" name="adj"/>
            </a:avLst>
          </a:prstGeom>
          <a:solidFill>
            <a:srgbClr val="71AE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249" name="同心圆 248"/>
          <p:cNvSpPr/>
          <p:nvPr/>
        </p:nvSpPr>
        <p:spPr>
          <a:xfrm>
            <a:off x="4028572" y="3230477"/>
            <a:ext cx="397042" cy="397042"/>
          </a:xfrm>
          <a:prstGeom prst="donut">
            <a:avLst>
              <a:gd fmla="val 14252" name="adj"/>
            </a:avLst>
          </a:prstGeom>
          <a:solidFill>
            <a:srgbClr val="71AE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250" name="同心圆 249"/>
          <p:cNvSpPr/>
          <p:nvPr/>
        </p:nvSpPr>
        <p:spPr>
          <a:xfrm>
            <a:off x="9593178" y="773739"/>
            <a:ext cx="1684421" cy="1684421"/>
          </a:xfrm>
          <a:prstGeom prst="donut">
            <a:avLst>
              <a:gd fmla="val 3890" name="adj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251" name="同心圆 250"/>
          <p:cNvSpPr/>
          <p:nvPr/>
        </p:nvSpPr>
        <p:spPr>
          <a:xfrm>
            <a:off x="9749297" y="929858"/>
            <a:ext cx="1372182" cy="1372182"/>
          </a:xfrm>
          <a:prstGeom prst="donut">
            <a:avLst>
              <a:gd fmla="val 14252" name="adj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252" name="同心圆 251"/>
          <p:cNvSpPr/>
          <p:nvPr/>
        </p:nvSpPr>
        <p:spPr>
          <a:xfrm>
            <a:off x="10038346" y="1218907"/>
            <a:ext cx="794083" cy="794083"/>
          </a:xfrm>
          <a:prstGeom prst="donut">
            <a:avLst>
              <a:gd fmla="val 14252" name="adj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253" name="同心圆 252"/>
          <p:cNvSpPr/>
          <p:nvPr/>
        </p:nvSpPr>
        <p:spPr>
          <a:xfrm>
            <a:off x="10236866" y="1417427"/>
            <a:ext cx="397042" cy="397042"/>
          </a:xfrm>
          <a:prstGeom prst="donut">
            <a:avLst>
              <a:gd fmla="val 14252" name="adj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254" name="同心圆 253"/>
          <p:cNvSpPr/>
          <p:nvPr/>
        </p:nvSpPr>
        <p:spPr>
          <a:xfrm>
            <a:off x="6663982" y="4404140"/>
            <a:ext cx="643689" cy="643689"/>
          </a:xfrm>
          <a:prstGeom prst="donut">
            <a:avLst>
              <a:gd fmla="val 3890" name="adj"/>
            </a:avLst>
          </a:prstGeom>
          <a:solidFill>
            <a:srgbClr val="E48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255" name="同心圆 254"/>
          <p:cNvSpPr/>
          <p:nvPr/>
        </p:nvSpPr>
        <p:spPr>
          <a:xfrm>
            <a:off x="6723642" y="4463800"/>
            <a:ext cx="524369" cy="524369"/>
          </a:xfrm>
          <a:prstGeom prst="donut">
            <a:avLst>
              <a:gd fmla="val 14252" name="adj"/>
            </a:avLst>
          </a:prstGeom>
          <a:solidFill>
            <a:srgbClr val="E48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256" name="椭圆 255"/>
          <p:cNvSpPr/>
          <p:nvPr/>
        </p:nvSpPr>
        <p:spPr>
          <a:xfrm>
            <a:off x="6834100" y="4574258"/>
            <a:ext cx="303453" cy="303453"/>
          </a:xfrm>
          <a:prstGeom prst="ellipse">
            <a:avLst/>
          </a:prstGeom>
          <a:solidFill>
            <a:srgbClr val="E48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257" name="椭圆 256"/>
          <p:cNvSpPr/>
          <p:nvPr/>
        </p:nvSpPr>
        <p:spPr>
          <a:xfrm>
            <a:off x="6909963" y="4650121"/>
            <a:ext cx="151727" cy="151727"/>
          </a:xfrm>
          <a:prstGeom prst="ellipse">
            <a:avLst/>
          </a:prstGeom>
          <a:solidFill>
            <a:srgbClr val="E48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258" name="同心圆 257"/>
          <p:cNvSpPr/>
          <p:nvPr/>
        </p:nvSpPr>
        <p:spPr>
          <a:xfrm>
            <a:off x="4203103" y="3783346"/>
            <a:ext cx="487571" cy="487571"/>
          </a:xfrm>
          <a:prstGeom prst="donut">
            <a:avLst>
              <a:gd fmla="val 3890" name="adj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259" name="同心圆 258"/>
          <p:cNvSpPr/>
          <p:nvPr/>
        </p:nvSpPr>
        <p:spPr>
          <a:xfrm>
            <a:off x="4248293" y="3828536"/>
            <a:ext cx="397191" cy="397191"/>
          </a:xfrm>
          <a:prstGeom prst="donut">
            <a:avLst>
              <a:gd fmla="val 14252" name="adj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260" name="同心圆 259"/>
          <p:cNvSpPr/>
          <p:nvPr/>
        </p:nvSpPr>
        <p:spPr>
          <a:xfrm>
            <a:off x="4331961" y="3912204"/>
            <a:ext cx="229855" cy="229855"/>
          </a:xfrm>
          <a:prstGeom prst="donut">
            <a:avLst>
              <a:gd fmla="val 14252" name="adj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261" name="同心圆 260"/>
          <p:cNvSpPr/>
          <p:nvPr/>
        </p:nvSpPr>
        <p:spPr>
          <a:xfrm>
            <a:off x="4389424" y="3969667"/>
            <a:ext cx="114927" cy="114927"/>
          </a:xfrm>
          <a:prstGeom prst="donut">
            <a:avLst>
              <a:gd fmla="val 14252" name="adj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262" name="同心圆 261"/>
          <p:cNvSpPr/>
          <p:nvPr/>
        </p:nvSpPr>
        <p:spPr>
          <a:xfrm>
            <a:off x="814136" y="352632"/>
            <a:ext cx="1263316" cy="1263316"/>
          </a:xfrm>
          <a:prstGeom prst="donut">
            <a:avLst>
              <a:gd fmla="val 8473" name="adj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263" name="椭圆 262"/>
          <p:cNvSpPr/>
          <p:nvPr/>
        </p:nvSpPr>
        <p:spPr>
          <a:xfrm>
            <a:off x="1024690" y="563186"/>
            <a:ext cx="842209" cy="84220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4" name="同心圆 263"/>
          <p:cNvSpPr/>
          <p:nvPr/>
        </p:nvSpPr>
        <p:spPr>
          <a:xfrm>
            <a:off x="4188357" y="2496770"/>
            <a:ext cx="457127" cy="457127"/>
          </a:xfrm>
          <a:prstGeom prst="donut">
            <a:avLst>
              <a:gd fmla="val 8473" name="adj"/>
            </a:avLst>
          </a:prstGeom>
          <a:solidFill>
            <a:srgbClr val="E48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265" name="椭圆 264"/>
          <p:cNvSpPr/>
          <p:nvPr/>
        </p:nvSpPr>
        <p:spPr>
          <a:xfrm>
            <a:off x="4264545" y="2572958"/>
            <a:ext cx="304751" cy="304751"/>
          </a:xfrm>
          <a:prstGeom prst="ellipse">
            <a:avLst/>
          </a:prstGeom>
          <a:solidFill>
            <a:srgbClr val="E48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6" name="[动画大师]_Rectangle 125"/>
          <p:cNvSpPr/>
          <p:nvPr/>
        </p:nvSpPr>
        <p:spPr>
          <a:xfrm>
            <a:off x="-27134" y="4356"/>
            <a:ext cx="12218484" cy="687289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7" name="Freeform 104"/>
          <p:cNvSpPr/>
          <p:nvPr/>
        </p:nvSpPr>
        <p:spPr bwMode="auto">
          <a:xfrm>
            <a:off x="4686304" y="1874317"/>
            <a:ext cx="2925631" cy="2926690"/>
          </a:xfrm>
          <a:custGeom>
            <a:gdLst>
              <a:gd fmla="*/ 4473 w 4611" name="T0"/>
              <a:gd fmla="*/ 2622 h 4611" name="T1"/>
              <a:gd fmla="*/ 4369 w 4611" name="T2"/>
              <a:gd fmla="*/ 3043 h 4611" name="T3"/>
              <a:gd fmla="*/ 4189 w 4611" name="T4"/>
              <a:gd fmla="*/ 3427 h 4611" name="T5"/>
              <a:gd fmla="*/ 3939 w 4611" name="T6"/>
              <a:gd fmla="*/ 3766 h 4611" name="T7"/>
              <a:gd fmla="*/ 3631 w 4611" name="T8"/>
              <a:gd fmla="*/ 4051 h 4611" name="T9"/>
              <a:gd fmla="*/ 3271 w 4611" name="T10"/>
              <a:gd fmla="*/ 4273 h 4611" name="T11"/>
              <a:gd fmla="*/ 2869 w 4611" name="T12"/>
              <a:gd fmla="*/ 4422 h 4611" name="T13"/>
              <a:gd fmla="*/ 2435 w 4611" name="T14"/>
              <a:gd fmla="*/ 4490 h 4611" name="T15"/>
              <a:gd fmla="*/ 1989 w 4611" name="T16"/>
              <a:gd fmla="*/ 4473 h 4611" name="T17"/>
              <a:gd fmla="*/ 1568 w 4611" name="T18"/>
              <a:gd fmla="*/ 4369 h 4611" name="T19"/>
              <a:gd fmla="*/ 1184 w 4611" name="T20"/>
              <a:gd fmla="*/ 4188 h 4611" name="T21"/>
              <a:gd fmla="*/ 844 w 4611" name="T22"/>
              <a:gd fmla="*/ 3939 h 4611" name="T23"/>
              <a:gd fmla="*/ 559 w 4611" name="T24"/>
              <a:gd fmla="*/ 3630 h 4611" name="T25"/>
              <a:gd fmla="*/ 338 w 4611" name="T26"/>
              <a:gd fmla="*/ 3270 h 4611" name="T27"/>
              <a:gd fmla="*/ 188 w 4611" name="T28"/>
              <a:gd fmla="*/ 2869 h 4611" name="T29"/>
              <a:gd fmla="*/ 120 w 4611" name="T30"/>
              <a:gd fmla="*/ 2435 h 4611" name="T31"/>
              <a:gd fmla="*/ 138 w 4611" name="T32"/>
              <a:gd fmla="*/ 1988 h 4611" name="T33"/>
              <a:gd fmla="*/ 242 w 4611" name="T34"/>
              <a:gd fmla="*/ 1568 h 4611" name="T35"/>
              <a:gd fmla="*/ 422 w 4611" name="T36"/>
              <a:gd fmla="*/ 1183 h 4611" name="T37"/>
              <a:gd fmla="*/ 672 w 4611" name="T38"/>
              <a:gd fmla="*/ 844 h 4611" name="T39"/>
              <a:gd fmla="*/ 980 w 4611" name="T40"/>
              <a:gd fmla="*/ 559 h 4611" name="T41"/>
              <a:gd fmla="*/ 1340 w 4611" name="T42"/>
              <a:gd fmla="*/ 337 h 4611" name="T43"/>
              <a:gd fmla="*/ 1742 w 4611" name="T44"/>
              <a:gd fmla="*/ 188 h 4611" name="T45"/>
              <a:gd fmla="*/ 2176 w 4611" name="T46"/>
              <a:gd fmla="*/ 120 h 4611" name="T47"/>
              <a:gd fmla="*/ 2622 w 4611" name="T48"/>
              <a:gd fmla="*/ 138 h 4611" name="T49"/>
              <a:gd fmla="*/ 3043 w 4611" name="T50"/>
              <a:gd fmla="*/ 241 h 4611" name="T51"/>
              <a:gd fmla="*/ 3427 w 4611" name="T52"/>
              <a:gd fmla="*/ 422 h 4611" name="T53"/>
              <a:gd fmla="*/ 3766 w 4611" name="T54"/>
              <a:gd fmla="*/ 671 h 4611" name="T55"/>
              <a:gd fmla="*/ 4052 w 4611" name="T56"/>
              <a:gd fmla="*/ 980 h 4611" name="T57"/>
              <a:gd fmla="*/ 4273 w 4611" name="T58"/>
              <a:gd fmla="*/ 1340 h 4611" name="T59"/>
              <a:gd fmla="*/ 4423 w 4611" name="T60"/>
              <a:gd fmla="*/ 1741 h 4611" name="T61"/>
              <a:gd fmla="*/ 4491 w 4611" name="T62"/>
              <a:gd fmla="*/ 2176 h 4611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4611" w="4611">
                <a:moveTo>
                  <a:pt x="4491" y="2435"/>
                </a:moveTo>
                <a:cubicBezTo>
                  <a:pt x="4611" y="2509"/>
                  <a:pt x="4604" y="2575"/>
                  <a:pt x="4473" y="2622"/>
                </a:cubicBezTo>
                <a:cubicBezTo>
                  <a:pt x="4292" y="2687"/>
                  <a:pt x="4281" y="2739"/>
                  <a:pt x="4423" y="2869"/>
                </a:cubicBezTo>
                <a:cubicBezTo>
                  <a:pt x="4525" y="2962"/>
                  <a:pt x="4506" y="3024"/>
                  <a:pt x="4369" y="3043"/>
                </a:cubicBezTo>
                <a:cubicBezTo>
                  <a:pt x="4179" y="3068"/>
                  <a:pt x="4159" y="3116"/>
                  <a:pt x="4273" y="3270"/>
                </a:cubicBezTo>
                <a:cubicBezTo>
                  <a:pt x="4355" y="3380"/>
                  <a:pt x="4325" y="3436"/>
                  <a:pt x="4189" y="3427"/>
                </a:cubicBezTo>
                <a:cubicBezTo>
                  <a:pt x="3997" y="3415"/>
                  <a:pt x="3968" y="3457"/>
                  <a:pt x="4052" y="3630"/>
                </a:cubicBezTo>
                <a:cubicBezTo>
                  <a:pt x="4110" y="3752"/>
                  <a:pt x="4071" y="3801"/>
                  <a:pt x="3939" y="3766"/>
                </a:cubicBezTo>
                <a:cubicBezTo>
                  <a:pt x="3754" y="3717"/>
                  <a:pt x="3718" y="3753"/>
                  <a:pt x="3766" y="3939"/>
                </a:cubicBezTo>
                <a:cubicBezTo>
                  <a:pt x="3801" y="4070"/>
                  <a:pt x="3753" y="4110"/>
                  <a:pt x="3631" y="4051"/>
                </a:cubicBezTo>
                <a:cubicBezTo>
                  <a:pt x="3458" y="3968"/>
                  <a:pt x="3415" y="3997"/>
                  <a:pt x="3427" y="4188"/>
                </a:cubicBezTo>
                <a:cubicBezTo>
                  <a:pt x="3436" y="4324"/>
                  <a:pt x="3380" y="4354"/>
                  <a:pt x="3271" y="4273"/>
                </a:cubicBezTo>
                <a:cubicBezTo>
                  <a:pt x="3117" y="4159"/>
                  <a:pt x="3069" y="4179"/>
                  <a:pt x="3043" y="4369"/>
                </a:cubicBezTo>
                <a:cubicBezTo>
                  <a:pt x="3024" y="4505"/>
                  <a:pt x="2963" y="4524"/>
                  <a:pt x="2869" y="4422"/>
                </a:cubicBezTo>
                <a:cubicBezTo>
                  <a:pt x="2740" y="4281"/>
                  <a:pt x="2687" y="4292"/>
                  <a:pt x="2622" y="4473"/>
                </a:cubicBezTo>
                <a:cubicBezTo>
                  <a:pt x="2575" y="4604"/>
                  <a:pt x="2509" y="4611"/>
                  <a:pt x="2435" y="4490"/>
                </a:cubicBezTo>
                <a:cubicBezTo>
                  <a:pt x="2334" y="4327"/>
                  <a:pt x="2277" y="4327"/>
                  <a:pt x="2176" y="4490"/>
                </a:cubicBezTo>
                <a:cubicBezTo>
                  <a:pt x="2102" y="4611"/>
                  <a:pt x="2036" y="4604"/>
                  <a:pt x="1989" y="4473"/>
                </a:cubicBezTo>
                <a:cubicBezTo>
                  <a:pt x="1924" y="4292"/>
                  <a:pt x="1871" y="4281"/>
                  <a:pt x="1742" y="4422"/>
                </a:cubicBezTo>
                <a:cubicBezTo>
                  <a:pt x="1648" y="4524"/>
                  <a:pt x="1587" y="4505"/>
                  <a:pt x="1568" y="4369"/>
                </a:cubicBezTo>
                <a:cubicBezTo>
                  <a:pt x="1542" y="4179"/>
                  <a:pt x="1494" y="4159"/>
                  <a:pt x="1340" y="4273"/>
                </a:cubicBezTo>
                <a:cubicBezTo>
                  <a:pt x="1230" y="4354"/>
                  <a:pt x="1175" y="4324"/>
                  <a:pt x="1184" y="4188"/>
                </a:cubicBezTo>
                <a:cubicBezTo>
                  <a:pt x="1196" y="3997"/>
                  <a:pt x="1153" y="3968"/>
                  <a:pt x="981" y="4051"/>
                </a:cubicBezTo>
                <a:cubicBezTo>
                  <a:pt x="858" y="4110"/>
                  <a:pt x="810" y="4070"/>
                  <a:pt x="844" y="3939"/>
                </a:cubicBezTo>
                <a:cubicBezTo>
                  <a:pt x="893" y="3753"/>
                  <a:pt x="857" y="3717"/>
                  <a:pt x="672" y="3766"/>
                </a:cubicBezTo>
                <a:cubicBezTo>
                  <a:pt x="540" y="3801"/>
                  <a:pt x="501" y="3752"/>
                  <a:pt x="559" y="3630"/>
                </a:cubicBezTo>
                <a:cubicBezTo>
                  <a:pt x="643" y="3457"/>
                  <a:pt x="614" y="3415"/>
                  <a:pt x="422" y="3427"/>
                </a:cubicBezTo>
                <a:cubicBezTo>
                  <a:pt x="286" y="3436"/>
                  <a:pt x="256" y="3380"/>
                  <a:pt x="338" y="3270"/>
                </a:cubicBezTo>
                <a:cubicBezTo>
                  <a:pt x="452" y="3116"/>
                  <a:pt x="432" y="3069"/>
                  <a:pt x="242" y="3042"/>
                </a:cubicBezTo>
                <a:cubicBezTo>
                  <a:pt x="105" y="3024"/>
                  <a:pt x="86" y="2962"/>
                  <a:pt x="188" y="2869"/>
                </a:cubicBezTo>
                <a:cubicBezTo>
                  <a:pt x="330" y="2739"/>
                  <a:pt x="319" y="2687"/>
                  <a:pt x="138" y="2622"/>
                </a:cubicBezTo>
                <a:cubicBezTo>
                  <a:pt x="6" y="2575"/>
                  <a:pt x="0" y="2509"/>
                  <a:pt x="120" y="2435"/>
                </a:cubicBezTo>
                <a:cubicBezTo>
                  <a:pt x="283" y="2334"/>
                  <a:pt x="284" y="2276"/>
                  <a:pt x="120" y="2176"/>
                </a:cubicBezTo>
                <a:cubicBezTo>
                  <a:pt x="0" y="2102"/>
                  <a:pt x="6" y="2035"/>
                  <a:pt x="138" y="1988"/>
                </a:cubicBezTo>
                <a:cubicBezTo>
                  <a:pt x="319" y="1924"/>
                  <a:pt x="330" y="1871"/>
                  <a:pt x="188" y="1741"/>
                </a:cubicBezTo>
                <a:cubicBezTo>
                  <a:pt x="86" y="1648"/>
                  <a:pt x="105" y="1586"/>
                  <a:pt x="242" y="1568"/>
                </a:cubicBezTo>
                <a:cubicBezTo>
                  <a:pt x="432" y="1542"/>
                  <a:pt x="452" y="1494"/>
                  <a:pt x="338" y="1340"/>
                </a:cubicBezTo>
                <a:cubicBezTo>
                  <a:pt x="256" y="1230"/>
                  <a:pt x="286" y="1175"/>
                  <a:pt x="422" y="1183"/>
                </a:cubicBezTo>
                <a:cubicBezTo>
                  <a:pt x="614" y="1195"/>
                  <a:pt x="643" y="1153"/>
                  <a:pt x="559" y="980"/>
                </a:cubicBezTo>
                <a:cubicBezTo>
                  <a:pt x="501" y="858"/>
                  <a:pt x="540" y="810"/>
                  <a:pt x="672" y="844"/>
                </a:cubicBezTo>
                <a:cubicBezTo>
                  <a:pt x="857" y="893"/>
                  <a:pt x="893" y="857"/>
                  <a:pt x="844" y="671"/>
                </a:cubicBezTo>
                <a:cubicBezTo>
                  <a:pt x="810" y="540"/>
                  <a:pt x="858" y="500"/>
                  <a:pt x="980" y="559"/>
                </a:cubicBezTo>
                <a:cubicBezTo>
                  <a:pt x="1153" y="642"/>
                  <a:pt x="1196" y="614"/>
                  <a:pt x="1184" y="422"/>
                </a:cubicBezTo>
                <a:cubicBezTo>
                  <a:pt x="1175" y="286"/>
                  <a:pt x="1230" y="256"/>
                  <a:pt x="1340" y="337"/>
                </a:cubicBezTo>
                <a:cubicBezTo>
                  <a:pt x="1494" y="452"/>
                  <a:pt x="1542" y="431"/>
                  <a:pt x="1568" y="241"/>
                </a:cubicBezTo>
                <a:cubicBezTo>
                  <a:pt x="1587" y="105"/>
                  <a:pt x="1648" y="86"/>
                  <a:pt x="1742" y="188"/>
                </a:cubicBezTo>
                <a:cubicBezTo>
                  <a:pt x="1871" y="329"/>
                  <a:pt x="1924" y="318"/>
                  <a:pt x="1989" y="138"/>
                </a:cubicBezTo>
                <a:cubicBezTo>
                  <a:pt x="2036" y="6"/>
                  <a:pt x="2102" y="0"/>
                  <a:pt x="2176" y="120"/>
                </a:cubicBezTo>
                <a:cubicBezTo>
                  <a:pt x="2277" y="283"/>
                  <a:pt x="2334" y="283"/>
                  <a:pt x="2435" y="120"/>
                </a:cubicBezTo>
                <a:cubicBezTo>
                  <a:pt x="2509" y="0"/>
                  <a:pt x="2575" y="6"/>
                  <a:pt x="2622" y="138"/>
                </a:cubicBezTo>
                <a:cubicBezTo>
                  <a:pt x="2687" y="318"/>
                  <a:pt x="2740" y="330"/>
                  <a:pt x="2869" y="188"/>
                </a:cubicBezTo>
                <a:cubicBezTo>
                  <a:pt x="2963" y="86"/>
                  <a:pt x="3024" y="105"/>
                  <a:pt x="3043" y="241"/>
                </a:cubicBezTo>
                <a:cubicBezTo>
                  <a:pt x="3069" y="431"/>
                  <a:pt x="3117" y="452"/>
                  <a:pt x="3271" y="337"/>
                </a:cubicBezTo>
                <a:cubicBezTo>
                  <a:pt x="3380" y="256"/>
                  <a:pt x="3436" y="286"/>
                  <a:pt x="3427" y="422"/>
                </a:cubicBezTo>
                <a:cubicBezTo>
                  <a:pt x="3415" y="614"/>
                  <a:pt x="3457" y="642"/>
                  <a:pt x="3630" y="559"/>
                </a:cubicBezTo>
                <a:cubicBezTo>
                  <a:pt x="3753" y="500"/>
                  <a:pt x="3801" y="540"/>
                  <a:pt x="3766" y="671"/>
                </a:cubicBezTo>
                <a:cubicBezTo>
                  <a:pt x="3718" y="857"/>
                  <a:pt x="3754" y="893"/>
                  <a:pt x="3939" y="844"/>
                </a:cubicBezTo>
                <a:cubicBezTo>
                  <a:pt x="4071" y="810"/>
                  <a:pt x="4110" y="858"/>
                  <a:pt x="4052" y="980"/>
                </a:cubicBezTo>
                <a:cubicBezTo>
                  <a:pt x="3968" y="1153"/>
                  <a:pt x="3997" y="1195"/>
                  <a:pt x="4189" y="1183"/>
                </a:cubicBezTo>
                <a:cubicBezTo>
                  <a:pt x="4325" y="1175"/>
                  <a:pt x="4355" y="1230"/>
                  <a:pt x="4273" y="1340"/>
                </a:cubicBezTo>
                <a:cubicBezTo>
                  <a:pt x="4159" y="1494"/>
                  <a:pt x="4179" y="1542"/>
                  <a:pt x="4369" y="1568"/>
                </a:cubicBezTo>
                <a:cubicBezTo>
                  <a:pt x="4506" y="1587"/>
                  <a:pt x="4525" y="1648"/>
                  <a:pt x="4423" y="1741"/>
                </a:cubicBezTo>
                <a:cubicBezTo>
                  <a:pt x="4281" y="1871"/>
                  <a:pt x="4292" y="1924"/>
                  <a:pt x="4473" y="1988"/>
                </a:cubicBezTo>
                <a:cubicBezTo>
                  <a:pt x="4604" y="2035"/>
                  <a:pt x="4611" y="2102"/>
                  <a:pt x="4491" y="2176"/>
                </a:cubicBezTo>
                <a:cubicBezTo>
                  <a:pt x="4327" y="2276"/>
                  <a:pt x="4327" y="2334"/>
                  <a:pt x="4491" y="2435"/>
                </a:cubicBezTo>
                <a:close/>
              </a:path>
            </a:pathLst>
          </a:custGeom>
          <a:solidFill>
            <a:srgbClr val="22C6B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268" name="组合 267"/>
          <p:cNvGrpSpPr/>
          <p:nvPr/>
        </p:nvGrpSpPr>
        <p:grpSpPr>
          <a:xfrm>
            <a:off x="4865293" y="2064472"/>
            <a:ext cx="2554074" cy="2551815"/>
            <a:chOff x="4865293" y="2064472"/>
            <a:chExt cx="2554074" cy="2551815"/>
          </a:xfrm>
        </p:grpSpPr>
        <p:sp>
          <p:nvSpPr>
            <p:cNvPr id="269" name="Freeform 105"/>
            <p:cNvSpPr/>
            <p:nvPr/>
          </p:nvSpPr>
          <p:spPr bwMode="auto">
            <a:xfrm>
              <a:off x="5431233" y="2219230"/>
              <a:ext cx="99407" cy="2242299"/>
            </a:xfrm>
            <a:custGeom>
              <a:gdLst>
                <a:gd fmla="*/ 0 w 147" name="T0"/>
                <a:gd fmla="*/ 89 h 3309" name="T1"/>
                <a:gd fmla="*/ 0 w 147" name="T2"/>
                <a:gd fmla="*/ 3219 h 3309" name="T3"/>
                <a:gd fmla="*/ 147 w 147" name="T4"/>
                <a:gd fmla="*/ 3309 h 3309" name="T5"/>
                <a:gd fmla="*/ 147 w 147" name="T6"/>
                <a:gd fmla="*/ 0 h 3309" name="T7"/>
                <a:gd fmla="*/ 0 w 147" name="T8"/>
                <a:gd fmla="*/ 89 h 330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309" w="147">
                  <a:moveTo>
                    <a:pt x="0" y="89"/>
                  </a:moveTo>
                  <a:cubicBezTo>
                    <a:pt x="0" y="3219"/>
                    <a:pt x="0" y="3219"/>
                    <a:pt x="0" y="3219"/>
                  </a:cubicBezTo>
                  <a:cubicBezTo>
                    <a:pt x="48" y="3251"/>
                    <a:pt x="97" y="3281"/>
                    <a:pt x="147" y="3309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97" y="27"/>
                    <a:pt x="48" y="57"/>
                    <a:pt x="0" y="89"/>
                  </a:cubicBezTo>
                  <a:close/>
                </a:path>
              </a:pathLst>
            </a:custGeom>
            <a:solidFill>
              <a:srgbClr val="08998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0" name="Freeform 106"/>
            <p:cNvSpPr/>
            <p:nvPr/>
          </p:nvSpPr>
          <p:spPr bwMode="auto">
            <a:xfrm>
              <a:off x="6756279" y="2220360"/>
              <a:ext cx="99407" cy="2240039"/>
            </a:xfrm>
            <a:custGeom>
              <a:gdLst>
                <a:gd fmla="*/ 0 w 147" name="T0"/>
                <a:gd fmla="*/ 0 h 3306" name="T1"/>
                <a:gd fmla="*/ 0 w 147" name="T2"/>
                <a:gd fmla="*/ 3306 h 3306" name="T3"/>
                <a:gd fmla="*/ 147 w 147" name="T4"/>
                <a:gd fmla="*/ 3217 h 3306" name="T5"/>
                <a:gd fmla="*/ 147 w 147" name="T6"/>
                <a:gd fmla="*/ 90 h 3306" name="T7"/>
                <a:gd fmla="*/ 0 w 147" name="T8"/>
                <a:gd fmla="*/ 0 h 330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306" w="147">
                  <a:moveTo>
                    <a:pt x="0" y="0"/>
                  </a:moveTo>
                  <a:cubicBezTo>
                    <a:pt x="0" y="3306"/>
                    <a:pt x="0" y="3306"/>
                    <a:pt x="0" y="3306"/>
                  </a:cubicBezTo>
                  <a:cubicBezTo>
                    <a:pt x="50" y="3279"/>
                    <a:pt x="99" y="3249"/>
                    <a:pt x="147" y="3217"/>
                  </a:cubicBezTo>
                  <a:cubicBezTo>
                    <a:pt x="147" y="90"/>
                    <a:pt x="147" y="90"/>
                    <a:pt x="147" y="90"/>
                  </a:cubicBezTo>
                  <a:cubicBezTo>
                    <a:pt x="99" y="58"/>
                    <a:pt x="50" y="28"/>
                    <a:pt x="0" y="0"/>
                  </a:cubicBezTo>
                  <a:close/>
                </a:path>
              </a:pathLst>
            </a:custGeom>
            <a:solidFill>
              <a:srgbClr val="08998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1" name="Freeform 107"/>
            <p:cNvSpPr/>
            <p:nvPr/>
          </p:nvSpPr>
          <p:spPr bwMode="auto">
            <a:xfrm>
              <a:off x="5619880" y="2135638"/>
              <a:ext cx="100537" cy="2410612"/>
            </a:xfrm>
            <a:custGeom>
              <a:gdLst>
                <a:gd fmla="*/ 0 w 148" name="T0"/>
                <a:gd fmla="*/ 59 h 3557" name="T1"/>
                <a:gd fmla="*/ 0 w 148" name="T2"/>
                <a:gd fmla="*/ 3498 h 3557" name="T3"/>
                <a:gd fmla="*/ 148 w 148" name="T4"/>
                <a:gd fmla="*/ 3557 h 3557" name="T5"/>
                <a:gd fmla="*/ 148 w 148" name="T6"/>
                <a:gd fmla="*/ 0 h 3557" name="T7"/>
                <a:gd fmla="*/ 0 w 148" name="T8"/>
                <a:gd fmla="*/ 59 h 355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557" w="148">
                  <a:moveTo>
                    <a:pt x="0" y="59"/>
                  </a:moveTo>
                  <a:cubicBezTo>
                    <a:pt x="0" y="3498"/>
                    <a:pt x="0" y="3498"/>
                    <a:pt x="0" y="3498"/>
                  </a:cubicBezTo>
                  <a:cubicBezTo>
                    <a:pt x="48" y="3519"/>
                    <a:pt x="98" y="3539"/>
                    <a:pt x="148" y="3557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98" y="17"/>
                    <a:pt x="48" y="37"/>
                    <a:pt x="0" y="59"/>
                  </a:cubicBezTo>
                  <a:close/>
                </a:path>
              </a:pathLst>
            </a:custGeom>
            <a:solidFill>
              <a:srgbClr val="08998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2" name="Freeform 108"/>
            <p:cNvSpPr/>
            <p:nvPr/>
          </p:nvSpPr>
          <p:spPr bwMode="auto">
            <a:xfrm>
              <a:off x="5241457" y="2345747"/>
              <a:ext cx="99407" cy="1989263"/>
            </a:xfrm>
            <a:custGeom>
              <a:gdLst>
                <a:gd fmla="*/ 0 w 147" name="T0"/>
                <a:gd fmla="*/ 132 h 2934" name="T1"/>
                <a:gd fmla="*/ 0 w 147" name="T2"/>
                <a:gd fmla="*/ 2803 h 2934" name="T3"/>
                <a:gd fmla="*/ 147 w 147" name="T4"/>
                <a:gd fmla="*/ 2934 h 2934" name="T5"/>
                <a:gd fmla="*/ 147 w 147" name="T6"/>
                <a:gd fmla="*/ 0 h 2934" name="T7"/>
                <a:gd fmla="*/ 0 w 147" name="T8"/>
                <a:gd fmla="*/ 132 h 293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934" w="147">
                  <a:moveTo>
                    <a:pt x="0" y="132"/>
                  </a:moveTo>
                  <a:cubicBezTo>
                    <a:pt x="0" y="2803"/>
                    <a:pt x="0" y="2803"/>
                    <a:pt x="0" y="2803"/>
                  </a:cubicBezTo>
                  <a:cubicBezTo>
                    <a:pt x="46" y="2849"/>
                    <a:pt x="95" y="2893"/>
                    <a:pt x="147" y="293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95" y="42"/>
                    <a:pt x="46" y="85"/>
                    <a:pt x="0" y="132"/>
                  </a:cubicBezTo>
                  <a:close/>
                </a:path>
              </a:pathLst>
            </a:custGeom>
            <a:solidFill>
              <a:srgbClr val="08998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3" name="Freeform 109"/>
            <p:cNvSpPr/>
            <p:nvPr/>
          </p:nvSpPr>
          <p:spPr bwMode="auto">
            <a:xfrm>
              <a:off x="6376726" y="2084805"/>
              <a:ext cx="100537" cy="2511148"/>
            </a:xfrm>
            <a:custGeom>
              <a:gdLst>
                <a:gd fmla="*/ 0 w 147" name="T0"/>
                <a:gd fmla="*/ 0 h 3704" name="T1"/>
                <a:gd fmla="*/ 0 w 147" name="T2"/>
                <a:gd fmla="*/ 3704 h 3704" name="T3"/>
                <a:gd fmla="*/ 147 w 147" name="T4"/>
                <a:gd fmla="*/ 3671 h 3704" name="T5"/>
                <a:gd fmla="*/ 147 w 147" name="T6"/>
                <a:gd fmla="*/ 33 h 3704" name="T7"/>
                <a:gd fmla="*/ 0 w 147" name="T8"/>
                <a:gd fmla="*/ 0 h 370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703" w="147">
                  <a:moveTo>
                    <a:pt x="0" y="0"/>
                  </a:moveTo>
                  <a:cubicBezTo>
                    <a:pt x="0" y="3704"/>
                    <a:pt x="0" y="3704"/>
                    <a:pt x="0" y="3704"/>
                  </a:cubicBezTo>
                  <a:cubicBezTo>
                    <a:pt x="50" y="3695"/>
                    <a:pt x="99" y="3684"/>
                    <a:pt x="147" y="3671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99" y="20"/>
                    <a:pt x="50" y="9"/>
                    <a:pt x="0" y="0"/>
                  </a:cubicBezTo>
                  <a:close/>
                </a:path>
              </a:pathLst>
            </a:custGeom>
            <a:solidFill>
              <a:srgbClr val="08998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4" name="Freeform 110"/>
            <p:cNvSpPr/>
            <p:nvPr/>
          </p:nvSpPr>
          <p:spPr bwMode="auto">
            <a:xfrm>
              <a:off x="5998303" y="2064472"/>
              <a:ext cx="99407" cy="2551815"/>
            </a:xfrm>
            <a:custGeom>
              <a:gdLst>
                <a:gd fmla="*/ 0 w 147" name="T0"/>
                <a:gd fmla="*/ 11 h 3766" name="T1"/>
                <a:gd fmla="*/ 0 w 147" name="T2"/>
                <a:gd fmla="*/ 3756 h 3766" name="T3"/>
                <a:gd fmla="*/ 147 w 147" name="T4"/>
                <a:gd fmla="*/ 3766 h 3766" name="T5"/>
                <a:gd fmla="*/ 147 w 147" name="T6"/>
                <a:gd fmla="*/ 0 h 3766" name="T7"/>
                <a:gd fmla="*/ 0 w 147" name="T8"/>
                <a:gd fmla="*/ 11 h 376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766" w="147">
                  <a:moveTo>
                    <a:pt x="0" y="11"/>
                  </a:moveTo>
                  <a:cubicBezTo>
                    <a:pt x="0" y="3756"/>
                    <a:pt x="0" y="3756"/>
                    <a:pt x="0" y="3756"/>
                  </a:cubicBezTo>
                  <a:cubicBezTo>
                    <a:pt x="49" y="3761"/>
                    <a:pt x="98" y="3764"/>
                    <a:pt x="147" y="3766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98" y="2"/>
                    <a:pt x="49" y="5"/>
                    <a:pt x="0" y="11"/>
                  </a:cubicBezTo>
                  <a:close/>
                </a:path>
              </a:pathLst>
            </a:custGeom>
            <a:solidFill>
              <a:srgbClr val="08998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5" name="Freeform 111"/>
            <p:cNvSpPr/>
            <p:nvPr/>
          </p:nvSpPr>
          <p:spPr bwMode="auto">
            <a:xfrm>
              <a:off x="6566503" y="2135638"/>
              <a:ext cx="100537" cy="2409482"/>
            </a:xfrm>
            <a:custGeom>
              <a:gdLst>
                <a:gd fmla="*/ 0 w 147" name="T0"/>
                <a:gd fmla="*/ 0 h 3556" name="T1"/>
                <a:gd fmla="*/ 0 w 147" name="T2"/>
                <a:gd fmla="*/ 3556 h 3556" name="T3"/>
                <a:gd fmla="*/ 147 w 147" name="T4"/>
                <a:gd fmla="*/ 3497 h 3556" name="T5"/>
                <a:gd fmla="*/ 147 w 147" name="T6"/>
                <a:gd fmla="*/ 59 h 3556" name="T7"/>
                <a:gd fmla="*/ 0 w 147" name="T8"/>
                <a:gd fmla="*/ 0 h 355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556" w="147">
                  <a:moveTo>
                    <a:pt x="0" y="0"/>
                  </a:moveTo>
                  <a:cubicBezTo>
                    <a:pt x="0" y="3556"/>
                    <a:pt x="0" y="3556"/>
                    <a:pt x="0" y="3556"/>
                  </a:cubicBezTo>
                  <a:cubicBezTo>
                    <a:pt x="50" y="3538"/>
                    <a:pt x="99" y="3518"/>
                    <a:pt x="147" y="3497"/>
                  </a:cubicBezTo>
                  <a:cubicBezTo>
                    <a:pt x="147" y="59"/>
                    <a:pt x="147" y="59"/>
                    <a:pt x="147" y="59"/>
                  </a:cubicBezTo>
                  <a:cubicBezTo>
                    <a:pt x="99" y="38"/>
                    <a:pt x="50" y="18"/>
                    <a:pt x="0" y="0"/>
                  </a:cubicBezTo>
                  <a:close/>
                </a:path>
              </a:pathLst>
            </a:custGeom>
            <a:solidFill>
              <a:srgbClr val="08998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6" name="Freeform 112"/>
            <p:cNvSpPr/>
            <p:nvPr/>
          </p:nvSpPr>
          <p:spPr bwMode="auto">
            <a:xfrm>
              <a:off x="5809656" y="2084805"/>
              <a:ext cx="99407" cy="2511148"/>
            </a:xfrm>
            <a:custGeom>
              <a:gdLst>
                <a:gd fmla="*/ 0 w 147" name="T0"/>
                <a:gd fmla="*/ 33 h 3705" name="T1"/>
                <a:gd fmla="*/ 0 w 147" name="T2"/>
                <a:gd fmla="*/ 3672 h 3705" name="T3"/>
                <a:gd fmla="*/ 147 w 147" name="T4"/>
                <a:gd fmla="*/ 3705 h 3705" name="T5"/>
                <a:gd fmla="*/ 147 w 147" name="T6"/>
                <a:gd fmla="*/ 0 h 3705" name="T7"/>
                <a:gd fmla="*/ 0 w 147" name="T8"/>
                <a:gd fmla="*/ 33 h 370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705" w="147">
                  <a:moveTo>
                    <a:pt x="0" y="33"/>
                  </a:moveTo>
                  <a:cubicBezTo>
                    <a:pt x="0" y="3672"/>
                    <a:pt x="0" y="3672"/>
                    <a:pt x="0" y="3672"/>
                  </a:cubicBezTo>
                  <a:cubicBezTo>
                    <a:pt x="48" y="3685"/>
                    <a:pt x="97" y="3696"/>
                    <a:pt x="147" y="3705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97" y="9"/>
                    <a:pt x="48" y="20"/>
                    <a:pt x="0" y="33"/>
                  </a:cubicBezTo>
                  <a:close/>
                </a:path>
              </a:pathLst>
            </a:custGeom>
            <a:solidFill>
              <a:srgbClr val="08998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7" name="Freeform 113"/>
            <p:cNvSpPr/>
            <p:nvPr/>
          </p:nvSpPr>
          <p:spPr bwMode="auto">
            <a:xfrm>
              <a:off x="6188079" y="2064472"/>
              <a:ext cx="99407" cy="2551815"/>
            </a:xfrm>
            <a:custGeom>
              <a:gdLst>
                <a:gd fmla="*/ 0 w 147" name="T0"/>
                <a:gd fmla="*/ 0 h 3766" name="T1"/>
                <a:gd fmla="*/ 0 w 147" name="T2"/>
                <a:gd fmla="*/ 3766 h 3766" name="T3"/>
                <a:gd fmla="*/ 147 w 147" name="T4"/>
                <a:gd fmla="*/ 3755 h 3766" name="T5"/>
                <a:gd fmla="*/ 147 w 147" name="T6"/>
                <a:gd fmla="*/ 11 h 3766" name="T7"/>
                <a:gd fmla="*/ 0 w 147" name="T8"/>
                <a:gd fmla="*/ 0 h 376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766" w="147">
                  <a:moveTo>
                    <a:pt x="0" y="0"/>
                  </a:moveTo>
                  <a:cubicBezTo>
                    <a:pt x="0" y="3766"/>
                    <a:pt x="0" y="3766"/>
                    <a:pt x="0" y="3766"/>
                  </a:cubicBezTo>
                  <a:cubicBezTo>
                    <a:pt x="49" y="3764"/>
                    <a:pt x="98" y="3761"/>
                    <a:pt x="147" y="3755"/>
                  </a:cubicBezTo>
                  <a:cubicBezTo>
                    <a:pt x="147" y="11"/>
                    <a:pt x="147" y="11"/>
                    <a:pt x="147" y="11"/>
                  </a:cubicBezTo>
                  <a:cubicBezTo>
                    <a:pt x="98" y="5"/>
                    <a:pt x="49" y="2"/>
                    <a:pt x="0" y="0"/>
                  </a:cubicBezTo>
                  <a:close/>
                </a:path>
              </a:pathLst>
            </a:custGeom>
            <a:solidFill>
              <a:srgbClr val="08998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8" name="Freeform 114"/>
            <p:cNvSpPr/>
            <p:nvPr/>
          </p:nvSpPr>
          <p:spPr bwMode="auto">
            <a:xfrm>
              <a:off x="6944925" y="2348007"/>
              <a:ext cx="99407" cy="1984745"/>
            </a:xfrm>
            <a:custGeom>
              <a:gdLst>
                <a:gd fmla="*/ 0 w 147" name="T0"/>
                <a:gd fmla="*/ 0 h 2930" name="T1"/>
                <a:gd fmla="*/ 0 w 147" name="T2"/>
                <a:gd fmla="*/ 2930 h 2930" name="T3"/>
                <a:gd fmla="*/ 147 w 147" name="T4"/>
                <a:gd fmla="*/ 2799 h 2930" name="T5"/>
                <a:gd fmla="*/ 147 w 147" name="T6"/>
                <a:gd fmla="*/ 132 h 2930" name="T7"/>
                <a:gd fmla="*/ 0 w 147" name="T8"/>
                <a:gd fmla="*/ 0 h 293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930" w="147">
                  <a:moveTo>
                    <a:pt x="0" y="0"/>
                  </a:moveTo>
                  <a:cubicBezTo>
                    <a:pt x="0" y="2930"/>
                    <a:pt x="0" y="2930"/>
                    <a:pt x="0" y="2930"/>
                  </a:cubicBezTo>
                  <a:cubicBezTo>
                    <a:pt x="52" y="2889"/>
                    <a:pt x="101" y="2845"/>
                    <a:pt x="147" y="2799"/>
                  </a:cubicBezTo>
                  <a:cubicBezTo>
                    <a:pt x="147" y="132"/>
                    <a:pt x="147" y="132"/>
                    <a:pt x="147" y="132"/>
                  </a:cubicBezTo>
                  <a:cubicBezTo>
                    <a:pt x="101" y="85"/>
                    <a:pt x="52" y="41"/>
                    <a:pt x="0" y="0"/>
                  </a:cubicBezTo>
                  <a:close/>
                </a:path>
              </a:pathLst>
            </a:custGeom>
            <a:solidFill>
              <a:srgbClr val="08998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9" name="Freeform 115"/>
            <p:cNvSpPr/>
            <p:nvPr/>
          </p:nvSpPr>
          <p:spPr bwMode="auto">
            <a:xfrm>
              <a:off x="7134702" y="2536654"/>
              <a:ext cx="99407" cy="1607451"/>
            </a:xfrm>
            <a:custGeom>
              <a:gdLst>
                <a:gd fmla="*/ 0 w 147" name="T0"/>
                <a:gd fmla="*/ 0 h 2372" name="T1"/>
                <a:gd fmla="*/ 0 w 147" name="T2"/>
                <a:gd fmla="*/ 2372 h 2372" name="T3"/>
                <a:gd fmla="*/ 147 w 147" name="T4"/>
                <a:gd fmla="*/ 2164 h 2372" name="T5"/>
                <a:gd fmla="*/ 147 w 147" name="T6"/>
                <a:gd fmla="*/ 208 h 2372" name="T7"/>
                <a:gd fmla="*/ 0 w 147" name="T8"/>
                <a:gd fmla="*/ 0 h 237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72" w="147">
                  <a:moveTo>
                    <a:pt x="0" y="0"/>
                  </a:moveTo>
                  <a:cubicBezTo>
                    <a:pt x="0" y="2372"/>
                    <a:pt x="0" y="2372"/>
                    <a:pt x="0" y="2372"/>
                  </a:cubicBezTo>
                  <a:cubicBezTo>
                    <a:pt x="53" y="2306"/>
                    <a:pt x="102" y="2237"/>
                    <a:pt x="147" y="2164"/>
                  </a:cubicBezTo>
                  <a:cubicBezTo>
                    <a:pt x="147" y="208"/>
                    <a:pt x="147" y="208"/>
                    <a:pt x="147" y="208"/>
                  </a:cubicBezTo>
                  <a:cubicBezTo>
                    <a:pt x="102" y="135"/>
                    <a:pt x="53" y="66"/>
                    <a:pt x="0" y="0"/>
                  </a:cubicBezTo>
                  <a:close/>
                </a:path>
              </a:pathLst>
            </a:custGeom>
            <a:solidFill>
              <a:srgbClr val="08998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0" name="Freeform 116"/>
            <p:cNvSpPr/>
            <p:nvPr/>
          </p:nvSpPr>
          <p:spPr bwMode="auto">
            <a:xfrm>
              <a:off x="4865293" y="2851818"/>
              <a:ext cx="97147" cy="977123"/>
            </a:xfrm>
            <a:custGeom>
              <a:gdLst>
                <a:gd fmla="*/ 0 w 143" name="T0"/>
                <a:gd fmla="*/ 721 h 1442" name="T1"/>
                <a:gd fmla="*/ 143 w 143" name="T2"/>
                <a:gd fmla="*/ 1442 h 1442" name="T3"/>
                <a:gd fmla="*/ 143 w 143" name="T4"/>
                <a:gd fmla="*/ 0 h 1442" name="T5"/>
                <a:gd fmla="*/ 0 w 143" name="T6"/>
                <a:gd fmla="*/ 721 h 144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442" w="143">
                  <a:moveTo>
                    <a:pt x="0" y="721"/>
                  </a:moveTo>
                  <a:cubicBezTo>
                    <a:pt x="0" y="977"/>
                    <a:pt x="51" y="1220"/>
                    <a:pt x="143" y="1442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51" y="222"/>
                    <a:pt x="0" y="466"/>
                    <a:pt x="0" y="721"/>
                  </a:cubicBezTo>
                  <a:close/>
                </a:path>
              </a:pathLst>
            </a:custGeom>
            <a:solidFill>
              <a:srgbClr val="08998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1" name="Freeform 117"/>
            <p:cNvSpPr/>
            <p:nvPr/>
          </p:nvSpPr>
          <p:spPr bwMode="auto">
            <a:xfrm>
              <a:off x="7323349" y="2856336"/>
              <a:ext cx="96018" cy="969215"/>
            </a:xfrm>
            <a:custGeom>
              <a:gdLst>
                <a:gd fmla="*/ 141 w 141" name="T0"/>
                <a:gd fmla="*/ 715 h 1431" name="T1"/>
                <a:gd fmla="*/ 0 w 141" name="T2"/>
                <a:gd fmla="*/ 0 h 1431" name="T3"/>
                <a:gd fmla="*/ 0 w 141" name="T4"/>
                <a:gd fmla="*/ 1431 h 1431" name="T5"/>
                <a:gd fmla="*/ 141 w 141" name="T6"/>
                <a:gd fmla="*/ 715 h 143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431" w="141">
                  <a:moveTo>
                    <a:pt x="141" y="715"/>
                  </a:moveTo>
                  <a:cubicBezTo>
                    <a:pt x="141" y="462"/>
                    <a:pt x="91" y="22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91" y="1210"/>
                    <a:pt x="141" y="969"/>
                    <a:pt x="141" y="715"/>
                  </a:cubicBezTo>
                  <a:close/>
                </a:path>
              </a:pathLst>
            </a:custGeom>
            <a:solidFill>
              <a:srgbClr val="08998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2" name="Freeform 118"/>
            <p:cNvSpPr/>
            <p:nvPr/>
          </p:nvSpPr>
          <p:spPr bwMode="auto">
            <a:xfrm>
              <a:off x="5051680" y="2534394"/>
              <a:ext cx="100537" cy="1611970"/>
            </a:xfrm>
            <a:custGeom>
              <a:gdLst>
                <a:gd fmla="*/ 0 w 147" name="T0"/>
                <a:gd fmla="*/ 208 h 2378" name="T1"/>
                <a:gd fmla="*/ 0 w 147" name="T2"/>
                <a:gd fmla="*/ 2170 h 2378" name="T3"/>
                <a:gd fmla="*/ 147 w 147" name="T4"/>
                <a:gd fmla="*/ 2378 h 2378" name="T5"/>
                <a:gd fmla="*/ 147 w 147" name="T6"/>
                <a:gd fmla="*/ 0 h 2378" name="T7"/>
                <a:gd fmla="*/ 0 w 147" name="T8"/>
                <a:gd fmla="*/ 208 h 237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78" w="147">
                  <a:moveTo>
                    <a:pt x="0" y="208"/>
                  </a:moveTo>
                  <a:cubicBezTo>
                    <a:pt x="0" y="2170"/>
                    <a:pt x="0" y="2170"/>
                    <a:pt x="0" y="2170"/>
                  </a:cubicBezTo>
                  <a:cubicBezTo>
                    <a:pt x="45" y="2243"/>
                    <a:pt x="94" y="2312"/>
                    <a:pt x="147" y="2378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94" y="66"/>
                    <a:pt x="45" y="135"/>
                    <a:pt x="0" y="208"/>
                  </a:cubicBezTo>
                  <a:close/>
                </a:path>
              </a:pathLst>
            </a:custGeom>
            <a:solidFill>
              <a:srgbClr val="08998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283" name="组合 282"/>
          <p:cNvGrpSpPr/>
          <p:nvPr/>
        </p:nvGrpSpPr>
        <p:grpSpPr>
          <a:xfrm>
            <a:off x="4962440" y="2063342"/>
            <a:ext cx="2360908" cy="2554074"/>
            <a:chOff x="4962440" y="2063342"/>
            <a:chExt cx="2360908" cy="2554074"/>
          </a:xfrm>
        </p:grpSpPr>
        <p:sp>
          <p:nvSpPr>
            <p:cNvPr id="284" name="Freeform 119"/>
            <p:cNvSpPr/>
            <p:nvPr/>
          </p:nvSpPr>
          <p:spPr bwMode="auto">
            <a:xfrm>
              <a:off x="4962440" y="2675597"/>
              <a:ext cx="89240" cy="1329565"/>
            </a:xfrm>
            <a:custGeom>
              <a:gdLst>
                <a:gd fmla="*/ 0 w 132" name="T0"/>
                <a:gd fmla="*/ 260 h 1962" name="T1"/>
                <a:gd fmla="*/ 0 w 132" name="T2"/>
                <a:gd fmla="*/ 1702 h 1962" name="T3"/>
                <a:gd fmla="*/ 132 w 132" name="T4"/>
                <a:gd fmla="*/ 1962 h 1962" name="T5"/>
                <a:gd fmla="*/ 132 w 132" name="T6"/>
                <a:gd fmla="*/ 0 h 1962" name="T7"/>
                <a:gd fmla="*/ 0 w 132" name="T8"/>
                <a:gd fmla="*/ 260 h 196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62" w="132">
                  <a:moveTo>
                    <a:pt x="0" y="260"/>
                  </a:moveTo>
                  <a:cubicBezTo>
                    <a:pt x="0" y="1702"/>
                    <a:pt x="0" y="1702"/>
                    <a:pt x="0" y="1702"/>
                  </a:cubicBezTo>
                  <a:cubicBezTo>
                    <a:pt x="38" y="1793"/>
                    <a:pt x="82" y="1880"/>
                    <a:pt x="132" y="1962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82" y="83"/>
                    <a:pt x="38" y="170"/>
                    <a:pt x="0" y="260"/>
                  </a:cubicBezTo>
                  <a:close/>
                </a:path>
              </a:pathLst>
            </a:custGeom>
            <a:solidFill>
              <a:srgbClr val="0A897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5" name="Freeform 120"/>
            <p:cNvSpPr/>
            <p:nvPr/>
          </p:nvSpPr>
          <p:spPr bwMode="auto">
            <a:xfrm>
              <a:off x="5152217" y="2436117"/>
              <a:ext cx="89240" cy="1809653"/>
            </a:xfrm>
            <a:custGeom>
              <a:gdLst>
                <a:gd fmla="*/ 0 w 133" name="T0"/>
                <a:gd fmla="*/ 146 h 2671" name="T1"/>
                <a:gd fmla="*/ 0 w 133" name="T2"/>
                <a:gd fmla="*/ 2524 h 2671" name="T3"/>
                <a:gd fmla="*/ 133 w 133" name="T4"/>
                <a:gd fmla="*/ 2671 h 2671" name="T5"/>
                <a:gd fmla="*/ 133 w 133" name="T6"/>
                <a:gd fmla="*/ 0 h 2671" name="T7"/>
                <a:gd fmla="*/ 0 w 133" name="T8"/>
                <a:gd fmla="*/ 146 h 267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71" w="133">
                  <a:moveTo>
                    <a:pt x="0" y="146"/>
                  </a:moveTo>
                  <a:cubicBezTo>
                    <a:pt x="0" y="2524"/>
                    <a:pt x="0" y="2524"/>
                    <a:pt x="0" y="2524"/>
                  </a:cubicBezTo>
                  <a:cubicBezTo>
                    <a:pt x="42" y="2575"/>
                    <a:pt x="86" y="2624"/>
                    <a:pt x="133" y="2671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86" y="46"/>
                    <a:pt x="42" y="95"/>
                    <a:pt x="0" y="146"/>
                  </a:cubicBezTo>
                  <a:close/>
                </a:path>
              </a:pathLst>
            </a:custGeom>
            <a:solidFill>
              <a:srgbClr val="0A897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6" name="Freeform 121"/>
            <p:cNvSpPr/>
            <p:nvPr/>
          </p:nvSpPr>
          <p:spPr bwMode="auto">
            <a:xfrm>
              <a:off x="5340863" y="2280229"/>
              <a:ext cx="90370" cy="2120299"/>
            </a:xfrm>
            <a:custGeom>
              <a:gdLst>
                <a:gd fmla="*/ 0 w 132" name="T0"/>
                <a:gd fmla="*/ 98 h 3130" name="T1"/>
                <a:gd fmla="*/ 0 w 132" name="T2"/>
                <a:gd fmla="*/ 3032 h 3130" name="T3"/>
                <a:gd fmla="*/ 132 w 132" name="T4"/>
                <a:gd fmla="*/ 3130 h 3130" name="T5"/>
                <a:gd fmla="*/ 132 w 132" name="T6"/>
                <a:gd fmla="*/ 0 h 3130" name="T7"/>
                <a:gd fmla="*/ 0 w 132" name="T8"/>
                <a:gd fmla="*/ 98 h 313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130" w="132">
                  <a:moveTo>
                    <a:pt x="0" y="98"/>
                  </a:moveTo>
                  <a:cubicBezTo>
                    <a:pt x="0" y="3032"/>
                    <a:pt x="0" y="3032"/>
                    <a:pt x="0" y="3032"/>
                  </a:cubicBezTo>
                  <a:cubicBezTo>
                    <a:pt x="42" y="3067"/>
                    <a:pt x="86" y="3099"/>
                    <a:pt x="132" y="313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86" y="31"/>
                    <a:pt x="42" y="64"/>
                    <a:pt x="0" y="98"/>
                  </a:cubicBezTo>
                  <a:close/>
                </a:path>
              </a:pathLst>
            </a:custGeom>
            <a:solidFill>
              <a:srgbClr val="0A897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7" name="Freeform 122"/>
            <p:cNvSpPr/>
            <p:nvPr/>
          </p:nvSpPr>
          <p:spPr bwMode="auto">
            <a:xfrm>
              <a:off x="5530640" y="2175175"/>
              <a:ext cx="89240" cy="2330409"/>
            </a:xfrm>
            <a:custGeom>
              <a:gdLst>
                <a:gd fmla="*/ 0 w 132" name="T0"/>
                <a:gd fmla="*/ 65 h 3439" name="T1"/>
                <a:gd fmla="*/ 0 w 132" name="T2"/>
                <a:gd fmla="*/ 3374 h 3439" name="T3"/>
                <a:gd fmla="*/ 132 w 132" name="T4"/>
                <a:gd fmla="*/ 3439 h 3439" name="T5"/>
                <a:gd fmla="*/ 132 w 132" name="T6"/>
                <a:gd fmla="*/ 0 h 3439" name="T7"/>
                <a:gd fmla="*/ 0 w 132" name="T8"/>
                <a:gd fmla="*/ 65 h 343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439" w="132">
                  <a:moveTo>
                    <a:pt x="0" y="65"/>
                  </a:moveTo>
                  <a:cubicBezTo>
                    <a:pt x="0" y="3374"/>
                    <a:pt x="0" y="3374"/>
                    <a:pt x="0" y="3374"/>
                  </a:cubicBezTo>
                  <a:cubicBezTo>
                    <a:pt x="43" y="3397"/>
                    <a:pt x="87" y="3419"/>
                    <a:pt x="132" y="3439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87" y="20"/>
                    <a:pt x="43" y="41"/>
                    <a:pt x="0" y="65"/>
                  </a:cubicBezTo>
                  <a:close/>
                </a:path>
              </a:pathLst>
            </a:custGeom>
            <a:solidFill>
              <a:srgbClr val="0A897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8" name="Freeform 123"/>
            <p:cNvSpPr/>
            <p:nvPr/>
          </p:nvSpPr>
          <p:spPr bwMode="auto">
            <a:xfrm>
              <a:off x="5720416" y="2107398"/>
              <a:ext cx="89240" cy="2465964"/>
            </a:xfrm>
            <a:custGeom>
              <a:gdLst>
                <a:gd fmla="*/ 0 w 132" name="T0"/>
                <a:gd fmla="*/ 41 h 3639" name="T1"/>
                <a:gd fmla="*/ 0 w 132" name="T2"/>
                <a:gd fmla="*/ 3598 h 3639" name="T3"/>
                <a:gd fmla="*/ 132 w 132" name="T4"/>
                <a:gd fmla="*/ 3639 h 3639" name="T5"/>
                <a:gd fmla="*/ 132 w 132" name="T6"/>
                <a:gd fmla="*/ 0 h 3639" name="T7"/>
                <a:gd fmla="*/ 0 w 132" name="T8"/>
                <a:gd fmla="*/ 41 h 363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639" w="132">
                  <a:moveTo>
                    <a:pt x="0" y="41"/>
                  </a:moveTo>
                  <a:cubicBezTo>
                    <a:pt x="0" y="3598"/>
                    <a:pt x="0" y="3598"/>
                    <a:pt x="0" y="3598"/>
                  </a:cubicBezTo>
                  <a:cubicBezTo>
                    <a:pt x="43" y="3613"/>
                    <a:pt x="87" y="3627"/>
                    <a:pt x="132" y="3639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87" y="12"/>
                    <a:pt x="43" y="25"/>
                    <a:pt x="0" y="41"/>
                  </a:cubicBezTo>
                  <a:close/>
                </a:path>
              </a:pathLst>
            </a:custGeom>
            <a:solidFill>
              <a:srgbClr val="0A897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9" name="Freeform 124"/>
            <p:cNvSpPr/>
            <p:nvPr/>
          </p:nvSpPr>
          <p:spPr bwMode="auto">
            <a:xfrm>
              <a:off x="5909063" y="2071250"/>
              <a:ext cx="89240" cy="2538259"/>
            </a:xfrm>
            <a:custGeom>
              <a:gdLst>
                <a:gd fmla="*/ 0 w 132" name="T0"/>
                <a:gd fmla="*/ 20 h 3745" name="T1"/>
                <a:gd fmla="*/ 0 w 132" name="T2"/>
                <a:gd fmla="*/ 3725 h 3745" name="T3"/>
                <a:gd fmla="*/ 132 w 132" name="T4"/>
                <a:gd fmla="*/ 3745 h 3745" name="T5"/>
                <a:gd fmla="*/ 132 w 132" name="T6"/>
                <a:gd fmla="*/ 0 h 3745" name="T7"/>
                <a:gd fmla="*/ 0 w 132" name="T8"/>
                <a:gd fmla="*/ 20 h 374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745" w="132">
                  <a:moveTo>
                    <a:pt x="0" y="20"/>
                  </a:moveTo>
                  <a:cubicBezTo>
                    <a:pt x="0" y="3725"/>
                    <a:pt x="0" y="3725"/>
                    <a:pt x="0" y="3725"/>
                  </a:cubicBezTo>
                  <a:cubicBezTo>
                    <a:pt x="44" y="3733"/>
                    <a:pt x="88" y="3740"/>
                    <a:pt x="132" y="3745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88" y="5"/>
                    <a:pt x="44" y="11"/>
                    <a:pt x="0" y="20"/>
                  </a:cubicBezTo>
                  <a:close/>
                </a:path>
              </a:pathLst>
            </a:custGeom>
            <a:solidFill>
              <a:srgbClr val="0A897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0" name="Freeform 125"/>
            <p:cNvSpPr/>
            <p:nvPr/>
          </p:nvSpPr>
          <p:spPr bwMode="auto">
            <a:xfrm>
              <a:off x="6097709" y="2063342"/>
              <a:ext cx="90370" cy="2554074"/>
            </a:xfrm>
            <a:custGeom>
              <a:gdLst>
                <a:gd fmla="*/ 65 w 133" name="T0"/>
                <a:gd fmla="*/ 0 h 3769" name="T1"/>
                <a:gd fmla="*/ 0 w 133" name="T2"/>
                <a:gd fmla="*/ 1 h 3769" name="T3"/>
                <a:gd fmla="*/ 0 w 133" name="T4"/>
                <a:gd fmla="*/ 3767 h 3769" name="T5"/>
                <a:gd fmla="*/ 65 w 133" name="T6"/>
                <a:gd fmla="*/ 3769 h 3769" name="T7"/>
                <a:gd fmla="*/ 133 w 133" name="T8"/>
                <a:gd fmla="*/ 3767 h 3769" name="T9"/>
                <a:gd fmla="*/ 133 w 133" name="T10"/>
                <a:gd fmla="*/ 1 h 3769" name="T11"/>
                <a:gd fmla="*/ 65 w 133" name="T12"/>
                <a:gd fmla="*/ 0 h 376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769" w="133">
                  <a:moveTo>
                    <a:pt x="65" y="0"/>
                  </a:moveTo>
                  <a:cubicBezTo>
                    <a:pt x="44" y="0"/>
                    <a:pt x="22" y="0"/>
                    <a:pt x="0" y="1"/>
                  </a:cubicBezTo>
                  <a:cubicBezTo>
                    <a:pt x="0" y="3767"/>
                    <a:pt x="0" y="3767"/>
                    <a:pt x="0" y="3767"/>
                  </a:cubicBezTo>
                  <a:cubicBezTo>
                    <a:pt x="22" y="3768"/>
                    <a:pt x="44" y="3769"/>
                    <a:pt x="65" y="3769"/>
                  </a:cubicBezTo>
                  <a:cubicBezTo>
                    <a:pt x="88" y="3769"/>
                    <a:pt x="110" y="3768"/>
                    <a:pt x="133" y="3767"/>
                  </a:cubicBezTo>
                  <a:cubicBezTo>
                    <a:pt x="133" y="1"/>
                    <a:pt x="133" y="1"/>
                    <a:pt x="133" y="1"/>
                  </a:cubicBezTo>
                  <a:cubicBezTo>
                    <a:pt x="110" y="0"/>
                    <a:pt x="88" y="0"/>
                    <a:pt x="65" y="0"/>
                  </a:cubicBezTo>
                  <a:close/>
                </a:path>
              </a:pathLst>
            </a:custGeom>
            <a:solidFill>
              <a:srgbClr val="0A897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1" name="Freeform 126"/>
            <p:cNvSpPr/>
            <p:nvPr/>
          </p:nvSpPr>
          <p:spPr bwMode="auto">
            <a:xfrm>
              <a:off x="6287486" y="2071250"/>
              <a:ext cx="89240" cy="2538259"/>
            </a:xfrm>
            <a:custGeom>
              <a:gdLst>
                <a:gd fmla="*/ 0 w 132" name="T0"/>
                <a:gd fmla="*/ 0 h 3744" name="T1"/>
                <a:gd fmla="*/ 0 w 132" name="T2"/>
                <a:gd fmla="*/ 3744 h 3744" name="T3"/>
                <a:gd fmla="*/ 132 w 132" name="T4"/>
                <a:gd fmla="*/ 3724 h 3744" name="T5"/>
                <a:gd fmla="*/ 132 w 132" name="T6"/>
                <a:gd fmla="*/ 20 h 3744" name="T7"/>
                <a:gd fmla="*/ 0 w 132" name="T8"/>
                <a:gd fmla="*/ 0 h 374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744" w="132">
                  <a:moveTo>
                    <a:pt x="0" y="0"/>
                  </a:moveTo>
                  <a:cubicBezTo>
                    <a:pt x="0" y="3744"/>
                    <a:pt x="0" y="3744"/>
                    <a:pt x="0" y="3744"/>
                  </a:cubicBezTo>
                  <a:cubicBezTo>
                    <a:pt x="44" y="3739"/>
                    <a:pt x="88" y="3733"/>
                    <a:pt x="132" y="3724"/>
                  </a:cubicBezTo>
                  <a:cubicBezTo>
                    <a:pt x="132" y="20"/>
                    <a:pt x="132" y="20"/>
                    <a:pt x="132" y="20"/>
                  </a:cubicBezTo>
                  <a:cubicBezTo>
                    <a:pt x="88" y="12"/>
                    <a:pt x="44" y="5"/>
                    <a:pt x="0" y="0"/>
                  </a:cubicBezTo>
                  <a:close/>
                </a:path>
              </a:pathLst>
            </a:custGeom>
            <a:solidFill>
              <a:srgbClr val="0A897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2" name="Freeform 127"/>
            <p:cNvSpPr/>
            <p:nvPr/>
          </p:nvSpPr>
          <p:spPr bwMode="auto">
            <a:xfrm>
              <a:off x="6477262" y="2107398"/>
              <a:ext cx="89240" cy="2465964"/>
            </a:xfrm>
            <a:custGeom>
              <a:gdLst>
                <a:gd fmla="*/ 0 w 133" name="T0"/>
                <a:gd fmla="*/ 0 h 3638" name="T1"/>
                <a:gd fmla="*/ 0 w 133" name="T2"/>
                <a:gd fmla="*/ 3638 h 3638" name="T3"/>
                <a:gd fmla="*/ 133 w 133" name="T4"/>
                <a:gd fmla="*/ 3597 h 3638" name="T5"/>
                <a:gd fmla="*/ 133 w 133" name="T6"/>
                <a:gd fmla="*/ 41 h 3638" name="T7"/>
                <a:gd fmla="*/ 0 w 133" name="T8"/>
                <a:gd fmla="*/ 0 h 363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638" w="133">
                  <a:moveTo>
                    <a:pt x="0" y="0"/>
                  </a:moveTo>
                  <a:cubicBezTo>
                    <a:pt x="0" y="3638"/>
                    <a:pt x="0" y="3638"/>
                    <a:pt x="0" y="3638"/>
                  </a:cubicBezTo>
                  <a:cubicBezTo>
                    <a:pt x="45" y="3626"/>
                    <a:pt x="89" y="3612"/>
                    <a:pt x="133" y="3597"/>
                  </a:cubicBezTo>
                  <a:cubicBezTo>
                    <a:pt x="133" y="41"/>
                    <a:pt x="133" y="41"/>
                    <a:pt x="133" y="41"/>
                  </a:cubicBezTo>
                  <a:cubicBezTo>
                    <a:pt x="89" y="26"/>
                    <a:pt x="45" y="12"/>
                    <a:pt x="0" y="0"/>
                  </a:cubicBezTo>
                  <a:close/>
                </a:path>
              </a:pathLst>
            </a:custGeom>
            <a:solidFill>
              <a:srgbClr val="0A897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3" name="Freeform 128"/>
            <p:cNvSpPr/>
            <p:nvPr/>
          </p:nvSpPr>
          <p:spPr bwMode="auto">
            <a:xfrm>
              <a:off x="6667039" y="2175175"/>
              <a:ext cx="89240" cy="2330409"/>
            </a:xfrm>
            <a:custGeom>
              <a:gdLst>
                <a:gd fmla="*/ 0 w 132" name="T0"/>
                <a:gd fmla="*/ 0 h 3438" name="T1"/>
                <a:gd fmla="*/ 0 w 132" name="T2"/>
                <a:gd fmla="*/ 3438 h 3438" name="T3"/>
                <a:gd fmla="*/ 132 w 132" name="T4"/>
                <a:gd fmla="*/ 3372 h 3438" name="T5"/>
                <a:gd fmla="*/ 132 w 132" name="T6"/>
                <a:gd fmla="*/ 66 h 3438" name="T7"/>
                <a:gd fmla="*/ 0 w 132" name="T8"/>
                <a:gd fmla="*/ 0 h 343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438" w="132">
                  <a:moveTo>
                    <a:pt x="0" y="0"/>
                  </a:moveTo>
                  <a:cubicBezTo>
                    <a:pt x="0" y="3438"/>
                    <a:pt x="0" y="3438"/>
                    <a:pt x="0" y="3438"/>
                  </a:cubicBezTo>
                  <a:cubicBezTo>
                    <a:pt x="45" y="3418"/>
                    <a:pt x="89" y="3396"/>
                    <a:pt x="132" y="3372"/>
                  </a:cubicBezTo>
                  <a:cubicBezTo>
                    <a:pt x="132" y="66"/>
                    <a:pt x="132" y="66"/>
                    <a:pt x="132" y="66"/>
                  </a:cubicBezTo>
                  <a:cubicBezTo>
                    <a:pt x="89" y="42"/>
                    <a:pt x="45" y="21"/>
                    <a:pt x="0" y="0"/>
                  </a:cubicBezTo>
                  <a:close/>
                </a:path>
              </a:pathLst>
            </a:custGeom>
            <a:solidFill>
              <a:srgbClr val="0A897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4" name="Freeform 129"/>
            <p:cNvSpPr/>
            <p:nvPr/>
          </p:nvSpPr>
          <p:spPr bwMode="auto">
            <a:xfrm>
              <a:off x="6855686" y="2281359"/>
              <a:ext cx="89240" cy="2119169"/>
            </a:xfrm>
            <a:custGeom>
              <a:gdLst>
                <a:gd fmla="*/ 0 w 132" name="T0"/>
                <a:gd fmla="*/ 0 h 3127" name="T1"/>
                <a:gd fmla="*/ 0 w 132" name="T2"/>
                <a:gd fmla="*/ 3127 h 3127" name="T3"/>
                <a:gd fmla="*/ 132 w 132" name="T4"/>
                <a:gd fmla="*/ 3028 h 3127" name="T5"/>
                <a:gd fmla="*/ 132 w 132" name="T6"/>
                <a:gd fmla="*/ 98 h 3127" name="T7"/>
                <a:gd fmla="*/ 0 w 132" name="T8"/>
                <a:gd fmla="*/ 0 h 312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127" w="132">
                  <a:moveTo>
                    <a:pt x="0" y="0"/>
                  </a:moveTo>
                  <a:cubicBezTo>
                    <a:pt x="0" y="3127"/>
                    <a:pt x="0" y="3127"/>
                    <a:pt x="0" y="3127"/>
                  </a:cubicBezTo>
                  <a:cubicBezTo>
                    <a:pt x="46" y="3096"/>
                    <a:pt x="90" y="3063"/>
                    <a:pt x="132" y="3028"/>
                  </a:cubicBezTo>
                  <a:cubicBezTo>
                    <a:pt x="132" y="98"/>
                    <a:pt x="132" y="98"/>
                    <a:pt x="132" y="98"/>
                  </a:cubicBezTo>
                  <a:cubicBezTo>
                    <a:pt x="90" y="63"/>
                    <a:pt x="46" y="30"/>
                    <a:pt x="0" y="0"/>
                  </a:cubicBezTo>
                  <a:close/>
                </a:path>
              </a:pathLst>
            </a:custGeom>
            <a:solidFill>
              <a:srgbClr val="0A897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5" name="Freeform 130"/>
            <p:cNvSpPr/>
            <p:nvPr/>
          </p:nvSpPr>
          <p:spPr bwMode="auto">
            <a:xfrm>
              <a:off x="7044332" y="2437247"/>
              <a:ext cx="90370" cy="1807394"/>
            </a:xfrm>
            <a:custGeom>
              <a:gdLst>
                <a:gd fmla="*/ 0 w 133" name="T0"/>
                <a:gd fmla="*/ 0 h 2667" name="T1"/>
                <a:gd fmla="*/ 0 w 133" name="T2"/>
                <a:gd fmla="*/ 2667 h 2667" name="T3"/>
                <a:gd fmla="*/ 133 w 133" name="T4"/>
                <a:gd fmla="*/ 2519 h 2667" name="T5"/>
                <a:gd fmla="*/ 133 w 133" name="T6"/>
                <a:gd fmla="*/ 147 h 2667" name="T7"/>
                <a:gd fmla="*/ 0 w 133" name="T8"/>
                <a:gd fmla="*/ 0 h 266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67" w="133">
                  <a:moveTo>
                    <a:pt x="0" y="0"/>
                  </a:moveTo>
                  <a:cubicBezTo>
                    <a:pt x="0" y="2667"/>
                    <a:pt x="0" y="2667"/>
                    <a:pt x="0" y="2667"/>
                  </a:cubicBezTo>
                  <a:cubicBezTo>
                    <a:pt x="47" y="2620"/>
                    <a:pt x="91" y="2571"/>
                    <a:pt x="133" y="2519"/>
                  </a:cubicBezTo>
                  <a:cubicBezTo>
                    <a:pt x="133" y="147"/>
                    <a:pt x="133" y="147"/>
                    <a:pt x="133" y="147"/>
                  </a:cubicBezTo>
                  <a:cubicBezTo>
                    <a:pt x="91" y="96"/>
                    <a:pt x="47" y="46"/>
                    <a:pt x="0" y="0"/>
                  </a:cubicBezTo>
                  <a:close/>
                </a:path>
              </a:pathLst>
            </a:custGeom>
            <a:solidFill>
              <a:srgbClr val="0A897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6" name="Freeform 131"/>
            <p:cNvSpPr/>
            <p:nvPr/>
          </p:nvSpPr>
          <p:spPr bwMode="auto">
            <a:xfrm>
              <a:off x="7234108" y="2677856"/>
              <a:ext cx="89240" cy="1325046"/>
            </a:xfrm>
            <a:custGeom>
              <a:gdLst>
                <a:gd fmla="*/ 132 w 132" name="T0"/>
                <a:gd fmla="*/ 263 h 1956" name="T1"/>
                <a:gd fmla="*/ 0 w 132" name="T2"/>
                <a:gd fmla="*/ 0 h 1956" name="T3"/>
                <a:gd fmla="*/ 0 w 132" name="T4"/>
                <a:gd fmla="*/ 1956 h 1956" name="T5"/>
                <a:gd fmla="*/ 132 w 132" name="T6"/>
                <a:gd fmla="*/ 1694 h 1956" name="T7"/>
                <a:gd fmla="*/ 132 w 132" name="T8"/>
                <a:gd fmla="*/ 263 h 195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56" w="132">
                  <a:moveTo>
                    <a:pt x="132" y="263"/>
                  </a:moveTo>
                  <a:cubicBezTo>
                    <a:pt x="95" y="171"/>
                    <a:pt x="51" y="84"/>
                    <a:pt x="0" y="0"/>
                  </a:cubicBezTo>
                  <a:cubicBezTo>
                    <a:pt x="0" y="1956"/>
                    <a:pt x="0" y="1956"/>
                    <a:pt x="0" y="1956"/>
                  </a:cubicBezTo>
                  <a:cubicBezTo>
                    <a:pt x="51" y="1873"/>
                    <a:pt x="95" y="1785"/>
                    <a:pt x="132" y="1694"/>
                  </a:cubicBezTo>
                  <a:lnTo>
                    <a:pt x="132" y="263"/>
                  </a:lnTo>
                  <a:close/>
                </a:path>
              </a:pathLst>
            </a:custGeom>
            <a:solidFill>
              <a:srgbClr val="0A897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297" name="组合 296"/>
          <p:cNvGrpSpPr/>
          <p:nvPr/>
        </p:nvGrpSpPr>
        <p:grpSpPr>
          <a:xfrm>
            <a:off x="5008755" y="2188730"/>
            <a:ext cx="2256984" cy="884494"/>
            <a:chOff x="5008755" y="2188730"/>
            <a:chExt cx="2256984" cy="884494"/>
          </a:xfrm>
        </p:grpSpPr>
        <p:sp>
          <p:nvSpPr>
            <p:cNvPr id="298" name="Freeform 135"/>
            <p:cNvSpPr/>
            <p:nvPr/>
          </p:nvSpPr>
          <p:spPr bwMode="auto">
            <a:xfrm>
              <a:off x="5008755" y="3035946"/>
              <a:ext cx="38407" cy="37278"/>
            </a:xfrm>
            <a:custGeom>
              <a:gdLst>
                <a:gd fmla="*/ 34 w 56" name="T0"/>
                <a:gd fmla="*/ 4 h 55" name="T1"/>
                <a:gd fmla="*/ 52 w 56" name="T2"/>
                <a:gd fmla="*/ 35 h 55" name="T3"/>
                <a:gd fmla="*/ 40 w 56" name="T4"/>
                <a:gd fmla="*/ 51 h 55" name="T5"/>
                <a:gd fmla="*/ 20 w 56" name="T6"/>
                <a:gd fmla="*/ 53 h 55" name="T7"/>
                <a:gd fmla="*/ 4 w 56" name="T8"/>
                <a:gd fmla="*/ 41 h 55" name="T9"/>
                <a:gd fmla="*/ 2 w 56" name="T10"/>
                <a:gd fmla="*/ 22 h 55" name="T11"/>
                <a:gd fmla="*/ 34 w 56" name="T12"/>
                <a:gd fmla="*/ 4 h 5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5" w="56">
                  <a:moveTo>
                    <a:pt x="34" y="4"/>
                  </a:moveTo>
                  <a:cubicBezTo>
                    <a:pt x="48" y="7"/>
                    <a:pt x="56" y="22"/>
                    <a:pt x="52" y="35"/>
                  </a:cubicBezTo>
                  <a:cubicBezTo>
                    <a:pt x="50" y="42"/>
                    <a:pt x="46" y="47"/>
                    <a:pt x="40" y="51"/>
                  </a:cubicBezTo>
                  <a:cubicBezTo>
                    <a:pt x="34" y="54"/>
                    <a:pt x="27" y="55"/>
                    <a:pt x="20" y="53"/>
                  </a:cubicBezTo>
                  <a:cubicBezTo>
                    <a:pt x="13" y="52"/>
                    <a:pt x="8" y="47"/>
                    <a:pt x="4" y="41"/>
                  </a:cubicBezTo>
                  <a:cubicBezTo>
                    <a:pt x="1" y="36"/>
                    <a:pt x="0" y="29"/>
                    <a:pt x="2" y="22"/>
                  </a:cubicBezTo>
                  <a:cubicBezTo>
                    <a:pt x="6" y="8"/>
                    <a:pt x="21" y="0"/>
                    <a:pt x="34" y="4"/>
                  </a:cubicBezTo>
                  <a:close/>
                </a:path>
              </a:pathLst>
            </a:custGeom>
            <a:solidFill>
              <a:srgbClr val="EADF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9" name="Freeform 136"/>
            <p:cNvSpPr/>
            <p:nvPr/>
          </p:nvSpPr>
          <p:spPr bwMode="auto">
            <a:xfrm>
              <a:off x="5033606" y="2955743"/>
              <a:ext cx="37278" cy="37278"/>
            </a:xfrm>
            <a:custGeom>
              <a:gdLst>
                <a:gd fmla="*/ 37 w 55" name="T0"/>
                <a:gd fmla="*/ 2 h 55" name="T1"/>
                <a:gd fmla="*/ 52 w 55" name="T2"/>
                <a:gd fmla="*/ 15 h 55" name="T3"/>
                <a:gd fmla="*/ 53 w 55" name="T4"/>
                <a:gd fmla="*/ 35 h 55" name="T5"/>
                <a:gd fmla="*/ 20 w 55" name="T6"/>
                <a:gd fmla="*/ 51 h 55" name="T7"/>
                <a:gd fmla="*/ 4 w 55" name="T8"/>
                <a:gd fmla="*/ 18 h 55" name="T9"/>
                <a:gd fmla="*/ 17 w 55" name="T10"/>
                <a:gd fmla="*/ 3 h 55" name="T11"/>
                <a:gd fmla="*/ 37 w 55" name="T12"/>
                <a:gd fmla="*/ 2 h 5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5" w="55">
                  <a:moveTo>
                    <a:pt x="37" y="2"/>
                  </a:moveTo>
                  <a:cubicBezTo>
                    <a:pt x="44" y="4"/>
                    <a:pt x="49" y="9"/>
                    <a:pt x="52" y="15"/>
                  </a:cubicBezTo>
                  <a:cubicBezTo>
                    <a:pt x="55" y="21"/>
                    <a:pt x="55" y="28"/>
                    <a:pt x="53" y="35"/>
                  </a:cubicBezTo>
                  <a:cubicBezTo>
                    <a:pt x="49" y="48"/>
                    <a:pt x="34" y="55"/>
                    <a:pt x="20" y="51"/>
                  </a:cubicBezTo>
                  <a:cubicBezTo>
                    <a:pt x="7" y="46"/>
                    <a:pt x="0" y="32"/>
                    <a:pt x="4" y="18"/>
                  </a:cubicBezTo>
                  <a:cubicBezTo>
                    <a:pt x="7" y="11"/>
                    <a:pt x="12" y="6"/>
                    <a:pt x="17" y="3"/>
                  </a:cubicBezTo>
                  <a:cubicBezTo>
                    <a:pt x="23" y="0"/>
                    <a:pt x="31" y="0"/>
                    <a:pt x="37" y="2"/>
                  </a:cubicBezTo>
                  <a:close/>
                </a:path>
              </a:pathLst>
            </a:custGeom>
            <a:solidFill>
              <a:srgbClr val="EADF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0" name="Freeform 137"/>
            <p:cNvSpPr/>
            <p:nvPr/>
          </p:nvSpPr>
          <p:spPr bwMode="auto">
            <a:xfrm>
              <a:off x="5064106" y="2873281"/>
              <a:ext cx="40666" cy="40666"/>
            </a:xfrm>
            <a:custGeom>
              <a:gdLst>
                <a:gd fmla="*/ 40 w 59" name="T0"/>
                <a:gd fmla="*/ 6 h 59" name="T1"/>
                <a:gd fmla="*/ 53 w 59" name="T2"/>
                <a:gd fmla="*/ 40 h 59" name="T3"/>
                <a:gd fmla="*/ 19 w 59" name="T4"/>
                <a:gd fmla="*/ 53 h 59" name="T5"/>
                <a:gd fmla="*/ 6 w 59" name="T6"/>
                <a:gd fmla="*/ 19 h 59" name="T7"/>
                <a:gd fmla="*/ 40 w 59" name="T8"/>
                <a:gd fmla="*/ 6 h 5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9" w="59">
                  <a:moveTo>
                    <a:pt x="40" y="6"/>
                  </a:moveTo>
                  <a:cubicBezTo>
                    <a:pt x="53" y="12"/>
                    <a:pt x="59" y="27"/>
                    <a:pt x="53" y="40"/>
                  </a:cubicBezTo>
                  <a:cubicBezTo>
                    <a:pt x="47" y="53"/>
                    <a:pt x="32" y="59"/>
                    <a:pt x="19" y="53"/>
                  </a:cubicBezTo>
                  <a:cubicBezTo>
                    <a:pt x="5" y="48"/>
                    <a:pt x="0" y="32"/>
                    <a:pt x="6" y="19"/>
                  </a:cubicBezTo>
                  <a:cubicBezTo>
                    <a:pt x="12" y="6"/>
                    <a:pt x="27" y="0"/>
                    <a:pt x="40" y="6"/>
                  </a:cubicBezTo>
                  <a:close/>
                </a:path>
              </a:pathLst>
            </a:custGeom>
            <a:solidFill>
              <a:srgbClr val="EADF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1" name="Freeform 138"/>
            <p:cNvSpPr/>
            <p:nvPr/>
          </p:nvSpPr>
          <p:spPr bwMode="auto">
            <a:xfrm>
              <a:off x="5101383" y="2796467"/>
              <a:ext cx="39537" cy="39537"/>
            </a:xfrm>
            <a:custGeom>
              <a:gdLst>
                <a:gd fmla="*/ 42 w 58" name="T0"/>
                <a:gd fmla="*/ 7 h 59" name="T1"/>
                <a:gd fmla="*/ 52 w 58" name="T2"/>
                <a:gd fmla="*/ 42 h 59" name="T3"/>
                <a:gd fmla="*/ 18 w 58" name="T4"/>
                <a:gd fmla="*/ 53 h 59" name="T5"/>
                <a:gd fmla="*/ 7 w 58" name="T6"/>
                <a:gd fmla="*/ 17 h 59" name="T7"/>
                <a:gd fmla="*/ 42 w 58" name="T8"/>
                <a:gd fmla="*/ 7 h 5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9" w="57">
                  <a:moveTo>
                    <a:pt x="42" y="7"/>
                  </a:moveTo>
                  <a:cubicBezTo>
                    <a:pt x="54" y="14"/>
                    <a:pt x="58" y="29"/>
                    <a:pt x="52" y="42"/>
                  </a:cubicBezTo>
                  <a:cubicBezTo>
                    <a:pt x="46" y="54"/>
                    <a:pt x="30" y="59"/>
                    <a:pt x="18" y="53"/>
                  </a:cubicBezTo>
                  <a:cubicBezTo>
                    <a:pt x="5" y="46"/>
                    <a:pt x="0" y="30"/>
                    <a:pt x="7" y="17"/>
                  </a:cubicBezTo>
                  <a:cubicBezTo>
                    <a:pt x="13" y="4"/>
                    <a:pt x="29" y="0"/>
                    <a:pt x="42" y="7"/>
                  </a:cubicBezTo>
                  <a:close/>
                </a:path>
              </a:pathLst>
            </a:custGeom>
            <a:solidFill>
              <a:srgbClr val="EADF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2" name="Freeform 139"/>
            <p:cNvSpPr/>
            <p:nvPr/>
          </p:nvSpPr>
          <p:spPr bwMode="auto">
            <a:xfrm>
              <a:off x="5145439" y="2721912"/>
              <a:ext cx="39537" cy="39537"/>
            </a:xfrm>
            <a:custGeom>
              <a:gdLst>
                <a:gd fmla="*/ 43 w 59" name="T0"/>
                <a:gd fmla="*/ 8 h 59" name="T1"/>
                <a:gd fmla="*/ 51 w 59" name="T2"/>
                <a:gd fmla="*/ 44 h 59" name="T3"/>
                <a:gd fmla="*/ 15 w 59" name="T4"/>
                <a:gd fmla="*/ 52 h 59" name="T5"/>
                <a:gd fmla="*/ 7 w 59" name="T6"/>
                <a:gd fmla="*/ 16 h 59" name="T7"/>
                <a:gd fmla="*/ 43 w 59" name="T8"/>
                <a:gd fmla="*/ 8 h 5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9" w="59">
                  <a:moveTo>
                    <a:pt x="43" y="8"/>
                  </a:moveTo>
                  <a:cubicBezTo>
                    <a:pt x="55" y="16"/>
                    <a:pt x="59" y="32"/>
                    <a:pt x="51" y="44"/>
                  </a:cubicBezTo>
                  <a:cubicBezTo>
                    <a:pt x="44" y="56"/>
                    <a:pt x="28" y="59"/>
                    <a:pt x="15" y="52"/>
                  </a:cubicBezTo>
                  <a:cubicBezTo>
                    <a:pt x="3" y="44"/>
                    <a:pt x="0" y="28"/>
                    <a:pt x="7" y="16"/>
                  </a:cubicBezTo>
                  <a:cubicBezTo>
                    <a:pt x="15" y="4"/>
                    <a:pt x="31" y="0"/>
                    <a:pt x="43" y="8"/>
                  </a:cubicBezTo>
                  <a:close/>
                </a:path>
              </a:pathLst>
            </a:custGeom>
            <a:solidFill>
              <a:srgbClr val="EADF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3" name="Freeform 140"/>
            <p:cNvSpPr/>
            <p:nvPr/>
          </p:nvSpPr>
          <p:spPr bwMode="auto">
            <a:xfrm>
              <a:off x="5194012" y="2653004"/>
              <a:ext cx="37278" cy="38407"/>
            </a:xfrm>
            <a:custGeom>
              <a:gdLst>
                <a:gd fmla="*/ 44 w 55" name="T0"/>
                <a:gd fmla="*/ 6 h 56" name="T1"/>
                <a:gd fmla="*/ 54 w 55" name="T2"/>
                <a:gd fmla="*/ 23 h 56" name="T3"/>
                <a:gd fmla="*/ 49 w 55" name="T4"/>
                <a:gd fmla="*/ 42 h 56" name="T5"/>
                <a:gd fmla="*/ 14 w 55" name="T6"/>
                <a:gd fmla="*/ 47 h 56" name="T7"/>
                <a:gd fmla="*/ 8 w 55" name="T8"/>
                <a:gd fmla="*/ 11 h 56" name="T9"/>
                <a:gd fmla="*/ 25 w 55" name="T10"/>
                <a:gd fmla="*/ 1 h 56" name="T11"/>
                <a:gd fmla="*/ 44 w 55" name="T12"/>
                <a:gd fmla="*/ 6 h 5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6" w="55">
                  <a:moveTo>
                    <a:pt x="44" y="6"/>
                  </a:moveTo>
                  <a:cubicBezTo>
                    <a:pt x="50" y="10"/>
                    <a:pt x="53" y="16"/>
                    <a:pt x="54" y="23"/>
                  </a:cubicBezTo>
                  <a:cubicBezTo>
                    <a:pt x="55" y="29"/>
                    <a:pt x="53" y="36"/>
                    <a:pt x="49" y="42"/>
                  </a:cubicBezTo>
                  <a:cubicBezTo>
                    <a:pt x="41" y="53"/>
                    <a:pt x="25" y="56"/>
                    <a:pt x="14" y="47"/>
                  </a:cubicBezTo>
                  <a:cubicBezTo>
                    <a:pt x="2" y="39"/>
                    <a:pt x="0" y="23"/>
                    <a:pt x="8" y="11"/>
                  </a:cubicBezTo>
                  <a:cubicBezTo>
                    <a:pt x="12" y="5"/>
                    <a:pt x="19" y="2"/>
                    <a:pt x="25" y="1"/>
                  </a:cubicBezTo>
                  <a:cubicBezTo>
                    <a:pt x="32" y="0"/>
                    <a:pt x="39" y="1"/>
                    <a:pt x="44" y="6"/>
                  </a:cubicBezTo>
                  <a:close/>
                </a:path>
              </a:pathLst>
            </a:custGeom>
            <a:solidFill>
              <a:srgbClr val="EADF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4" name="Freeform 141"/>
            <p:cNvSpPr/>
            <p:nvPr/>
          </p:nvSpPr>
          <p:spPr bwMode="auto">
            <a:xfrm>
              <a:off x="5247105" y="2585227"/>
              <a:ext cx="39537" cy="38407"/>
            </a:xfrm>
            <a:custGeom>
              <a:gdLst>
                <a:gd fmla="*/ 46 w 58" name="T0"/>
                <a:gd fmla="*/ 9 h 57" name="T1"/>
                <a:gd fmla="*/ 49 w 58" name="T2"/>
                <a:gd fmla="*/ 45 h 57" name="T3"/>
                <a:gd fmla="*/ 12 w 58" name="T4"/>
                <a:gd fmla="*/ 48 h 57" name="T5"/>
                <a:gd fmla="*/ 10 w 58" name="T6"/>
                <a:gd fmla="*/ 12 h 57" name="T7"/>
                <a:gd fmla="*/ 46 w 58" name="T8"/>
                <a:gd fmla="*/ 9 h 5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7" w="57">
                  <a:moveTo>
                    <a:pt x="46" y="9"/>
                  </a:moveTo>
                  <a:cubicBezTo>
                    <a:pt x="57" y="19"/>
                    <a:pt x="58" y="35"/>
                    <a:pt x="49" y="45"/>
                  </a:cubicBezTo>
                  <a:cubicBezTo>
                    <a:pt x="40" y="56"/>
                    <a:pt x="23" y="57"/>
                    <a:pt x="12" y="48"/>
                  </a:cubicBezTo>
                  <a:cubicBezTo>
                    <a:pt x="1" y="39"/>
                    <a:pt x="0" y="23"/>
                    <a:pt x="10" y="12"/>
                  </a:cubicBezTo>
                  <a:cubicBezTo>
                    <a:pt x="19" y="1"/>
                    <a:pt x="36" y="0"/>
                    <a:pt x="46" y="9"/>
                  </a:cubicBezTo>
                  <a:close/>
                </a:path>
              </a:pathLst>
            </a:custGeom>
            <a:solidFill>
              <a:srgbClr val="EADF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5" name="Freeform 142"/>
            <p:cNvSpPr/>
            <p:nvPr/>
          </p:nvSpPr>
          <p:spPr bwMode="auto">
            <a:xfrm>
              <a:off x="5305845" y="2521968"/>
              <a:ext cx="38407" cy="38407"/>
            </a:xfrm>
            <a:custGeom>
              <a:gdLst>
                <a:gd fmla="*/ 47 w 57" name="T0"/>
                <a:gd fmla="*/ 11 h 57" name="T1"/>
                <a:gd fmla="*/ 46 w 57" name="T2"/>
                <a:gd fmla="*/ 47 h 57" name="T3"/>
                <a:gd fmla="*/ 10 w 57" name="T4"/>
                <a:gd fmla="*/ 47 h 57" name="T5"/>
                <a:gd fmla="*/ 10 w 57" name="T6"/>
                <a:gd fmla="*/ 10 h 57" name="T7"/>
                <a:gd fmla="*/ 47 w 57" name="T8"/>
                <a:gd fmla="*/ 11 h 5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7" w="57">
                  <a:moveTo>
                    <a:pt x="47" y="11"/>
                  </a:moveTo>
                  <a:cubicBezTo>
                    <a:pt x="57" y="21"/>
                    <a:pt x="57" y="37"/>
                    <a:pt x="46" y="47"/>
                  </a:cubicBezTo>
                  <a:cubicBezTo>
                    <a:pt x="37" y="57"/>
                    <a:pt x="21" y="57"/>
                    <a:pt x="10" y="47"/>
                  </a:cubicBezTo>
                  <a:cubicBezTo>
                    <a:pt x="0" y="37"/>
                    <a:pt x="0" y="21"/>
                    <a:pt x="10" y="10"/>
                  </a:cubicBezTo>
                  <a:cubicBezTo>
                    <a:pt x="21" y="0"/>
                    <a:pt x="37" y="0"/>
                    <a:pt x="47" y="11"/>
                  </a:cubicBezTo>
                  <a:close/>
                </a:path>
              </a:pathLst>
            </a:custGeom>
            <a:solidFill>
              <a:srgbClr val="EADF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6" name="Freeform 143"/>
            <p:cNvSpPr/>
            <p:nvPr/>
          </p:nvSpPr>
          <p:spPr bwMode="auto">
            <a:xfrm>
              <a:off x="5367974" y="2463228"/>
              <a:ext cx="39537" cy="39537"/>
            </a:xfrm>
            <a:custGeom>
              <a:gdLst>
                <a:gd fmla="*/ 49 w 58" name="T0"/>
                <a:gd fmla="*/ 12 h 58" name="T1"/>
                <a:gd fmla="*/ 46 w 58" name="T2"/>
                <a:gd fmla="*/ 48 h 58" name="T3"/>
                <a:gd fmla="*/ 10 w 58" name="T4"/>
                <a:gd fmla="*/ 46 h 58" name="T5"/>
                <a:gd fmla="*/ 13 w 58" name="T6"/>
                <a:gd fmla="*/ 9 h 58" name="T7"/>
                <a:gd fmla="*/ 49 w 58" name="T8"/>
                <a:gd fmla="*/ 12 h 5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7" w="57">
                  <a:moveTo>
                    <a:pt x="49" y="12"/>
                  </a:moveTo>
                  <a:cubicBezTo>
                    <a:pt x="58" y="23"/>
                    <a:pt x="57" y="39"/>
                    <a:pt x="46" y="48"/>
                  </a:cubicBezTo>
                  <a:cubicBezTo>
                    <a:pt x="36" y="58"/>
                    <a:pt x="19" y="56"/>
                    <a:pt x="10" y="46"/>
                  </a:cubicBezTo>
                  <a:cubicBezTo>
                    <a:pt x="0" y="35"/>
                    <a:pt x="2" y="19"/>
                    <a:pt x="13" y="9"/>
                  </a:cubicBezTo>
                  <a:cubicBezTo>
                    <a:pt x="24" y="0"/>
                    <a:pt x="40" y="1"/>
                    <a:pt x="49" y="12"/>
                  </a:cubicBezTo>
                  <a:close/>
                </a:path>
              </a:pathLst>
            </a:custGeom>
            <a:solidFill>
              <a:srgbClr val="EADF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7" name="Freeform 144"/>
            <p:cNvSpPr/>
            <p:nvPr/>
          </p:nvSpPr>
          <p:spPr bwMode="auto">
            <a:xfrm>
              <a:off x="5438011" y="2409006"/>
              <a:ext cx="37278" cy="38407"/>
            </a:xfrm>
            <a:custGeom>
              <a:gdLst>
                <a:gd fmla="*/ 48 w 56" name="T0"/>
                <a:gd fmla="*/ 15 h 56" name="T1"/>
                <a:gd fmla="*/ 42 w 56" name="T2"/>
                <a:gd fmla="*/ 50 h 56" name="T3"/>
                <a:gd fmla="*/ 33 w 56" name="T4"/>
                <a:gd fmla="*/ 55 h 56" name="T5"/>
                <a:gd fmla="*/ 23 w 56" name="T6"/>
                <a:gd fmla="*/ 55 h 56" name="T7"/>
                <a:gd fmla="*/ 6 w 56" name="T8"/>
                <a:gd fmla="*/ 45 h 56" name="T9"/>
                <a:gd fmla="*/ 1 w 56" name="T10"/>
                <a:gd fmla="*/ 26 h 56" name="T11"/>
                <a:gd fmla="*/ 4 w 56" name="T12"/>
                <a:gd fmla="*/ 16 h 56" name="T13"/>
                <a:gd fmla="*/ 11 w 56" name="T14"/>
                <a:gd fmla="*/ 9 h 56" name="T15"/>
                <a:gd fmla="*/ 48 w 56" name="T16"/>
                <a:gd fmla="*/ 15 h 5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6" w="56">
                  <a:moveTo>
                    <a:pt x="48" y="15"/>
                  </a:moveTo>
                  <a:cubicBezTo>
                    <a:pt x="56" y="26"/>
                    <a:pt x="53" y="42"/>
                    <a:pt x="42" y="50"/>
                  </a:cubicBezTo>
                  <a:cubicBezTo>
                    <a:pt x="39" y="52"/>
                    <a:pt x="36" y="54"/>
                    <a:pt x="33" y="55"/>
                  </a:cubicBezTo>
                  <a:cubicBezTo>
                    <a:pt x="29" y="55"/>
                    <a:pt x="26" y="56"/>
                    <a:pt x="23" y="55"/>
                  </a:cubicBezTo>
                  <a:cubicBezTo>
                    <a:pt x="16" y="54"/>
                    <a:pt x="10" y="51"/>
                    <a:pt x="6" y="45"/>
                  </a:cubicBezTo>
                  <a:cubicBezTo>
                    <a:pt x="2" y="40"/>
                    <a:pt x="0" y="33"/>
                    <a:pt x="1" y="26"/>
                  </a:cubicBezTo>
                  <a:cubicBezTo>
                    <a:pt x="1" y="23"/>
                    <a:pt x="2" y="19"/>
                    <a:pt x="4" y="16"/>
                  </a:cubicBezTo>
                  <a:cubicBezTo>
                    <a:pt x="6" y="14"/>
                    <a:pt x="8" y="11"/>
                    <a:pt x="11" y="9"/>
                  </a:cubicBezTo>
                  <a:cubicBezTo>
                    <a:pt x="23" y="0"/>
                    <a:pt x="39" y="3"/>
                    <a:pt x="48" y="15"/>
                  </a:cubicBezTo>
                  <a:close/>
                </a:path>
              </a:pathLst>
            </a:custGeom>
            <a:solidFill>
              <a:srgbClr val="EADF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8" name="Freeform 145"/>
            <p:cNvSpPr/>
            <p:nvPr/>
          </p:nvSpPr>
          <p:spPr bwMode="auto">
            <a:xfrm>
              <a:off x="5506918" y="2361562"/>
              <a:ext cx="39537" cy="39537"/>
            </a:xfrm>
            <a:custGeom>
              <a:gdLst>
                <a:gd fmla="*/ 51 w 58" name="T0"/>
                <a:gd fmla="*/ 15 h 59" name="T1"/>
                <a:gd fmla="*/ 43 w 58" name="T2"/>
                <a:gd fmla="*/ 51 h 59" name="T3"/>
                <a:gd fmla="*/ 8 w 58" name="T4"/>
                <a:gd fmla="*/ 43 h 59" name="T5"/>
                <a:gd fmla="*/ 16 w 58" name="T6"/>
                <a:gd fmla="*/ 8 h 59" name="T7"/>
                <a:gd fmla="*/ 51 w 58" name="T8"/>
                <a:gd fmla="*/ 15 h 5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9" w="57">
                  <a:moveTo>
                    <a:pt x="51" y="15"/>
                  </a:moveTo>
                  <a:cubicBezTo>
                    <a:pt x="58" y="28"/>
                    <a:pt x="55" y="44"/>
                    <a:pt x="43" y="51"/>
                  </a:cubicBezTo>
                  <a:cubicBezTo>
                    <a:pt x="31" y="59"/>
                    <a:pt x="15" y="55"/>
                    <a:pt x="8" y="43"/>
                  </a:cubicBezTo>
                  <a:cubicBezTo>
                    <a:pt x="0" y="31"/>
                    <a:pt x="3" y="15"/>
                    <a:pt x="16" y="8"/>
                  </a:cubicBezTo>
                  <a:cubicBezTo>
                    <a:pt x="28" y="0"/>
                    <a:pt x="44" y="3"/>
                    <a:pt x="51" y="15"/>
                  </a:cubicBezTo>
                  <a:close/>
                </a:path>
              </a:pathLst>
            </a:custGeom>
            <a:solidFill>
              <a:srgbClr val="EADF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9" name="Freeform 146"/>
            <p:cNvSpPr/>
            <p:nvPr/>
          </p:nvSpPr>
          <p:spPr bwMode="auto">
            <a:xfrm>
              <a:off x="5582602" y="2318636"/>
              <a:ext cx="38407" cy="37278"/>
            </a:xfrm>
            <a:custGeom>
              <a:gdLst>
                <a:gd fmla="*/ 50 w 56" name="T0"/>
                <a:gd fmla="*/ 17 h 55" name="T1"/>
                <a:gd fmla="*/ 39 w 56" name="T2"/>
                <a:gd fmla="*/ 52 h 55" name="T3"/>
                <a:gd fmla="*/ 19 w 56" name="T4"/>
                <a:gd fmla="*/ 53 h 55" name="T5"/>
                <a:gd fmla="*/ 4 w 56" name="T6"/>
                <a:gd fmla="*/ 41 h 55" name="T7"/>
                <a:gd fmla="*/ 2 w 56" name="T8"/>
                <a:gd fmla="*/ 21 h 55" name="T9"/>
                <a:gd fmla="*/ 15 w 56" name="T10"/>
                <a:gd fmla="*/ 6 h 55" name="T11"/>
                <a:gd fmla="*/ 50 w 56" name="T12"/>
                <a:gd fmla="*/ 17 h 5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5" w="56">
                  <a:moveTo>
                    <a:pt x="50" y="17"/>
                  </a:moveTo>
                  <a:cubicBezTo>
                    <a:pt x="56" y="30"/>
                    <a:pt x="52" y="45"/>
                    <a:pt x="39" y="52"/>
                  </a:cubicBezTo>
                  <a:cubicBezTo>
                    <a:pt x="33" y="55"/>
                    <a:pt x="26" y="55"/>
                    <a:pt x="19" y="53"/>
                  </a:cubicBezTo>
                  <a:cubicBezTo>
                    <a:pt x="13" y="51"/>
                    <a:pt x="8" y="47"/>
                    <a:pt x="4" y="41"/>
                  </a:cubicBezTo>
                  <a:cubicBezTo>
                    <a:pt x="1" y="35"/>
                    <a:pt x="0" y="28"/>
                    <a:pt x="2" y="21"/>
                  </a:cubicBezTo>
                  <a:cubicBezTo>
                    <a:pt x="4" y="15"/>
                    <a:pt x="9" y="10"/>
                    <a:pt x="15" y="6"/>
                  </a:cubicBezTo>
                  <a:cubicBezTo>
                    <a:pt x="28" y="0"/>
                    <a:pt x="44" y="4"/>
                    <a:pt x="50" y="17"/>
                  </a:cubicBezTo>
                  <a:close/>
                </a:path>
              </a:pathLst>
            </a:custGeom>
            <a:solidFill>
              <a:srgbClr val="EADF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0" name="Freeform 147"/>
            <p:cNvSpPr/>
            <p:nvPr/>
          </p:nvSpPr>
          <p:spPr bwMode="auto">
            <a:xfrm>
              <a:off x="5658287" y="2282489"/>
              <a:ext cx="38407" cy="38407"/>
            </a:xfrm>
            <a:custGeom>
              <a:gdLst>
                <a:gd fmla="*/ 53 w 56" name="T0"/>
                <a:gd fmla="*/ 17 h 56" name="T1"/>
                <a:gd fmla="*/ 53 w 56" name="T2"/>
                <a:gd fmla="*/ 36 h 56" name="T3"/>
                <a:gd fmla="*/ 40 w 56" name="T4"/>
                <a:gd fmla="*/ 51 h 56" name="T5"/>
                <a:gd fmla="*/ 6 w 56" name="T6"/>
                <a:gd fmla="*/ 38 h 56" name="T7"/>
                <a:gd fmla="*/ 19 w 56" name="T8"/>
                <a:gd fmla="*/ 3 h 56" name="T9"/>
                <a:gd fmla="*/ 39 w 56" name="T10"/>
                <a:gd fmla="*/ 3 h 56" name="T11"/>
                <a:gd fmla="*/ 53 w 56" name="T12"/>
                <a:gd fmla="*/ 17 h 5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6" w="56">
                  <a:moveTo>
                    <a:pt x="53" y="17"/>
                  </a:moveTo>
                  <a:cubicBezTo>
                    <a:pt x="56" y="23"/>
                    <a:pt x="55" y="30"/>
                    <a:pt x="53" y="36"/>
                  </a:cubicBezTo>
                  <a:cubicBezTo>
                    <a:pt x="51" y="43"/>
                    <a:pt x="46" y="48"/>
                    <a:pt x="40" y="51"/>
                  </a:cubicBezTo>
                  <a:cubicBezTo>
                    <a:pt x="27" y="56"/>
                    <a:pt x="12" y="51"/>
                    <a:pt x="6" y="38"/>
                  </a:cubicBezTo>
                  <a:cubicBezTo>
                    <a:pt x="0" y="25"/>
                    <a:pt x="6" y="9"/>
                    <a:pt x="19" y="3"/>
                  </a:cubicBezTo>
                  <a:cubicBezTo>
                    <a:pt x="26" y="0"/>
                    <a:pt x="33" y="0"/>
                    <a:pt x="39" y="3"/>
                  </a:cubicBezTo>
                  <a:cubicBezTo>
                    <a:pt x="45" y="5"/>
                    <a:pt x="50" y="10"/>
                    <a:pt x="53" y="17"/>
                  </a:cubicBezTo>
                  <a:close/>
                </a:path>
              </a:pathLst>
            </a:custGeom>
            <a:solidFill>
              <a:srgbClr val="EADF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1" name="Freeform 148"/>
            <p:cNvSpPr/>
            <p:nvPr/>
          </p:nvSpPr>
          <p:spPr bwMode="auto">
            <a:xfrm>
              <a:off x="5738490" y="2249730"/>
              <a:ext cx="39537" cy="39537"/>
            </a:xfrm>
            <a:custGeom>
              <a:gdLst>
                <a:gd fmla="*/ 54 w 58" name="T0"/>
                <a:gd fmla="*/ 21 h 58" name="T1"/>
                <a:gd fmla="*/ 38 w 58" name="T2"/>
                <a:gd fmla="*/ 53 h 58" name="T3"/>
                <a:gd fmla="*/ 5 w 58" name="T4"/>
                <a:gd fmla="*/ 37 h 58" name="T5"/>
                <a:gd fmla="*/ 21 w 58" name="T6"/>
                <a:gd fmla="*/ 5 h 58" name="T7"/>
                <a:gd fmla="*/ 54 w 58" name="T8"/>
                <a:gd fmla="*/ 21 h 5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7" w="57">
                  <a:moveTo>
                    <a:pt x="54" y="21"/>
                  </a:moveTo>
                  <a:cubicBezTo>
                    <a:pt x="58" y="34"/>
                    <a:pt x="51" y="49"/>
                    <a:pt x="38" y="53"/>
                  </a:cubicBezTo>
                  <a:cubicBezTo>
                    <a:pt x="24" y="58"/>
                    <a:pt x="10" y="50"/>
                    <a:pt x="5" y="37"/>
                  </a:cubicBezTo>
                  <a:cubicBezTo>
                    <a:pt x="0" y="24"/>
                    <a:pt x="7" y="9"/>
                    <a:pt x="21" y="5"/>
                  </a:cubicBezTo>
                  <a:cubicBezTo>
                    <a:pt x="34" y="0"/>
                    <a:pt x="49" y="7"/>
                    <a:pt x="54" y="21"/>
                  </a:cubicBezTo>
                  <a:close/>
                </a:path>
              </a:pathLst>
            </a:custGeom>
            <a:solidFill>
              <a:srgbClr val="EADF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2" name="Freeform 149"/>
            <p:cNvSpPr/>
            <p:nvPr/>
          </p:nvSpPr>
          <p:spPr bwMode="auto">
            <a:xfrm>
              <a:off x="5820953" y="2223748"/>
              <a:ext cx="38407" cy="39537"/>
            </a:xfrm>
            <a:custGeom>
              <a:gdLst>
                <a:gd fmla="*/ 53 w 57" name="T0"/>
                <a:gd fmla="*/ 23 h 58" name="T1"/>
                <a:gd fmla="*/ 35 w 57" name="T2"/>
                <a:gd fmla="*/ 54 h 58" name="T3"/>
                <a:gd fmla="*/ 3 w 57" name="T4"/>
                <a:gd fmla="*/ 37 h 58" name="T5"/>
                <a:gd fmla="*/ 22 w 57" name="T6"/>
                <a:gd fmla="*/ 5 h 58" name="T7"/>
                <a:gd fmla="*/ 53 w 57" name="T8"/>
                <a:gd fmla="*/ 23 h 5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7" w="57">
                  <a:moveTo>
                    <a:pt x="53" y="23"/>
                  </a:moveTo>
                  <a:cubicBezTo>
                    <a:pt x="57" y="37"/>
                    <a:pt x="48" y="50"/>
                    <a:pt x="35" y="54"/>
                  </a:cubicBezTo>
                  <a:cubicBezTo>
                    <a:pt x="21" y="58"/>
                    <a:pt x="7" y="50"/>
                    <a:pt x="3" y="37"/>
                  </a:cubicBezTo>
                  <a:cubicBezTo>
                    <a:pt x="0" y="23"/>
                    <a:pt x="8" y="9"/>
                    <a:pt x="22" y="5"/>
                  </a:cubicBezTo>
                  <a:cubicBezTo>
                    <a:pt x="36" y="0"/>
                    <a:pt x="50" y="9"/>
                    <a:pt x="53" y="23"/>
                  </a:cubicBezTo>
                  <a:close/>
                </a:path>
              </a:pathLst>
            </a:custGeom>
            <a:solidFill>
              <a:srgbClr val="EADF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3" name="Freeform 150"/>
            <p:cNvSpPr/>
            <p:nvPr/>
          </p:nvSpPr>
          <p:spPr bwMode="auto">
            <a:xfrm>
              <a:off x="5904545" y="2206804"/>
              <a:ext cx="38407" cy="37278"/>
            </a:xfrm>
            <a:custGeom>
              <a:gdLst>
                <a:gd fmla="*/ 53 w 56" name="T0"/>
                <a:gd fmla="*/ 23 h 55" name="T1"/>
                <a:gd fmla="*/ 33 w 56" name="T2"/>
                <a:gd fmla="*/ 53 h 55" name="T3"/>
                <a:gd fmla="*/ 2 w 56" name="T4"/>
                <a:gd fmla="*/ 32 h 55" name="T5"/>
                <a:gd fmla="*/ 23 w 56" name="T6"/>
                <a:gd fmla="*/ 2 h 55" name="T7"/>
                <a:gd fmla="*/ 53 w 56" name="T8"/>
                <a:gd fmla="*/ 23 h 5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5" w="56">
                  <a:moveTo>
                    <a:pt x="53" y="23"/>
                  </a:moveTo>
                  <a:cubicBezTo>
                    <a:pt x="56" y="37"/>
                    <a:pt x="46" y="51"/>
                    <a:pt x="33" y="53"/>
                  </a:cubicBezTo>
                  <a:cubicBezTo>
                    <a:pt x="19" y="55"/>
                    <a:pt x="5" y="46"/>
                    <a:pt x="2" y="32"/>
                  </a:cubicBezTo>
                  <a:cubicBezTo>
                    <a:pt x="0" y="18"/>
                    <a:pt x="9" y="5"/>
                    <a:pt x="23" y="2"/>
                  </a:cubicBezTo>
                  <a:cubicBezTo>
                    <a:pt x="37" y="0"/>
                    <a:pt x="51" y="9"/>
                    <a:pt x="53" y="23"/>
                  </a:cubicBezTo>
                  <a:close/>
                </a:path>
              </a:pathLst>
            </a:custGeom>
            <a:solidFill>
              <a:srgbClr val="EADF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4" name="Freeform 151"/>
            <p:cNvSpPr/>
            <p:nvPr/>
          </p:nvSpPr>
          <p:spPr bwMode="auto">
            <a:xfrm>
              <a:off x="5990396" y="2194378"/>
              <a:ext cx="36148" cy="36148"/>
            </a:xfrm>
            <a:custGeom>
              <a:gdLst>
                <a:gd fmla="*/ 53 w 54" name="T0"/>
                <a:gd fmla="*/ 24 h 54" name="T1"/>
                <a:gd fmla="*/ 47 w 54" name="T2"/>
                <a:gd fmla="*/ 43 h 54" name="T3"/>
                <a:gd fmla="*/ 30 w 54" name="T4"/>
                <a:gd fmla="*/ 52 h 54" name="T5"/>
                <a:gd fmla="*/ 2 w 54" name="T6"/>
                <a:gd fmla="*/ 30 h 54" name="T7"/>
                <a:gd fmla="*/ 24 w 54" name="T8"/>
                <a:gd fmla="*/ 1 h 54" name="T9"/>
                <a:gd fmla="*/ 44 w 54" name="T10"/>
                <a:gd fmla="*/ 6 h 54" name="T11"/>
                <a:gd fmla="*/ 53 w 54" name="T12"/>
                <a:gd fmla="*/ 24 h 5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4" w="54">
                  <a:moveTo>
                    <a:pt x="53" y="24"/>
                  </a:moveTo>
                  <a:cubicBezTo>
                    <a:pt x="54" y="31"/>
                    <a:pt x="51" y="38"/>
                    <a:pt x="47" y="43"/>
                  </a:cubicBezTo>
                  <a:cubicBezTo>
                    <a:pt x="43" y="48"/>
                    <a:pt x="37" y="52"/>
                    <a:pt x="30" y="52"/>
                  </a:cubicBezTo>
                  <a:cubicBezTo>
                    <a:pt x="16" y="54"/>
                    <a:pt x="3" y="44"/>
                    <a:pt x="2" y="30"/>
                  </a:cubicBezTo>
                  <a:cubicBezTo>
                    <a:pt x="0" y="16"/>
                    <a:pt x="10" y="3"/>
                    <a:pt x="24" y="1"/>
                  </a:cubicBezTo>
                  <a:cubicBezTo>
                    <a:pt x="32" y="0"/>
                    <a:pt x="38" y="2"/>
                    <a:pt x="44" y="6"/>
                  </a:cubicBezTo>
                  <a:cubicBezTo>
                    <a:pt x="49" y="11"/>
                    <a:pt x="52" y="17"/>
                    <a:pt x="53" y="24"/>
                  </a:cubicBezTo>
                  <a:close/>
                </a:path>
              </a:pathLst>
            </a:custGeom>
            <a:solidFill>
              <a:srgbClr val="EADF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5" name="Freeform 152"/>
            <p:cNvSpPr/>
            <p:nvPr/>
          </p:nvSpPr>
          <p:spPr bwMode="auto">
            <a:xfrm>
              <a:off x="6076247" y="2188730"/>
              <a:ext cx="36148" cy="35019"/>
            </a:xfrm>
            <a:custGeom>
              <a:gdLst>
                <a:gd fmla="*/ 52 w 53" name="T0"/>
                <a:gd fmla="*/ 26 h 53" name="T1"/>
                <a:gd fmla="*/ 28 w 53" name="T2"/>
                <a:gd fmla="*/ 52 h 53" name="T3"/>
                <a:gd fmla="*/ 1 w 53" name="T4"/>
                <a:gd fmla="*/ 27 h 53" name="T5"/>
                <a:gd fmla="*/ 26 w 53" name="T6"/>
                <a:gd fmla="*/ 1 h 53" name="T7"/>
                <a:gd fmla="*/ 52 w 53" name="T8"/>
                <a:gd fmla="*/ 26 h 5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2" w="52">
                  <a:moveTo>
                    <a:pt x="52" y="26"/>
                  </a:moveTo>
                  <a:cubicBezTo>
                    <a:pt x="53" y="40"/>
                    <a:pt x="42" y="52"/>
                    <a:pt x="28" y="52"/>
                  </a:cubicBezTo>
                  <a:cubicBezTo>
                    <a:pt x="14" y="53"/>
                    <a:pt x="2" y="41"/>
                    <a:pt x="1" y="27"/>
                  </a:cubicBezTo>
                  <a:cubicBezTo>
                    <a:pt x="0" y="13"/>
                    <a:pt x="11" y="1"/>
                    <a:pt x="26" y="1"/>
                  </a:cubicBezTo>
                  <a:cubicBezTo>
                    <a:pt x="40" y="0"/>
                    <a:pt x="52" y="12"/>
                    <a:pt x="52" y="26"/>
                  </a:cubicBezTo>
                  <a:close/>
                </a:path>
              </a:pathLst>
            </a:custGeom>
            <a:solidFill>
              <a:srgbClr val="EADF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6" name="Freeform 153"/>
            <p:cNvSpPr/>
            <p:nvPr/>
          </p:nvSpPr>
          <p:spPr bwMode="auto">
            <a:xfrm>
              <a:off x="6162098" y="2188730"/>
              <a:ext cx="36148" cy="35019"/>
            </a:xfrm>
            <a:custGeom>
              <a:gdLst>
                <a:gd fmla="*/ 52 w 53" name="T0"/>
                <a:gd fmla="*/ 27 h 53" name="T1"/>
                <a:gd fmla="*/ 25 w 53" name="T2"/>
                <a:gd fmla="*/ 52 h 53" name="T3"/>
                <a:gd fmla="*/ 0 w 53" name="T4"/>
                <a:gd fmla="*/ 26 h 53" name="T5"/>
                <a:gd fmla="*/ 27 w 53" name="T6"/>
                <a:gd fmla="*/ 1 h 53" name="T7"/>
                <a:gd fmla="*/ 52 w 53" name="T8"/>
                <a:gd fmla="*/ 27 h 5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2" w="52">
                  <a:moveTo>
                    <a:pt x="52" y="27"/>
                  </a:moveTo>
                  <a:cubicBezTo>
                    <a:pt x="51" y="41"/>
                    <a:pt x="39" y="53"/>
                    <a:pt x="25" y="52"/>
                  </a:cubicBezTo>
                  <a:cubicBezTo>
                    <a:pt x="11" y="52"/>
                    <a:pt x="0" y="40"/>
                    <a:pt x="0" y="26"/>
                  </a:cubicBezTo>
                  <a:cubicBezTo>
                    <a:pt x="1" y="12"/>
                    <a:pt x="13" y="0"/>
                    <a:pt x="27" y="1"/>
                  </a:cubicBezTo>
                  <a:cubicBezTo>
                    <a:pt x="42" y="1"/>
                    <a:pt x="53" y="13"/>
                    <a:pt x="52" y="27"/>
                  </a:cubicBezTo>
                  <a:close/>
                </a:path>
              </a:pathLst>
            </a:custGeom>
            <a:solidFill>
              <a:srgbClr val="EADF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7" name="Freeform 154"/>
            <p:cNvSpPr/>
            <p:nvPr/>
          </p:nvSpPr>
          <p:spPr bwMode="auto">
            <a:xfrm>
              <a:off x="6247949" y="2194378"/>
              <a:ext cx="36148" cy="36148"/>
            </a:xfrm>
            <a:custGeom>
              <a:gdLst>
                <a:gd fmla="*/ 52 w 54" name="T0"/>
                <a:gd fmla="*/ 30 h 54" name="T1"/>
                <a:gd fmla="*/ 24 w 54" name="T2"/>
                <a:gd fmla="*/ 52 h 54" name="T3"/>
                <a:gd fmla="*/ 7 w 54" name="T4"/>
                <a:gd fmla="*/ 43 h 54" name="T5"/>
                <a:gd fmla="*/ 1 w 54" name="T6"/>
                <a:gd fmla="*/ 24 h 54" name="T7"/>
                <a:gd fmla="*/ 10 w 54" name="T8"/>
                <a:gd fmla="*/ 6 h 54" name="T9"/>
                <a:gd fmla="*/ 30 w 54" name="T10"/>
                <a:gd fmla="*/ 1 h 54" name="T11"/>
                <a:gd fmla="*/ 52 w 54" name="T12"/>
                <a:gd fmla="*/ 30 h 5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4" w="54">
                  <a:moveTo>
                    <a:pt x="52" y="30"/>
                  </a:moveTo>
                  <a:cubicBezTo>
                    <a:pt x="51" y="44"/>
                    <a:pt x="38" y="54"/>
                    <a:pt x="24" y="52"/>
                  </a:cubicBezTo>
                  <a:cubicBezTo>
                    <a:pt x="17" y="52"/>
                    <a:pt x="11" y="48"/>
                    <a:pt x="7" y="43"/>
                  </a:cubicBezTo>
                  <a:cubicBezTo>
                    <a:pt x="3" y="38"/>
                    <a:pt x="0" y="31"/>
                    <a:pt x="1" y="24"/>
                  </a:cubicBezTo>
                  <a:cubicBezTo>
                    <a:pt x="2" y="17"/>
                    <a:pt x="5" y="11"/>
                    <a:pt x="10" y="6"/>
                  </a:cubicBezTo>
                  <a:cubicBezTo>
                    <a:pt x="16" y="2"/>
                    <a:pt x="22" y="0"/>
                    <a:pt x="30" y="1"/>
                  </a:cubicBezTo>
                  <a:cubicBezTo>
                    <a:pt x="44" y="3"/>
                    <a:pt x="54" y="16"/>
                    <a:pt x="52" y="30"/>
                  </a:cubicBezTo>
                  <a:close/>
                </a:path>
              </a:pathLst>
            </a:custGeom>
            <a:solidFill>
              <a:srgbClr val="EADF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8" name="Freeform 155"/>
            <p:cNvSpPr/>
            <p:nvPr/>
          </p:nvSpPr>
          <p:spPr bwMode="auto">
            <a:xfrm>
              <a:off x="6331541" y="2206804"/>
              <a:ext cx="38407" cy="37278"/>
            </a:xfrm>
            <a:custGeom>
              <a:gdLst>
                <a:gd fmla="*/ 54 w 56" name="T0"/>
                <a:gd fmla="*/ 32 h 55" name="T1"/>
                <a:gd fmla="*/ 23 w 56" name="T2"/>
                <a:gd fmla="*/ 53 h 55" name="T3"/>
                <a:gd fmla="*/ 3 w 56" name="T4"/>
                <a:gd fmla="*/ 23 h 55" name="T5"/>
                <a:gd fmla="*/ 33 w 56" name="T6"/>
                <a:gd fmla="*/ 2 h 55" name="T7"/>
                <a:gd fmla="*/ 54 w 56" name="T8"/>
                <a:gd fmla="*/ 32 h 5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5" w="56">
                  <a:moveTo>
                    <a:pt x="54" y="32"/>
                  </a:moveTo>
                  <a:cubicBezTo>
                    <a:pt x="51" y="46"/>
                    <a:pt x="37" y="55"/>
                    <a:pt x="23" y="53"/>
                  </a:cubicBezTo>
                  <a:cubicBezTo>
                    <a:pt x="9" y="51"/>
                    <a:pt x="0" y="37"/>
                    <a:pt x="3" y="23"/>
                  </a:cubicBezTo>
                  <a:cubicBezTo>
                    <a:pt x="5" y="9"/>
                    <a:pt x="18" y="0"/>
                    <a:pt x="33" y="2"/>
                  </a:cubicBezTo>
                  <a:cubicBezTo>
                    <a:pt x="47" y="5"/>
                    <a:pt x="56" y="18"/>
                    <a:pt x="54" y="32"/>
                  </a:cubicBezTo>
                  <a:close/>
                </a:path>
              </a:pathLst>
            </a:custGeom>
            <a:solidFill>
              <a:srgbClr val="EADF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9" name="Freeform 156"/>
            <p:cNvSpPr/>
            <p:nvPr/>
          </p:nvSpPr>
          <p:spPr bwMode="auto">
            <a:xfrm>
              <a:off x="6415133" y="2223748"/>
              <a:ext cx="38407" cy="39537"/>
            </a:xfrm>
            <a:custGeom>
              <a:gdLst>
                <a:gd fmla="*/ 54 w 57" name="T0"/>
                <a:gd fmla="*/ 37 h 58" name="T1"/>
                <a:gd fmla="*/ 22 w 57" name="T2"/>
                <a:gd fmla="*/ 54 h 58" name="T3"/>
                <a:gd fmla="*/ 4 w 57" name="T4"/>
                <a:gd fmla="*/ 23 h 58" name="T5"/>
                <a:gd fmla="*/ 35 w 57" name="T6"/>
                <a:gd fmla="*/ 5 h 58" name="T7"/>
                <a:gd fmla="*/ 54 w 57" name="T8"/>
                <a:gd fmla="*/ 37 h 5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7" w="57">
                  <a:moveTo>
                    <a:pt x="54" y="37"/>
                  </a:moveTo>
                  <a:cubicBezTo>
                    <a:pt x="50" y="50"/>
                    <a:pt x="36" y="58"/>
                    <a:pt x="22" y="54"/>
                  </a:cubicBezTo>
                  <a:cubicBezTo>
                    <a:pt x="9" y="50"/>
                    <a:pt x="0" y="37"/>
                    <a:pt x="4" y="23"/>
                  </a:cubicBezTo>
                  <a:cubicBezTo>
                    <a:pt x="7" y="9"/>
                    <a:pt x="21" y="0"/>
                    <a:pt x="35" y="5"/>
                  </a:cubicBezTo>
                  <a:cubicBezTo>
                    <a:pt x="49" y="9"/>
                    <a:pt x="57" y="23"/>
                    <a:pt x="54" y="37"/>
                  </a:cubicBezTo>
                  <a:close/>
                </a:path>
              </a:pathLst>
            </a:custGeom>
            <a:solidFill>
              <a:srgbClr val="EADF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0" name="Freeform 157"/>
            <p:cNvSpPr/>
            <p:nvPr/>
          </p:nvSpPr>
          <p:spPr bwMode="auto">
            <a:xfrm>
              <a:off x="6497595" y="2249730"/>
              <a:ext cx="38407" cy="39537"/>
            </a:xfrm>
            <a:custGeom>
              <a:gdLst>
                <a:gd fmla="*/ 53 w 58" name="T0"/>
                <a:gd fmla="*/ 37 h 58" name="T1"/>
                <a:gd fmla="*/ 20 w 58" name="T2"/>
                <a:gd fmla="*/ 53 h 58" name="T3"/>
                <a:gd fmla="*/ 4 w 58" name="T4"/>
                <a:gd fmla="*/ 21 h 58" name="T5"/>
                <a:gd fmla="*/ 37 w 58" name="T6"/>
                <a:gd fmla="*/ 5 h 58" name="T7"/>
                <a:gd fmla="*/ 53 w 58" name="T8"/>
                <a:gd fmla="*/ 37 h 5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7" w="57">
                  <a:moveTo>
                    <a:pt x="53" y="37"/>
                  </a:moveTo>
                  <a:cubicBezTo>
                    <a:pt x="48" y="51"/>
                    <a:pt x="34" y="58"/>
                    <a:pt x="20" y="53"/>
                  </a:cubicBezTo>
                  <a:cubicBezTo>
                    <a:pt x="7" y="49"/>
                    <a:pt x="0" y="34"/>
                    <a:pt x="4" y="21"/>
                  </a:cubicBezTo>
                  <a:cubicBezTo>
                    <a:pt x="9" y="7"/>
                    <a:pt x="23" y="0"/>
                    <a:pt x="37" y="5"/>
                  </a:cubicBezTo>
                  <a:cubicBezTo>
                    <a:pt x="51" y="9"/>
                    <a:pt x="58" y="24"/>
                    <a:pt x="53" y="37"/>
                  </a:cubicBezTo>
                  <a:close/>
                </a:path>
              </a:pathLst>
            </a:custGeom>
            <a:solidFill>
              <a:srgbClr val="EADF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1" name="Freeform 158"/>
            <p:cNvSpPr/>
            <p:nvPr/>
          </p:nvSpPr>
          <p:spPr bwMode="auto">
            <a:xfrm>
              <a:off x="6578928" y="2282489"/>
              <a:ext cx="37278" cy="38407"/>
            </a:xfrm>
            <a:custGeom>
              <a:gdLst>
                <a:gd fmla="*/ 50 w 56" name="T0"/>
                <a:gd fmla="*/ 38 h 56" name="T1"/>
                <a:gd fmla="*/ 16 w 56" name="T2"/>
                <a:gd fmla="*/ 51 h 56" name="T3"/>
                <a:gd fmla="*/ 3 w 56" name="T4"/>
                <a:gd fmla="*/ 36 h 56" name="T5"/>
                <a:gd fmla="*/ 3 w 56" name="T6"/>
                <a:gd fmla="*/ 17 h 56" name="T7"/>
                <a:gd fmla="*/ 17 w 56" name="T8"/>
                <a:gd fmla="*/ 3 h 56" name="T9"/>
                <a:gd fmla="*/ 37 w 56" name="T10"/>
                <a:gd fmla="*/ 3 h 56" name="T11"/>
                <a:gd fmla="*/ 50 w 56" name="T12"/>
                <a:gd fmla="*/ 38 h 5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6" w="56">
                  <a:moveTo>
                    <a:pt x="50" y="38"/>
                  </a:moveTo>
                  <a:cubicBezTo>
                    <a:pt x="44" y="51"/>
                    <a:pt x="29" y="56"/>
                    <a:pt x="16" y="51"/>
                  </a:cubicBezTo>
                  <a:cubicBezTo>
                    <a:pt x="10" y="48"/>
                    <a:pt x="5" y="43"/>
                    <a:pt x="3" y="36"/>
                  </a:cubicBezTo>
                  <a:cubicBezTo>
                    <a:pt x="1" y="30"/>
                    <a:pt x="0" y="23"/>
                    <a:pt x="3" y="17"/>
                  </a:cubicBezTo>
                  <a:cubicBezTo>
                    <a:pt x="6" y="10"/>
                    <a:pt x="11" y="5"/>
                    <a:pt x="17" y="3"/>
                  </a:cubicBezTo>
                  <a:cubicBezTo>
                    <a:pt x="23" y="0"/>
                    <a:pt x="30" y="0"/>
                    <a:pt x="37" y="3"/>
                  </a:cubicBezTo>
                  <a:cubicBezTo>
                    <a:pt x="50" y="9"/>
                    <a:pt x="56" y="25"/>
                    <a:pt x="50" y="38"/>
                  </a:cubicBezTo>
                  <a:close/>
                </a:path>
              </a:pathLst>
            </a:custGeom>
            <a:solidFill>
              <a:srgbClr val="EADF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2" name="Freeform 159"/>
            <p:cNvSpPr/>
            <p:nvPr/>
          </p:nvSpPr>
          <p:spPr bwMode="auto">
            <a:xfrm>
              <a:off x="6653483" y="2318636"/>
              <a:ext cx="38407" cy="37278"/>
            </a:xfrm>
            <a:custGeom>
              <a:gdLst>
                <a:gd fmla="*/ 53 w 57" name="T0"/>
                <a:gd fmla="*/ 41 h 55" name="T1"/>
                <a:gd fmla="*/ 38 w 57" name="T2"/>
                <a:gd fmla="*/ 53 h 55" name="T3"/>
                <a:gd fmla="*/ 18 w 57" name="T4"/>
                <a:gd fmla="*/ 52 h 55" name="T5"/>
                <a:gd fmla="*/ 7 w 57" name="T6"/>
                <a:gd fmla="*/ 17 h 55" name="T7"/>
                <a:gd fmla="*/ 42 w 57" name="T8"/>
                <a:gd fmla="*/ 6 h 55" name="T9"/>
                <a:gd fmla="*/ 55 w 57" name="T10"/>
                <a:gd fmla="*/ 21 h 55" name="T11"/>
                <a:gd fmla="*/ 53 w 57" name="T12"/>
                <a:gd fmla="*/ 41 h 5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5" w="57">
                  <a:moveTo>
                    <a:pt x="53" y="41"/>
                  </a:moveTo>
                  <a:cubicBezTo>
                    <a:pt x="49" y="47"/>
                    <a:pt x="44" y="52"/>
                    <a:pt x="38" y="53"/>
                  </a:cubicBezTo>
                  <a:cubicBezTo>
                    <a:pt x="31" y="55"/>
                    <a:pt x="24" y="55"/>
                    <a:pt x="18" y="52"/>
                  </a:cubicBezTo>
                  <a:cubicBezTo>
                    <a:pt x="5" y="45"/>
                    <a:pt x="0" y="30"/>
                    <a:pt x="7" y="17"/>
                  </a:cubicBezTo>
                  <a:cubicBezTo>
                    <a:pt x="13" y="5"/>
                    <a:pt x="29" y="0"/>
                    <a:pt x="42" y="6"/>
                  </a:cubicBezTo>
                  <a:cubicBezTo>
                    <a:pt x="48" y="10"/>
                    <a:pt x="53" y="15"/>
                    <a:pt x="55" y="21"/>
                  </a:cubicBezTo>
                  <a:cubicBezTo>
                    <a:pt x="57" y="28"/>
                    <a:pt x="56" y="35"/>
                    <a:pt x="53" y="41"/>
                  </a:cubicBezTo>
                  <a:close/>
                </a:path>
              </a:pathLst>
            </a:custGeom>
            <a:solidFill>
              <a:srgbClr val="EADF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3" name="Freeform 160"/>
            <p:cNvSpPr/>
            <p:nvPr/>
          </p:nvSpPr>
          <p:spPr bwMode="auto">
            <a:xfrm>
              <a:off x="6729168" y="2361562"/>
              <a:ext cx="39537" cy="39537"/>
            </a:xfrm>
            <a:custGeom>
              <a:gdLst>
                <a:gd fmla="*/ 50 w 58" name="T0"/>
                <a:gd fmla="*/ 43 h 59" name="T1"/>
                <a:gd fmla="*/ 15 w 58" name="T2"/>
                <a:gd fmla="*/ 51 h 59" name="T3"/>
                <a:gd fmla="*/ 7 w 58" name="T4"/>
                <a:gd fmla="*/ 15 h 59" name="T5"/>
                <a:gd fmla="*/ 42 w 58" name="T6"/>
                <a:gd fmla="*/ 8 h 59" name="T7"/>
                <a:gd fmla="*/ 50 w 58" name="T8"/>
                <a:gd fmla="*/ 43 h 5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9" w="57">
                  <a:moveTo>
                    <a:pt x="50" y="43"/>
                  </a:moveTo>
                  <a:cubicBezTo>
                    <a:pt x="43" y="55"/>
                    <a:pt x="27" y="59"/>
                    <a:pt x="15" y="51"/>
                  </a:cubicBezTo>
                  <a:cubicBezTo>
                    <a:pt x="3" y="44"/>
                    <a:pt x="0" y="28"/>
                    <a:pt x="7" y="15"/>
                  </a:cubicBezTo>
                  <a:cubicBezTo>
                    <a:pt x="14" y="3"/>
                    <a:pt x="30" y="0"/>
                    <a:pt x="42" y="8"/>
                  </a:cubicBezTo>
                  <a:cubicBezTo>
                    <a:pt x="55" y="15"/>
                    <a:pt x="58" y="31"/>
                    <a:pt x="50" y="43"/>
                  </a:cubicBezTo>
                  <a:close/>
                </a:path>
              </a:pathLst>
            </a:custGeom>
            <a:solidFill>
              <a:srgbClr val="EADF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4" name="Freeform 161"/>
            <p:cNvSpPr/>
            <p:nvPr/>
          </p:nvSpPr>
          <p:spPr bwMode="auto">
            <a:xfrm>
              <a:off x="6799205" y="2409006"/>
              <a:ext cx="38407" cy="38407"/>
            </a:xfrm>
            <a:custGeom>
              <a:gdLst>
                <a:gd fmla="*/ 50 w 56" name="T0"/>
                <a:gd fmla="*/ 45 h 56" name="T1"/>
                <a:gd fmla="*/ 33 w 56" name="T2"/>
                <a:gd fmla="*/ 55 h 56" name="T3"/>
                <a:gd fmla="*/ 23 w 56" name="T4"/>
                <a:gd fmla="*/ 55 h 56" name="T5"/>
                <a:gd fmla="*/ 14 w 56" name="T6"/>
                <a:gd fmla="*/ 50 h 56" name="T7"/>
                <a:gd fmla="*/ 8 w 56" name="T8"/>
                <a:gd fmla="*/ 15 h 56" name="T9"/>
                <a:gd fmla="*/ 45 w 56" name="T10"/>
                <a:gd fmla="*/ 9 h 56" name="T11"/>
                <a:gd fmla="*/ 52 w 56" name="T12"/>
                <a:gd fmla="*/ 16 h 56" name="T13"/>
                <a:gd fmla="*/ 55 w 56" name="T14"/>
                <a:gd fmla="*/ 26 h 56" name="T15"/>
                <a:gd fmla="*/ 50 w 56" name="T16"/>
                <a:gd fmla="*/ 45 h 5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6" w="56">
                  <a:moveTo>
                    <a:pt x="50" y="45"/>
                  </a:moveTo>
                  <a:cubicBezTo>
                    <a:pt x="46" y="51"/>
                    <a:pt x="40" y="54"/>
                    <a:pt x="33" y="55"/>
                  </a:cubicBezTo>
                  <a:cubicBezTo>
                    <a:pt x="30" y="56"/>
                    <a:pt x="27" y="55"/>
                    <a:pt x="23" y="55"/>
                  </a:cubicBezTo>
                  <a:cubicBezTo>
                    <a:pt x="20" y="54"/>
                    <a:pt x="17" y="52"/>
                    <a:pt x="14" y="50"/>
                  </a:cubicBezTo>
                  <a:cubicBezTo>
                    <a:pt x="3" y="42"/>
                    <a:pt x="0" y="26"/>
                    <a:pt x="8" y="15"/>
                  </a:cubicBezTo>
                  <a:cubicBezTo>
                    <a:pt x="17" y="3"/>
                    <a:pt x="33" y="0"/>
                    <a:pt x="45" y="9"/>
                  </a:cubicBezTo>
                  <a:cubicBezTo>
                    <a:pt x="48" y="11"/>
                    <a:pt x="50" y="14"/>
                    <a:pt x="52" y="16"/>
                  </a:cubicBezTo>
                  <a:cubicBezTo>
                    <a:pt x="54" y="19"/>
                    <a:pt x="55" y="23"/>
                    <a:pt x="55" y="26"/>
                  </a:cubicBezTo>
                  <a:cubicBezTo>
                    <a:pt x="56" y="33"/>
                    <a:pt x="54" y="40"/>
                    <a:pt x="50" y="45"/>
                  </a:cubicBezTo>
                  <a:close/>
                </a:path>
              </a:pathLst>
            </a:custGeom>
            <a:solidFill>
              <a:srgbClr val="EADF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5" name="Freeform 162"/>
            <p:cNvSpPr/>
            <p:nvPr/>
          </p:nvSpPr>
          <p:spPr bwMode="auto">
            <a:xfrm>
              <a:off x="6866982" y="2463228"/>
              <a:ext cx="38407" cy="39537"/>
            </a:xfrm>
            <a:custGeom>
              <a:gdLst>
                <a:gd fmla="*/ 48 w 57" name="T0"/>
                <a:gd fmla="*/ 46 h 58" name="T1"/>
                <a:gd fmla="*/ 12 w 57" name="T2"/>
                <a:gd fmla="*/ 48 h 58" name="T3"/>
                <a:gd fmla="*/ 9 w 57" name="T4"/>
                <a:gd fmla="*/ 12 h 58" name="T5"/>
                <a:gd fmla="*/ 45 w 57" name="T6"/>
                <a:gd fmla="*/ 9 h 58" name="T7"/>
                <a:gd fmla="*/ 48 w 57" name="T8"/>
                <a:gd fmla="*/ 46 h 5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7" w="57">
                  <a:moveTo>
                    <a:pt x="48" y="46"/>
                  </a:moveTo>
                  <a:cubicBezTo>
                    <a:pt x="39" y="56"/>
                    <a:pt x="22" y="58"/>
                    <a:pt x="12" y="48"/>
                  </a:cubicBezTo>
                  <a:cubicBezTo>
                    <a:pt x="1" y="39"/>
                    <a:pt x="0" y="23"/>
                    <a:pt x="9" y="12"/>
                  </a:cubicBezTo>
                  <a:cubicBezTo>
                    <a:pt x="18" y="1"/>
                    <a:pt x="34" y="0"/>
                    <a:pt x="45" y="9"/>
                  </a:cubicBezTo>
                  <a:cubicBezTo>
                    <a:pt x="56" y="19"/>
                    <a:pt x="57" y="35"/>
                    <a:pt x="48" y="46"/>
                  </a:cubicBezTo>
                  <a:close/>
                </a:path>
              </a:pathLst>
            </a:custGeom>
            <a:solidFill>
              <a:srgbClr val="EADF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6" name="Freeform 163"/>
            <p:cNvSpPr/>
            <p:nvPr/>
          </p:nvSpPr>
          <p:spPr bwMode="auto">
            <a:xfrm>
              <a:off x="6930241" y="2521968"/>
              <a:ext cx="38407" cy="38407"/>
            </a:xfrm>
            <a:custGeom>
              <a:gdLst>
                <a:gd fmla="*/ 47 w 57" name="T0"/>
                <a:gd fmla="*/ 47 h 57" name="T1"/>
                <a:gd fmla="*/ 11 w 57" name="T2"/>
                <a:gd fmla="*/ 47 h 57" name="T3"/>
                <a:gd fmla="*/ 10 w 57" name="T4"/>
                <a:gd fmla="*/ 11 h 57" name="T5"/>
                <a:gd fmla="*/ 47 w 57" name="T6"/>
                <a:gd fmla="*/ 10 h 57" name="T7"/>
                <a:gd fmla="*/ 47 w 57" name="T8"/>
                <a:gd fmla="*/ 47 h 5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7" w="57">
                  <a:moveTo>
                    <a:pt x="47" y="47"/>
                  </a:moveTo>
                  <a:cubicBezTo>
                    <a:pt x="36" y="57"/>
                    <a:pt x="20" y="57"/>
                    <a:pt x="11" y="47"/>
                  </a:cubicBezTo>
                  <a:cubicBezTo>
                    <a:pt x="0" y="37"/>
                    <a:pt x="0" y="21"/>
                    <a:pt x="10" y="11"/>
                  </a:cubicBezTo>
                  <a:cubicBezTo>
                    <a:pt x="20" y="0"/>
                    <a:pt x="36" y="0"/>
                    <a:pt x="47" y="10"/>
                  </a:cubicBezTo>
                  <a:cubicBezTo>
                    <a:pt x="57" y="21"/>
                    <a:pt x="57" y="37"/>
                    <a:pt x="47" y="47"/>
                  </a:cubicBezTo>
                  <a:close/>
                </a:path>
              </a:pathLst>
            </a:custGeom>
            <a:solidFill>
              <a:srgbClr val="EADF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7" name="Freeform 164"/>
            <p:cNvSpPr/>
            <p:nvPr/>
          </p:nvSpPr>
          <p:spPr bwMode="auto">
            <a:xfrm>
              <a:off x="6987851" y="2585227"/>
              <a:ext cx="39537" cy="38407"/>
            </a:xfrm>
            <a:custGeom>
              <a:gdLst>
                <a:gd fmla="*/ 46 w 58" name="T0"/>
                <a:gd fmla="*/ 48 h 57" name="T1"/>
                <a:gd fmla="*/ 9 w 58" name="T2"/>
                <a:gd fmla="*/ 45 h 57" name="T3"/>
                <a:gd fmla="*/ 12 w 58" name="T4"/>
                <a:gd fmla="*/ 9 h 57" name="T5"/>
                <a:gd fmla="*/ 48 w 58" name="T6"/>
                <a:gd fmla="*/ 12 h 57" name="T7"/>
                <a:gd fmla="*/ 46 w 58" name="T8"/>
                <a:gd fmla="*/ 48 h 5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7" w="57">
                  <a:moveTo>
                    <a:pt x="46" y="48"/>
                  </a:moveTo>
                  <a:cubicBezTo>
                    <a:pt x="35" y="57"/>
                    <a:pt x="18" y="56"/>
                    <a:pt x="9" y="45"/>
                  </a:cubicBezTo>
                  <a:cubicBezTo>
                    <a:pt x="0" y="35"/>
                    <a:pt x="1" y="19"/>
                    <a:pt x="12" y="9"/>
                  </a:cubicBezTo>
                  <a:cubicBezTo>
                    <a:pt x="22" y="0"/>
                    <a:pt x="39" y="1"/>
                    <a:pt x="48" y="12"/>
                  </a:cubicBezTo>
                  <a:cubicBezTo>
                    <a:pt x="58" y="23"/>
                    <a:pt x="57" y="39"/>
                    <a:pt x="46" y="48"/>
                  </a:cubicBezTo>
                  <a:close/>
                </a:path>
              </a:pathLst>
            </a:custGeom>
            <a:solidFill>
              <a:srgbClr val="EADF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8" name="Freeform 165"/>
            <p:cNvSpPr/>
            <p:nvPr/>
          </p:nvSpPr>
          <p:spPr bwMode="auto">
            <a:xfrm>
              <a:off x="7044332" y="2653004"/>
              <a:ext cx="37278" cy="38407"/>
            </a:xfrm>
            <a:custGeom>
              <a:gdLst>
                <a:gd fmla="*/ 41 w 55" name="T0"/>
                <a:gd fmla="*/ 47 h 56" name="T1"/>
                <a:gd fmla="*/ 6 w 55" name="T2"/>
                <a:gd fmla="*/ 42 h 56" name="T3"/>
                <a:gd fmla="*/ 1 w 55" name="T4"/>
                <a:gd fmla="*/ 23 h 56" name="T5"/>
                <a:gd fmla="*/ 11 w 55" name="T6"/>
                <a:gd fmla="*/ 6 h 56" name="T7"/>
                <a:gd fmla="*/ 30 w 55" name="T8"/>
                <a:gd fmla="*/ 1 h 56" name="T9"/>
                <a:gd fmla="*/ 47 w 55" name="T10"/>
                <a:gd fmla="*/ 11 h 56" name="T11"/>
                <a:gd fmla="*/ 41 w 55" name="T12"/>
                <a:gd fmla="*/ 47 h 5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6" w="55">
                  <a:moveTo>
                    <a:pt x="41" y="47"/>
                  </a:moveTo>
                  <a:cubicBezTo>
                    <a:pt x="30" y="56"/>
                    <a:pt x="14" y="53"/>
                    <a:pt x="6" y="42"/>
                  </a:cubicBezTo>
                  <a:cubicBezTo>
                    <a:pt x="2" y="36"/>
                    <a:pt x="0" y="29"/>
                    <a:pt x="1" y="23"/>
                  </a:cubicBezTo>
                  <a:cubicBezTo>
                    <a:pt x="2" y="16"/>
                    <a:pt x="5" y="10"/>
                    <a:pt x="11" y="6"/>
                  </a:cubicBezTo>
                  <a:cubicBezTo>
                    <a:pt x="16" y="1"/>
                    <a:pt x="23" y="0"/>
                    <a:pt x="30" y="1"/>
                  </a:cubicBezTo>
                  <a:cubicBezTo>
                    <a:pt x="36" y="2"/>
                    <a:pt x="43" y="5"/>
                    <a:pt x="47" y="11"/>
                  </a:cubicBezTo>
                  <a:cubicBezTo>
                    <a:pt x="55" y="23"/>
                    <a:pt x="53" y="39"/>
                    <a:pt x="41" y="47"/>
                  </a:cubicBezTo>
                  <a:close/>
                </a:path>
              </a:pathLst>
            </a:custGeom>
            <a:solidFill>
              <a:srgbClr val="EADF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9" name="Freeform 166"/>
            <p:cNvSpPr/>
            <p:nvPr/>
          </p:nvSpPr>
          <p:spPr bwMode="auto">
            <a:xfrm>
              <a:off x="7089517" y="2721912"/>
              <a:ext cx="40666" cy="39537"/>
            </a:xfrm>
            <a:custGeom>
              <a:gdLst>
                <a:gd fmla="*/ 44 w 59" name="T0"/>
                <a:gd fmla="*/ 52 h 59" name="T1"/>
                <a:gd fmla="*/ 8 w 59" name="T2"/>
                <a:gd fmla="*/ 44 h 59" name="T3"/>
                <a:gd fmla="*/ 16 w 59" name="T4"/>
                <a:gd fmla="*/ 8 h 59" name="T5"/>
                <a:gd fmla="*/ 51 w 59" name="T6"/>
                <a:gd fmla="*/ 16 h 59" name="T7"/>
                <a:gd fmla="*/ 44 w 59" name="T8"/>
                <a:gd fmla="*/ 52 h 5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9" w="59">
                  <a:moveTo>
                    <a:pt x="44" y="52"/>
                  </a:moveTo>
                  <a:cubicBezTo>
                    <a:pt x="31" y="59"/>
                    <a:pt x="15" y="56"/>
                    <a:pt x="8" y="44"/>
                  </a:cubicBezTo>
                  <a:cubicBezTo>
                    <a:pt x="0" y="32"/>
                    <a:pt x="4" y="16"/>
                    <a:pt x="16" y="8"/>
                  </a:cubicBezTo>
                  <a:cubicBezTo>
                    <a:pt x="28" y="0"/>
                    <a:pt x="44" y="4"/>
                    <a:pt x="51" y="16"/>
                  </a:cubicBezTo>
                  <a:cubicBezTo>
                    <a:pt x="59" y="28"/>
                    <a:pt x="56" y="44"/>
                    <a:pt x="44" y="52"/>
                  </a:cubicBezTo>
                  <a:close/>
                </a:path>
              </a:pathLst>
            </a:custGeom>
            <a:solidFill>
              <a:srgbClr val="EADF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0" name="Freeform 167"/>
            <p:cNvSpPr/>
            <p:nvPr/>
          </p:nvSpPr>
          <p:spPr bwMode="auto">
            <a:xfrm>
              <a:off x="7133572" y="2796467"/>
              <a:ext cx="39537" cy="39537"/>
            </a:xfrm>
            <a:custGeom>
              <a:gdLst>
                <a:gd fmla="*/ 40 w 58" name="T0"/>
                <a:gd fmla="*/ 53 h 59" name="T1"/>
                <a:gd fmla="*/ 6 w 58" name="T2"/>
                <a:gd fmla="*/ 42 h 59" name="T3"/>
                <a:gd fmla="*/ 16 w 58" name="T4"/>
                <a:gd fmla="*/ 7 h 59" name="T5"/>
                <a:gd fmla="*/ 51 w 58" name="T6"/>
                <a:gd fmla="*/ 17 h 59" name="T7"/>
                <a:gd fmla="*/ 40 w 58" name="T8"/>
                <a:gd fmla="*/ 53 h 5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9" w="57">
                  <a:moveTo>
                    <a:pt x="40" y="53"/>
                  </a:moveTo>
                  <a:cubicBezTo>
                    <a:pt x="28" y="59"/>
                    <a:pt x="12" y="54"/>
                    <a:pt x="6" y="42"/>
                  </a:cubicBezTo>
                  <a:cubicBezTo>
                    <a:pt x="0" y="29"/>
                    <a:pt x="4" y="14"/>
                    <a:pt x="16" y="7"/>
                  </a:cubicBezTo>
                  <a:cubicBezTo>
                    <a:pt x="29" y="0"/>
                    <a:pt x="45" y="4"/>
                    <a:pt x="51" y="17"/>
                  </a:cubicBezTo>
                  <a:cubicBezTo>
                    <a:pt x="58" y="30"/>
                    <a:pt x="53" y="46"/>
                    <a:pt x="40" y="53"/>
                  </a:cubicBezTo>
                  <a:close/>
                </a:path>
              </a:pathLst>
            </a:custGeom>
            <a:solidFill>
              <a:srgbClr val="EADF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1" name="Freeform 168"/>
            <p:cNvSpPr/>
            <p:nvPr/>
          </p:nvSpPr>
          <p:spPr bwMode="auto">
            <a:xfrm>
              <a:off x="7170850" y="2873281"/>
              <a:ext cx="39537" cy="40666"/>
            </a:xfrm>
            <a:custGeom>
              <a:gdLst>
                <a:gd fmla="*/ 40 w 59" name="T0"/>
                <a:gd fmla="*/ 53 h 59" name="T1"/>
                <a:gd fmla="*/ 6 w 59" name="T2"/>
                <a:gd fmla="*/ 40 h 59" name="T3"/>
                <a:gd fmla="*/ 19 w 59" name="T4"/>
                <a:gd fmla="*/ 6 h 59" name="T5"/>
                <a:gd fmla="*/ 53 w 59" name="T6"/>
                <a:gd fmla="*/ 19 h 59" name="T7"/>
                <a:gd fmla="*/ 40 w 59" name="T8"/>
                <a:gd fmla="*/ 53 h 5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9" w="59">
                  <a:moveTo>
                    <a:pt x="40" y="53"/>
                  </a:moveTo>
                  <a:cubicBezTo>
                    <a:pt x="27" y="59"/>
                    <a:pt x="12" y="53"/>
                    <a:pt x="6" y="40"/>
                  </a:cubicBezTo>
                  <a:cubicBezTo>
                    <a:pt x="0" y="27"/>
                    <a:pt x="6" y="12"/>
                    <a:pt x="19" y="6"/>
                  </a:cubicBezTo>
                  <a:cubicBezTo>
                    <a:pt x="32" y="0"/>
                    <a:pt x="47" y="6"/>
                    <a:pt x="53" y="19"/>
                  </a:cubicBezTo>
                  <a:cubicBezTo>
                    <a:pt x="59" y="32"/>
                    <a:pt x="54" y="48"/>
                    <a:pt x="40" y="53"/>
                  </a:cubicBezTo>
                  <a:close/>
                </a:path>
              </a:pathLst>
            </a:custGeom>
            <a:solidFill>
              <a:srgbClr val="EADF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2" name="Freeform 169"/>
            <p:cNvSpPr/>
            <p:nvPr/>
          </p:nvSpPr>
          <p:spPr bwMode="auto">
            <a:xfrm>
              <a:off x="7204738" y="2955743"/>
              <a:ext cx="37278" cy="37278"/>
            </a:xfrm>
            <a:custGeom>
              <a:gdLst>
                <a:gd fmla="*/ 35 w 55" name="T0"/>
                <a:gd fmla="*/ 51 h 55" name="T1"/>
                <a:gd fmla="*/ 2 w 55" name="T2"/>
                <a:gd fmla="*/ 35 h 55" name="T3"/>
                <a:gd fmla="*/ 3 w 55" name="T4"/>
                <a:gd fmla="*/ 15 h 55" name="T5"/>
                <a:gd fmla="*/ 18 w 55" name="T6"/>
                <a:gd fmla="*/ 2 h 55" name="T7"/>
                <a:gd fmla="*/ 38 w 55" name="T8"/>
                <a:gd fmla="*/ 3 h 55" name="T9"/>
                <a:gd fmla="*/ 51 w 55" name="T10"/>
                <a:gd fmla="*/ 18 h 55" name="T11"/>
                <a:gd fmla="*/ 35 w 55" name="T12"/>
                <a:gd fmla="*/ 51 h 5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5" w="55">
                  <a:moveTo>
                    <a:pt x="35" y="51"/>
                  </a:moveTo>
                  <a:cubicBezTo>
                    <a:pt x="21" y="55"/>
                    <a:pt x="6" y="48"/>
                    <a:pt x="2" y="35"/>
                  </a:cubicBezTo>
                  <a:cubicBezTo>
                    <a:pt x="0" y="28"/>
                    <a:pt x="0" y="21"/>
                    <a:pt x="3" y="15"/>
                  </a:cubicBezTo>
                  <a:cubicBezTo>
                    <a:pt x="6" y="9"/>
                    <a:pt x="11" y="4"/>
                    <a:pt x="18" y="2"/>
                  </a:cubicBezTo>
                  <a:cubicBezTo>
                    <a:pt x="24" y="0"/>
                    <a:pt x="32" y="0"/>
                    <a:pt x="38" y="3"/>
                  </a:cubicBezTo>
                  <a:cubicBezTo>
                    <a:pt x="43" y="6"/>
                    <a:pt x="48" y="11"/>
                    <a:pt x="51" y="18"/>
                  </a:cubicBezTo>
                  <a:cubicBezTo>
                    <a:pt x="55" y="32"/>
                    <a:pt x="48" y="46"/>
                    <a:pt x="35" y="51"/>
                  </a:cubicBezTo>
                  <a:close/>
                </a:path>
              </a:pathLst>
            </a:custGeom>
            <a:solidFill>
              <a:srgbClr val="EADF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3" name="Freeform 170"/>
            <p:cNvSpPr/>
            <p:nvPr/>
          </p:nvSpPr>
          <p:spPr bwMode="auto">
            <a:xfrm>
              <a:off x="7228461" y="3035946"/>
              <a:ext cx="37278" cy="37278"/>
            </a:xfrm>
            <a:custGeom>
              <a:gdLst>
                <a:gd fmla="*/ 36 w 56" name="T0"/>
                <a:gd fmla="*/ 53 h 55" name="T1"/>
                <a:gd fmla="*/ 16 w 56" name="T2"/>
                <a:gd fmla="*/ 51 h 55" name="T3"/>
                <a:gd fmla="*/ 4 w 56" name="T4"/>
                <a:gd fmla="*/ 35 h 55" name="T5"/>
                <a:gd fmla="*/ 22 w 56" name="T6"/>
                <a:gd fmla="*/ 4 h 55" name="T7"/>
                <a:gd fmla="*/ 54 w 56" name="T8"/>
                <a:gd fmla="*/ 22 h 55" name="T9"/>
                <a:gd fmla="*/ 52 w 56" name="T10"/>
                <a:gd fmla="*/ 41 h 55" name="T11"/>
                <a:gd fmla="*/ 36 w 56" name="T12"/>
                <a:gd fmla="*/ 53 h 5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5" w="56">
                  <a:moveTo>
                    <a:pt x="36" y="53"/>
                  </a:moveTo>
                  <a:cubicBezTo>
                    <a:pt x="29" y="55"/>
                    <a:pt x="22" y="54"/>
                    <a:pt x="16" y="51"/>
                  </a:cubicBezTo>
                  <a:cubicBezTo>
                    <a:pt x="10" y="47"/>
                    <a:pt x="6" y="42"/>
                    <a:pt x="4" y="35"/>
                  </a:cubicBezTo>
                  <a:cubicBezTo>
                    <a:pt x="0" y="22"/>
                    <a:pt x="8" y="7"/>
                    <a:pt x="22" y="4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6" y="29"/>
                    <a:pt x="55" y="36"/>
                    <a:pt x="52" y="41"/>
                  </a:cubicBezTo>
                  <a:cubicBezTo>
                    <a:pt x="48" y="47"/>
                    <a:pt x="43" y="52"/>
                    <a:pt x="36" y="53"/>
                  </a:cubicBezTo>
                  <a:close/>
                </a:path>
              </a:pathLst>
            </a:custGeom>
            <a:solidFill>
              <a:srgbClr val="EADF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334" name="组合 333"/>
          <p:cNvGrpSpPr/>
          <p:nvPr/>
        </p:nvGrpSpPr>
        <p:grpSpPr>
          <a:xfrm>
            <a:off x="5140921" y="3944162"/>
            <a:ext cx="1975708" cy="579496"/>
            <a:chOff x="5140921" y="3944162"/>
            <a:chExt cx="1975708" cy="579496"/>
          </a:xfrm>
        </p:grpSpPr>
        <p:sp>
          <p:nvSpPr>
            <p:cNvPr id="335" name="Freeform 174"/>
            <p:cNvSpPr/>
            <p:nvPr/>
          </p:nvSpPr>
          <p:spPr bwMode="auto">
            <a:xfrm>
              <a:off x="7079351" y="3969013"/>
              <a:ext cx="37278" cy="38407"/>
            </a:xfrm>
            <a:custGeom>
              <a:gdLst>
                <a:gd fmla="*/ 12 w 55" name="T0"/>
                <a:gd fmla="*/ 51 h 56" name="T1"/>
                <a:gd fmla="*/ 1 w 55" name="T2"/>
                <a:gd fmla="*/ 35 h 56" name="T3"/>
                <a:gd fmla="*/ 1 w 55" name="T4"/>
                <a:gd fmla="*/ 25 h 56" name="T5"/>
                <a:gd fmla="*/ 5 w 55" name="T6"/>
                <a:gd fmla="*/ 15 h 56" name="T7"/>
                <a:gd fmla="*/ 40 w 55" name="T8"/>
                <a:gd fmla="*/ 8 h 56" name="T9"/>
                <a:gd fmla="*/ 48 w 55" name="T10"/>
                <a:gd fmla="*/ 44 h 56" name="T11"/>
                <a:gd fmla="*/ 40 w 55" name="T12"/>
                <a:gd fmla="*/ 51 h 56" name="T13"/>
                <a:gd fmla="*/ 31 w 55" name="T14"/>
                <a:gd fmla="*/ 55 h 56" name="T15"/>
                <a:gd fmla="*/ 12 w 55" name="T16"/>
                <a:gd fmla="*/ 51 h 5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6" w="55">
                  <a:moveTo>
                    <a:pt x="12" y="51"/>
                  </a:moveTo>
                  <a:cubicBezTo>
                    <a:pt x="6" y="47"/>
                    <a:pt x="2" y="41"/>
                    <a:pt x="1" y="35"/>
                  </a:cubicBezTo>
                  <a:cubicBezTo>
                    <a:pt x="0" y="31"/>
                    <a:pt x="0" y="28"/>
                    <a:pt x="1" y="25"/>
                  </a:cubicBezTo>
                  <a:cubicBezTo>
                    <a:pt x="1" y="22"/>
                    <a:pt x="3" y="18"/>
                    <a:pt x="5" y="15"/>
                  </a:cubicBezTo>
                  <a:cubicBezTo>
                    <a:pt x="12" y="4"/>
                    <a:pt x="28" y="0"/>
                    <a:pt x="40" y="8"/>
                  </a:cubicBezTo>
                  <a:cubicBezTo>
                    <a:pt x="52" y="16"/>
                    <a:pt x="55" y="32"/>
                    <a:pt x="48" y="44"/>
                  </a:cubicBezTo>
                  <a:cubicBezTo>
                    <a:pt x="46" y="47"/>
                    <a:pt x="43" y="49"/>
                    <a:pt x="40" y="51"/>
                  </a:cubicBezTo>
                  <a:cubicBezTo>
                    <a:pt x="38" y="53"/>
                    <a:pt x="34" y="54"/>
                    <a:pt x="31" y="55"/>
                  </a:cubicBezTo>
                  <a:cubicBezTo>
                    <a:pt x="25" y="56"/>
                    <a:pt x="18" y="55"/>
                    <a:pt x="12" y="51"/>
                  </a:cubicBezTo>
                  <a:close/>
                </a:path>
              </a:pathLst>
            </a:custGeom>
            <a:solidFill>
              <a:srgbClr val="EADF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6" name="Freeform 175"/>
            <p:cNvSpPr/>
            <p:nvPr/>
          </p:nvSpPr>
          <p:spPr bwMode="auto">
            <a:xfrm>
              <a:off x="7028517" y="4039050"/>
              <a:ext cx="39537" cy="39537"/>
            </a:xfrm>
            <a:custGeom>
              <a:gdLst>
                <a:gd fmla="*/ 13 w 58" name="T0"/>
                <a:gd fmla="*/ 49 h 58" name="T1"/>
                <a:gd fmla="*/ 8 w 58" name="T2"/>
                <a:gd fmla="*/ 13 h 58" name="T3"/>
                <a:gd fmla="*/ 44 w 58" name="T4"/>
                <a:gd fmla="*/ 9 h 58" name="T5"/>
                <a:gd fmla="*/ 49 w 58" name="T6"/>
                <a:gd fmla="*/ 45 h 58" name="T7"/>
                <a:gd fmla="*/ 13 w 58" name="T8"/>
                <a:gd fmla="*/ 49 h 5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7" w="57">
                  <a:moveTo>
                    <a:pt x="13" y="49"/>
                  </a:moveTo>
                  <a:cubicBezTo>
                    <a:pt x="2" y="40"/>
                    <a:pt x="0" y="24"/>
                    <a:pt x="8" y="13"/>
                  </a:cubicBezTo>
                  <a:cubicBezTo>
                    <a:pt x="17" y="2"/>
                    <a:pt x="33" y="0"/>
                    <a:pt x="44" y="9"/>
                  </a:cubicBezTo>
                  <a:cubicBezTo>
                    <a:pt x="56" y="17"/>
                    <a:pt x="58" y="33"/>
                    <a:pt x="49" y="45"/>
                  </a:cubicBezTo>
                  <a:cubicBezTo>
                    <a:pt x="40" y="56"/>
                    <a:pt x="24" y="58"/>
                    <a:pt x="13" y="49"/>
                  </a:cubicBezTo>
                  <a:close/>
                </a:path>
              </a:pathLst>
            </a:custGeom>
            <a:solidFill>
              <a:srgbClr val="EADF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7" name="Freeform 176"/>
            <p:cNvSpPr/>
            <p:nvPr/>
          </p:nvSpPr>
          <p:spPr bwMode="auto">
            <a:xfrm>
              <a:off x="6974296" y="4104568"/>
              <a:ext cx="38407" cy="38407"/>
            </a:xfrm>
            <a:custGeom>
              <a:gdLst>
                <a:gd fmla="*/ 11 w 57" name="T0"/>
                <a:gd fmla="*/ 48 h 57" name="T1"/>
                <a:gd fmla="*/ 9 w 57" name="T2"/>
                <a:gd fmla="*/ 11 h 57" name="T3"/>
                <a:gd fmla="*/ 45 w 57" name="T4"/>
                <a:gd fmla="*/ 10 h 57" name="T5"/>
                <a:gd fmla="*/ 47 w 57" name="T6"/>
                <a:gd fmla="*/ 46 h 57" name="T7"/>
                <a:gd fmla="*/ 11 w 57" name="T8"/>
                <a:gd fmla="*/ 48 h 5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7" w="57">
                  <a:moveTo>
                    <a:pt x="11" y="48"/>
                  </a:moveTo>
                  <a:cubicBezTo>
                    <a:pt x="1" y="38"/>
                    <a:pt x="0" y="22"/>
                    <a:pt x="9" y="11"/>
                  </a:cubicBezTo>
                  <a:cubicBezTo>
                    <a:pt x="18" y="1"/>
                    <a:pt x="35" y="0"/>
                    <a:pt x="45" y="10"/>
                  </a:cubicBezTo>
                  <a:cubicBezTo>
                    <a:pt x="56" y="19"/>
                    <a:pt x="57" y="35"/>
                    <a:pt x="47" y="46"/>
                  </a:cubicBezTo>
                  <a:cubicBezTo>
                    <a:pt x="38" y="57"/>
                    <a:pt x="21" y="57"/>
                    <a:pt x="11" y="48"/>
                  </a:cubicBezTo>
                  <a:close/>
                </a:path>
              </a:pathLst>
            </a:custGeom>
            <a:solidFill>
              <a:srgbClr val="EADF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8" name="Freeform 177"/>
            <p:cNvSpPr/>
            <p:nvPr/>
          </p:nvSpPr>
          <p:spPr bwMode="auto">
            <a:xfrm>
              <a:off x="6914426" y="4166697"/>
              <a:ext cx="38407" cy="38407"/>
            </a:xfrm>
            <a:custGeom>
              <a:gdLst>
                <a:gd fmla="*/ 10 w 57" name="T0"/>
                <a:gd fmla="*/ 46 h 57" name="T1"/>
                <a:gd fmla="*/ 11 w 57" name="T2"/>
                <a:gd fmla="*/ 10 h 57" name="T3"/>
                <a:gd fmla="*/ 47 w 57" name="T4"/>
                <a:gd fmla="*/ 10 h 57" name="T5"/>
                <a:gd fmla="*/ 47 w 57" name="T6"/>
                <a:gd fmla="*/ 47 h 57" name="T7"/>
                <a:gd fmla="*/ 10 w 57" name="T8"/>
                <a:gd fmla="*/ 46 h 5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7" w="57">
                  <a:moveTo>
                    <a:pt x="10" y="46"/>
                  </a:moveTo>
                  <a:cubicBezTo>
                    <a:pt x="0" y="35"/>
                    <a:pt x="1" y="19"/>
                    <a:pt x="11" y="10"/>
                  </a:cubicBezTo>
                  <a:cubicBezTo>
                    <a:pt x="21" y="0"/>
                    <a:pt x="37" y="0"/>
                    <a:pt x="47" y="10"/>
                  </a:cubicBezTo>
                  <a:cubicBezTo>
                    <a:pt x="57" y="20"/>
                    <a:pt x="57" y="37"/>
                    <a:pt x="47" y="47"/>
                  </a:cubicBezTo>
                  <a:cubicBezTo>
                    <a:pt x="36" y="57"/>
                    <a:pt x="20" y="56"/>
                    <a:pt x="10" y="46"/>
                  </a:cubicBezTo>
                  <a:close/>
                </a:path>
              </a:pathLst>
            </a:custGeom>
            <a:solidFill>
              <a:srgbClr val="EADF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9" name="Freeform 178"/>
            <p:cNvSpPr/>
            <p:nvPr/>
          </p:nvSpPr>
          <p:spPr bwMode="auto">
            <a:xfrm>
              <a:off x="6851167" y="4223178"/>
              <a:ext cx="38407" cy="38407"/>
            </a:xfrm>
            <a:custGeom>
              <a:gdLst>
                <a:gd fmla="*/ 9 w 58" name="T0"/>
                <a:gd fmla="*/ 45 h 58" name="T1"/>
                <a:gd fmla="*/ 12 w 58" name="T2"/>
                <a:gd fmla="*/ 9 h 58" name="T3"/>
                <a:gd fmla="*/ 48 w 58" name="T4"/>
                <a:gd fmla="*/ 12 h 58" name="T5"/>
                <a:gd fmla="*/ 45 w 58" name="T6"/>
                <a:gd fmla="*/ 49 h 58" name="T7"/>
                <a:gd fmla="*/ 9 w 58" name="T8"/>
                <a:gd fmla="*/ 45 h 5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7" w="57">
                  <a:moveTo>
                    <a:pt x="9" y="45"/>
                  </a:moveTo>
                  <a:cubicBezTo>
                    <a:pt x="0" y="34"/>
                    <a:pt x="2" y="18"/>
                    <a:pt x="12" y="9"/>
                  </a:cubicBezTo>
                  <a:cubicBezTo>
                    <a:pt x="23" y="0"/>
                    <a:pt x="39" y="1"/>
                    <a:pt x="48" y="12"/>
                  </a:cubicBezTo>
                  <a:cubicBezTo>
                    <a:pt x="58" y="23"/>
                    <a:pt x="56" y="40"/>
                    <a:pt x="45" y="49"/>
                  </a:cubicBezTo>
                  <a:cubicBezTo>
                    <a:pt x="34" y="58"/>
                    <a:pt x="18" y="56"/>
                    <a:pt x="9" y="45"/>
                  </a:cubicBezTo>
                  <a:close/>
                </a:path>
              </a:pathLst>
            </a:custGeom>
            <a:solidFill>
              <a:srgbClr val="EADF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0" name="Freeform 179"/>
            <p:cNvSpPr/>
            <p:nvPr/>
          </p:nvSpPr>
          <p:spPr bwMode="auto">
            <a:xfrm>
              <a:off x="6783390" y="4276270"/>
              <a:ext cx="37278" cy="38407"/>
            </a:xfrm>
            <a:custGeom>
              <a:gdLst>
                <a:gd fmla="*/ 8 w 56" name="T0"/>
                <a:gd fmla="*/ 41 h 56" name="T1"/>
                <a:gd fmla="*/ 14 w 56" name="T2"/>
                <a:gd fmla="*/ 5 h 56" name="T3"/>
                <a:gd fmla="*/ 33 w 56" name="T4"/>
                <a:gd fmla="*/ 1 h 56" name="T5"/>
                <a:gd fmla="*/ 50 w 56" name="T6"/>
                <a:gd fmla="*/ 12 h 56" name="T7"/>
                <a:gd fmla="*/ 54 w 56" name="T8"/>
                <a:gd fmla="*/ 31 h 56" name="T9"/>
                <a:gd fmla="*/ 44 w 56" name="T10"/>
                <a:gd fmla="*/ 48 h 56" name="T11"/>
                <a:gd fmla="*/ 8 w 56" name="T12"/>
                <a:gd fmla="*/ 41 h 5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6" w="56">
                  <a:moveTo>
                    <a:pt x="8" y="41"/>
                  </a:moveTo>
                  <a:cubicBezTo>
                    <a:pt x="0" y="30"/>
                    <a:pt x="3" y="13"/>
                    <a:pt x="14" y="5"/>
                  </a:cubicBezTo>
                  <a:cubicBezTo>
                    <a:pt x="20" y="1"/>
                    <a:pt x="27" y="0"/>
                    <a:pt x="33" y="1"/>
                  </a:cubicBezTo>
                  <a:cubicBezTo>
                    <a:pt x="39" y="2"/>
                    <a:pt x="46" y="6"/>
                    <a:pt x="50" y="12"/>
                  </a:cubicBezTo>
                  <a:cubicBezTo>
                    <a:pt x="54" y="17"/>
                    <a:pt x="56" y="24"/>
                    <a:pt x="54" y="31"/>
                  </a:cubicBezTo>
                  <a:cubicBezTo>
                    <a:pt x="53" y="37"/>
                    <a:pt x="50" y="43"/>
                    <a:pt x="44" y="48"/>
                  </a:cubicBezTo>
                  <a:cubicBezTo>
                    <a:pt x="32" y="56"/>
                    <a:pt x="16" y="53"/>
                    <a:pt x="8" y="41"/>
                  </a:cubicBezTo>
                  <a:close/>
                </a:path>
              </a:pathLst>
            </a:custGeom>
            <a:solidFill>
              <a:srgbClr val="EADF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1" name="Freeform 180"/>
            <p:cNvSpPr/>
            <p:nvPr/>
          </p:nvSpPr>
          <p:spPr bwMode="auto">
            <a:xfrm>
              <a:off x="6713353" y="4321455"/>
              <a:ext cx="38407" cy="37278"/>
            </a:xfrm>
            <a:custGeom>
              <a:gdLst>
                <a:gd fmla="*/ 5 w 56" name="T0"/>
                <a:gd fmla="*/ 43 h 56" name="T1"/>
                <a:gd fmla="*/ 2 w 56" name="T2"/>
                <a:gd fmla="*/ 23 h 56" name="T3"/>
                <a:gd fmla="*/ 13 w 56" name="T4"/>
                <a:gd fmla="*/ 7 h 56" name="T5"/>
                <a:gd fmla="*/ 49 w 56" name="T6"/>
                <a:gd fmla="*/ 16 h 56" name="T7"/>
                <a:gd fmla="*/ 40 w 56" name="T8"/>
                <a:gd fmla="*/ 52 h 56" name="T9"/>
                <a:gd fmla="*/ 20 w 56" name="T10"/>
                <a:gd fmla="*/ 55 h 56" name="T11"/>
                <a:gd fmla="*/ 5 w 56" name="T12"/>
                <a:gd fmla="*/ 43 h 5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6" w="56">
                  <a:moveTo>
                    <a:pt x="5" y="43"/>
                  </a:moveTo>
                  <a:cubicBezTo>
                    <a:pt x="1" y="37"/>
                    <a:pt x="0" y="30"/>
                    <a:pt x="2" y="23"/>
                  </a:cubicBezTo>
                  <a:cubicBezTo>
                    <a:pt x="3" y="17"/>
                    <a:pt x="7" y="11"/>
                    <a:pt x="13" y="7"/>
                  </a:cubicBezTo>
                  <a:cubicBezTo>
                    <a:pt x="25" y="0"/>
                    <a:pt x="41" y="4"/>
                    <a:pt x="49" y="16"/>
                  </a:cubicBezTo>
                  <a:cubicBezTo>
                    <a:pt x="56" y="28"/>
                    <a:pt x="52" y="44"/>
                    <a:pt x="40" y="52"/>
                  </a:cubicBezTo>
                  <a:cubicBezTo>
                    <a:pt x="34" y="55"/>
                    <a:pt x="27" y="56"/>
                    <a:pt x="20" y="55"/>
                  </a:cubicBezTo>
                  <a:cubicBezTo>
                    <a:pt x="14" y="53"/>
                    <a:pt x="8" y="49"/>
                    <a:pt x="5" y="43"/>
                  </a:cubicBezTo>
                  <a:close/>
                </a:path>
              </a:pathLst>
            </a:custGeom>
            <a:solidFill>
              <a:srgbClr val="EADF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2" name="Freeform 181"/>
            <p:cNvSpPr/>
            <p:nvPr/>
          </p:nvSpPr>
          <p:spPr bwMode="auto">
            <a:xfrm>
              <a:off x="6636539" y="4362122"/>
              <a:ext cx="40666" cy="40666"/>
            </a:xfrm>
            <a:custGeom>
              <a:gdLst>
                <a:gd fmla="*/ 7 w 59" name="T0"/>
                <a:gd fmla="*/ 41 h 59" name="T1"/>
                <a:gd fmla="*/ 18 w 59" name="T2"/>
                <a:gd fmla="*/ 7 h 59" name="T3"/>
                <a:gd fmla="*/ 52 w 59" name="T4"/>
                <a:gd fmla="*/ 18 h 59" name="T5"/>
                <a:gd fmla="*/ 41 w 59" name="T6"/>
                <a:gd fmla="*/ 53 h 59" name="T7"/>
                <a:gd fmla="*/ 7 w 59" name="T8"/>
                <a:gd fmla="*/ 41 h 5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9" w="59">
                  <a:moveTo>
                    <a:pt x="7" y="41"/>
                  </a:moveTo>
                  <a:cubicBezTo>
                    <a:pt x="0" y="28"/>
                    <a:pt x="6" y="13"/>
                    <a:pt x="18" y="7"/>
                  </a:cubicBezTo>
                  <a:cubicBezTo>
                    <a:pt x="30" y="0"/>
                    <a:pt x="46" y="5"/>
                    <a:pt x="52" y="18"/>
                  </a:cubicBezTo>
                  <a:cubicBezTo>
                    <a:pt x="59" y="30"/>
                    <a:pt x="54" y="46"/>
                    <a:pt x="41" y="53"/>
                  </a:cubicBezTo>
                  <a:cubicBezTo>
                    <a:pt x="28" y="59"/>
                    <a:pt x="13" y="54"/>
                    <a:pt x="7" y="41"/>
                  </a:cubicBezTo>
                  <a:close/>
                </a:path>
              </a:pathLst>
            </a:custGeom>
            <a:solidFill>
              <a:srgbClr val="EADF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3" name="Freeform 182"/>
            <p:cNvSpPr/>
            <p:nvPr/>
          </p:nvSpPr>
          <p:spPr bwMode="auto">
            <a:xfrm>
              <a:off x="6559725" y="4398269"/>
              <a:ext cx="39537" cy="39537"/>
            </a:xfrm>
            <a:custGeom>
              <a:gdLst>
                <a:gd fmla="*/ 5 w 59" name="T0"/>
                <a:gd fmla="*/ 39 h 59" name="T1"/>
                <a:gd fmla="*/ 19 w 59" name="T2"/>
                <a:gd fmla="*/ 5 h 59" name="T3"/>
                <a:gd fmla="*/ 53 w 59" name="T4"/>
                <a:gd fmla="*/ 19 h 59" name="T5"/>
                <a:gd fmla="*/ 39 w 59" name="T6"/>
                <a:gd fmla="*/ 53 h 59" name="T7"/>
                <a:gd fmla="*/ 5 w 59" name="T8"/>
                <a:gd fmla="*/ 39 h 5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9" w="59">
                  <a:moveTo>
                    <a:pt x="5" y="39"/>
                  </a:moveTo>
                  <a:cubicBezTo>
                    <a:pt x="0" y="26"/>
                    <a:pt x="6" y="11"/>
                    <a:pt x="19" y="5"/>
                  </a:cubicBezTo>
                  <a:cubicBezTo>
                    <a:pt x="32" y="0"/>
                    <a:pt x="47" y="6"/>
                    <a:pt x="53" y="19"/>
                  </a:cubicBezTo>
                  <a:cubicBezTo>
                    <a:pt x="59" y="32"/>
                    <a:pt x="53" y="48"/>
                    <a:pt x="39" y="53"/>
                  </a:cubicBezTo>
                  <a:cubicBezTo>
                    <a:pt x="26" y="59"/>
                    <a:pt x="11" y="52"/>
                    <a:pt x="5" y="39"/>
                  </a:cubicBezTo>
                  <a:close/>
                </a:path>
              </a:pathLst>
            </a:custGeom>
            <a:solidFill>
              <a:srgbClr val="EADF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4" name="Freeform 183"/>
            <p:cNvSpPr/>
            <p:nvPr/>
          </p:nvSpPr>
          <p:spPr bwMode="auto">
            <a:xfrm>
              <a:off x="6480651" y="4427640"/>
              <a:ext cx="38407" cy="39537"/>
            </a:xfrm>
            <a:custGeom>
              <a:gdLst>
                <a:gd fmla="*/ 4 w 57" name="T0"/>
                <a:gd fmla="*/ 37 h 58" name="T1"/>
                <a:gd fmla="*/ 20 w 57" name="T2"/>
                <a:gd fmla="*/ 5 h 58" name="T3"/>
                <a:gd fmla="*/ 53 w 57" name="T4"/>
                <a:gd fmla="*/ 21 h 58" name="T5"/>
                <a:gd fmla="*/ 36 w 57" name="T6"/>
                <a:gd fmla="*/ 54 h 58" name="T7"/>
                <a:gd fmla="*/ 4 w 57" name="T8"/>
                <a:gd fmla="*/ 37 h 5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7" w="57">
                  <a:moveTo>
                    <a:pt x="4" y="37"/>
                  </a:moveTo>
                  <a:cubicBezTo>
                    <a:pt x="0" y="24"/>
                    <a:pt x="7" y="9"/>
                    <a:pt x="20" y="5"/>
                  </a:cubicBezTo>
                  <a:cubicBezTo>
                    <a:pt x="33" y="0"/>
                    <a:pt x="48" y="8"/>
                    <a:pt x="53" y="21"/>
                  </a:cubicBezTo>
                  <a:cubicBezTo>
                    <a:pt x="57" y="35"/>
                    <a:pt x="50" y="49"/>
                    <a:pt x="36" y="54"/>
                  </a:cubicBezTo>
                  <a:cubicBezTo>
                    <a:pt x="23" y="58"/>
                    <a:pt x="8" y="51"/>
                    <a:pt x="4" y="37"/>
                  </a:cubicBezTo>
                  <a:close/>
                </a:path>
              </a:pathLst>
            </a:custGeom>
            <a:solidFill>
              <a:srgbClr val="EADF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5" name="Freeform 184"/>
            <p:cNvSpPr/>
            <p:nvPr/>
          </p:nvSpPr>
          <p:spPr bwMode="auto">
            <a:xfrm>
              <a:off x="6398189" y="4452491"/>
              <a:ext cx="38407" cy="38407"/>
            </a:xfrm>
            <a:custGeom>
              <a:gdLst>
                <a:gd fmla="*/ 4 w 57" name="T0"/>
                <a:gd fmla="*/ 34 h 57" name="T1"/>
                <a:gd fmla="*/ 22 w 57" name="T2"/>
                <a:gd fmla="*/ 3 h 57" name="T3"/>
                <a:gd fmla="*/ 53 w 57" name="T4"/>
                <a:gd fmla="*/ 22 h 57" name="T5"/>
                <a:gd fmla="*/ 35 w 57" name="T6"/>
                <a:gd fmla="*/ 53 h 57" name="T7"/>
                <a:gd fmla="*/ 4 w 57" name="T8"/>
                <a:gd fmla="*/ 34 h 5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7" w="57">
                  <a:moveTo>
                    <a:pt x="4" y="34"/>
                  </a:moveTo>
                  <a:cubicBezTo>
                    <a:pt x="0" y="21"/>
                    <a:pt x="9" y="7"/>
                    <a:pt x="22" y="3"/>
                  </a:cubicBezTo>
                  <a:cubicBezTo>
                    <a:pt x="36" y="0"/>
                    <a:pt x="50" y="8"/>
                    <a:pt x="53" y="22"/>
                  </a:cubicBezTo>
                  <a:cubicBezTo>
                    <a:pt x="57" y="36"/>
                    <a:pt x="49" y="50"/>
                    <a:pt x="35" y="53"/>
                  </a:cubicBezTo>
                  <a:cubicBezTo>
                    <a:pt x="21" y="57"/>
                    <a:pt x="7" y="48"/>
                    <a:pt x="4" y="34"/>
                  </a:cubicBezTo>
                  <a:close/>
                </a:path>
              </a:pathLst>
            </a:custGeom>
            <a:solidFill>
              <a:srgbClr val="EADF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6" name="Freeform 185"/>
            <p:cNvSpPr/>
            <p:nvPr/>
          </p:nvSpPr>
          <p:spPr bwMode="auto">
            <a:xfrm>
              <a:off x="6315727" y="4470565"/>
              <a:ext cx="37278" cy="37278"/>
            </a:xfrm>
            <a:custGeom>
              <a:gdLst>
                <a:gd fmla="*/ 2 w 55" name="T0"/>
                <a:gd fmla="*/ 32 h 55" name="T1"/>
                <a:gd fmla="*/ 23 w 55" name="T2"/>
                <a:gd fmla="*/ 2 h 55" name="T3"/>
                <a:gd fmla="*/ 53 w 55" name="T4"/>
                <a:gd fmla="*/ 23 h 55" name="T5"/>
                <a:gd fmla="*/ 32 w 55" name="T6"/>
                <a:gd fmla="*/ 53 h 55" name="T7"/>
                <a:gd fmla="*/ 2 w 55" name="T8"/>
                <a:gd fmla="*/ 32 h 5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5" w="55">
                  <a:moveTo>
                    <a:pt x="2" y="32"/>
                  </a:moveTo>
                  <a:cubicBezTo>
                    <a:pt x="0" y="17"/>
                    <a:pt x="9" y="4"/>
                    <a:pt x="23" y="2"/>
                  </a:cubicBezTo>
                  <a:cubicBezTo>
                    <a:pt x="37" y="0"/>
                    <a:pt x="50" y="9"/>
                    <a:pt x="53" y="23"/>
                  </a:cubicBezTo>
                  <a:cubicBezTo>
                    <a:pt x="55" y="37"/>
                    <a:pt x="46" y="50"/>
                    <a:pt x="32" y="53"/>
                  </a:cubicBezTo>
                  <a:cubicBezTo>
                    <a:pt x="18" y="55"/>
                    <a:pt x="4" y="46"/>
                    <a:pt x="2" y="32"/>
                  </a:cubicBezTo>
                  <a:close/>
                </a:path>
              </a:pathLst>
            </a:custGeom>
            <a:solidFill>
              <a:srgbClr val="EADF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7" name="Freeform 186"/>
            <p:cNvSpPr/>
            <p:nvPr/>
          </p:nvSpPr>
          <p:spPr bwMode="auto">
            <a:xfrm>
              <a:off x="6232135" y="4482991"/>
              <a:ext cx="35019" cy="36148"/>
            </a:xfrm>
            <a:custGeom>
              <a:gdLst>
                <a:gd fmla="*/ 1 w 53" name="T0"/>
                <a:gd fmla="*/ 28 h 53" name="T1"/>
                <a:gd fmla="*/ 24 w 53" name="T2"/>
                <a:gd fmla="*/ 1 h 53" name="T3"/>
                <a:gd fmla="*/ 43 w 53" name="T4"/>
                <a:gd fmla="*/ 6 h 53" name="T5"/>
                <a:gd fmla="*/ 52 w 53" name="T6"/>
                <a:gd fmla="*/ 23 h 53" name="T7"/>
                <a:gd fmla="*/ 47 w 53" name="T8"/>
                <a:gd fmla="*/ 42 h 53" name="T9"/>
                <a:gd fmla="*/ 29 w 53" name="T10"/>
                <a:gd fmla="*/ 52 h 53" name="T11"/>
                <a:gd fmla="*/ 1 w 53" name="T12"/>
                <a:gd fmla="*/ 28 h 5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2" w="52">
                  <a:moveTo>
                    <a:pt x="1" y="28"/>
                  </a:moveTo>
                  <a:cubicBezTo>
                    <a:pt x="0" y="14"/>
                    <a:pt x="10" y="2"/>
                    <a:pt x="24" y="1"/>
                  </a:cubicBezTo>
                  <a:cubicBezTo>
                    <a:pt x="31" y="0"/>
                    <a:pt x="38" y="2"/>
                    <a:pt x="43" y="6"/>
                  </a:cubicBezTo>
                  <a:cubicBezTo>
                    <a:pt x="48" y="10"/>
                    <a:pt x="51" y="16"/>
                    <a:pt x="52" y="23"/>
                  </a:cubicBezTo>
                  <a:cubicBezTo>
                    <a:pt x="53" y="31"/>
                    <a:pt x="51" y="37"/>
                    <a:pt x="47" y="42"/>
                  </a:cubicBezTo>
                  <a:cubicBezTo>
                    <a:pt x="43" y="48"/>
                    <a:pt x="36" y="51"/>
                    <a:pt x="29" y="52"/>
                  </a:cubicBezTo>
                  <a:cubicBezTo>
                    <a:pt x="15" y="53"/>
                    <a:pt x="2" y="43"/>
                    <a:pt x="1" y="28"/>
                  </a:cubicBezTo>
                  <a:close/>
                </a:path>
              </a:pathLst>
            </a:custGeom>
            <a:solidFill>
              <a:srgbClr val="EADF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8" name="Freeform 187"/>
            <p:cNvSpPr/>
            <p:nvPr/>
          </p:nvSpPr>
          <p:spPr bwMode="auto">
            <a:xfrm>
              <a:off x="6147413" y="4488639"/>
              <a:ext cx="35019" cy="35019"/>
            </a:xfrm>
            <a:custGeom>
              <a:gdLst>
                <a:gd fmla="*/ 0 w 52" name="T0"/>
                <a:gd fmla="*/ 26 h 52" name="T1"/>
                <a:gd fmla="*/ 25 w 52" name="T2"/>
                <a:gd fmla="*/ 0 h 52" name="T3"/>
                <a:gd fmla="*/ 44 w 52" name="T4"/>
                <a:gd fmla="*/ 7 h 52" name="T5"/>
                <a:gd fmla="*/ 52 w 52" name="T6"/>
                <a:gd fmla="*/ 25 h 52" name="T7"/>
                <a:gd fmla="*/ 45 w 52" name="T8"/>
                <a:gd fmla="*/ 44 h 52" name="T9"/>
                <a:gd fmla="*/ 27 w 52" name="T10"/>
                <a:gd fmla="*/ 51 h 52" name="T11"/>
                <a:gd fmla="*/ 0 w 52" name="T12"/>
                <a:gd fmla="*/ 26 h 5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2" w="52">
                  <a:moveTo>
                    <a:pt x="0" y="26"/>
                  </a:moveTo>
                  <a:cubicBezTo>
                    <a:pt x="0" y="12"/>
                    <a:pt x="11" y="0"/>
                    <a:pt x="25" y="0"/>
                  </a:cubicBezTo>
                  <a:cubicBezTo>
                    <a:pt x="32" y="0"/>
                    <a:pt x="39" y="3"/>
                    <a:pt x="44" y="7"/>
                  </a:cubicBezTo>
                  <a:cubicBezTo>
                    <a:pt x="48" y="12"/>
                    <a:pt x="51" y="18"/>
                    <a:pt x="52" y="25"/>
                  </a:cubicBezTo>
                  <a:cubicBezTo>
                    <a:pt x="52" y="32"/>
                    <a:pt x="49" y="39"/>
                    <a:pt x="45" y="44"/>
                  </a:cubicBezTo>
                  <a:cubicBezTo>
                    <a:pt x="40" y="48"/>
                    <a:pt x="34" y="51"/>
                    <a:pt x="27" y="51"/>
                  </a:cubicBezTo>
                  <a:cubicBezTo>
                    <a:pt x="12" y="52"/>
                    <a:pt x="0" y="40"/>
                    <a:pt x="0" y="26"/>
                  </a:cubicBezTo>
                  <a:close/>
                </a:path>
              </a:pathLst>
            </a:custGeom>
            <a:solidFill>
              <a:srgbClr val="EADF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9" name="Freeform 188"/>
            <p:cNvSpPr/>
            <p:nvPr/>
          </p:nvSpPr>
          <p:spPr bwMode="auto">
            <a:xfrm>
              <a:off x="6061562" y="4486380"/>
              <a:ext cx="35019" cy="36148"/>
            </a:xfrm>
            <a:custGeom>
              <a:gdLst>
                <a:gd fmla="*/ 1 w 52" name="T0"/>
                <a:gd fmla="*/ 26 h 53" name="T1"/>
                <a:gd fmla="*/ 27 w 52" name="T2"/>
                <a:gd fmla="*/ 1 h 53" name="T3"/>
                <a:gd fmla="*/ 52 w 52" name="T4"/>
                <a:gd fmla="*/ 28 h 53" name="T5"/>
                <a:gd fmla="*/ 25 w 52" name="T6"/>
                <a:gd fmla="*/ 53 h 53" name="T7"/>
                <a:gd fmla="*/ 1 w 52" name="T8"/>
                <a:gd fmla="*/ 26 h 5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2" w="52">
                  <a:moveTo>
                    <a:pt x="1" y="26"/>
                  </a:moveTo>
                  <a:cubicBezTo>
                    <a:pt x="1" y="11"/>
                    <a:pt x="14" y="0"/>
                    <a:pt x="27" y="1"/>
                  </a:cubicBezTo>
                  <a:cubicBezTo>
                    <a:pt x="41" y="2"/>
                    <a:pt x="52" y="14"/>
                    <a:pt x="52" y="28"/>
                  </a:cubicBezTo>
                  <a:cubicBezTo>
                    <a:pt x="51" y="43"/>
                    <a:pt x="39" y="53"/>
                    <a:pt x="25" y="53"/>
                  </a:cubicBezTo>
                  <a:cubicBezTo>
                    <a:pt x="10" y="52"/>
                    <a:pt x="0" y="40"/>
                    <a:pt x="1" y="26"/>
                  </a:cubicBezTo>
                  <a:close/>
                </a:path>
              </a:pathLst>
            </a:custGeom>
            <a:solidFill>
              <a:srgbClr val="EADF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0" name="Freeform 189"/>
            <p:cNvSpPr/>
            <p:nvPr/>
          </p:nvSpPr>
          <p:spPr bwMode="auto">
            <a:xfrm>
              <a:off x="5975710" y="4478472"/>
              <a:ext cx="37278" cy="37278"/>
            </a:xfrm>
            <a:custGeom>
              <a:gdLst>
                <a:gd fmla="*/ 2 w 55" name="T0"/>
                <a:gd fmla="*/ 24 h 54" name="T1"/>
                <a:gd fmla="*/ 31 w 55" name="T2"/>
                <a:gd fmla="*/ 1 h 54" name="T3"/>
                <a:gd fmla="*/ 53 w 55" name="T4"/>
                <a:gd fmla="*/ 30 h 54" name="T5"/>
                <a:gd fmla="*/ 25 w 55" name="T6"/>
                <a:gd fmla="*/ 53 h 54" name="T7"/>
                <a:gd fmla="*/ 2 w 55" name="T8"/>
                <a:gd fmla="*/ 24 h 5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4" w="55">
                  <a:moveTo>
                    <a:pt x="2" y="24"/>
                  </a:moveTo>
                  <a:cubicBezTo>
                    <a:pt x="4" y="10"/>
                    <a:pt x="17" y="0"/>
                    <a:pt x="31" y="1"/>
                  </a:cubicBezTo>
                  <a:cubicBezTo>
                    <a:pt x="45" y="3"/>
                    <a:pt x="55" y="16"/>
                    <a:pt x="53" y="30"/>
                  </a:cubicBezTo>
                  <a:cubicBezTo>
                    <a:pt x="52" y="44"/>
                    <a:pt x="39" y="54"/>
                    <a:pt x="25" y="53"/>
                  </a:cubicBezTo>
                  <a:cubicBezTo>
                    <a:pt x="10" y="51"/>
                    <a:pt x="0" y="38"/>
                    <a:pt x="2" y="24"/>
                  </a:cubicBezTo>
                  <a:close/>
                </a:path>
              </a:pathLst>
            </a:custGeom>
            <a:solidFill>
              <a:srgbClr val="EADF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1" name="Freeform 190"/>
            <p:cNvSpPr/>
            <p:nvPr/>
          </p:nvSpPr>
          <p:spPr bwMode="auto">
            <a:xfrm>
              <a:off x="5892118" y="4464917"/>
              <a:ext cx="36148" cy="37278"/>
            </a:xfrm>
            <a:custGeom>
              <a:gdLst>
                <a:gd fmla="*/ 1 w 54" name="T0"/>
                <a:gd fmla="*/ 22 h 55" name="T1"/>
                <a:gd fmla="*/ 12 w 54" name="T2"/>
                <a:gd fmla="*/ 6 h 55" name="T3"/>
                <a:gd fmla="*/ 32 w 54" name="T4"/>
                <a:gd fmla="*/ 2 h 55" name="T5"/>
                <a:gd fmla="*/ 52 w 54" name="T6"/>
                <a:gd fmla="*/ 32 h 55" name="T7"/>
                <a:gd fmla="*/ 21 w 54" name="T8"/>
                <a:gd fmla="*/ 52 h 55" name="T9"/>
                <a:gd fmla="*/ 5 w 54" name="T10"/>
                <a:gd fmla="*/ 41 h 55" name="T11"/>
                <a:gd fmla="*/ 1 w 54" name="T12"/>
                <a:gd fmla="*/ 22 h 5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5" w="54">
                  <a:moveTo>
                    <a:pt x="1" y="22"/>
                  </a:moveTo>
                  <a:cubicBezTo>
                    <a:pt x="3" y="15"/>
                    <a:pt x="7" y="9"/>
                    <a:pt x="12" y="6"/>
                  </a:cubicBezTo>
                  <a:cubicBezTo>
                    <a:pt x="18" y="2"/>
                    <a:pt x="25" y="0"/>
                    <a:pt x="32" y="2"/>
                  </a:cubicBezTo>
                  <a:cubicBezTo>
                    <a:pt x="45" y="4"/>
                    <a:pt x="54" y="18"/>
                    <a:pt x="52" y="32"/>
                  </a:cubicBezTo>
                  <a:cubicBezTo>
                    <a:pt x="49" y="46"/>
                    <a:pt x="36" y="55"/>
                    <a:pt x="21" y="52"/>
                  </a:cubicBezTo>
                  <a:cubicBezTo>
                    <a:pt x="14" y="51"/>
                    <a:pt x="9" y="47"/>
                    <a:pt x="5" y="41"/>
                  </a:cubicBezTo>
                  <a:cubicBezTo>
                    <a:pt x="1" y="36"/>
                    <a:pt x="0" y="29"/>
                    <a:pt x="1" y="22"/>
                  </a:cubicBezTo>
                  <a:close/>
                </a:path>
              </a:pathLst>
            </a:custGeom>
            <a:solidFill>
              <a:srgbClr val="EADF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2" name="Freeform 191"/>
            <p:cNvSpPr/>
            <p:nvPr/>
          </p:nvSpPr>
          <p:spPr bwMode="auto">
            <a:xfrm>
              <a:off x="5807397" y="4444584"/>
              <a:ext cx="39537" cy="38407"/>
            </a:xfrm>
            <a:custGeom>
              <a:gdLst>
                <a:gd fmla="*/ 4 w 58" name="T0"/>
                <a:gd fmla="*/ 22 h 57" name="T1"/>
                <a:gd fmla="*/ 36 w 58" name="T2"/>
                <a:gd fmla="*/ 4 h 57" name="T3"/>
                <a:gd fmla="*/ 54 w 58" name="T4"/>
                <a:gd fmla="*/ 35 h 57" name="T5"/>
                <a:gd fmla="*/ 22 w 58" name="T6"/>
                <a:gd fmla="*/ 54 h 57" name="T7"/>
                <a:gd fmla="*/ 4 w 58" name="T8"/>
                <a:gd fmla="*/ 22 h 5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7" w="57">
                  <a:moveTo>
                    <a:pt x="4" y="22"/>
                  </a:moveTo>
                  <a:cubicBezTo>
                    <a:pt x="9" y="8"/>
                    <a:pt x="23" y="0"/>
                    <a:pt x="36" y="4"/>
                  </a:cubicBezTo>
                  <a:cubicBezTo>
                    <a:pt x="50" y="7"/>
                    <a:pt x="58" y="22"/>
                    <a:pt x="54" y="35"/>
                  </a:cubicBezTo>
                  <a:cubicBezTo>
                    <a:pt x="50" y="49"/>
                    <a:pt x="36" y="57"/>
                    <a:pt x="22" y="54"/>
                  </a:cubicBezTo>
                  <a:cubicBezTo>
                    <a:pt x="8" y="50"/>
                    <a:pt x="0" y="35"/>
                    <a:pt x="4" y="22"/>
                  </a:cubicBezTo>
                  <a:close/>
                </a:path>
              </a:pathLst>
            </a:custGeom>
            <a:solidFill>
              <a:srgbClr val="EADF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3" name="Freeform 192"/>
            <p:cNvSpPr/>
            <p:nvPr/>
          </p:nvSpPr>
          <p:spPr bwMode="auto">
            <a:xfrm>
              <a:off x="5726064" y="4417473"/>
              <a:ext cx="39537" cy="40666"/>
            </a:xfrm>
            <a:custGeom>
              <a:gdLst>
                <a:gd fmla="*/ 5 w 58" name="T0"/>
                <a:gd fmla="*/ 20 h 59" name="T1"/>
                <a:gd fmla="*/ 38 w 58" name="T2"/>
                <a:gd fmla="*/ 5 h 59" name="T3"/>
                <a:gd fmla="*/ 54 w 58" name="T4"/>
                <a:gd fmla="*/ 38 h 59" name="T5"/>
                <a:gd fmla="*/ 20 w 58" name="T6"/>
                <a:gd fmla="*/ 54 h 59" name="T7"/>
                <a:gd fmla="*/ 5 w 58" name="T8"/>
                <a:gd fmla="*/ 20 h 5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9" w="57">
                  <a:moveTo>
                    <a:pt x="5" y="20"/>
                  </a:moveTo>
                  <a:cubicBezTo>
                    <a:pt x="10" y="7"/>
                    <a:pt x="25" y="0"/>
                    <a:pt x="38" y="5"/>
                  </a:cubicBezTo>
                  <a:cubicBezTo>
                    <a:pt x="51" y="10"/>
                    <a:pt x="58" y="24"/>
                    <a:pt x="54" y="38"/>
                  </a:cubicBezTo>
                  <a:cubicBezTo>
                    <a:pt x="49" y="51"/>
                    <a:pt x="34" y="59"/>
                    <a:pt x="20" y="54"/>
                  </a:cubicBezTo>
                  <a:cubicBezTo>
                    <a:pt x="7" y="49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EADF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4" name="Freeform 193"/>
            <p:cNvSpPr/>
            <p:nvPr/>
          </p:nvSpPr>
          <p:spPr bwMode="auto">
            <a:xfrm>
              <a:off x="5646991" y="4385843"/>
              <a:ext cx="38407" cy="38407"/>
            </a:xfrm>
            <a:custGeom>
              <a:gdLst>
                <a:gd fmla="*/ 6 w 56" name="T0"/>
                <a:gd fmla="*/ 18 h 56" name="T1"/>
                <a:gd fmla="*/ 40 w 56" name="T2"/>
                <a:gd fmla="*/ 6 h 56" name="T3"/>
                <a:gd fmla="*/ 53 w 56" name="T4"/>
                <a:gd fmla="*/ 20 h 56" name="T5"/>
                <a:gd fmla="*/ 53 w 56" name="T6"/>
                <a:gd fmla="*/ 39 h 56" name="T7"/>
                <a:gd fmla="*/ 39 w 56" name="T8"/>
                <a:gd fmla="*/ 53 h 56" name="T9"/>
                <a:gd fmla="*/ 19 w 56" name="T10"/>
                <a:gd fmla="*/ 53 h 56" name="T11"/>
                <a:gd fmla="*/ 6 w 56" name="T12"/>
                <a:gd fmla="*/ 18 h 5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6" w="56">
                  <a:moveTo>
                    <a:pt x="6" y="18"/>
                  </a:moveTo>
                  <a:cubicBezTo>
                    <a:pt x="12" y="5"/>
                    <a:pt x="28" y="0"/>
                    <a:pt x="40" y="6"/>
                  </a:cubicBezTo>
                  <a:cubicBezTo>
                    <a:pt x="47" y="8"/>
                    <a:pt x="51" y="14"/>
                    <a:pt x="53" y="20"/>
                  </a:cubicBezTo>
                  <a:cubicBezTo>
                    <a:pt x="56" y="26"/>
                    <a:pt x="56" y="33"/>
                    <a:pt x="53" y="39"/>
                  </a:cubicBezTo>
                  <a:cubicBezTo>
                    <a:pt x="50" y="46"/>
                    <a:pt x="45" y="51"/>
                    <a:pt x="39" y="53"/>
                  </a:cubicBezTo>
                  <a:cubicBezTo>
                    <a:pt x="33" y="56"/>
                    <a:pt x="26" y="56"/>
                    <a:pt x="19" y="53"/>
                  </a:cubicBezTo>
                  <a:cubicBezTo>
                    <a:pt x="6" y="47"/>
                    <a:pt x="0" y="31"/>
                    <a:pt x="6" y="18"/>
                  </a:cubicBezTo>
                  <a:close/>
                </a:path>
              </a:pathLst>
            </a:custGeom>
            <a:solidFill>
              <a:srgbClr val="EADF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5" name="Freeform 194"/>
            <p:cNvSpPr/>
            <p:nvPr/>
          </p:nvSpPr>
          <p:spPr bwMode="auto">
            <a:xfrm>
              <a:off x="5570177" y="4348566"/>
              <a:ext cx="40666" cy="39537"/>
            </a:xfrm>
            <a:custGeom>
              <a:gdLst>
                <a:gd fmla="*/ 7 w 59" name="T0"/>
                <a:gd fmla="*/ 17 h 59" name="T1"/>
                <a:gd fmla="*/ 42 w 59" name="T2"/>
                <a:gd fmla="*/ 7 h 59" name="T3"/>
                <a:gd fmla="*/ 52 w 59" name="T4"/>
                <a:gd fmla="*/ 41 h 59" name="T5"/>
                <a:gd fmla="*/ 18 w 59" name="T6"/>
                <a:gd fmla="*/ 52 h 59" name="T7"/>
                <a:gd fmla="*/ 7 w 59" name="T8"/>
                <a:gd fmla="*/ 17 h 5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9" w="59">
                  <a:moveTo>
                    <a:pt x="7" y="17"/>
                  </a:moveTo>
                  <a:cubicBezTo>
                    <a:pt x="14" y="5"/>
                    <a:pt x="30" y="0"/>
                    <a:pt x="42" y="7"/>
                  </a:cubicBezTo>
                  <a:cubicBezTo>
                    <a:pt x="54" y="13"/>
                    <a:pt x="59" y="29"/>
                    <a:pt x="52" y="41"/>
                  </a:cubicBezTo>
                  <a:cubicBezTo>
                    <a:pt x="46" y="54"/>
                    <a:pt x="30" y="59"/>
                    <a:pt x="18" y="52"/>
                  </a:cubicBezTo>
                  <a:cubicBezTo>
                    <a:pt x="5" y="45"/>
                    <a:pt x="0" y="29"/>
                    <a:pt x="7" y="17"/>
                  </a:cubicBezTo>
                  <a:close/>
                </a:path>
              </a:pathLst>
            </a:custGeom>
            <a:solidFill>
              <a:srgbClr val="EADF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6" name="Freeform 195"/>
            <p:cNvSpPr/>
            <p:nvPr/>
          </p:nvSpPr>
          <p:spPr bwMode="auto">
            <a:xfrm>
              <a:off x="5496751" y="4304511"/>
              <a:ext cx="40666" cy="40666"/>
            </a:xfrm>
            <a:custGeom>
              <a:gdLst>
                <a:gd fmla="*/ 8 w 59" name="T0"/>
                <a:gd fmla="*/ 15 h 59" name="T1"/>
                <a:gd fmla="*/ 43 w 59" name="T2"/>
                <a:gd fmla="*/ 8 h 59" name="T3"/>
                <a:gd fmla="*/ 51 w 59" name="T4"/>
                <a:gd fmla="*/ 43 h 59" name="T5"/>
                <a:gd fmla="*/ 15 w 59" name="T6"/>
                <a:gd fmla="*/ 51 h 59" name="T7"/>
                <a:gd fmla="*/ 8 w 59" name="T8"/>
                <a:gd fmla="*/ 15 h 5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9" w="59">
                  <a:moveTo>
                    <a:pt x="8" y="15"/>
                  </a:moveTo>
                  <a:cubicBezTo>
                    <a:pt x="16" y="3"/>
                    <a:pt x="31" y="0"/>
                    <a:pt x="43" y="8"/>
                  </a:cubicBezTo>
                  <a:cubicBezTo>
                    <a:pt x="55" y="15"/>
                    <a:pt x="59" y="31"/>
                    <a:pt x="51" y="43"/>
                  </a:cubicBezTo>
                  <a:cubicBezTo>
                    <a:pt x="44" y="55"/>
                    <a:pt x="28" y="59"/>
                    <a:pt x="15" y="51"/>
                  </a:cubicBezTo>
                  <a:cubicBezTo>
                    <a:pt x="3" y="43"/>
                    <a:pt x="0" y="27"/>
                    <a:pt x="8" y="15"/>
                  </a:cubicBezTo>
                  <a:close/>
                </a:path>
              </a:pathLst>
            </a:custGeom>
            <a:solidFill>
              <a:srgbClr val="EADF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7" name="Freeform 196"/>
            <p:cNvSpPr/>
            <p:nvPr/>
          </p:nvSpPr>
          <p:spPr bwMode="auto">
            <a:xfrm>
              <a:off x="5427844" y="4255937"/>
              <a:ext cx="38407" cy="39537"/>
            </a:xfrm>
            <a:custGeom>
              <a:gdLst>
                <a:gd fmla="*/ 9 w 58" name="T0"/>
                <a:gd fmla="*/ 14 h 59" name="T1"/>
                <a:gd fmla="*/ 44 w 58" name="T2"/>
                <a:gd fmla="*/ 9 h 59" name="T3"/>
                <a:gd fmla="*/ 50 w 58" name="T4"/>
                <a:gd fmla="*/ 45 h 59" name="T5"/>
                <a:gd fmla="*/ 13 w 58" name="T6"/>
                <a:gd fmla="*/ 50 h 59" name="T7"/>
                <a:gd fmla="*/ 9 w 58" name="T8"/>
                <a:gd fmla="*/ 14 h 5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9" w="57">
                  <a:moveTo>
                    <a:pt x="9" y="14"/>
                  </a:moveTo>
                  <a:cubicBezTo>
                    <a:pt x="17" y="3"/>
                    <a:pt x="33" y="0"/>
                    <a:pt x="44" y="9"/>
                  </a:cubicBezTo>
                  <a:cubicBezTo>
                    <a:pt x="56" y="17"/>
                    <a:pt x="58" y="33"/>
                    <a:pt x="50" y="45"/>
                  </a:cubicBezTo>
                  <a:cubicBezTo>
                    <a:pt x="41" y="56"/>
                    <a:pt x="25" y="59"/>
                    <a:pt x="13" y="50"/>
                  </a:cubicBezTo>
                  <a:cubicBezTo>
                    <a:pt x="2" y="41"/>
                    <a:pt x="0" y="25"/>
                    <a:pt x="9" y="14"/>
                  </a:cubicBezTo>
                  <a:close/>
                </a:path>
              </a:pathLst>
            </a:custGeom>
            <a:solidFill>
              <a:srgbClr val="EADF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8" name="Freeform 197"/>
            <p:cNvSpPr/>
            <p:nvPr/>
          </p:nvSpPr>
          <p:spPr bwMode="auto">
            <a:xfrm>
              <a:off x="5361196" y="4202845"/>
              <a:ext cx="39537" cy="38407"/>
            </a:xfrm>
            <a:custGeom>
              <a:gdLst>
                <a:gd fmla="*/ 9 w 57" name="T0"/>
                <a:gd fmla="*/ 12 h 58" name="T1"/>
                <a:gd fmla="*/ 45 w 57" name="T2"/>
                <a:gd fmla="*/ 10 h 58" name="T3"/>
                <a:gd fmla="*/ 48 w 57" name="T4"/>
                <a:gd fmla="*/ 46 h 58" name="T5"/>
                <a:gd fmla="*/ 11 w 57" name="T6"/>
                <a:gd fmla="*/ 49 h 58" name="T7"/>
                <a:gd fmla="*/ 9 w 57" name="T8"/>
                <a:gd fmla="*/ 12 h 5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7" w="57">
                  <a:moveTo>
                    <a:pt x="9" y="12"/>
                  </a:moveTo>
                  <a:cubicBezTo>
                    <a:pt x="19" y="2"/>
                    <a:pt x="35" y="0"/>
                    <a:pt x="45" y="10"/>
                  </a:cubicBezTo>
                  <a:cubicBezTo>
                    <a:pt x="56" y="19"/>
                    <a:pt x="57" y="35"/>
                    <a:pt x="48" y="46"/>
                  </a:cubicBezTo>
                  <a:cubicBezTo>
                    <a:pt x="39" y="57"/>
                    <a:pt x="22" y="58"/>
                    <a:pt x="11" y="49"/>
                  </a:cubicBezTo>
                  <a:cubicBezTo>
                    <a:pt x="1" y="39"/>
                    <a:pt x="0" y="23"/>
                    <a:pt x="9" y="12"/>
                  </a:cubicBezTo>
                  <a:close/>
                </a:path>
              </a:pathLst>
            </a:custGeom>
            <a:solidFill>
              <a:srgbClr val="EADF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9" name="Freeform 198"/>
            <p:cNvSpPr/>
            <p:nvPr/>
          </p:nvSpPr>
          <p:spPr bwMode="auto">
            <a:xfrm>
              <a:off x="5299068" y="4145234"/>
              <a:ext cx="38407" cy="37278"/>
            </a:xfrm>
            <a:custGeom>
              <a:gdLst>
                <a:gd fmla="*/ 11 w 57" name="T0"/>
                <a:gd fmla="*/ 10 h 56" name="T1"/>
                <a:gd fmla="*/ 47 w 57" name="T2"/>
                <a:gd fmla="*/ 10 h 56" name="T3"/>
                <a:gd fmla="*/ 47 w 57" name="T4"/>
                <a:gd fmla="*/ 46 h 56" name="T5"/>
                <a:gd fmla="*/ 10 w 57" name="T6"/>
                <a:gd fmla="*/ 46 h 56" name="T7"/>
                <a:gd fmla="*/ 11 w 57" name="T8"/>
                <a:gd fmla="*/ 10 h 5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6" w="57">
                  <a:moveTo>
                    <a:pt x="11" y="10"/>
                  </a:moveTo>
                  <a:cubicBezTo>
                    <a:pt x="21" y="0"/>
                    <a:pt x="37" y="0"/>
                    <a:pt x="47" y="10"/>
                  </a:cubicBezTo>
                  <a:cubicBezTo>
                    <a:pt x="57" y="20"/>
                    <a:pt x="57" y="36"/>
                    <a:pt x="47" y="46"/>
                  </a:cubicBezTo>
                  <a:cubicBezTo>
                    <a:pt x="37" y="56"/>
                    <a:pt x="20" y="56"/>
                    <a:pt x="10" y="46"/>
                  </a:cubicBezTo>
                  <a:cubicBezTo>
                    <a:pt x="0" y="36"/>
                    <a:pt x="0" y="19"/>
                    <a:pt x="11" y="10"/>
                  </a:cubicBezTo>
                  <a:close/>
                </a:path>
              </a:pathLst>
            </a:custGeom>
            <a:solidFill>
              <a:srgbClr val="EADF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0" name="Freeform 199"/>
            <p:cNvSpPr/>
            <p:nvPr/>
          </p:nvSpPr>
          <p:spPr bwMode="auto">
            <a:xfrm>
              <a:off x="5241457" y="4080846"/>
              <a:ext cx="39537" cy="39537"/>
            </a:xfrm>
            <a:custGeom>
              <a:gdLst>
                <a:gd fmla="*/ 13 w 58" name="T0"/>
                <a:gd fmla="*/ 9 h 58" name="T1"/>
                <a:gd fmla="*/ 49 w 58" name="T2"/>
                <a:gd fmla="*/ 12 h 58" name="T3"/>
                <a:gd fmla="*/ 46 w 58" name="T4"/>
                <a:gd fmla="*/ 49 h 58" name="T5"/>
                <a:gd fmla="*/ 10 w 58" name="T6"/>
                <a:gd fmla="*/ 46 h 58" name="T7"/>
                <a:gd fmla="*/ 13 w 58" name="T8"/>
                <a:gd fmla="*/ 9 h 5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7" w="57">
                  <a:moveTo>
                    <a:pt x="13" y="9"/>
                  </a:moveTo>
                  <a:cubicBezTo>
                    <a:pt x="24" y="0"/>
                    <a:pt x="40" y="2"/>
                    <a:pt x="49" y="12"/>
                  </a:cubicBezTo>
                  <a:cubicBezTo>
                    <a:pt x="58" y="23"/>
                    <a:pt x="57" y="39"/>
                    <a:pt x="46" y="49"/>
                  </a:cubicBezTo>
                  <a:cubicBezTo>
                    <a:pt x="36" y="58"/>
                    <a:pt x="19" y="57"/>
                    <a:pt x="10" y="46"/>
                  </a:cubicBezTo>
                  <a:cubicBezTo>
                    <a:pt x="0" y="35"/>
                    <a:pt x="2" y="18"/>
                    <a:pt x="13" y="9"/>
                  </a:cubicBezTo>
                  <a:close/>
                </a:path>
              </a:pathLst>
            </a:custGeom>
            <a:solidFill>
              <a:srgbClr val="EADF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1" name="Freeform 200"/>
            <p:cNvSpPr/>
            <p:nvPr/>
          </p:nvSpPr>
          <p:spPr bwMode="auto">
            <a:xfrm>
              <a:off x="5188365" y="4014198"/>
              <a:ext cx="39537" cy="39537"/>
            </a:xfrm>
            <a:custGeom>
              <a:gdLst>
                <a:gd fmla="*/ 15 w 59" name="T0"/>
                <a:gd fmla="*/ 8 h 59" name="T1"/>
                <a:gd fmla="*/ 50 w 59" name="T2"/>
                <a:gd fmla="*/ 14 h 59" name="T3"/>
                <a:gd fmla="*/ 45 w 59" name="T4"/>
                <a:gd fmla="*/ 50 h 59" name="T5"/>
                <a:gd fmla="*/ 9 w 59" name="T6"/>
                <a:gd fmla="*/ 45 h 59" name="T7"/>
                <a:gd fmla="*/ 15 w 59" name="T8"/>
                <a:gd fmla="*/ 8 h 5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9" w="59">
                  <a:moveTo>
                    <a:pt x="15" y="8"/>
                  </a:moveTo>
                  <a:cubicBezTo>
                    <a:pt x="26" y="0"/>
                    <a:pt x="42" y="3"/>
                    <a:pt x="50" y="14"/>
                  </a:cubicBezTo>
                  <a:cubicBezTo>
                    <a:pt x="59" y="25"/>
                    <a:pt x="56" y="41"/>
                    <a:pt x="45" y="50"/>
                  </a:cubicBezTo>
                  <a:cubicBezTo>
                    <a:pt x="34" y="59"/>
                    <a:pt x="17" y="56"/>
                    <a:pt x="9" y="45"/>
                  </a:cubicBezTo>
                  <a:cubicBezTo>
                    <a:pt x="0" y="33"/>
                    <a:pt x="3" y="17"/>
                    <a:pt x="15" y="8"/>
                  </a:cubicBezTo>
                  <a:close/>
                </a:path>
              </a:pathLst>
            </a:custGeom>
            <a:solidFill>
              <a:srgbClr val="EADF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2" name="Freeform 201"/>
            <p:cNvSpPr/>
            <p:nvPr/>
          </p:nvSpPr>
          <p:spPr bwMode="auto">
            <a:xfrm>
              <a:off x="5140921" y="3944162"/>
              <a:ext cx="39537" cy="38407"/>
            </a:xfrm>
            <a:custGeom>
              <a:gdLst>
                <a:gd fmla="*/ 16 w 58" name="T0"/>
                <a:gd fmla="*/ 7 h 58" name="T1"/>
                <a:gd fmla="*/ 51 w 58" name="T2"/>
                <a:gd fmla="*/ 15 h 58" name="T3"/>
                <a:gd fmla="*/ 43 w 58" name="T4"/>
                <a:gd fmla="*/ 51 h 58" name="T5"/>
                <a:gd fmla="*/ 7 w 58" name="T6"/>
                <a:gd fmla="*/ 43 h 58" name="T7"/>
                <a:gd fmla="*/ 16 w 58" name="T8"/>
                <a:gd fmla="*/ 7 h 5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7" w="57">
                  <a:moveTo>
                    <a:pt x="16" y="7"/>
                  </a:moveTo>
                  <a:cubicBezTo>
                    <a:pt x="28" y="0"/>
                    <a:pt x="44" y="3"/>
                    <a:pt x="51" y="15"/>
                  </a:cubicBezTo>
                  <a:cubicBezTo>
                    <a:pt x="58" y="27"/>
                    <a:pt x="55" y="43"/>
                    <a:pt x="43" y="51"/>
                  </a:cubicBezTo>
                  <a:cubicBezTo>
                    <a:pt x="31" y="58"/>
                    <a:pt x="15" y="55"/>
                    <a:pt x="7" y="43"/>
                  </a:cubicBezTo>
                  <a:cubicBezTo>
                    <a:pt x="0" y="30"/>
                    <a:pt x="4" y="14"/>
                    <a:pt x="16" y="7"/>
                  </a:cubicBezTo>
                  <a:close/>
                </a:path>
              </a:pathLst>
            </a:custGeom>
            <a:solidFill>
              <a:srgbClr val="EADF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363" name="组合 362"/>
          <p:cNvGrpSpPr/>
          <p:nvPr/>
        </p:nvGrpSpPr>
        <p:grpSpPr>
          <a:xfrm>
            <a:off x="4503534" y="2600722"/>
            <a:ext cx="3300694" cy="74555"/>
            <a:chOff x="4503534" y="2600722"/>
            <a:chExt cx="3300694" cy="74555"/>
          </a:xfrm>
        </p:grpSpPr>
        <p:sp>
          <p:nvSpPr>
            <p:cNvPr id="364" name="Oval 82"/>
            <p:cNvSpPr>
              <a:spLocks noChangeArrowheads="1"/>
            </p:cNvSpPr>
            <p:nvPr/>
          </p:nvSpPr>
          <p:spPr bwMode="auto">
            <a:xfrm>
              <a:off x="4503534" y="2600722"/>
              <a:ext cx="69938" cy="74555"/>
            </a:xfrm>
            <a:prstGeom prst="ellipse">
              <a:avLst/>
            </a:prstGeom>
            <a:solidFill>
              <a:srgbClr val="5B483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5" name="Oval 83"/>
            <p:cNvSpPr>
              <a:spLocks noChangeArrowheads="1"/>
            </p:cNvSpPr>
            <p:nvPr/>
          </p:nvSpPr>
          <p:spPr bwMode="auto">
            <a:xfrm>
              <a:off x="4630040" y="2600722"/>
              <a:ext cx="69938" cy="74555"/>
            </a:xfrm>
            <a:prstGeom prst="ellipse">
              <a:avLst/>
            </a:prstGeom>
            <a:solidFill>
              <a:srgbClr val="5B483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6" name="Oval 84"/>
            <p:cNvSpPr>
              <a:spLocks noChangeArrowheads="1"/>
            </p:cNvSpPr>
            <p:nvPr/>
          </p:nvSpPr>
          <p:spPr bwMode="auto">
            <a:xfrm>
              <a:off x="4756546" y="2600722"/>
              <a:ext cx="69938" cy="74555"/>
            </a:xfrm>
            <a:prstGeom prst="ellipse">
              <a:avLst/>
            </a:prstGeom>
            <a:solidFill>
              <a:srgbClr val="5B483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7" name="Oval 85"/>
            <p:cNvSpPr>
              <a:spLocks noChangeArrowheads="1"/>
            </p:cNvSpPr>
            <p:nvPr/>
          </p:nvSpPr>
          <p:spPr bwMode="auto">
            <a:xfrm>
              <a:off x="4882024" y="2600722"/>
              <a:ext cx="69938" cy="74555"/>
            </a:xfrm>
            <a:prstGeom prst="ellipse">
              <a:avLst/>
            </a:prstGeom>
            <a:solidFill>
              <a:srgbClr val="5B483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8" name="Oval 86"/>
            <p:cNvSpPr>
              <a:spLocks noChangeArrowheads="1"/>
            </p:cNvSpPr>
            <p:nvPr/>
          </p:nvSpPr>
          <p:spPr bwMode="auto">
            <a:xfrm>
              <a:off x="5008529" y="2600722"/>
              <a:ext cx="69938" cy="74555"/>
            </a:xfrm>
            <a:prstGeom prst="ellipse">
              <a:avLst/>
            </a:prstGeom>
            <a:solidFill>
              <a:srgbClr val="5B483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9" name="Oval 87"/>
            <p:cNvSpPr>
              <a:spLocks noChangeArrowheads="1"/>
            </p:cNvSpPr>
            <p:nvPr/>
          </p:nvSpPr>
          <p:spPr bwMode="auto">
            <a:xfrm>
              <a:off x="5135036" y="2600722"/>
              <a:ext cx="69938" cy="74555"/>
            </a:xfrm>
            <a:prstGeom prst="ellipse">
              <a:avLst/>
            </a:prstGeom>
            <a:solidFill>
              <a:srgbClr val="5B483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0" name="Oval 88"/>
            <p:cNvSpPr>
              <a:spLocks noChangeArrowheads="1"/>
            </p:cNvSpPr>
            <p:nvPr/>
          </p:nvSpPr>
          <p:spPr bwMode="auto">
            <a:xfrm>
              <a:off x="5260513" y="2600722"/>
              <a:ext cx="69938" cy="74555"/>
            </a:xfrm>
            <a:prstGeom prst="ellipse">
              <a:avLst/>
            </a:prstGeom>
            <a:solidFill>
              <a:srgbClr val="5B483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1" name="Oval 89"/>
            <p:cNvSpPr>
              <a:spLocks noChangeArrowheads="1"/>
            </p:cNvSpPr>
            <p:nvPr/>
          </p:nvSpPr>
          <p:spPr bwMode="auto">
            <a:xfrm>
              <a:off x="5387019" y="2600722"/>
              <a:ext cx="69938" cy="74555"/>
            </a:xfrm>
            <a:prstGeom prst="ellipse">
              <a:avLst/>
            </a:prstGeom>
            <a:solidFill>
              <a:srgbClr val="5B483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2" name="Oval 90"/>
            <p:cNvSpPr>
              <a:spLocks noChangeArrowheads="1"/>
            </p:cNvSpPr>
            <p:nvPr/>
          </p:nvSpPr>
          <p:spPr bwMode="auto">
            <a:xfrm>
              <a:off x="5513525" y="2600722"/>
              <a:ext cx="69938" cy="74555"/>
            </a:xfrm>
            <a:prstGeom prst="ellipse">
              <a:avLst/>
            </a:prstGeom>
            <a:solidFill>
              <a:srgbClr val="5B483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3" name="Oval 91"/>
            <p:cNvSpPr>
              <a:spLocks noChangeArrowheads="1"/>
            </p:cNvSpPr>
            <p:nvPr/>
          </p:nvSpPr>
          <p:spPr bwMode="auto">
            <a:xfrm>
              <a:off x="6598821" y="2600722"/>
              <a:ext cx="69938" cy="74555"/>
            </a:xfrm>
            <a:prstGeom prst="ellipse">
              <a:avLst/>
            </a:prstGeom>
            <a:solidFill>
              <a:srgbClr val="5B483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4" name="Oval 92"/>
            <p:cNvSpPr>
              <a:spLocks noChangeArrowheads="1"/>
            </p:cNvSpPr>
            <p:nvPr/>
          </p:nvSpPr>
          <p:spPr bwMode="auto">
            <a:xfrm>
              <a:off x="6724299" y="2600722"/>
              <a:ext cx="70966" cy="74555"/>
            </a:xfrm>
            <a:prstGeom prst="ellipse">
              <a:avLst/>
            </a:prstGeom>
            <a:solidFill>
              <a:srgbClr val="5B483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5" name="Oval 93"/>
            <p:cNvSpPr>
              <a:spLocks noChangeArrowheads="1"/>
            </p:cNvSpPr>
            <p:nvPr/>
          </p:nvSpPr>
          <p:spPr bwMode="auto">
            <a:xfrm>
              <a:off x="6850805" y="2600722"/>
              <a:ext cx="69938" cy="74555"/>
            </a:xfrm>
            <a:prstGeom prst="ellipse">
              <a:avLst/>
            </a:prstGeom>
            <a:solidFill>
              <a:srgbClr val="5B483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6" name="Oval 94"/>
            <p:cNvSpPr>
              <a:spLocks noChangeArrowheads="1"/>
            </p:cNvSpPr>
            <p:nvPr/>
          </p:nvSpPr>
          <p:spPr bwMode="auto">
            <a:xfrm>
              <a:off x="6977311" y="2600722"/>
              <a:ext cx="69938" cy="74555"/>
            </a:xfrm>
            <a:prstGeom prst="ellipse">
              <a:avLst/>
            </a:prstGeom>
            <a:solidFill>
              <a:srgbClr val="5B483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7" name="Oval 95"/>
            <p:cNvSpPr>
              <a:spLocks noChangeArrowheads="1"/>
            </p:cNvSpPr>
            <p:nvPr/>
          </p:nvSpPr>
          <p:spPr bwMode="auto">
            <a:xfrm>
              <a:off x="7103817" y="2600722"/>
              <a:ext cx="69938" cy="74555"/>
            </a:xfrm>
            <a:prstGeom prst="ellipse">
              <a:avLst/>
            </a:prstGeom>
            <a:solidFill>
              <a:srgbClr val="5B483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8" name="Oval 96"/>
            <p:cNvSpPr>
              <a:spLocks noChangeArrowheads="1"/>
            </p:cNvSpPr>
            <p:nvPr/>
          </p:nvSpPr>
          <p:spPr bwMode="auto">
            <a:xfrm>
              <a:off x="7229294" y="2600722"/>
              <a:ext cx="69938" cy="74555"/>
            </a:xfrm>
            <a:prstGeom prst="ellipse">
              <a:avLst/>
            </a:prstGeom>
            <a:solidFill>
              <a:srgbClr val="5B483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9" name="Oval 97"/>
            <p:cNvSpPr>
              <a:spLocks noChangeArrowheads="1"/>
            </p:cNvSpPr>
            <p:nvPr/>
          </p:nvSpPr>
          <p:spPr bwMode="auto">
            <a:xfrm>
              <a:off x="7355801" y="2600722"/>
              <a:ext cx="69938" cy="74555"/>
            </a:xfrm>
            <a:prstGeom prst="ellipse">
              <a:avLst/>
            </a:prstGeom>
            <a:solidFill>
              <a:srgbClr val="5B483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0" name="Oval 98"/>
            <p:cNvSpPr>
              <a:spLocks noChangeArrowheads="1"/>
            </p:cNvSpPr>
            <p:nvPr/>
          </p:nvSpPr>
          <p:spPr bwMode="auto">
            <a:xfrm>
              <a:off x="7482306" y="2600722"/>
              <a:ext cx="69938" cy="74555"/>
            </a:xfrm>
            <a:prstGeom prst="ellipse">
              <a:avLst/>
            </a:prstGeom>
            <a:solidFill>
              <a:srgbClr val="5B483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1" name="Oval 99"/>
            <p:cNvSpPr>
              <a:spLocks noChangeArrowheads="1"/>
            </p:cNvSpPr>
            <p:nvPr/>
          </p:nvSpPr>
          <p:spPr bwMode="auto">
            <a:xfrm>
              <a:off x="7607784" y="2600722"/>
              <a:ext cx="70966" cy="74555"/>
            </a:xfrm>
            <a:prstGeom prst="ellipse">
              <a:avLst/>
            </a:prstGeom>
            <a:solidFill>
              <a:srgbClr val="5B483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2" name="Oval 100"/>
            <p:cNvSpPr>
              <a:spLocks noChangeArrowheads="1"/>
            </p:cNvSpPr>
            <p:nvPr/>
          </p:nvSpPr>
          <p:spPr bwMode="auto">
            <a:xfrm>
              <a:off x="7734290" y="2600722"/>
              <a:ext cx="69938" cy="74555"/>
            </a:xfrm>
            <a:prstGeom prst="ellipse">
              <a:avLst/>
            </a:prstGeom>
            <a:solidFill>
              <a:srgbClr val="5B483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383" name="组合 382"/>
          <p:cNvGrpSpPr/>
          <p:nvPr/>
        </p:nvGrpSpPr>
        <p:grpSpPr>
          <a:xfrm>
            <a:off x="3698215" y="2894360"/>
            <a:ext cx="4834999" cy="1041575"/>
            <a:chOff x="3698215" y="2894360"/>
            <a:chExt cx="4834999" cy="1041575"/>
          </a:xfrm>
        </p:grpSpPr>
        <p:sp>
          <p:nvSpPr>
            <p:cNvPr id="384" name="Freeform 132"/>
            <p:cNvSpPr/>
            <p:nvPr/>
          </p:nvSpPr>
          <p:spPr bwMode="auto">
            <a:xfrm>
              <a:off x="4970347" y="3291241"/>
              <a:ext cx="36148" cy="36148"/>
            </a:xfrm>
            <a:custGeom>
              <a:gdLst>
                <a:gd fmla="*/ 27 w 52" name="T0"/>
                <a:gd fmla="*/ 1 h 53" name="T1"/>
                <a:gd fmla="*/ 45 w 52" name="T2"/>
                <a:gd fmla="*/ 9 h 53" name="T3"/>
                <a:gd fmla="*/ 52 w 52" name="T4"/>
                <a:gd fmla="*/ 28 h 53" name="T5"/>
                <a:gd fmla="*/ 25 w 52" name="T6"/>
                <a:gd fmla="*/ 52 h 53" name="T7"/>
                <a:gd fmla="*/ 0 w 52" name="T8"/>
                <a:gd fmla="*/ 26 h 53" name="T9"/>
                <a:gd fmla="*/ 8 w 52" name="T10"/>
                <a:gd fmla="*/ 7 h 53" name="T11"/>
                <a:gd fmla="*/ 27 w 52" name="T12"/>
                <a:gd fmla="*/ 1 h 5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2" w="52">
                  <a:moveTo>
                    <a:pt x="27" y="1"/>
                  </a:moveTo>
                  <a:cubicBezTo>
                    <a:pt x="34" y="1"/>
                    <a:pt x="40" y="4"/>
                    <a:pt x="45" y="9"/>
                  </a:cubicBezTo>
                  <a:cubicBezTo>
                    <a:pt x="49" y="14"/>
                    <a:pt x="52" y="21"/>
                    <a:pt x="52" y="28"/>
                  </a:cubicBezTo>
                  <a:cubicBezTo>
                    <a:pt x="51" y="42"/>
                    <a:pt x="40" y="53"/>
                    <a:pt x="25" y="52"/>
                  </a:cubicBezTo>
                  <a:cubicBezTo>
                    <a:pt x="11" y="52"/>
                    <a:pt x="0" y="40"/>
                    <a:pt x="0" y="26"/>
                  </a:cubicBezTo>
                  <a:cubicBezTo>
                    <a:pt x="0" y="18"/>
                    <a:pt x="3" y="12"/>
                    <a:pt x="8" y="7"/>
                  </a:cubicBezTo>
                  <a:cubicBezTo>
                    <a:pt x="13" y="3"/>
                    <a:pt x="20" y="0"/>
                    <a:pt x="27" y="1"/>
                  </a:cubicBezTo>
                  <a:close/>
                </a:path>
              </a:pathLst>
            </a:custGeom>
            <a:solidFill>
              <a:srgbClr val="EADF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5" name="Freeform 133"/>
            <p:cNvSpPr/>
            <p:nvPr/>
          </p:nvSpPr>
          <p:spPr bwMode="auto">
            <a:xfrm>
              <a:off x="4977125" y="3205389"/>
              <a:ext cx="36148" cy="37278"/>
            </a:xfrm>
            <a:custGeom>
              <a:gdLst>
                <a:gd fmla="*/ 30 w 54" name="T0"/>
                <a:gd fmla="*/ 2 h 54" name="T1"/>
                <a:gd fmla="*/ 52 w 54" name="T2"/>
                <a:gd fmla="*/ 30 h 54" name="T3"/>
                <a:gd fmla="*/ 43 w 54" name="T4"/>
                <a:gd fmla="*/ 47 h 54" name="T5"/>
                <a:gd fmla="*/ 24 w 54" name="T6"/>
                <a:gd fmla="*/ 53 h 54" name="T7"/>
                <a:gd fmla="*/ 6 w 54" name="T8"/>
                <a:gd fmla="*/ 43 h 54" name="T9"/>
                <a:gd fmla="*/ 1 w 54" name="T10"/>
                <a:gd fmla="*/ 24 h 54" name="T11"/>
                <a:gd fmla="*/ 30 w 54" name="T12"/>
                <a:gd fmla="*/ 2 h 5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4" w="54">
                  <a:moveTo>
                    <a:pt x="30" y="2"/>
                  </a:moveTo>
                  <a:cubicBezTo>
                    <a:pt x="44" y="3"/>
                    <a:pt x="54" y="16"/>
                    <a:pt x="52" y="30"/>
                  </a:cubicBezTo>
                  <a:cubicBezTo>
                    <a:pt x="51" y="37"/>
                    <a:pt x="48" y="43"/>
                    <a:pt x="43" y="47"/>
                  </a:cubicBezTo>
                  <a:cubicBezTo>
                    <a:pt x="37" y="51"/>
                    <a:pt x="31" y="54"/>
                    <a:pt x="24" y="53"/>
                  </a:cubicBezTo>
                  <a:cubicBezTo>
                    <a:pt x="17" y="52"/>
                    <a:pt x="10" y="49"/>
                    <a:pt x="6" y="43"/>
                  </a:cubicBezTo>
                  <a:cubicBezTo>
                    <a:pt x="2" y="38"/>
                    <a:pt x="0" y="31"/>
                    <a:pt x="1" y="24"/>
                  </a:cubicBezTo>
                  <a:cubicBezTo>
                    <a:pt x="3" y="10"/>
                    <a:pt x="16" y="0"/>
                    <a:pt x="30" y="2"/>
                  </a:cubicBezTo>
                  <a:close/>
                </a:path>
              </a:pathLst>
            </a:custGeom>
            <a:solidFill>
              <a:srgbClr val="EADF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6" name="Freeform 134"/>
            <p:cNvSpPr/>
            <p:nvPr/>
          </p:nvSpPr>
          <p:spPr bwMode="auto">
            <a:xfrm>
              <a:off x="4989551" y="3120667"/>
              <a:ext cx="37278" cy="37278"/>
            </a:xfrm>
            <a:custGeom>
              <a:gdLst>
                <a:gd fmla="*/ 32 w 56" name="T0"/>
                <a:gd fmla="*/ 2 h 56" name="T1"/>
                <a:gd fmla="*/ 53 w 56" name="T2"/>
                <a:gd fmla="*/ 33 h 56" name="T3"/>
                <a:gd fmla="*/ 23 w 56" name="T4"/>
                <a:gd fmla="*/ 53 h 56" name="T5"/>
                <a:gd fmla="*/ 2 w 56" name="T6"/>
                <a:gd fmla="*/ 23 h 56" name="T7"/>
                <a:gd fmla="*/ 32 w 56" name="T8"/>
                <a:gd fmla="*/ 2 h 5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6" w="56">
                  <a:moveTo>
                    <a:pt x="32" y="2"/>
                  </a:moveTo>
                  <a:cubicBezTo>
                    <a:pt x="46" y="5"/>
                    <a:pt x="56" y="19"/>
                    <a:pt x="53" y="33"/>
                  </a:cubicBezTo>
                  <a:cubicBezTo>
                    <a:pt x="51" y="47"/>
                    <a:pt x="37" y="56"/>
                    <a:pt x="23" y="53"/>
                  </a:cubicBezTo>
                  <a:cubicBezTo>
                    <a:pt x="9" y="51"/>
                    <a:pt x="0" y="37"/>
                    <a:pt x="2" y="23"/>
                  </a:cubicBezTo>
                  <a:cubicBezTo>
                    <a:pt x="5" y="9"/>
                    <a:pt x="18" y="0"/>
                    <a:pt x="32" y="2"/>
                  </a:cubicBezTo>
                  <a:close/>
                </a:path>
              </a:pathLst>
            </a:custGeom>
            <a:solidFill>
              <a:srgbClr val="EADF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7" name="Freeform 171"/>
            <p:cNvSpPr/>
            <p:nvPr/>
          </p:nvSpPr>
          <p:spPr bwMode="auto">
            <a:xfrm>
              <a:off x="7247664" y="3120667"/>
              <a:ext cx="38407" cy="37278"/>
            </a:xfrm>
            <a:custGeom>
              <a:gdLst>
                <a:gd fmla="*/ 33 w 56" name="T0"/>
                <a:gd fmla="*/ 53 h 56" name="T1"/>
                <a:gd fmla="*/ 3 w 56" name="T2"/>
                <a:gd fmla="*/ 33 h 56" name="T3"/>
                <a:gd fmla="*/ 24 w 56" name="T4"/>
                <a:gd fmla="*/ 2 h 56" name="T5"/>
                <a:gd fmla="*/ 54 w 56" name="T6"/>
                <a:gd fmla="*/ 23 h 56" name="T7"/>
                <a:gd fmla="*/ 33 w 56" name="T8"/>
                <a:gd fmla="*/ 53 h 5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6" w="56">
                  <a:moveTo>
                    <a:pt x="33" y="53"/>
                  </a:moveTo>
                  <a:cubicBezTo>
                    <a:pt x="19" y="56"/>
                    <a:pt x="5" y="47"/>
                    <a:pt x="3" y="33"/>
                  </a:cubicBezTo>
                  <a:cubicBezTo>
                    <a:pt x="0" y="19"/>
                    <a:pt x="10" y="5"/>
                    <a:pt x="24" y="2"/>
                  </a:cubicBezTo>
                  <a:cubicBezTo>
                    <a:pt x="38" y="0"/>
                    <a:pt x="51" y="9"/>
                    <a:pt x="54" y="23"/>
                  </a:cubicBezTo>
                  <a:cubicBezTo>
                    <a:pt x="56" y="37"/>
                    <a:pt x="47" y="51"/>
                    <a:pt x="33" y="53"/>
                  </a:cubicBezTo>
                  <a:close/>
                </a:path>
              </a:pathLst>
            </a:custGeom>
            <a:solidFill>
              <a:srgbClr val="EADF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8" name="Freeform 172"/>
            <p:cNvSpPr/>
            <p:nvPr/>
          </p:nvSpPr>
          <p:spPr bwMode="auto">
            <a:xfrm>
              <a:off x="7261219" y="3205389"/>
              <a:ext cx="37278" cy="37278"/>
            </a:xfrm>
            <a:custGeom>
              <a:gdLst>
                <a:gd fmla="*/ 30 w 54" name="T0"/>
                <a:gd fmla="*/ 53 h 54" name="T1"/>
                <a:gd fmla="*/ 11 w 54" name="T2"/>
                <a:gd fmla="*/ 47 h 54" name="T3"/>
                <a:gd fmla="*/ 2 w 54" name="T4"/>
                <a:gd fmla="*/ 30 h 54" name="T5"/>
                <a:gd fmla="*/ 24 w 54" name="T6"/>
                <a:gd fmla="*/ 2 h 54" name="T7"/>
                <a:gd fmla="*/ 53 w 54" name="T8"/>
                <a:gd fmla="*/ 24 h 54" name="T9"/>
                <a:gd fmla="*/ 48 w 54" name="T10"/>
                <a:gd fmla="*/ 43 h 54" name="T11"/>
                <a:gd fmla="*/ 30 w 54" name="T12"/>
                <a:gd fmla="*/ 53 h 5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4" w="54">
                  <a:moveTo>
                    <a:pt x="30" y="53"/>
                  </a:moveTo>
                  <a:cubicBezTo>
                    <a:pt x="23" y="54"/>
                    <a:pt x="17" y="51"/>
                    <a:pt x="11" y="47"/>
                  </a:cubicBezTo>
                  <a:cubicBezTo>
                    <a:pt x="6" y="43"/>
                    <a:pt x="3" y="37"/>
                    <a:pt x="2" y="30"/>
                  </a:cubicBezTo>
                  <a:cubicBezTo>
                    <a:pt x="0" y="16"/>
                    <a:pt x="10" y="3"/>
                    <a:pt x="24" y="2"/>
                  </a:cubicBezTo>
                  <a:cubicBezTo>
                    <a:pt x="38" y="0"/>
                    <a:pt x="51" y="10"/>
                    <a:pt x="53" y="24"/>
                  </a:cubicBezTo>
                  <a:cubicBezTo>
                    <a:pt x="54" y="31"/>
                    <a:pt x="52" y="38"/>
                    <a:pt x="48" y="43"/>
                  </a:cubicBezTo>
                  <a:cubicBezTo>
                    <a:pt x="44" y="49"/>
                    <a:pt x="37" y="52"/>
                    <a:pt x="30" y="53"/>
                  </a:cubicBezTo>
                  <a:close/>
                </a:path>
              </a:pathLst>
            </a:custGeom>
            <a:solidFill>
              <a:srgbClr val="EADF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9" name="Freeform 173"/>
            <p:cNvSpPr/>
            <p:nvPr/>
          </p:nvSpPr>
          <p:spPr bwMode="auto">
            <a:xfrm>
              <a:off x="7269127" y="3291241"/>
              <a:ext cx="35019" cy="36148"/>
            </a:xfrm>
            <a:custGeom>
              <a:gdLst>
                <a:gd fmla="*/ 27 w 52" name="T0"/>
                <a:gd fmla="*/ 52 h 53" name="T1"/>
                <a:gd fmla="*/ 0 w 52" name="T2"/>
                <a:gd fmla="*/ 28 h 53" name="T3"/>
                <a:gd fmla="*/ 7 w 52" name="T4"/>
                <a:gd fmla="*/ 9 h 53" name="T5"/>
                <a:gd fmla="*/ 25 w 52" name="T6"/>
                <a:gd fmla="*/ 1 h 53" name="T7"/>
                <a:gd fmla="*/ 44 w 52" name="T8"/>
                <a:gd fmla="*/ 7 h 53" name="T9"/>
                <a:gd fmla="*/ 52 w 52" name="T10"/>
                <a:gd fmla="*/ 26 h 53" name="T11"/>
                <a:gd fmla="*/ 27 w 52" name="T12"/>
                <a:gd fmla="*/ 52 h 5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2" w="52">
                  <a:moveTo>
                    <a:pt x="27" y="52"/>
                  </a:moveTo>
                  <a:cubicBezTo>
                    <a:pt x="12" y="53"/>
                    <a:pt x="1" y="42"/>
                    <a:pt x="0" y="28"/>
                  </a:cubicBezTo>
                  <a:cubicBezTo>
                    <a:pt x="0" y="21"/>
                    <a:pt x="3" y="14"/>
                    <a:pt x="7" y="9"/>
                  </a:cubicBezTo>
                  <a:cubicBezTo>
                    <a:pt x="12" y="4"/>
                    <a:pt x="18" y="1"/>
                    <a:pt x="25" y="1"/>
                  </a:cubicBezTo>
                  <a:cubicBezTo>
                    <a:pt x="32" y="0"/>
                    <a:pt x="39" y="3"/>
                    <a:pt x="44" y="7"/>
                  </a:cubicBezTo>
                  <a:cubicBezTo>
                    <a:pt x="49" y="12"/>
                    <a:pt x="52" y="18"/>
                    <a:pt x="52" y="26"/>
                  </a:cubicBezTo>
                  <a:cubicBezTo>
                    <a:pt x="52" y="40"/>
                    <a:pt x="41" y="52"/>
                    <a:pt x="27" y="52"/>
                  </a:cubicBezTo>
                  <a:close/>
                </a:path>
              </a:pathLst>
            </a:custGeom>
            <a:solidFill>
              <a:srgbClr val="EADF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0" name="Freeform 57"/>
            <p:cNvSpPr/>
            <p:nvPr/>
          </p:nvSpPr>
          <p:spPr bwMode="auto">
            <a:xfrm>
              <a:off x="7381289" y="3241217"/>
              <a:ext cx="1151925" cy="694717"/>
            </a:xfrm>
            <a:custGeom>
              <a:gdLst>
                <a:gd fmla="*/ 1120 w 1120" name="T0"/>
                <a:gd fmla="*/ 0 h 615" name="T1"/>
                <a:gd fmla="*/ 804 w 1120" name="T2"/>
                <a:gd fmla="*/ 303 h 615" name="T3"/>
                <a:gd fmla="*/ 901 w 1120" name="T4"/>
                <a:gd fmla="*/ 613 h 615" name="T5"/>
                <a:gd fmla="*/ 900 w 1120" name="T6"/>
                <a:gd fmla="*/ 615 h 615" name="T7"/>
                <a:gd fmla="*/ 0 w 1120" name="T8"/>
                <a:gd fmla="*/ 615 h 615" name="T9"/>
                <a:gd fmla="*/ 225 w 1120" name="T10"/>
                <a:gd fmla="*/ 0 h 615" name="T11"/>
                <a:gd fmla="*/ 1120 w 1120" name="T12"/>
                <a:gd fmla="*/ 0 h 61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15" w="1120">
                  <a:moveTo>
                    <a:pt x="1120" y="0"/>
                  </a:moveTo>
                  <a:lnTo>
                    <a:pt x="804" y="303"/>
                  </a:lnTo>
                  <a:lnTo>
                    <a:pt x="901" y="613"/>
                  </a:lnTo>
                  <a:lnTo>
                    <a:pt x="900" y="615"/>
                  </a:lnTo>
                  <a:lnTo>
                    <a:pt x="0" y="615"/>
                  </a:lnTo>
                  <a:lnTo>
                    <a:pt x="225" y="0"/>
                  </a:lnTo>
                  <a:lnTo>
                    <a:pt x="1120" y="0"/>
                  </a:lnTo>
                  <a:close/>
                </a:path>
              </a:pathLst>
            </a:custGeom>
            <a:solidFill>
              <a:srgbClr val="C00A1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1" name="Freeform 58"/>
            <p:cNvSpPr/>
            <p:nvPr/>
          </p:nvSpPr>
          <p:spPr bwMode="auto">
            <a:xfrm>
              <a:off x="7439914" y="3285272"/>
              <a:ext cx="992506" cy="605477"/>
            </a:xfrm>
            <a:custGeom>
              <a:gdLst>
                <a:gd fmla="*/ 791 w 965" name="T0"/>
                <a:gd fmla="*/ 536 h 536" name="T1"/>
                <a:gd fmla="*/ 0 w 965" name="T2"/>
                <a:gd fmla="*/ 536 h 536" name="T3"/>
                <a:gd fmla="*/ 196 w 965" name="T4"/>
                <a:gd fmla="*/ 0 h 536" name="T5"/>
                <a:gd fmla="*/ 965 w 965" name="T6"/>
                <a:gd fmla="*/ 0 h 536" name="T7"/>
                <a:gd fmla="*/ 720 w 965" name="T8"/>
                <a:gd fmla="*/ 236 h 536" name="T9"/>
                <a:gd fmla="*/ 702 w 965" name="T10"/>
                <a:gd fmla="*/ 253 h 536" name="T11"/>
                <a:gd fmla="*/ 709 w 965" name="T12"/>
                <a:gd fmla="*/ 276 h 536" name="T13"/>
                <a:gd fmla="*/ 791 w 965" name="T14"/>
                <a:gd fmla="*/ 536 h 536" name="T15"/>
                <a:gd fmla="*/ 791 w 965" name="T16"/>
                <a:gd fmla="*/ 536 h 53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36" w="964">
                  <a:moveTo>
                    <a:pt x="791" y="536"/>
                  </a:moveTo>
                  <a:lnTo>
                    <a:pt x="0" y="536"/>
                  </a:lnTo>
                  <a:lnTo>
                    <a:pt x="196" y="0"/>
                  </a:lnTo>
                  <a:lnTo>
                    <a:pt x="965" y="0"/>
                  </a:lnTo>
                  <a:lnTo>
                    <a:pt x="720" y="236"/>
                  </a:lnTo>
                  <a:lnTo>
                    <a:pt x="702" y="253"/>
                  </a:lnTo>
                  <a:lnTo>
                    <a:pt x="709" y="276"/>
                  </a:lnTo>
                  <a:lnTo>
                    <a:pt x="791" y="536"/>
                  </a:lnTo>
                  <a:lnTo>
                    <a:pt x="791" y="536"/>
                  </a:lnTo>
                  <a:close/>
                </a:path>
              </a:pathLst>
            </a:custGeom>
            <a:noFill/>
            <a:ln cap="flat" w="28575">
              <a:solidFill>
                <a:srgbClr val="EADFB2"/>
              </a:solidFill>
              <a:prstDash val="solid"/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2" name="Freeform 59"/>
            <p:cNvSpPr/>
            <p:nvPr/>
          </p:nvSpPr>
          <p:spPr bwMode="auto">
            <a:xfrm>
              <a:off x="7382317" y="3713399"/>
              <a:ext cx="198501" cy="222536"/>
            </a:xfrm>
            <a:custGeom>
              <a:gdLst>
                <a:gd fmla="*/ 193 w 193" name="T0"/>
                <a:gd fmla="*/ 0 h 197" name="T1"/>
                <a:gd fmla="*/ 0 w 193" name="T2"/>
                <a:gd fmla="*/ 197 h 197" name="T3"/>
                <a:gd fmla="*/ 71 w 193" name="T4"/>
                <a:gd fmla="*/ 2 h 197" name="T5"/>
                <a:gd fmla="*/ 193 w 193" name="T6"/>
                <a:gd fmla="*/ 0 h 19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97" w="193">
                  <a:moveTo>
                    <a:pt x="193" y="0"/>
                  </a:moveTo>
                  <a:lnTo>
                    <a:pt x="0" y="197"/>
                  </a:lnTo>
                  <a:lnTo>
                    <a:pt x="71" y="2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840F0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3" name="Freeform 60"/>
            <p:cNvSpPr/>
            <p:nvPr/>
          </p:nvSpPr>
          <p:spPr bwMode="auto">
            <a:xfrm>
              <a:off x="3698215" y="3241217"/>
              <a:ext cx="1150896" cy="694717"/>
            </a:xfrm>
            <a:custGeom>
              <a:gdLst>
                <a:gd fmla="*/ 0 w 1119" name="T0"/>
                <a:gd fmla="*/ 0 h 615" name="T1"/>
                <a:gd fmla="*/ 315 w 1119" name="T2"/>
                <a:gd fmla="*/ 303 h 615" name="T3"/>
                <a:gd fmla="*/ 218 w 1119" name="T4"/>
                <a:gd fmla="*/ 613 h 615" name="T5"/>
                <a:gd fmla="*/ 219 w 1119" name="T6"/>
                <a:gd fmla="*/ 615 h 615" name="T7"/>
                <a:gd fmla="*/ 1119 w 1119" name="T8"/>
                <a:gd fmla="*/ 615 h 615" name="T9"/>
                <a:gd fmla="*/ 894 w 1119" name="T10"/>
                <a:gd fmla="*/ 0 h 615" name="T11"/>
                <a:gd fmla="*/ 0 w 1119" name="T12"/>
                <a:gd fmla="*/ 0 h 61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15" w="1119">
                  <a:moveTo>
                    <a:pt x="0" y="0"/>
                  </a:moveTo>
                  <a:lnTo>
                    <a:pt x="315" y="303"/>
                  </a:lnTo>
                  <a:lnTo>
                    <a:pt x="218" y="613"/>
                  </a:lnTo>
                  <a:lnTo>
                    <a:pt x="219" y="615"/>
                  </a:lnTo>
                  <a:lnTo>
                    <a:pt x="1119" y="615"/>
                  </a:lnTo>
                  <a:lnTo>
                    <a:pt x="89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A1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4" name="Freeform 61"/>
            <p:cNvSpPr/>
            <p:nvPr/>
          </p:nvSpPr>
          <p:spPr bwMode="auto">
            <a:xfrm>
              <a:off x="3799008" y="3285272"/>
              <a:ext cx="991478" cy="605477"/>
            </a:xfrm>
            <a:custGeom>
              <a:gdLst>
                <a:gd fmla="*/ 964 w 964" name="T0"/>
                <a:gd fmla="*/ 536 h 536" name="T1"/>
                <a:gd fmla="*/ 173 w 964" name="T2"/>
                <a:gd fmla="*/ 536 h 536" name="T3"/>
                <a:gd fmla="*/ 255 w 964" name="T4"/>
                <a:gd fmla="*/ 276 h 536" name="T5"/>
                <a:gd fmla="*/ 262 w 964" name="T6"/>
                <a:gd fmla="*/ 253 h 536" name="T7"/>
                <a:gd fmla="*/ 244 w 964" name="T8"/>
                <a:gd fmla="*/ 236 h 536" name="T9"/>
                <a:gd fmla="*/ 0 w 964" name="T10"/>
                <a:gd fmla="*/ 0 h 536" name="T11"/>
                <a:gd fmla="*/ 768 w 964" name="T12"/>
                <a:gd fmla="*/ 0 h 536" name="T13"/>
                <a:gd fmla="*/ 964 w 964" name="T14"/>
                <a:gd fmla="*/ 536 h 536" name="T15"/>
                <a:gd fmla="*/ 964 w 964" name="T16"/>
                <a:gd fmla="*/ 536 h 53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36" w="964">
                  <a:moveTo>
                    <a:pt x="964" y="536"/>
                  </a:moveTo>
                  <a:lnTo>
                    <a:pt x="173" y="536"/>
                  </a:lnTo>
                  <a:lnTo>
                    <a:pt x="255" y="276"/>
                  </a:lnTo>
                  <a:lnTo>
                    <a:pt x="262" y="253"/>
                  </a:lnTo>
                  <a:lnTo>
                    <a:pt x="244" y="236"/>
                  </a:lnTo>
                  <a:lnTo>
                    <a:pt x="0" y="0"/>
                  </a:lnTo>
                  <a:lnTo>
                    <a:pt x="768" y="0"/>
                  </a:lnTo>
                  <a:lnTo>
                    <a:pt x="964" y="536"/>
                  </a:lnTo>
                  <a:lnTo>
                    <a:pt x="964" y="536"/>
                  </a:lnTo>
                  <a:close/>
                </a:path>
              </a:pathLst>
            </a:custGeom>
            <a:noFill/>
            <a:ln cap="flat" w="28575">
              <a:solidFill>
                <a:srgbClr val="EADFB2"/>
              </a:solidFill>
              <a:prstDash val="solid"/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5" name="Freeform 62"/>
            <p:cNvSpPr/>
            <p:nvPr/>
          </p:nvSpPr>
          <p:spPr bwMode="auto">
            <a:xfrm>
              <a:off x="4649582" y="3713399"/>
              <a:ext cx="198501" cy="222536"/>
            </a:xfrm>
            <a:custGeom>
              <a:gdLst>
                <a:gd fmla="*/ 0 w 193" name="T0"/>
                <a:gd fmla="*/ 0 h 197" name="T1"/>
                <a:gd fmla="*/ 193 w 193" name="T2"/>
                <a:gd fmla="*/ 197 h 197" name="T3"/>
                <a:gd fmla="*/ 122 w 193" name="T4"/>
                <a:gd fmla="*/ 2 h 197" name="T5"/>
                <a:gd fmla="*/ 0 w 193" name="T6"/>
                <a:gd fmla="*/ 0 h 19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97" w="193">
                  <a:moveTo>
                    <a:pt x="0" y="0"/>
                  </a:moveTo>
                  <a:lnTo>
                    <a:pt x="193" y="197"/>
                  </a:lnTo>
                  <a:lnTo>
                    <a:pt x="12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0F0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6" name="Freeform 63"/>
            <p:cNvSpPr/>
            <p:nvPr/>
          </p:nvSpPr>
          <p:spPr bwMode="auto">
            <a:xfrm>
              <a:off x="4459308" y="2940738"/>
              <a:ext cx="3377608" cy="776050"/>
            </a:xfrm>
            <a:custGeom>
              <a:gdLst>
                <a:gd fmla="*/ 3032 w 3284" name="T0"/>
                <a:gd fmla="*/ 687 h 687" name="T1"/>
                <a:gd fmla="*/ 185 w 3284" name="T2"/>
                <a:gd fmla="*/ 687 h 687" name="T3"/>
                <a:gd fmla="*/ 0 w 3284" name="T4"/>
                <a:gd fmla="*/ 0 h 687" name="T5"/>
                <a:gd fmla="*/ 3284 w 3284" name="T6"/>
                <a:gd fmla="*/ 0 h 687" name="T7"/>
                <a:gd fmla="*/ 3032 w 3284" name="T8"/>
                <a:gd fmla="*/ 687 h 68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87" w="3284">
                  <a:moveTo>
                    <a:pt x="3032" y="687"/>
                  </a:moveTo>
                  <a:lnTo>
                    <a:pt x="185" y="687"/>
                  </a:lnTo>
                  <a:lnTo>
                    <a:pt x="0" y="0"/>
                  </a:lnTo>
                  <a:lnTo>
                    <a:pt x="3284" y="0"/>
                  </a:lnTo>
                  <a:lnTo>
                    <a:pt x="3032" y="687"/>
                  </a:ln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7" name="Freeform 64"/>
            <p:cNvSpPr/>
            <p:nvPr/>
          </p:nvSpPr>
          <p:spPr bwMode="auto">
            <a:xfrm>
              <a:off x="4512790" y="2984793"/>
              <a:ext cx="3265501" cy="686809"/>
            </a:xfrm>
            <a:custGeom>
              <a:gdLst>
                <a:gd fmla="*/ 2953 w 3175" name="T0"/>
                <a:gd fmla="*/ 608 h 608" name="T1"/>
                <a:gd fmla="*/ 163 w 3175" name="T2"/>
                <a:gd fmla="*/ 608 h 608" name="T3"/>
                <a:gd fmla="*/ 0 w 3175" name="T4"/>
                <a:gd fmla="*/ 0 h 608" name="T5"/>
                <a:gd fmla="*/ 3175 w 3175" name="T6"/>
                <a:gd fmla="*/ 0 h 608" name="T7"/>
                <a:gd fmla="*/ 2953 w 3175" name="T8"/>
                <a:gd fmla="*/ 608 h 608" name="T9"/>
                <a:gd fmla="*/ 2953 w 3175" name="T10"/>
                <a:gd fmla="*/ 608 h 60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08" w="3175">
                  <a:moveTo>
                    <a:pt x="2953" y="608"/>
                  </a:moveTo>
                  <a:lnTo>
                    <a:pt x="163" y="608"/>
                  </a:lnTo>
                  <a:lnTo>
                    <a:pt x="0" y="0"/>
                  </a:lnTo>
                  <a:lnTo>
                    <a:pt x="3175" y="0"/>
                  </a:lnTo>
                  <a:lnTo>
                    <a:pt x="2953" y="608"/>
                  </a:lnTo>
                  <a:lnTo>
                    <a:pt x="2953" y="608"/>
                  </a:lnTo>
                  <a:close/>
                </a:path>
              </a:pathLst>
            </a:custGeom>
            <a:noFill/>
            <a:ln cap="flat" w="28575">
              <a:solidFill>
                <a:srgbClr val="EADFB2"/>
              </a:solidFill>
              <a:prstDash val="solid"/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8" name="文本框 397"/>
            <p:cNvSpPr txBox="1"/>
            <p:nvPr/>
          </p:nvSpPr>
          <p:spPr>
            <a:xfrm>
              <a:off x="4713004" y="2894360"/>
              <a:ext cx="2766543" cy="8229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z="4800">
                  <a:solidFill>
                    <a:schemeClr val="bg1"/>
                  </a:solidFill>
                  <a:latin charset="-122" panose="02010609000101010101" pitchFamily="49" typeface="汉仪菱心体简"/>
                  <a:ea charset="-122" panose="02010609000101010101" pitchFamily="49" typeface="汉仪菱心体简"/>
                </a:rPr>
                <a:t>文案策划</a:t>
              </a:r>
            </a:p>
          </p:txBody>
        </p:sp>
      </p:grpSp>
      <p:sp>
        <p:nvSpPr>
          <p:cNvPr id="399" name="矩形 398"/>
          <p:cNvSpPr/>
          <p:nvPr/>
        </p:nvSpPr>
        <p:spPr>
          <a:xfrm>
            <a:off x="5555369" y="2258030"/>
            <a:ext cx="128143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3600">
                <a:solidFill>
                  <a:srgbClr val="3D333A"/>
                </a:solidFill>
                <a:latin charset="-127" panose="02030609000101010101" pitchFamily="49" typeface="GungsuhChe"/>
                <a:ea charset="-127" panose="02030609000101010101" pitchFamily="49" typeface="GungsuhChe"/>
              </a:rPr>
              <a:t>COPY</a:t>
            </a:r>
          </a:p>
        </p:txBody>
      </p:sp>
      <p:sp>
        <p:nvSpPr>
          <p:cNvPr id="400" name="矩形 399"/>
          <p:cNvSpPr/>
          <p:nvPr/>
        </p:nvSpPr>
        <p:spPr>
          <a:xfrm>
            <a:off x="5104337" y="3634948"/>
            <a:ext cx="20116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b="1" lang="en-US" smtClean="0" sz="4000">
                <a:solidFill>
                  <a:srgbClr val="3D333A"/>
                </a:solidFill>
                <a:latin charset="-127" panose="02030609000101010101" pitchFamily="49" typeface="GungsuhChe"/>
                <a:ea charset="-127" panose="02030609000101010101" pitchFamily="49" typeface="GungsuhChe"/>
              </a:rPr>
              <a:t>WRITER</a:t>
            </a:r>
          </a:p>
        </p:txBody>
      </p:sp>
      <p:sp>
        <p:nvSpPr>
          <p:cNvPr id="401" name="椭圆 400"/>
          <p:cNvSpPr/>
          <p:nvPr/>
        </p:nvSpPr>
        <p:spPr>
          <a:xfrm>
            <a:off x="2857113" y="1124084"/>
            <a:ext cx="940118" cy="155695"/>
          </a:xfrm>
          <a:prstGeom prst="ellipse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02" name="文本框 401"/>
          <p:cNvSpPr txBox="1"/>
          <p:nvPr/>
        </p:nvSpPr>
        <p:spPr>
          <a:xfrm>
            <a:off x="2555411" y="1294227"/>
            <a:ext cx="1553628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400">
                <a:solidFill>
                  <a:srgbClr val="0A8979"/>
                </a:solidFill>
                <a:latin charset="-122" panose="02010609000101010101" pitchFamily="49" typeface="汉仪菱心体简"/>
                <a:ea charset="-122" panose="02010609000101010101" pitchFamily="49" typeface="汉仪菱心体简"/>
              </a:rPr>
              <a:t>演讲提案</a:t>
            </a:r>
          </a:p>
        </p:txBody>
      </p:sp>
      <p:grpSp>
        <p:nvGrpSpPr>
          <p:cNvPr id="403" name="组合 402"/>
          <p:cNvGrpSpPr/>
          <p:nvPr/>
        </p:nvGrpSpPr>
        <p:grpSpPr>
          <a:xfrm>
            <a:off x="2932717" y="512840"/>
            <a:ext cx="528254" cy="659313"/>
            <a:chOff x="2932717" y="512840"/>
            <a:chExt cx="528254" cy="659313"/>
          </a:xfrm>
        </p:grpSpPr>
        <p:sp>
          <p:nvSpPr>
            <p:cNvPr id="404" name="Freeform 181"/>
            <p:cNvSpPr/>
            <p:nvPr/>
          </p:nvSpPr>
          <p:spPr bwMode="auto">
            <a:xfrm>
              <a:off x="3006946" y="512840"/>
              <a:ext cx="454025" cy="447675"/>
            </a:xfrm>
            <a:custGeom>
              <a:gdLst>
                <a:gd fmla="*/ 5 w 120" name="T0"/>
                <a:gd fmla="*/ 86 h 118" name="T1"/>
                <a:gd fmla="*/ 5 w 120" name="T2"/>
                <a:gd fmla="*/ 102 h 118" name="T3"/>
                <a:gd fmla="*/ 16 w 120" name="T4"/>
                <a:gd fmla="*/ 114 h 118" name="T5"/>
                <a:gd fmla="*/ 31 w 120" name="T6"/>
                <a:gd fmla="*/ 114 h 118" name="T7"/>
                <a:gd fmla="*/ 120 w 120" name="T8"/>
                <a:gd fmla="*/ 39 h 118" name="T9"/>
                <a:gd fmla="*/ 80 w 120" name="T10"/>
                <a:gd fmla="*/ 0 h 118" name="T11"/>
                <a:gd fmla="*/ 5 w 120" name="T12"/>
                <a:gd fmla="*/ 86 h 11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8" w="120">
                  <a:moveTo>
                    <a:pt x="5" y="86"/>
                  </a:moveTo>
                  <a:cubicBezTo>
                    <a:pt x="0" y="93"/>
                    <a:pt x="1" y="98"/>
                    <a:pt x="5" y="102"/>
                  </a:cubicBezTo>
                  <a:cubicBezTo>
                    <a:pt x="9" y="107"/>
                    <a:pt x="12" y="110"/>
                    <a:pt x="16" y="114"/>
                  </a:cubicBezTo>
                  <a:cubicBezTo>
                    <a:pt x="20" y="118"/>
                    <a:pt x="26" y="118"/>
                    <a:pt x="31" y="114"/>
                  </a:cubicBezTo>
                  <a:cubicBezTo>
                    <a:pt x="37" y="109"/>
                    <a:pt x="120" y="39"/>
                    <a:pt x="120" y="39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0"/>
                    <a:pt x="11" y="79"/>
                    <a:pt x="5" y="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5" name="Freeform 181"/>
            <p:cNvSpPr/>
            <p:nvPr/>
          </p:nvSpPr>
          <p:spPr bwMode="auto">
            <a:xfrm>
              <a:off x="3048862" y="554433"/>
              <a:ext cx="286998" cy="327458"/>
            </a:xfrm>
            <a:custGeom>
              <a:gdLst>
                <a:gd fmla="*/ 5 w 120" name="T0"/>
                <a:gd fmla="*/ 86 h 118" name="T1"/>
                <a:gd fmla="*/ 5 w 120" name="T2"/>
                <a:gd fmla="*/ 102 h 118" name="T3"/>
                <a:gd fmla="*/ 16 w 120" name="T4"/>
                <a:gd fmla="*/ 114 h 118" name="T5"/>
                <a:gd fmla="*/ 31 w 120" name="T6"/>
                <a:gd fmla="*/ 114 h 118" name="T7"/>
                <a:gd fmla="*/ 120 w 120" name="T8"/>
                <a:gd fmla="*/ 39 h 118" name="T9"/>
                <a:gd fmla="*/ 80 w 120" name="T10"/>
                <a:gd fmla="*/ 0 h 118" name="T11"/>
                <a:gd fmla="*/ 5 w 120" name="T12"/>
                <a:gd fmla="*/ 86 h 118" name="T13"/>
                <a:gd fmla="*/ 378 w 10000" name="connsiteX0"/>
                <a:gd fmla="*/ 8432 h 10000" name="connsiteY0"/>
                <a:gd fmla="*/ 378 w 10000" name="connsiteX1"/>
                <a:gd fmla="*/ 10000 h 10000" name="connsiteY1"/>
                <a:gd fmla="*/ 10000 w 10000" name="connsiteX2"/>
                <a:gd fmla="*/ 1218 h 10000" name="connsiteY2"/>
                <a:gd fmla="*/ 8747 w 10000" name="connsiteX3"/>
                <a:gd fmla="*/ 0 h 10000" name="connsiteY3"/>
                <a:gd fmla="*/ 378 w 10000" name="connsiteX4"/>
                <a:gd fmla="*/ 8432 h 10000" name="connsiteY4"/>
                <a:gd fmla="*/ 356 w 10000" name="connsiteX5"/>
                <a:gd fmla="*/ 7593 h 9441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0000" w="10000">
                  <a:moveTo>
                    <a:pt x="378" y="8432"/>
                  </a:moveTo>
                  <a:cubicBezTo>
                    <a:pt x="-179" y="9118"/>
                    <a:pt x="-68" y="9608"/>
                    <a:pt x="378" y="10000"/>
                  </a:cubicBezTo>
                  <a:cubicBezTo>
                    <a:pt x="2085" y="8875"/>
                    <a:pt x="8340" y="2729"/>
                    <a:pt x="10000" y="1218"/>
                  </a:cubicBezTo>
                  <a:cubicBezTo>
                    <a:pt x="9041" y="225"/>
                    <a:pt x="9992" y="1056"/>
                    <a:pt x="8747" y="0"/>
                  </a:cubicBezTo>
                  <a:cubicBezTo>
                    <a:pt x="6922" y="1047"/>
                    <a:pt x="3168" y="5622"/>
                    <a:pt x="378" y="843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30000"/>
                    <a:lumOff val="7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6" name="任意多边形 405"/>
            <p:cNvSpPr/>
            <p:nvPr/>
          </p:nvSpPr>
          <p:spPr>
            <a:xfrm>
              <a:off x="2932717" y="905522"/>
              <a:ext cx="206850" cy="266631"/>
            </a:xfrm>
            <a:custGeom>
              <a:gdLst>
                <a:gd fmla="*/ 103239 w 177467" name="connsiteX0"/>
                <a:gd fmla="*/ 0 h 228756" name="connsiteY0"/>
                <a:gd fmla="*/ 88490 w 177467" name="connsiteX1"/>
                <a:gd fmla="*/ 73742 h 228756" name="connsiteY1"/>
                <a:gd fmla="*/ 162232 w 177467" name="connsiteX2"/>
                <a:gd fmla="*/ 110613 h 228756" name="connsiteY2"/>
                <a:gd fmla="*/ 162232 w 177467" name="connsiteX3"/>
                <a:gd fmla="*/ 184355 h 228756" name="connsiteY3"/>
                <a:gd fmla="*/ 0 w 177467" name="connsiteX4"/>
                <a:gd fmla="*/ 228600 h 228756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228756" w="177467">
                  <a:moveTo>
                    <a:pt x="103239" y="0"/>
                  </a:moveTo>
                  <a:cubicBezTo>
                    <a:pt x="90948" y="27653"/>
                    <a:pt x="78658" y="55307"/>
                    <a:pt x="88490" y="73742"/>
                  </a:cubicBezTo>
                  <a:cubicBezTo>
                    <a:pt x="98322" y="92177"/>
                    <a:pt x="149942" y="92178"/>
                    <a:pt x="162232" y="110613"/>
                  </a:cubicBezTo>
                  <a:cubicBezTo>
                    <a:pt x="174522" y="129048"/>
                    <a:pt x="189271" y="164691"/>
                    <a:pt x="162232" y="184355"/>
                  </a:cubicBezTo>
                  <a:cubicBezTo>
                    <a:pt x="135193" y="204019"/>
                    <a:pt x="25810" y="231058"/>
                    <a:pt x="0" y="22860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407" name="Oval 178"/>
          <p:cNvSpPr>
            <a:spLocks noChangeArrowheads="1"/>
          </p:cNvSpPr>
          <p:nvPr/>
        </p:nvSpPr>
        <p:spPr bwMode="auto">
          <a:xfrm>
            <a:off x="3144227" y="1154897"/>
            <a:ext cx="346075" cy="571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08" name="Freeform 179"/>
          <p:cNvSpPr/>
          <p:nvPr/>
        </p:nvSpPr>
        <p:spPr bwMode="auto">
          <a:xfrm>
            <a:off x="3285150" y="872616"/>
            <a:ext cx="65088" cy="319088"/>
          </a:xfrm>
          <a:custGeom>
            <a:gdLst>
              <a:gd fmla="*/ 0 w 17" name="T0"/>
              <a:gd fmla="*/ 82 h 84" name="T1"/>
              <a:gd fmla="*/ 17 w 17" name="T2"/>
              <a:gd fmla="*/ 82 h 84" name="T3"/>
              <a:gd fmla="*/ 17 w 17" name="T4"/>
              <a:gd fmla="*/ 0 h 84" name="T5"/>
              <a:gd fmla="*/ 0 w 17" name="T6"/>
              <a:gd fmla="*/ 0 h 84" name="T7"/>
              <a:gd fmla="*/ 0 w 17" name="T8"/>
              <a:gd fmla="*/ 82 h 8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84" w="17">
                <a:moveTo>
                  <a:pt x="0" y="82"/>
                </a:moveTo>
                <a:cubicBezTo>
                  <a:pt x="0" y="84"/>
                  <a:pt x="17" y="84"/>
                  <a:pt x="17" y="82"/>
                </a:cubicBezTo>
                <a:cubicBezTo>
                  <a:pt x="17" y="78"/>
                  <a:pt x="17" y="0"/>
                  <a:pt x="1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79"/>
                  <a:pt x="0" y="8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409" name="组合 408"/>
          <p:cNvGrpSpPr/>
          <p:nvPr/>
        </p:nvGrpSpPr>
        <p:grpSpPr>
          <a:xfrm>
            <a:off x="3123122" y="651023"/>
            <a:ext cx="235642" cy="246255"/>
            <a:chOff x="3123122" y="651023"/>
            <a:chExt cx="235642" cy="246255"/>
          </a:xfrm>
        </p:grpSpPr>
        <p:sp>
          <p:nvSpPr>
            <p:cNvPr id="410" name="Freeform 195"/>
            <p:cNvSpPr/>
            <p:nvPr/>
          </p:nvSpPr>
          <p:spPr bwMode="auto">
            <a:xfrm>
              <a:off x="3123122" y="651023"/>
              <a:ext cx="207963" cy="209550"/>
            </a:xfrm>
            <a:custGeom>
              <a:gdLst>
                <a:gd fmla="*/ 11 w 55" name="T0"/>
                <a:gd fmla="*/ 2 h 55" name="T1"/>
                <a:gd fmla="*/ 2 w 55" name="T2"/>
                <a:gd fmla="*/ 11 h 55" name="T3"/>
                <a:gd fmla="*/ 1 w 55" name="T4"/>
                <a:gd fmla="*/ 17 h 55" name="T5"/>
                <a:gd fmla="*/ 38 w 55" name="T6"/>
                <a:gd fmla="*/ 54 h 55" name="T7"/>
                <a:gd fmla="*/ 43 w 55" name="T8"/>
                <a:gd fmla="*/ 53 h 55" name="T9"/>
                <a:gd fmla="*/ 53 w 55" name="T10"/>
                <a:gd fmla="*/ 44 h 55" name="T11"/>
                <a:gd fmla="*/ 52 w 55" name="T12"/>
                <a:gd fmla="*/ 39 h 55" name="T13"/>
                <a:gd fmla="*/ 16 w 55" name="T14"/>
                <a:gd fmla="*/ 3 h 55" name="T15"/>
                <a:gd fmla="*/ 11 w 55" name="T16"/>
                <a:gd fmla="*/ 2 h 5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5" w="55">
                  <a:moveTo>
                    <a:pt x="11" y="2"/>
                  </a:moveTo>
                  <a:cubicBezTo>
                    <a:pt x="8" y="6"/>
                    <a:pt x="4" y="10"/>
                    <a:pt x="2" y="11"/>
                  </a:cubicBezTo>
                  <a:cubicBezTo>
                    <a:pt x="0" y="13"/>
                    <a:pt x="0" y="14"/>
                    <a:pt x="1" y="17"/>
                  </a:cubicBezTo>
                  <a:cubicBezTo>
                    <a:pt x="6" y="29"/>
                    <a:pt x="22" y="47"/>
                    <a:pt x="38" y="54"/>
                  </a:cubicBezTo>
                  <a:cubicBezTo>
                    <a:pt x="41" y="55"/>
                    <a:pt x="42" y="54"/>
                    <a:pt x="43" y="53"/>
                  </a:cubicBezTo>
                  <a:cubicBezTo>
                    <a:pt x="45" y="52"/>
                    <a:pt x="49" y="48"/>
                    <a:pt x="53" y="44"/>
                  </a:cubicBezTo>
                  <a:cubicBezTo>
                    <a:pt x="54" y="43"/>
                    <a:pt x="55" y="41"/>
                    <a:pt x="52" y="39"/>
                  </a:cubicBezTo>
                  <a:cubicBezTo>
                    <a:pt x="37" y="31"/>
                    <a:pt x="22" y="16"/>
                    <a:pt x="16" y="3"/>
                  </a:cubicBezTo>
                  <a:cubicBezTo>
                    <a:pt x="14" y="0"/>
                    <a:pt x="13" y="0"/>
                    <a:pt x="11" y="2"/>
                  </a:cubicBez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grpSp>
          <p:nvGrpSpPr>
            <p:cNvPr id="411" name="组合 410"/>
            <p:cNvGrpSpPr/>
            <p:nvPr/>
          </p:nvGrpSpPr>
          <p:grpSpPr>
            <a:xfrm>
              <a:off x="3132853" y="665071"/>
              <a:ext cx="225911" cy="232207"/>
              <a:chOff x="3132853" y="665071"/>
              <a:chExt cx="225911" cy="232207"/>
            </a:xfrm>
          </p:grpSpPr>
          <p:sp>
            <p:nvSpPr>
              <p:cNvPr id="412" name="Oval 188"/>
              <p:cNvSpPr>
                <a:spLocks noChangeArrowheads="1"/>
              </p:cNvSpPr>
              <p:nvPr/>
            </p:nvSpPr>
            <p:spPr bwMode="auto">
              <a:xfrm>
                <a:off x="3271451" y="814728"/>
                <a:ext cx="87313" cy="82550"/>
              </a:xfrm>
              <a:prstGeom prst="ellipse">
                <a:avLst/>
              </a:prstGeom>
              <a:solidFill>
                <a:srgbClr val="0001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3" name="Freeform 195"/>
              <p:cNvSpPr/>
              <p:nvPr/>
            </p:nvSpPr>
            <p:spPr bwMode="auto">
              <a:xfrm>
                <a:off x="3132853" y="665071"/>
                <a:ext cx="165495" cy="166758"/>
              </a:xfrm>
              <a:custGeom>
                <a:gdLst>
                  <a:gd fmla="*/ 11 w 55" name="T0"/>
                  <a:gd fmla="*/ 2 h 55" name="T1"/>
                  <a:gd fmla="*/ 2 w 55" name="T2"/>
                  <a:gd fmla="*/ 11 h 55" name="T3"/>
                  <a:gd fmla="*/ 1 w 55" name="T4"/>
                  <a:gd fmla="*/ 17 h 55" name="T5"/>
                  <a:gd fmla="*/ 38 w 55" name="T6"/>
                  <a:gd fmla="*/ 54 h 55" name="T7"/>
                  <a:gd fmla="*/ 43 w 55" name="T8"/>
                  <a:gd fmla="*/ 53 h 55" name="T9"/>
                  <a:gd fmla="*/ 53 w 55" name="T10"/>
                  <a:gd fmla="*/ 44 h 55" name="T11"/>
                  <a:gd fmla="*/ 52 w 55" name="T12"/>
                  <a:gd fmla="*/ 39 h 55" name="T13"/>
                  <a:gd fmla="*/ 16 w 55" name="T14"/>
                  <a:gd fmla="*/ 3 h 55" name="T15"/>
                  <a:gd fmla="*/ 11 w 55" name="T16"/>
                  <a:gd fmla="*/ 2 h 55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55" w="55">
                    <a:moveTo>
                      <a:pt x="11" y="2"/>
                    </a:moveTo>
                    <a:cubicBezTo>
                      <a:pt x="8" y="6"/>
                      <a:pt x="4" y="10"/>
                      <a:pt x="2" y="11"/>
                    </a:cubicBezTo>
                    <a:cubicBezTo>
                      <a:pt x="0" y="13"/>
                      <a:pt x="0" y="14"/>
                      <a:pt x="1" y="17"/>
                    </a:cubicBezTo>
                    <a:cubicBezTo>
                      <a:pt x="6" y="29"/>
                      <a:pt x="22" y="47"/>
                      <a:pt x="38" y="54"/>
                    </a:cubicBezTo>
                    <a:cubicBezTo>
                      <a:pt x="41" y="55"/>
                      <a:pt x="42" y="54"/>
                      <a:pt x="43" y="53"/>
                    </a:cubicBezTo>
                    <a:cubicBezTo>
                      <a:pt x="45" y="52"/>
                      <a:pt x="49" y="48"/>
                      <a:pt x="53" y="44"/>
                    </a:cubicBezTo>
                    <a:cubicBezTo>
                      <a:pt x="54" y="43"/>
                      <a:pt x="55" y="41"/>
                      <a:pt x="52" y="39"/>
                    </a:cubicBezTo>
                    <a:cubicBezTo>
                      <a:pt x="37" y="31"/>
                      <a:pt x="22" y="16"/>
                      <a:pt x="16" y="3"/>
                    </a:cubicBezTo>
                    <a:cubicBezTo>
                      <a:pt x="14" y="0"/>
                      <a:pt x="13" y="0"/>
                      <a:pt x="11" y="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  <a:alpha val="79000"/>
                    </a:schemeClr>
                  </a:gs>
                  <a:gs pos="90000">
                    <a:schemeClr val="accent1">
                      <a:lumMod val="30000"/>
                      <a:lumOff val="70000"/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414" name="组合 413"/>
          <p:cNvGrpSpPr/>
          <p:nvPr/>
        </p:nvGrpSpPr>
        <p:grpSpPr>
          <a:xfrm>
            <a:off x="3244182" y="353852"/>
            <a:ext cx="362126" cy="349893"/>
            <a:chOff x="3244182" y="353852"/>
            <a:chExt cx="362126" cy="349893"/>
          </a:xfrm>
        </p:grpSpPr>
        <p:sp>
          <p:nvSpPr>
            <p:cNvPr id="415" name="椭圆 414"/>
            <p:cNvSpPr/>
            <p:nvPr/>
          </p:nvSpPr>
          <p:spPr>
            <a:xfrm>
              <a:off x="3294664" y="359961"/>
              <a:ext cx="311644" cy="311644"/>
            </a:xfrm>
            <a:prstGeom prst="ellipse">
              <a:avLst/>
            </a:prstGeom>
            <a:solidFill>
              <a:srgbClr val="A1A1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6" name="椭圆 415"/>
            <p:cNvSpPr/>
            <p:nvPr/>
          </p:nvSpPr>
          <p:spPr>
            <a:xfrm>
              <a:off x="3398584" y="394090"/>
              <a:ext cx="133497" cy="133497"/>
            </a:xfrm>
            <a:prstGeom prst="ellipse">
              <a:avLst/>
            </a:prstGeom>
            <a:gradFill flip="none" rotWithShape="1">
              <a:gsLst>
                <a:gs pos="1500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30000"/>
                    <a:lumOff val="70000"/>
                    <a:alpha val="0"/>
                  </a:schemeClr>
                </a:gs>
              </a:gsLst>
              <a:path path="circle">
                <a:fillToRect b="50000" l="50000" r="50000" t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7" name="Freeform 183"/>
            <p:cNvSpPr>
              <a:spLocks noEditPoints="1"/>
            </p:cNvSpPr>
            <p:nvPr/>
          </p:nvSpPr>
          <p:spPr bwMode="auto">
            <a:xfrm>
              <a:off x="3291255" y="371532"/>
              <a:ext cx="300038" cy="300038"/>
            </a:xfrm>
            <a:custGeom>
              <a:gdLst>
                <a:gd fmla="*/ 35 w 79" name="T0"/>
                <a:gd fmla="*/ 2 h 79" name="T1"/>
                <a:gd fmla="*/ 53 w 79" name="T2"/>
                <a:gd fmla="*/ 3 h 79" name="T3"/>
                <a:gd fmla="*/ 55 w 79" name="T4"/>
                <a:gd fmla="*/ 3 h 79" name="T5"/>
                <a:gd fmla="*/ 20 w 79" name="T6"/>
                <a:gd fmla="*/ 6 h 79" name="T7"/>
                <a:gd fmla="*/ 60 w 79" name="T8"/>
                <a:gd fmla="*/ 5 h 79" name="T9"/>
                <a:gd fmla="*/ 49 w 79" name="T10"/>
                <a:gd fmla="*/ 8 h 79" name="T11"/>
                <a:gd fmla="*/ 52 w 79" name="T12"/>
                <a:gd fmla="*/ 8 h 79" name="T13"/>
                <a:gd fmla="*/ 20 w 79" name="T14"/>
                <a:gd fmla="*/ 8 h 79" name="T15"/>
                <a:gd fmla="*/ 64 w 79" name="T16"/>
                <a:gd fmla="*/ 11 h 79" name="T17"/>
                <a:gd fmla="*/ 31 w 79" name="T18"/>
                <a:gd fmla="*/ 11 h 79" name="T19"/>
                <a:gd fmla="*/ 16 w 79" name="T20"/>
                <a:gd fmla="*/ 12 h 79" name="T21"/>
                <a:gd fmla="*/ 68 w 79" name="T22"/>
                <a:gd fmla="*/ 15 h 79" name="T23"/>
                <a:gd fmla="*/ 30 w 79" name="T24"/>
                <a:gd fmla="*/ 16 h 79" name="T25"/>
                <a:gd fmla="*/ 58 w 79" name="T26"/>
                <a:gd fmla="*/ 16 h 79" name="T27"/>
                <a:gd fmla="*/ 73 w 79" name="T28"/>
                <a:gd fmla="*/ 17 h 79" name="T29"/>
                <a:gd fmla="*/ 74 w 79" name="T30"/>
                <a:gd fmla="*/ 20 h 79" name="T31"/>
                <a:gd fmla="*/ 24 w 79" name="T32"/>
                <a:gd fmla="*/ 21 h 79" name="T33"/>
                <a:gd fmla="*/ 75 w 79" name="T34"/>
                <a:gd fmla="*/ 22 h 79" name="T35"/>
                <a:gd fmla="*/ 73 w 79" name="T36"/>
                <a:gd fmla="*/ 25 h 79" name="T37"/>
                <a:gd fmla="*/ 33 w 79" name="T38"/>
                <a:gd fmla="*/ 26 h 79" name="T39"/>
                <a:gd fmla="*/ 17 w 79" name="T40"/>
                <a:gd fmla="*/ 25 h 79" name="T41"/>
                <a:gd fmla="*/ 4 w 79" name="T42"/>
                <a:gd fmla="*/ 29 h 79" name="T43"/>
                <a:gd fmla="*/ 32 w 79" name="T44"/>
                <a:gd fmla="*/ 33 h 79" name="T45"/>
                <a:gd fmla="*/ 13 w 79" name="T46"/>
                <a:gd fmla="*/ 33 h 79" name="T47"/>
                <a:gd fmla="*/ 2 w 79" name="T48"/>
                <a:gd fmla="*/ 32 h 79" name="T49"/>
                <a:gd fmla="*/ 33 w 79" name="T50"/>
                <a:gd fmla="*/ 36 h 79" name="T51"/>
                <a:gd fmla="*/ 66 w 79" name="T52"/>
                <a:gd fmla="*/ 36 h 79" name="T53"/>
                <a:gd fmla="*/ 1 w 79" name="T54"/>
                <a:gd fmla="*/ 39 h 79" name="T55"/>
                <a:gd fmla="*/ 77 w 79" name="T56"/>
                <a:gd fmla="*/ 43 h 79" name="T57"/>
                <a:gd fmla="*/ 17 w 79" name="T58"/>
                <a:gd fmla="*/ 42 h 79" name="T59"/>
                <a:gd fmla="*/ 46 w 79" name="T60"/>
                <a:gd fmla="*/ 41 h 79" name="T61"/>
                <a:gd fmla="*/ 2 w 79" name="T62"/>
                <a:gd fmla="*/ 46 h 79" name="T63"/>
                <a:gd fmla="*/ 61 w 79" name="T64"/>
                <a:gd fmla="*/ 49 h 79" name="T65"/>
                <a:gd fmla="*/ 40 w 79" name="T66"/>
                <a:gd fmla="*/ 46 h 79" name="T67"/>
                <a:gd fmla="*/ 72 w 79" name="T68"/>
                <a:gd fmla="*/ 52 h 79" name="T69"/>
                <a:gd fmla="*/ 58 w 79" name="T70"/>
                <a:gd fmla="*/ 55 h 79" name="T71"/>
                <a:gd fmla="*/ 77 w 79" name="T72"/>
                <a:gd fmla="*/ 53 h 79" name="T73"/>
                <a:gd fmla="*/ 12 w 79" name="T74"/>
                <a:gd fmla="*/ 55 h 79" name="T75"/>
                <a:gd fmla="*/ 5 w 79" name="T76"/>
                <a:gd fmla="*/ 58 h 79" name="T77"/>
                <a:gd fmla="*/ 50 w 79" name="T78"/>
                <a:gd fmla="*/ 58 h 79" name="T79"/>
                <a:gd fmla="*/ 71 w 79" name="T80"/>
                <a:gd fmla="*/ 61 h 79" name="T81"/>
                <a:gd fmla="*/ 73 w 79" name="T82"/>
                <a:gd fmla="*/ 60 h 79" name="T83"/>
                <a:gd fmla="*/ 73 w 79" name="T84"/>
                <a:gd fmla="*/ 61 h 79" name="T85"/>
                <a:gd fmla="*/ 72 w 79" name="T86"/>
                <a:gd fmla="*/ 63 h 79" name="T87"/>
                <a:gd fmla="*/ 40 w 79" name="T88"/>
                <a:gd fmla="*/ 63 h 79" name="T89"/>
                <a:gd fmla="*/ 65 w 79" name="T90"/>
                <a:gd fmla="*/ 64 h 79" name="T91"/>
                <a:gd fmla="*/ 58 w 79" name="T92"/>
                <a:gd fmla="*/ 67 h 79" name="T93"/>
                <a:gd fmla="*/ 43 w 79" name="T94"/>
                <a:gd fmla="*/ 68 h 79" name="T95"/>
                <a:gd fmla="*/ 65 w 79" name="T96"/>
                <a:gd fmla="*/ 70 h 79" name="T97"/>
                <a:gd fmla="*/ 55 w 79" name="T98"/>
                <a:gd fmla="*/ 71 h 79" name="T99"/>
                <a:gd fmla="*/ 61 w 79" name="T100"/>
                <a:gd fmla="*/ 71 h 79" name="T101"/>
                <a:gd fmla="*/ 20 w 79" name="T102"/>
                <a:gd fmla="*/ 73 h 79" name="T103"/>
                <a:gd fmla="*/ 59 w 79" name="T104"/>
                <a:gd fmla="*/ 74 h 79" name="T105"/>
                <a:gd fmla="*/ 37 w 79" name="T106"/>
                <a:gd fmla="*/ 75 h 79" name="T107"/>
                <a:gd fmla="*/ 48 w 79" name="T108"/>
                <a:gd fmla="*/ 77 h 79" name="T109"/>
                <a:gd fmla="*/ 45 w 79" name="T110"/>
                <a:gd fmla="*/ 78 h 79" name="T111"/>
                <a:gd fmla="*/ 67 w 79" name="T112"/>
                <a:gd fmla="*/ 12 h 79" name="T113"/>
                <a:gd fmla="*/ 78 w 79" name="T114"/>
                <a:gd fmla="*/ 30 h 79" name="T115"/>
                <a:gd fmla="*/ 69 w 79" name="T116"/>
                <a:gd fmla="*/ 66 h 79" name="T117"/>
                <a:gd fmla="*/ 13 w 79" name="T118"/>
                <a:gd fmla="*/ 67 h 79" name="T119"/>
                <a:gd fmla="*/ 55 w 79" name="T120"/>
                <a:gd fmla="*/ 76 h 79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79" w="79">
                  <a:moveTo>
                    <a:pt x="40" y="0"/>
                  </a:moveTo>
                  <a:cubicBezTo>
                    <a:pt x="40" y="0"/>
                    <a:pt x="40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8" y="1"/>
                    <a:pt x="40" y="1"/>
                    <a:pt x="40" y="0"/>
                  </a:cubicBezTo>
                  <a:close/>
                  <a:moveTo>
                    <a:pt x="45" y="1"/>
                  </a:moveTo>
                  <a:cubicBezTo>
                    <a:pt x="45" y="0"/>
                    <a:pt x="44" y="0"/>
                    <a:pt x="44" y="0"/>
                  </a:cubicBezTo>
                  <a:cubicBezTo>
                    <a:pt x="43" y="0"/>
                    <a:pt x="43" y="0"/>
                    <a:pt x="42" y="0"/>
                  </a:cubicBezTo>
                  <a:cubicBezTo>
                    <a:pt x="43" y="1"/>
                    <a:pt x="43" y="1"/>
                    <a:pt x="44" y="1"/>
                  </a:cubicBezTo>
                  <a:cubicBezTo>
                    <a:pt x="44" y="1"/>
                    <a:pt x="45" y="1"/>
                    <a:pt x="45" y="1"/>
                  </a:cubicBezTo>
                  <a:close/>
                  <a:moveTo>
                    <a:pt x="34" y="1"/>
                  </a:moveTo>
                  <a:cubicBezTo>
                    <a:pt x="34" y="1"/>
                    <a:pt x="35" y="1"/>
                    <a:pt x="35" y="1"/>
                  </a:cubicBezTo>
                  <a:cubicBezTo>
                    <a:pt x="35" y="0"/>
                    <a:pt x="35" y="1"/>
                    <a:pt x="34" y="1"/>
                  </a:cubicBezTo>
                  <a:cubicBezTo>
                    <a:pt x="34" y="1"/>
                    <a:pt x="33" y="1"/>
                    <a:pt x="32" y="1"/>
                  </a:cubicBezTo>
                  <a:cubicBezTo>
                    <a:pt x="33" y="1"/>
                    <a:pt x="33" y="1"/>
                    <a:pt x="34" y="1"/>
                  </a:cubicBezTo>
                  <a:close/>
                  <a:moveTo>
                    <a:pt x="50" y="2"/>
                  </a:moveTo>
                  <a:cubicBezTo>
                    <a:pt x="50" y="1"/>
                    <a:pt x="49" y="1"/>
                    <a:pt x="48" y="1"/>
                  </a:cubicBezTo>
                  <a:cubicBezTo>
                    <a:pt x="48" y="1"/>
                    <a:pt x="48" y="1"/>
                    <a:pt x="47" y="1"/>
                  </a:cubicBezTo>
                  <a:cubicBezTo>
                    <a:pt x="48" y="1"/>
                    <a:pt x="49" y="2"/>
                    <a:pt x="50" y="2"/>
                  </a:cubicBezTo>
                  <a:close/>
                  <a:moveTo>
                    <a:pt x="41" y="1"/>
                  </a:moveTo>
                  <a:cubicBezTo>
                    <a:pt x="41" y="1"/>
                    <a:pt x="40" y="1"/>
                    <a:pt x="40" y="2"/>
                  </a:cubicBezTo>
                  <a:cubicBezTo>
                    <a:pt x="40" y="2"/>
                    <a:pt x="41" y="2"/>
                    <a:pt x="42" y="2"/>
                  </a:cubicBezTo>
                  <a:cubicBezTo>
                    <a:pt x="42" y="2"/>
                    <a:pt x="43" y="2"/>
                    <a:pt x="43" y="2"/>
                  </a:cubicBezTo>
                  <a:cubicBezTo>
                    <a:pt x="43" y="1"/>
                    <a:pt x="42" y="1"/>
                    <a:pt x="41" y="1"/>
                  </a:cubicBezTo>
                  <a:close/>
                  <a:moveTo>
                    <a:pt x="37" y="2"/>
                  </a:moveTo>
                  <a:cubicBezTo>
                    <a:pt x="37" y="1"/>
                    <a:pt x="37" y="1"/>
                    <a:pt x="37" y="1"/>
                  </a:cubicBezTo>
                  <a:cubicBezTo>
                    <a:pt x="36" y="1"/>
                    <a:pt x="35" y="1"/>
                    <a:pt x="35" y="1"/>
                  </a:cubicBezTo>
                  <a:cubicBezTo>
                    <a:pt x="35" y="1"/>
                    <a:pt x="34" y="2"/>
                    <a:pt x="34" y="2"/>
                  </a:cubicBezTo>
                  <a:cubicBezTo>
                    <a:pt x="34" y="2"/>
                    <a:pt x="35" y="2"/>
                    <a:pt x="35" y="2"/>
                  </a:cubicBezTo>
                  <a:cubicBezTo>
                    <a:pt x="36" y="2"/>
                    <a:pt x="36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lose/>
                  <a:moveTo>
                    <a:pt x="30" y="1"/>
                  </a:moveTo>
                  <a:cubicBezTo>
                    <a:pt x="30" y="1"/>
                    <a:pt x="30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8" y="2"/>
                    <a:pt x="28" y="2"/>
                  </a:cubicBezTo>
                  <a:cubicBezTo>
                    <a:pt x="29" y="2"/>
                    <a:pt x="30" y="2"/>
                    <a:pt x="30" y="1"/>
                  </a:cubicBezTo>
                  <a:close/>
                  <a:moveTo>
                    <a:pt x="47" y="2"/>
                  </a:moveTo>
                  <a:cubicBezTo>
                    <a:pt x="47" y="1"/>
                    <a:pt x="47" y="1"/>
                    <a:pt x="46" y="1"/>
                  </a:cubicBezTo>
                  <a:cubicBezTo>
                    <a:pt x="46" y="1"/>
                    <a:pt x="45" y="1"/>
                    <a:pt x="45" y="2"/>
                  </a:cubicBezTo>
                  <a:cubicBezTo>
                    <a:pt x="45" y="2"/>
                    <a:pt x="46" y="2"/>
                    <a:pt x="46" y="2"/>
                  </a:cubicBezTo>
                  <a:cubicBezTo>
                    <a:pt x="46" y="2"/>
                    <a:pt x="47" y="3"/>
                    <a:pt x="47" y="3"/>
                  </a:cubicBezTo>
                  <a:cubicBezTo>
                    <a:pt x="47" y="3"/>
                    <a:pt x="48" y="3"/>
                    <a:pt x="48" y="2"/>
                  </a:cubicBezTo>
                  <a:cubicBezTo>
                    <a:pt x="48" y="2"/>
                    <a:pt x="47" y="2"/>
                    <a:pt x="47" y="2"/>
                  </a:cubicBezTo>
                  <a:close/>
                  <a:moveTo>
                    <a:pt x="32" y="2"/>
                  </a:moveTo>
                  <a:cubicBezTo>
                    <a:pt x="32" y="2"/>
                    <a:pt x="32" y="2"/>
                    <a:pt x="31" y="2"/>
                  </a:cubicBezTo>
                  <a:cubicBezTo>
                    <a:pt x="31" y="2"/>
                    <a:pt x="30" y="2"/>
                    <a:pt x="30" y="2"/>
                  </a:cubicBezTo>
                  <a:cubicBezTo>
                    <a:pt x="30" y="2"/>
                    <a:pt x="29" y="2"/>
                    <a:pt x="29" y="3"/>
                  </a:cubicBezTo>
                  <a:cubicBezTo>
                    <a:pt x="29" y="3"/>
                    <a:pt x="30" y="3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2" y="2"/>
                    <a:pt x="32" y="2"/>
                    <a:pt x="32" y="2"/>
                  </a:cubicBezTo>
                  <a:close/>
                  <a:moveTo>
                    <a:pt x="53" y="3"/>
                  </a:moveTo>
                  <a:cubicBezTo>
                    <a:pt x="54" y="3"/>
                    <a:pt x="54" y="3"/>
                    <a:pt x="54" y="3"/>
                  </a:cubicBezTo>
                  <a:cubicBezTo>
                    <a:pt x="54" y="2"/>
                    <a:pt x="53" y="2"/>
                    <a:pt x="52" y="2"/>
                  </a:cubicBezTo>
                  <a:cubicBezTo>
                    <a:pt x="52" y="2"/>
                    <a:pt x="53" y="2"/>
                    <a:pt x="53" y="3"/>
                  </a:cubicBezTo>
                  <a:close/>
                  <a:moveTo>
                    <a:pt x="51" y="2"/>
                  </a:moveTo>
                  <a:cubicBezTo>
                    <a:pt x="51" y="2"/>
                    <a:pt x="50" y="2"/>
                    <a:pt x="50" y="2"/>
                  </a:cubicBezTo>
                  <a:cubicBezTo>
                    <a:pt x="50" y="3"/>
                    <a:pt x="51" y="3"/>
                    <a:pt x="52" y="3"/>
                  </a:cubicBezTo>
                  <a:cubicBezTo>
                    <a:pt x="52" y="3"/>
                    <a:pt x="53" y="3"/>
                    <a:pt x="53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2" y="2"/>
                    <a:pt x="51" y="2"/>
                  </a:cubicBezTo>
                  <a:close/>
                  <a:moveTo>
                    <a:pt x="27" y="3"/>
                  </a:moveTo>
                  <a:cubicBezTo>
                    <a:pt x="26" y="3"/>
                    <a:pt x="25" y="3"/>
                    <a:pt x="25" y="3"/>
                  </a:cubicBezTo>
                  <a:cubicBezTo>
                    <a:pt x="25" y="3"/>
                    <a:pt x="25" y="4"/>
                    <a:pt x="25" y="4"/>
                  </a:cubicBezTo>
                  <a:cubicBezTo>
                    <a:pt x="25" y="4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5" y="4"/>
                    <a:pt x="25" y="4"/>
                    <a:pt x="26" y="4"/>
                  </a:cubicBezTo>
                  <a:cubicBezTo>
                    <a:pt x="26" y="3"/>
                    <a:pt x="27" y="3"/>
                    <a:pt x="27" y="3"/>
                  </a:cubicBezTo>
                  <a:close/>
                  <a:moveTo>
                    <a:pt x="37" y="4"/>
                  </a:moveTo>
                  <a:cubicBezTo>
                    <a:pt x="37" y="5"/>
                    <a:pt x="38" y="5"/>
                    <a:pt x="39" y="5"/>
                  </a:cubicBezTo>
                  <a:cubicBezTo>
                    <a:pt x="39" y="5"/>
                    <a:pt x="40" y="5"/>
                    <a:pt x="40" y="4"/>
                  </a:cubicBezTo>
                  <a:cubicBezTo>
                    <a:pt x="40" y="3"/>
                    <a:pt x="40" y="3"/>
                    <a:pt x="39" y="3"/>
                  </a:cubicBezTo>
                  <a:cubicBezTo>
                    <a:pt x="38" y="3"/>
                    <a:pt x="37" y="3"/>
                    <a:pt x="37" y="4"/>
                  </a:cubicBezTo>
                  <a:close/>
                  <a:moveTo>
                    <a:pt x="43" y="4"/>
                  </a:moveTo>
                  <a:cubicBezTo>
                    <a:pt x="43" y="5"/>
                    <a:pt x="44" y="5"/>
                    <a:pt x="45" y="5"/>
                  </a:cubicBezTo>
                  <a:cubicBezTo>
                    <a:pt x="45" y="5"/>
                    <a:pt x="46" y="5"/>
                    <a:pt x="4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4" y="3"/>
                    <a:pt x="43" y="3"/>
                    <a:pt x="43" y="4"/>
                  </a:cubicBezTo>
                  <a:close/>
                  <a:moveTo>
                    <a:pt x="31" y="5"/>
                  </a:moveTo>
                  <a:cubicBezTo>
                    <a:pt x="31" y="5"/>
                    <a:pt x="32" y="5"/>
                    <a:pt x="33" y="5"/>
                  </a:cubicBezTo>
                  <a:cubicBezTo>
                    <a:pt x="33" y="5"/>
                    <a:pt x="34" y="5"/>
                    <a:pt x="34" y="5"/>
                  </a:cubicBezTo>
                  <a:cubicBezTo>
                    <a:pt x="35" y="4"/>
                    <a:pt x="34" y="3"/>
                    <a:pt x="33" y="3"/>
                  </a:cubicBezTo>
                  <a:cubicBezTo>
                    <a:pt x="33" y="3"/>
                    <a:pt x="31" y="4"/>
                    <a:pt x="31" y="5"/>
                  </a:cubicBezTo>
                  <a:close/>
                  <a:moveTo>
                    <a:pt x="58" y="5"/>
                  </a:moveTo>
                  <a:cubicBezTo>
                    <a:pt x="58" y="4"/>
                    <a:pt x="57" y="4"/>
                    <a:pt x="57" y="4"/>
                  </a:cubicBezTo>
                  <a:cubicBezTo>
                    <a:pt x="57" y="4"/>
                    <a:pt x="56" y="4"/>
                    <a:pt x="55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4"/>
                    <a:pt x="56" y="4"/>
                    <a:pt x="56" y="4"/>
                  </a:cubicBezTo>
                  <a:cubicBezTo>
                    <a:pt x="57" y="5"/>
                    <a:pt x="57" y="5"/>
                    <a:pt x="58" y="5"/>
                  </a:cubicBezTo>
                  <a:close/>
                  <a:moveTo>
                    <a:pt x="50" y="4"/>
                  </a:moveTo>
                  <a:cubicBezTo>
                    <a:pt x="50" y="4"/>
                    <a:pt x="50" y="4"/>
                    <a:pt x="50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8" y="5"/>
                    <a:pt x="50" y="5"/>
                    <a:pt x="50" y="6"/>
                  </a:cubicBezTo>
                  <a:cubicBezTo>
                    <a:pt x="51" y="6"/>
                    <a:pt x="51" y="5"/>
                    <a:pt x="52" y="5"/>
                  </a:cubicBezTo>
                  <a:cubicBezTo>
                    <a:pt x="52" y="4"/>
                    <a:pt x="51" y="4"/>
                    <a:pt x="50" y="4"/>
                  </a:cubicBezTo>
                  <a:close/>
                  <a:moveTo>
                    <a:pt x="57" y="4"/>
                  </a:moveTo>
                  <a:cubicBezTo>
                    <a:pt x="57" y="4"/>
                    <a:pt x="57" y="4"/>
                    <a:pt x="57" y="4"/>
                  </a:cubicBezTo>
                  <a:cubicBezTo>
                    <a:pt x="57" y="4"/>
                    <a:pt x="57" y="4"/>
                    <a:pt x="57" y="4"/>
                  </a:cubicBezTo>
                  <a:close/>
                  <a:moveTo>
                    <a:pt x="26" y="5"/>
                  </a:moveTo>
                  <a:cubicBezTo>
                    <a:pt x="26" y="5"/>
                    <a:pt x="26" y="6"/>
                    <a:pt x="27" y="6"/>
                  </a:cubicBezTo>
                  <a:cubicBezTo>
                    <a:pt x="27" y="6"/>
                    <a:pt x="28" y="6"/>
                    <a:pt x="28" y="6"/>
                  </a:cubicBezTo>
                  <a:cubicBezTo>
                    <a:pt x="29" y="5"/>
                    <a:pt x="29" y="4"/>
                    <a:pt x="28" y="4"/>
                  </a:cubicBezTo>
                  <a:cubicBezTo>
                    <a:pt x="28" y="4"/>
                    <a:pt x="27" y="4"/>
                    <a:pt x="26" y="5"/>
                  </a:cubicBezTo>
                  <a:close/>
                  <a:moveTo>
                    <a:pt x="23" y="4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5"/>
                    <a:pt x="22" y="4"/>
                    <a:pt x="22" y="5"/>
                  </a:cubicBezTo>
                  <a:cubicBezTo>
                    <a:pt x="22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6"/>
                  </a:cubicBezTo>
                  <a:cubicBezTo>
                    <a:pt x="20" y="6"/>
                    <a:pt x="20" y="6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4"/>
                    <a:pt x="23" y="4"/>
                  </a:cubicBezTo>
                  <a:close/>
                  <a:moveTo>
                    <a:pt x="56" y="5"/>
                  </a:moveTo>
                  <a:cubicBezTo>
                    <a:pt x="56" y="5"/>
                    <a:pt x="55" y="5"/>
                    <a:pt x="55" y="5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5"/>
                    <a:pt x="54" y="6"/>
                    <a:pt x="55" y="6"/>
                  </a:cubicBezTo>
                  <a:cubicBezTo>
                    <a:pt x="55" y="6"/>
                    <a:pt x="56" y="7"/>
                    <a:pt x="56" y="6"/>
                  </a:cubicBezTo>
                  <a:cubicBezTo>
                    <a:pt x="57" y="6"/>
                    <a:pt x="56" y="5"/>
                    <a:pt x="56" y="5"/>
                  </a:cubicBezTo>
                  <a:close/>
                  <a:moveTo>
                    <a:pt x="61" y="6"/>
                  </a:moveTo>
                  <a:cubicBezTo>
                    <a:pt x="61" y="6"/>
                    <a:pt x="61" y="6"/>
                    <a:pt x="61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6"/>
                    <a:pt x="61" y="6"/>
                    <a:pt x="60" y="6"/>
                  </a:cubicBezTo>
                  <a:cubicBezTo>
                    <a:pt x="61" y="6"/>
                    <a:pt x="60" y="6"/>
                    <a:pt x="60" y="6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60" y="6"/>
                    <a:pt x="60" y="5"/>
                    <a:pt x="60" y="5"/>
                  </a:cubicBezTo>
                  <a:cubicBezTo>
                    <a:pt x="60" y="5"/>
                    <a:pt x="59" y="5"/>
                    <a:pt x="59" y="5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9" y="5"/>
                    <a:pt x="59" y="5"/>
                    <a:pt x="60" y="5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60" y="6"/>
                    <a:pt x="60" y="6"/>
                    <a:pt x="61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6"/>
                    <a:pt x="61" y="6"/>
                    <a:pt x="61" y="6"/>
                  </a:cubicBezTo>
                  <a:close/>
                  <a:moveTo>
                    <a:pt x="24" y="6"/>
                  </a:moveTo>
                  <a:cubicBezTo>
                    <a:pt x="24" y="5"/>
                    <a:pt x="24" y="5"/>
                    <a:pt x="23" y="5"/>
                  </a:cubicBezTo>
                  <a:cubicBezTo>
                    <a:pt x="22" y="5"/>
                    <a:pt x="21" y="6"/>
                    <a:pt x="21" y="6"/>
                  </a:cubicBezTo>
                  <a:cubicBezTo>
                    <a:pt x="21" y="6"/>
                    <a:pt x="21" y="7"/>
                    <a:pt x="21" y="7"/>
                  </a:cubicBezTo>
                  <a:cubicBezTo>
                    <a:pt x="21" y="7"/>
                    <a:pt x="22" y="7"/>
                    <a:pt x="22" y="7"/>
                  </a:cubicBezTo>
                  <a:cubicBezTo>
                    <a:pt x="23" y="7"/>
                    <a:pt x="23" y="6"/>
                    <a:pt x="24" y="6"/>
                  </a:cubicBezTo>
                  <a:close/>
                  <a:moveTo>
                    <a:pt x="60" y="6"/>
                  </a:move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7"/>
                    <a:pt x="59" y="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59" y="7"/>
                    <a:pt x="60" y="8"/>
                    <a:pt x="61" y="8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1" y="7"/>
                    <a:pt x="60" y="6"/>
                    <a:pt x="60" y="6"/>
                  </a:cubicBezTo>
                  <a:close/>
                  <a:moveTo>
                    <a:pt x="40" y="7"/>
                  </a:moveTo>
                  <a:cubicBezTo>
                    <a:pt x="40" y="9"/>
                    <a:pt x="43" y="9"/>
                    <a:pt x="43" y="7"/>
                  </a:cubicBezTo>
                  <a:cubicBezTo>
                    <a:pt x="43" y="7"/>
                    <a:pt x="42" y="6"/>
                    <a:pt x="42" y="6"/>
                  </a:cubicBezTo>
                  <a:cubicBezTo>
                    <a:pt x="41" y="6"/>
                    <a:pt x="40" y="6"/>
                    <a:pt x="40" y="7"/>
                  </a:cubicBezTo>
                  <a:close/>
                  <a:moveTo>
                    <a:pt x="34" y="7"/>
                  </a:moveTo>
                  <a:cubicBezTo>
                    <a:pt x="34" y="7"/>
                    <a:pt x="34" y="8"/>
                    <a:pt x="34" y="8"/>
                  </a:cubicBezTo>
                  <a:cubicBezTo>
                    <a:pt x="35" y="9"/>
                    <a:pt x="37" y="8"/>
                    <a:pt x="37" y="7"/>
                  </a:cubicBezTo>
                  <a:cubicBezTo>
                    <a:pt x="37" y="6"/>
                    <a:pt x="36" y="6"/>
                    <a:pt x="36" y="6"/>
                  </a:cubicBezTo>
                  <a:cubicBezTo>
                    <a:pt x="35" y="6"/>
                    <a:pt x="34" y="6"/>
                    <a:pt x="34" y="7"/>
                  </a:cubicBezTo>
                  <a:close/>
                  <a:moveTo>
                    <a:pt x="46" y="8"/>
                  </a:moveTo>
                  <a:cubicBezTo>
                    <a:pt x="46" y="8"/>
                    <a:pt x="48" y="9"/>
                    <a:pt x="49" y="8"/>
                  </a:cubicBezTo>
                  <a:cubicBezTo>
                    <a:pt x="49" y="8"/>
                    <a:pt x="49" y="7"/>
                    <a:pt x="49" y="7"/>
                  </a:cubicBezTo>
                  <a:cubicBezTo>
                    <a:pt x="48" y="7"/>
                    <a:pt x="48" y="6"/>
                    <a:pt x="47" y="6"/>
                  </a:cubicBezTo>
                  <a:cubicBezTo>
                    <a:pt x="46" y="6"/>
                    <a:pt x="45" y="7"/>
                    <a:pt x="46" y="8"/>
                  </a:cubicBezTo>
                  <a:close/>
                  <a:moveTo>
                    <a:pt x="28" y="8"/>
                  </a:moveTo>
                  <a:cubicBezTo>
                    <a:pt x="28" y="8"/>
                    <a:pt x="28" y="9"/>
                    <a:pt x="28" y="9"/>
                  </a:cubicBezTo>
                  <a:cubicBezTo>
                    <a:pt x="29" y="9"/>
                    <a:pt x="31" y="8"/>
                    <a:pt x="31" y="8"/>
                  </a:cubicBezTo>
                  <a:cubicBezTo>
                    <a:pt x="31" y="7"/>
                    <a:pt x="31" y="7"/>
                    <a:pt x="30" y="6"/>
                  </a:cubicBezTo>
                  <a:cubicBezTo>
                    <a:pt x="29" y="6"/>
                    <a:pt x="28" y="7"/>
                    <a:pt x="28" y="8"/>
                  </a:cubicBezTo>
                  <a:close/>
                  <a:moveTo>
                    <a:pt x="19" y="7"/>
                  </a:move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7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9"/>
                    <a:pt x="17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9" y="8"/>
                    <a:pt x="19" y="8"/>
                  </a:cubicBezTo>
                  <a:cubicBezTo>
                    <a:pt x="19" y="8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lose/>
                  <a:moveTo>
                    <a:pt x="52" y="8"/>
                  </a:moveTo>
                  <a:cubicBezTo>
                    <a:pt x="52" y="8"/>
                    <a:pt x="53" y="9"/>
                    <a:pt x="53" y="9"/>
                  </a:cubicBezTo>
                  <a:cubicBezTo>
                    <a:pt x="54" y="9"/>
                    <a:pt x="55" y="9"/>
                    <a:pt x="55" y="8"/>
                  </a:cubicBezTo>
                  <a:cubicBezTo>
                    <a:pt x="54" y="7"/>
                    <a:pt x="54" y="7"/>
                    <a:pt x="53" y="7"/>
                  </a:cubicBezTo>
                  <a:cubicBezTo>
                    <a:pt x="52" y="7"/>
                    <a:pt x="51" y="7"/>
                    <a:pt x="52" y="8"/>
                  </a:cubicBezTo>
                  <a:close/>
                  <a:moveTo>
                    <a:pt x="22" y="9"/>
                  </a:moveTo>
                  <a:cubicBezTo>
                    <a:pt x="22" y="9"/>
                    <a:pt x="23" y="9"/>
                    <a:pt x="23" y="9"/>
                  </a:cubicBezTo>
                  <a:cubicBezTo>
                    <a:pt x="24" y="10"/>
                    <a:pt x="25" y="9"/>
                    <a:pt x="25" y="8"/>
                  </a:cubicBezTo>
                  <a:cubicBezTo>
                    <a:pt x="25" y="8"/>
                    <a:pt x="25" y="7"/>
                    <a:pt x="24" y="7"/>
                  </a:cubicBezTo>
                  <a:cubicBezTo>
                    <a:pt x="24" y="7"/>
                    <a:pt x="22" y="8"/>
                    <a:pt x="22" y="9"/>
                  </a:cubicBezTo>
                  <a:close/>
                  <a:moveTo>
                    <a:pt x="58" y="8"/>
                  </a:moveTo>
                  <a:cubicBezTo>
                    <a:pt x="58" y="8"/>
                    <a:pt x="57" y="8"/>
                    <a:pt x="57" y="8"/>
                  </a:cubicBezTo>
                  <a:cubicBezTo>
                    <a:pt x="57" y="9"/>
                    <a:pt x="58" y="10"/>
                    <a:pt x="59" y="10"/>
                  </a:cubicBezTo>
                  <a:cubicBezTo>
                    <a:pt x="59" y="10"/>
                    <a:pt x="60" y="10"/>
                    <a:pt x="60" y="9"/>
                  </a:cubicBezTo>
                  <a:cubicBezTo>
                    <a:pt x="60" y="8"/>
                    <a:pt x="59" y="8"/>
                    <a:pt x="58" y="8"/>
                  </a:cubicBezTo>
                  <a:close/>
                  <a:moveTo>
                    <a:pt x="65" y="9"/>
                  </a:moveTo>
                  <a:cubicBezTo>
                    <a:pt x="65" y="9"/>
                    <a:pt x="65" y="9"/>
                    <a:pt x="65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5" y="9"/>
                    <a:pt x="64" y="9"/>
                    <a:pt x="64" y="9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4" y="8"/>
                    <a:pt x="63" y="8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9"/>
                    <a:pt x="64" y="9"/>
                    <a:pt x="64" y="9"/>
                  </a:cubicBezTo>
                  <a:cubicBezTo>
                    <a:pt x="64" y="9"/>
                    <a:pt x="65" y="9"/>
                    <a:pt x="65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5" y="9"/>
                    <a:pt x="65" y="9"/>
                    <a:pt x="65" y="9"/>
                  </a:cubicBezTo>
                  <a:close/>
                  <a:moveTo>
                    <a:pt x="20" y="9"/>
                  </a:moveTo>
                  <a:cubicBezTo>
                    <a:pt x="20" y="9"/>
                    <a:pt x="20" y="8"/>
                    <a:pt x="20" y="8"/>
                  </a:cubicBezTo>
                  <a:cubicBezTo>
                    <a:pt x="19" y="8"/>
                    <a:pt x="18" y="9"/>
                    <a:pt x="18" y="9"/>
                  </a:cubicBezTo>
                  <a:cubicBezTo>
                    <a:pt x="18" y="9"/>
                    <a:pt x="17" y="10"/>
                    <a:pt x="18" y="11"/>
                  </a:cubicBezTo>
                  <a:cubicBezTo>
                    <a:pt x="19" y="11"/>
                    <a:pt x="20" y="10"/>
                    <a:pt x="20" y="9"/>
                  </a:cubicBezTo>
                  <a:close/>
                  <a:moveTo>
                    <a:pt x="15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3" y="10"/>
                    <a:pt x="14" y="10"/>
                  </a:cubicBezTo>
                  <a:cubicBezTo>
                    <a:pt x="14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5" y="10"/>
                  </a:cubicBezTo>
                  <a:cubicBezTo>
                    <a:pt x="15" y="10"/>
                    <a:pt x="15" y="9"/>
                    <a:pt x="15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lose/>
                  <a:moveTo>
                    <a:pt x="63" y="9"/>
                  </a:moveTo>
                  <a:cubicBezTo>
                    <a:pt x="63" y="9"/>
                    <a:pt x="62" y="9"/>
                    <a:pt x="62" y="9"/>
                  </a:cubicBezTo>
                  <a:cubicBezTo>
                    <a:pt x="62" y="10"/>
                    <a:pt x="63" y="11"/>
                    <a:pt x="64" y="11"/>
                  </a:cubicBezTo>
                  <a:cubicBezTo>
                    <a:pt x="64" y="11"/>
                    <a:pt x="65" y="11"/>
                    <a:pt x="64" y="11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9"/>
                    <a:pt x="63" y="9"/>
                    <a:pt x="63" y="9"/>
                  </a:cubicBezTo>
                  <a:close/>
                  <a:moveTo>
                    <a:pt x="37" y="11"/>
                  </a:moveTo>
                  <a:cubicBezTo>
                    <a:pt x="37" y="13"/>
                    <a:pt x="40" y="13"/>
                    <a:pt x="40" y="12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0"/>
                    <a:pt x="39" y="10"/>
                    <a:pt x="39" y="10"/>
                  </a:cubicBezTo>
                  <a:cubicBezTo>
                    <a:pt x="38" y="10"/>
                    <a:pt x="37" y="10"/>
                    <a:pt x="37" y="11"/>
                  </a:cubicBezTo>
                  <a:close/>
                  <a:moveTo>
                    <a:pt x="15" y="11"/>
                  </a:moveTo>
                  <a:cubicBezTo>
                    <a:pt x="15" y="11"/>
                    <a:pt x="16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3" y="11"/>
                    <a:pt x="13" y="12"/>
                  </a:cubicBezTo>
                  <a:cubicBezTo>
                    <a:pt x="14" y="12"/>
                    <a:pt x="15" y="11"/>
                    <a:pt x="15" y="11"/>
                  </a:cubicBezTo>
                  <a:close/>
                  <a:moveTo>
                    <a:pt x="43" y="12"/>
                  </a:moveTo>
                  <a:cubicBezTo>
                    <a:pt x="44" y="13"/>
                    <a:pt x="46" y="13"/>
                    <a:pt x="46" y="12"/>
                  </a:cubicBezTo>
                  <a:cubicBezTo>
                    <a:pt x="46" y="12"/>
                    <a:pt x="47" y="11"/>
                    <a:pt x="46" y="11"/>
                  </a:cubicBezTo>
                  <a:cubicBezTo>
                    <a:pt x="46" y="10"/>
                    <a:pt x="46" y="10"/>
                    <a:pt x="45" y="10"/>
                  </a:cubicBezTo>
                  <a:cubicBezTo>
                    <a:pt x="44" y="10"/>
                    <a:pt x="43" y="11"/>
                    <a:pt x="43" y="12"/>
                  </a:cubicBezTo>
                  <a:close/>
                  <a:moveTo>
                    <a:pt x="31" y="11"/>
                  </a:moveTo>
                  <a:cubicBezTo>
                    <a:pt x="30" y="12"/>
                    <a:pt x="31" y="13"/>
                    <a:pt x="32" y="13"/>
                  </a:cubicBezTo>
                  <a:cubicBezTo>
                    <a:pt x="33" y="13"/>
                    <a:pt x="33" y="12"/>
                    <a:pt x="34" y="12"/>
                  </a:cubicBezTo>
                  <a:cubicBezTo>
                    <a:pt x="34" y="12"/>
                    <a:pt x="34" y="11"/>
                    <a:pt x="34" y="11"/>
                  </a:cubicBezTo>
                  <a:cubicBezTo>
                    <a:pt x="34" y="10"/>
                    <a:pt x="33" y="10"/>
                    <a:pt x="33" y="10"/>
                  </a:cubicBezTo>
                  <a:cubicBezTo>
                    <a:pt x="32" y="10"/>
                    <a:pt x="31" y="11"/>
                    <a:pt x="31" y="11"/>
                  </a:cubicBezTo>
                  <a:close/>
                  <a:moveTo>
                    <a:pt x="49" y="11"/>
                  </a:moveTo>
                  <a:cubicBezTo>
                    <a:pt x="49" y="13"/>
                    <a:pt x="51" y="13"/>
                    <a:pt x="52" y="13"/>
                  </a:cubicBezTo>
                  <a:cubicBezTo>
                    <a:pt x="53" y="12"/>
                    <a:pt x="53" y="12"/>
                    <a:pt x="52" y="11"/>
                  </a:cubicBezTo>
                  <a:cubicBezTo>
                    <a:pt x="52" y="11"/>
                    <a:pt x="52" y="10"/>
                    <a:pt x="51" y="10"/>
                  </a:cubicBezTo>
                  <a:cubicBezTo>
                    <a:pt x="50" y="10"/>
                    <a:pt x="49" y="11"/>
                    <a:pt x="49" y="11"/>
                  </a:cubicBezTo>
                  <a:close/>
                  <a:moveTo>
                    <a:pt x="25" y="12"/>
                  </a:moveTo>
                  <a:cubicBezTo>
                    <a:pt x="24" y="13"/>
                    <a:pt x="25" y="13"/>
                    <a:pt x="26" y="13"/>
                  </a:cubicBezTo>
                  <a:cubicBezTo>
                    <a:pt x="27" y="13"/>
                    <a:pt x="28" y="12"/>
                    <a:pt x="28" y="11"/>
                  </a:cubicBezTo>
                  <a:cubicBezTo>
                    <a:pt x="28" y="11"/>
                    <a:pt x="27" y="11"/>
                    <a:pt x="27" y="11"/>
                  </a:cubicBezTo>
                  <a:cubicBezTo>
                    <a:pt x="26" y="10"/>
                    <a:pt x="25" y="11"/>
                    <a:pt x="25" y="12"/>
                  </a:cubicBezTo>
                  <a:close/>
                  <a:moveTo>
                    <a:pt x="55" y="12"/>
                  </a:moveTo>
                  <a:cubicBezTo>
                    <a:pt x="55" y="13"/>
                    <a:pt x="57" y="14"/>
                    <a:pt x="58" y="13"/>
                  </a:cubicBezTo>
                  <a:cubicBezTo>
                    <a:pt x="58" y="13"/>
                    <a:pt x="58" y="13"/>
                    <a:pt x="58" y="12"/>
                  </a:cubicBezTo>
                  <a:cubicBezTo>
                    <a:pt x="58" y="12"/>
                    <a:pt x="58" y="12"/>
                    <a:pt x="58" y="11"/>
                  </a:cubicBezTo>
                  <a:cubicBezTo>
                    <a:pt x="58" y="11"/>
                    <a:pt x="57" y="11"/>
                    <a:pt x="56" y="11"/>
                  </a:cubicBezTo>
                  <a:cubicBezTo>
                    <a:pt x="56" y="11"/>
                    <a:pt x="55" y="11"/>
                    <a:pt x="55" y="12"/>
                  </a:cubicBezTo>
                  <a:close/>
                  <a:moveTo>
                    <a:pt x="19" y="13"/>
                  </a:moveTo>
                  <a:cubicBezTo>
                    <a:pt x="19" y="14"/>
                    <a:pt x="20" y="14"/>
                    <a:pt x="20" y="14"/>
                  </a:cubicBezTo>
                  <a:cubicBezTo>
                    <a:pt x="21" y="14"/>
                    <a:pt x="22" y="13"/>
                    <a:pt x="22" y="13"/>
                  </a:cubicBezTo>
                  <a:cubicBezTo>
                    <a:pt x="22" y="12"/>
                    <a:pt x="22" y="11"/>
                    <a:pt x="21" y="11"/>
                  </a:cubicBezTo>
                  <a:cubicBezTo>
                    <a:pt x="20" y="11"/>
                    <a:pt x="19" y="12"/>
                    <a:pt x="19" y="13"/>
                  </a:cubicBezTo>
                  <a:close/>
                  <a:moveTo>
                    <a:pt x="62" y="12"/>
                  </a:moveTo>
                  <a:cubicBezTo>
                    <a:pt x="62" y="12"/>
                    <a:pt x="62" y="12"/>
                    <a:pt x="62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3"/>
                    <a:pt x="61" y="13"/>
                    <a:pt x="61" y="14"/>
                  </a:cubicBezTo>
                  <a:cubicBezTo>
                    <a:pt x="62" y="14"/>
                    <a:pt x="63" y="15"/>
                    <a:pt x="63" y="14"/>
                  </a:cubicBezTo>
                  <a:cubicBezTo>
                    <a:pt x="63" y="14"/>
                    <a:pt x="64" y="14"/>
                    <a:pt x="64" y="14"/>
                  </a:cubicBezTo>
                  <a:cubicBezTo>
                    <a:pt x="64" y="13"/>
                    <a:pt x="63" y="12"/>
                    <a:pt x="62" y="12"/>
                  </a:cubicBezTo>
                  <a:close/>
                  <a:moveTo>
                    <a:pt x="16" y="12"/>
                  </a:moveTo>
                  <a:cubicBezTo>
                    <a:pt x="16" y="12"/>
                    <a:pt x="14" y="13"/>
                    <a:pt x="14" y="14"/>
                  </a:cubicBezTo>
                  <a:cubicBezTo>
                    <a:pt x="14" y="14"/>
                    <a:pt x="14" y="15"/>
                    <a:pt x="15" y="15"/>
                  </a:cubicBezTo>
                  <a:cubicBezTo>
                    <a:pt x="16" y="15"/>
                    <a:pt x="17" y="14"/>
                    <a:pt x="17" y="13"/>
                  </a:cubicBezTo>
                  <a:cubicBezTo>
                    <a:pt x="17" y="13"/>
                    <a:pt x="17" y="12"/>
                    <a:pt x="16" y="12"/>
                  </a:cubicBezTo>
                  <a:close/>
                  <a:moveTo>
                    <a:pt x="71" y="15"/>
                  </a:moveTo>
                  <a:cubicBezTo>
                    <a:pt x="71" y="15"/>
                    <a:pt x="71" y="15"/>
                    <a:pt x="70" y="14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0" y="14"/>
                    <a:pt x="70" y="13"/>
                    <a:pt x="70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9" y="13"/>
                    <a:pt x="70" y="13"/>
                    <a:pt x="70" y="14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0" y="14"/>
                    <a:pt x="70" y="14"/>
                    <a:pt x="70" y="15"/>
                  </a:cubicBezTo>
                  <a:cubicBezTo>
                    <a:pt x="71" y="15"/>
                    <a:pt x="70" y="15"/>
                    <a:pt x="71" y="15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1" y="15"/>
                    <a:pt x="71" y="15"/>
                    <a:pt x="71" y="15"/>
                  </a:cubicBezTo>
                  <a:close/>
                  <a:moveTo>
                    <a:pt x="66" y="14"/>
                  </a:moveTo>
                  <a:cubicBezTo>
                    <a:pt x="66" y="15"/>
                    <a:pt x="66" y="15"/>
                    <a:pt x="67" y="15"/>
                  </a:cubicBezTo>
                  <a:cubicBezTo>
                    <a:pt x="67" y="16"/>
                    <a:pt x="68" y="16"/>
                    <a:pt x="68" y="15"/>
                  </a:cubicBezTo>
                  <a:cubicBezTo>
                    <a:pt x="68" y="14"/>
                    <a:pt x="67" y="14"/>
                    <a:pt x="67" y="13"/>
                  </a:cubicBezTo>
                  <a:cubicBezTo>
                    <a:pt x="67" y="13"/>
                    <a:pt x="66" y="13"/>
                    <a:pt x="66" y="13"/>
                  </a:cubicBezTo>
                  <a:cubicBezTo>
                    <a:pt x="65" y="13"/>
                    <a:pt x="65" y="14"/>
                    <a:pt x="66" y="14"/>
                  </a:cubicBezTo>
                  <a:close/>
                  <a:moveTo>
                    <a:pt x="12" y="15"/>
                  </a:moveTo>
                  <a:cubicBezTo>
                    <a:pt x="12" y="15"/>
                    <a:pt x="13" y="14"/>
                    <a:pt x="12" y="14"/>
                  </a:cubicBezTo>
                  <a:cubicBezTo>
                    <a:pt x="12" y="14"/>
                    <a:pt x="11" y="14"/>
                    <a:pt x="11" y="14"/>
                  </a:cubicBezTo>
                  <a:cubicBezTo>
                    <a:pt x="11" y="14"/>
                    <a:pt x="10" y="16"/>
                    <a:pt x="10" y="16"/>
                  </a:cubicBezTo>
                  <a:cubicBezTo>
                    <a:pt x="11" y="16"/>
                    <a:pt x="12" y="16"/>
                    <a:pt x="12" y="15"/>
                  </a:cubicBezTo>
                  <a:close/>
                  <a:moveTo>
                    <a:pt x="40" y="15"/>
                  </a:moveTo>
                  <a:cubicBezTo>
                    <a:pt x="40" y="15"/>
                    <a:pt x="40" y="15"/>
                    <a:pt x="40" y="16"/>
                  </a:cubicBezTo>
                  <a:cubicBezTo>
                    <a:pt x="40" y="18"/>
                    <a:pt x="43" y="17"/>
                    <a:pt x="43" y="16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42" y="14"/>
                    <a:pt x="42" y="14"/>
                  </a:cubicBezTo>
                  <a:cubicBezTo>
                    <a:pt x="41" y="14"/>
                    <a:pt x="40" y="14"/>
                    <a:pt x="40" y="15"/>
                  </a:cubicBezTo>
                  <a:close/>
                  <a:moveTo>
                    <a:pt x="34" y="15"/>
                  </a:moveTo>
                  <a:cubicBezTo>
                    <a:pt x="33" y="15"/>
                    <a:pt x="33" y="16"/>
                    <a:pt x="33" y="16"/>
                  </a:cubicBezTo>
                  <a:cubicBezTo>
                    <a:pt x="34" y="18"/>
                    <a:pt x="36" y="17"/>
                    <a:pt x="37" y="16"/>
                  </a:cubicBezTo>
                  <a:cubicBezTo>
                    <a:pt x="37" y="16"/>
                    <a:pt x="37" y="15"/>
                    <a:pt x="37" y="15"/>
                  </a:cubicBezTo>
                  <a:cubicBezTo>
                    <a:pt x="36" y="15"/>
                    <a:pt x="36" y="14"/>
                    <a:pt x="35" y="14"/>
                  </a:cubicBezTo>
                  <a:cubicBezTo>
                    <a:pt x="35" y="14"/>
                    <a:pt x="34" y="14"/>
                    <a:pt x="34" y="15"/>
                  </a:cubicBezTo>
                  <a:close/>
                  <a:moveTo>
                    <a:pt x="48" y="14"/>
                  </a:moveTo>
                  <a:cubicBezTo>
                    <a:pt x="47" y="14"/>
                    <a:pt x="46" y="15"/>
                    <a:pt x="46" y="15"/>
                  </a:cubicBezTo>
                  <a:cubicBezTo>
                    <a:pt x="46" y="16"/>
                    <a:pt x="46" y="17"/>
                    <a:pt x="47" y="17"/>
                  </a:cubicBezTo>
                  <a:cubicBezTo>
                    <a:pt x="48" y="18"/>
                    <a:pt x="49" y="17"/>
                    <a:pt x="50" y="16"/>
                  </a:cubicBezTo>
                  <a:cubicBezTo>
                    <a:pt x="50" y="16"/>
                    <a:pt x="50" y="15"/>
                    <a:pt x="49" y="15"/>
                  </a:cubicBezTo>
                  <a:cubicBezTo>
                    <a:pt x="49" y="15"/>
                    <a:pt x="49" y="14"/>
                    <a:pt x="48" y="14"/>
                  </a:cubicBezTo>
                  <a:close/>
                  <a:moveTo>
                    <a:pt x="27" y="16"/>
                  </a:moveTo>
                  <a:cubicBezTo>
                    <a:pt x="27" y="17"/>
                    <a:pt x="29" y="18"/>
                    <a:pt x="29" y="17"/>
                  </a:cubicBezTo>
                  <a:cubicBezTo>
                    <a:pt x="30" y="17"/>
                    <a:pt x="30" y="16"/>
                    <a:pt x="30" y="16"/>
                  </a:cubicBezTo>
                  <a:cubicBezTo>
                    <a:pt x="30" y="15"/>
                    <a:pt x="30" y="14"/>
                    <a:pt x="29" y="14"/>
                  </a:cubicBezTo>
                  <a:cubicBezTo>
                    <a:pt x="28" y="14"/>
                    <a:pt x="27" y="15"/>
                    <a:pt x="27" y="16"/>
                  </a:cubicBezTo>
                  <a:close/>
                  <a:moveTo>
                    <a:pt x="54" y="15"/>
                  </a:moveTo>
                  <a:cubicBezTo>
                    <a:pt x="53" y="14"/>
                    <a:pt x="52" y="15"/>
                    <a:pt x="52" y="16"/>
                  </a:cubicBezTo>
                  <a:cubicBezTo>
                    <a:pt x="53" y="17"/>
                    <a:pt x="54" y="18"/>
                    <a:pt x="54" y="18"/>
                  </a:cubicBezTo>
                  <a:cubicBezTo>
                    <a:pt x="55" y="18"/>
                    <a:pt x="56" y="17"/>
                    <a:pt x="56" y="16"/>
                  </a:cubicBezTo>
                  <a:cubicBezTo>
                    <a:pt x="56" y="15"/>
                    <a:pt x="55" y="15"/>
                    <a:pt x="54" y="15"/>
                  </a:cubicBezTo>
                  <a:close/>
                  <a:moveTo>
                    <a:pt x="71" y="16"/>
                  </a:moveTo>
                  <a:cubicBezTo>
                    <a:pt x="71" y="16"/>
                    <a:pt x="71" y="16"/>
                    <a:pt x="71" y="16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16"/>
                    <a:pt x="71" y="15"/>
                    <a:pt x="70" y="15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70" y="15"/>
                    <a:pt x="70" y="15"/>
                    <a:pt x="69" y="15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17"/>
                    <a:pt x="71" y="17"/>
                    <a:pt x="71" y="17"/>
                  </a:cubicBezTo>
                  <a:cubicBezTo>
                    <a:pt x="71" y="17"/>
                    <a:pt x="71" y="17"/>
                    <a:pt x="71" y="16"/>
                  </a:cubicBezTo>
                  <a:close/>
                  <a:moveTo>
                    <a:pt x="22" y="15"/>
                  </a:moveTo>
                  <a:cubicBezTo>
                    <a:pt x="21" y="16"/>
                    <a:pt x="21" y="16"/>
                    <a:pt x="21" y="17"/>
                  </a:cubicBezTo>
                  <a:cubicBezTo>
                    <a:pt x="21" y="18"/>
                    <a:pt x="22" y="18"/>
                    <a:pt x="22" y="18"/>
                  </a:cubicBezTo>
                  <a:cubicBezTo>
                    <a:pt x="23" y="18"/>
                    <a:pt x="25" y="17"/>
                    <a:pt x="24" y="15"/>
                  </a:cubicBezTo>
                  <a:cubicBezTo>
                    <a:pt x="24" y="15"/>
                    <a:pt x="24" y="15"/>
                    <a:pt x="23" y="15"/>
                  </a:cubicBezTo>
                  <a:cubicBezTo>
                    <a:pt x="23" y="15"/>
                    <a:pt x="22" y="15"/>
                    <a:pt x="22" y="15"/>
                  </a:cubicBezTo>
                  <a:close/>
                  <a:moveTo>
                    <a:pt x="58" y="16"/>
                  </a:moveTo>
                  <a:cubicBezTo>
                    <a:pt x="58" y="17"/>
                    <a:pt x="60" y="18"/>
                    <a:pt x="61" y="18"/>
                  </a:cubicBezTo>
                  <a:cubicBezTo>
                    <a:pt x="61" y="18"/>
                    <a:pt x="62" y="17"/>
                    <a:pt x="61" y="17"/>
                  </a:cubicBezTo>
                  <a:cubicBezTo>
                    <a:pt x="61" y="16"/>
                    <a:pt x="61" y="15"/>
                    <a:pt x="60" y="15"/>
                  </a:cubicBezTo>
                  <a:cubicBezTo>
                    <a:pt x="59" y="15"/>
                    <a:pt x="58" y="16"/>
                    <a:pt x="58" y="16"/>
                  </a:cubicBezTo>
                  <a:close/>
                  <a:moveTo>
                    <a:pt x="9" y="16"/>
                  </a:moveTo>
                  <a:cubicBezTo>
                    <a:pt x="9" y="16"/>
                    <a:pt x="9" y="16"/>
                    <a:pt x="9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8" y="16"/>
                    <a:pt x="8" y="16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8"/>
                    <a:pt x="8" y="18"/>
                    <a:pt x="8" y="17"/>
                  </a:cubicBezTo>
                  <a:cubicBezTo>
                    <a:pt x="8" y="17"/>
                    <a:pt x="9" y="16"/>
                    <a:pt x="9" y="16"/>
                  </a:cubicBezTo>
                  <a:close/>
                  <a:moveTo>
                    <a:pt x="16" y="18"/>
                  </a:moveTo>
                  <a:cubicBezTo>
                    <a:pt x="16" y="18"/>
                    <a:pt x="16" y="18"/>
                    <a:pt x="17" y="18"/>
                  </a:cubicBezTo>
                  <a:cubicBezTo>
                    <a:pt x="17" y="19"/>
                    <a:pt x="18" y="18"/>
                    <a:pt x="19" y="17"/>
                  </a:cubicBezTo>
                  <a:cubicBezTo>
                    <a:pt x="19" y="16"/>
                    <a:pt x="18" y="16"/>
                    <a:pt x="18" y="16"/>
                  </a:cubicBezTo>
                  <a:cubicBezTo>
                    <a:pt x="17" y="15"/>
                    <a:pt x="16" y="16"/>
                    <a:pt x="16" y="18"/>
                  </a:cubicBezTo>
                  <a:close/>
                  <a:moveTo>
                    <a:pt x="64" y="17"/>
                  </a:moveTo>
                  <a:cubicBezTo>
                    <a:pt x="64" y="18"/>
                    <a:pt x="65" y="19"/>
                    <a:pt x="66" y="19"/>
                  </a:cubicBezTo>
                  <a:cubicBezTo>
                    <a:pt x="66" y="19"/>
                    <a:pt x="67" y="18"/>
                    <a:pt x="67" y="18"/>
                  </a:cubicBezTo>
                  <a:cubicBezTo>
                    <a:pt x="67" y="17"/>
                    <a:pt x="66" y="16"/>
                    <a:pt x="65" y="16"/>
                  </a:cubicBezTo>
                  <a:cubicBezTo>
                    <a:pt x="64" y="16"/>
                    <a:pt x="64" y="16"/>
                    <a:pt x="64" y="17"/>
                  </a:cubicBezTo>
                  <a:close/>
                  <a:moveTo>
                    <a:pt x="13" y="17"/>
                  </a:moveTo>
                  <a:cubicBezTo>
                    <a:pt x="13" y="17"/>
                    <a:pt x="13" y="17"/>
                    <a:pt x="13" y="17"/>
                  </a:cubicBezTo>
                  <a:cubicBezTo>
                    <a:pt x="12" y="16"/>
                    <a:pt x="11" y="17"/>
                    <a:pt x="11" y="18"/>
                  </a:cubicBezTo>
                  <a:cubicBezTo>
                    <a:pt x="11" y="19"/>
                    <a:pt x="11" y="20"/>
                    <a:pt x="12" y="19"/>
                  </a:cubicBezTo>
                  <a:cubicBezTo>
                    <a:pt x="13" y="19"/>
                    <a:pt x="14" y="18"/>
                    <a:pt x="13" y="17"/>
                  </a:cubicBezTo>
                  <a:close/>
                  <a:moveTo>
                    <a:pt x="74" y="19"/>
                  </a:moveTo>
                  <a:cubicBezTo>
                    <a:pt x="73" y="19"/>
                    <a:pt x="73" y="18"/>
                    <a:pt x="73" y="18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3" y="18"/>
                    <a:pt x="73" y="17"/>
                    <a:pt x="73" y="17"/>
                  </a:cubicBezTo>
                  <a:cubicBezTo>
                    <a:pt x="73" y="17"/>
                    <a:pt x="72" y="17"/>
                    <a:pt x="72" y="17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2" y="17"/>
                    <a:pt x="72" y="18"/>
                    <a:pt x="73" y="18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3" y="19"/>
                    <a:pt x="74" y="19"/>
                    <a:pt x="74" y="19"/>
                  </a:cubicBezTo>
                  <a:close/>
                  <a:moveTo>
                    <a:pt x="69" y="17"/>
                  </a:moveTo>
                  <a:cubicBezTo>
                    <a:pt x="69" y="17"/>
                    <a:pt x="68" y="18"/>
                    <a:pt x="69" y="18"/>
                  </a:cubicBezTo>
                  <a:cubicBezTo>
                    <a:pt x="69" y="19"/>
                    <a:pt x="70" y="20"/>
                    <a:pt x="70" y="20"/>
                  </a:cubicBezTo>
                  <a:cubicBezTo>
                    <a:pt x="71" y="20"/>
                    <a:pt x="71" y="19"/>
                    <a:pt x="71" y="19"/>
                  </a:cubicBezTo>
                  <a:cubicBezTo>
                    <a:pt x="71" y="19"/>
                    <a:pt x="70" y="18"/>
                    <a:pt x="70" y="17"/>
                  </a:cubicBezTo>
                  <a:cubicBezTo>
                    <a:pt x="70" y="17"/>
                    <a:pt x="69" y="17"/>
                    <a:pt x="69" y="17"/>
                  </a:cubicBezTo>
                  <a:close/>
                  <a:moveTo>
                    <a:pt x="9" y="19"/>
                  </a:moveTo>
                  <a:cubicBezTo>
                    <a:pt x="9" y="19"/>
                    <a:pt x="9" y="18"/>
                    <a:pt x="9" y="18"/>
                  </a:cubicBezTo>
                  <a:cubicBezTo>
                    <a:pt x="9" y="18"/>
                    <a:pt x="8" y="18"/>
                    <a:pt x="8" y="18"/>
                  </a:cubicBezTo>
                  <a:cubicBezTo>
                    <a:pt x="8" y="19"/>
                    <a:pt x="7" y="19"/>
                    <a:pt x="7" y="20"/>
                  </a:cubicBezTo>
                  <a:cubicBezTo>
                    <a:pt x="7" y="20"/>
                    <a:pt x="8" y="21"/>
                    <a:pt x="8" y="20"/>
                  </a:cubicBezTo>
                  <a:cubicBezTo>
                    <a:pt x="8" y="20"/>
                    <a:pt x="9" y="20"/>
                    <a:pt x="9" y="19"/>
                  </a:cubicBezTo>
                  <a:close/>
                  <a:moveTo>
                    <a:pt x="74" y="21"/>
                  </a:moveTo>
                  <a:cubicBezTo>
                    <a:pt x="74" y="21"/>
                    <a:pt x="74" y="20"/>
                    <a:pt x="74" y="20"/>
                  </a:cubicBezTo>
                  <a:cubicBezTo>
                    <a:pt x="73" y="20"/>
                    <a:pt x="73" y="19"/>
                    <a:pt x="73" y="19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3" y="19"/>
                    <a:pt x="73" y="19"/>
                    <a:pt x="72" y="19"/>
                  </a:cubicBezTo>
                  <a:cubicBezTo>
                    <a:pt x="72" y="19"/>
                    <a:pt x="73" y="20"/>
                    <a:pt x="73" y="21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3" y="21"/>
                    <a:pt x="74" y="21"/>
                    <a:pt x="74" y="21"/>
                  </a:cubicBezTo>
                  <a:close/>
                  <a:moveTo>
                    <a:pt x="37" y="20"/>
                  </a:moveTo>
                  <a:cubicBezTo>
                    <a:pt x="37" y="20"/>
                    <a:pt x="37" y="20"/>
                    <a:pt x="37" y="21"/>
                  </a:cubicBezTo>
                  <a:cubicBezTo>
                    <a:pt x="37" y="23"/>
                    <a:pt x="40" y="23"/>
                    <a:pt x="40" y="21"/>
                  </a:cubicBezTo>
                  <a:cubicBezTo>
                    <a:pt x="40" y="20"/>
                    <a:pt x="40" y="19"/>
                    <a:pt x="39" y="19"/>
                  </a:cubicBezTo>
                  <a:cubicBezTo>
                    <a:pt x="38" y="19"/>
                    <a:pt x="37" y="19"/>
                    <a:pt x="37" y="20"/>
                  </a:cubicBezTo>
                  <a:close/>
                  <a:moveTo>
                    <a:pt x="45" y="19"/>
                  </a:moveTo>
                  <a:cubicBezTo>
                    <a:pt x="44" y="19"/>
                    <a:pt x="43" y="20"/>
                    <a:pt x="43" y="21"/>
                  </a:cubicBezTo>
                  <a:cubicBezTo>
                    <a:pt x="44" y="22"/>
                    <a:pt x="44" y="22"/>
                    <a:pt x="45" y="22"/>
                  </a:cubicBezTo>
                  <a:cubicBezTo>
                    <a:pt x="46" y="22"/>
                    <a:pt x="47" y="22"/>
                    <a:pt x="47" y="21"/>
                  </a:cubicBezTo>
                  <a:cubicBezTo>
                    <a:pt x="47" y="20"/>
                    <a:pt x="46" y="19"/>
                    <a:pt x="45" y="19"/>
                  </a:cubicBezTo>
                  <a:close/>
                  <a:moveTo>
                    <a:pt x="30" y="21"/>
                  </a:moveTo>
                  <a:cubicBezTo>
                    <a:pt x="30" y="23"/>
                    <a:pt x="34" y="23"/>
                    <a:pt x="34" y="21"/>
                  </a:cubicBezTo>
                  <a:cubicBezTo>
                    <a:pt x="34" y="20"/>
                    <a:pt x="33" y="19"/>
                    <a:pt x="32" y="19"/>
                  </a:cubicBezTo>
                  <a:cubicBezTo>
                    <a:pt x="31" y="19"/>
                    <a:pt x="30" y="20"/>
                    <a:pt x="30" y="21"/>
                  </a:cubicBezTo>
                  <a:close/>
                  <a:moveTo>
                    <a:pt x="50" y="22"/>
                  </a:moveTo>
                  <a:cubicBezTo>
                    <a:pt x="51" y="23"/>
                    <a:pt x="53" y="23"/>
                    <a:pt x="53" y="21"/>
                  </a:cubicBezTo>
                  <a:cubicBezTo>
                    <a:pt x="53" y="20"/>
                    <a:pt x="53" y="19"/>
                    <a:pt x="52" y="19"/>
                  </a:cubicBezTo>
                  <a:cubicBezTo>
                    <a:pt x="50" y="19"/>
                    <a:pt x="49" y="21"/>
                    <a:pt x="50" y="22"/>
                  </a:cubicBezTo>
                  <a:close/>
                  <a:moveTo>
                    <a:pt x="24" y="21"/>
                  </a:moveTo>
                  <a:cubicBezTo>
                    <a:pt x="24" y="22"/>
                    <a:pt x="24" y="23"/>
                    <a:pt x="25" y="23"/>
                  </a:cubicBezTo>
                  <a:cubicBezTo>
                    <a:pt x="26" y="23"/>
                    <a:pt x="27" y="22"/>
                    <a:pt x="27" y="21"/>
                  </a:cubicBezTo>
                  <a:cubicBezTo>
                    <a:pt x="27" y="20"/>
                    <a:pt x="27" y="20"/>
                    <a:pt x="26" y="19"/>
                  </a:cubicBezTo>
                  <a:cubicBezTo>
                    <a:pt x="25" y="19"/>
                    <a:pt x="24" y="20"/>
                    <a:pt x="24" y="21"/>
                  </a:cubicBezTo>
                  <a:close/>
                  <a:moveTo>
                    <a:pt x="6" y="21"/>
                  </a:moveTo>
                  <a:cubicBezTo>
                    <a:pt x="6" y="21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1"/>
                    <a:pt x="5" y="21"/>
                    <a:pt x="5" y="22"/>
                  </a:cubicBezTo>
                  <a:cubicBezTo>
                    <a:pt x="5" y="22"/>
                    <a:pt x="6" y="21"/>
                    <a:pt x="6" y="21"/>
                  </a:cubicBezTo>
                  <a:close/>
                  <a:moveTo>
                    <a:pt x="58" y="20"/>
                  </a:moveTo>
                  <a:cubicBezTo>
                    <a:pt x="57" y="20"/>
                    <a:pt x="56" y="20"/>
                    <a:pt x="56" y="20"/>
                  </a:cubicBezTo>
                  <a:cubicBezTo>
                    <a:pt x="56" y="22"/>
                    <a:pt x="57" y="23"/>
                    <a:pt x="58" y="23"/>
                  </a:cubicBezTo>
                  <a:cubicBezTo>
                    <a:pt x="59" y="23"/>
                    <a:pt x="59" y="22"/>
                    <a:pt x="59" y="21"/>
                  </a:cubicBezTo>
                  <a:cubicBezTo>
                    <a:pt x="59" y="20"/>
                    <a:pt x="58" y="20"/>
                    <a:pt x="58" y="20"/>
                  </a:cubicBezTo>
                  <a:close/>
                  <a:moveTo>
                    <a:pt x="18" y="22"/>
                  </a:moveTo>
                  <a:cubicBezTo>
                    <a:pt x="18" y="22"/>
                    <a:pt x="18" y="22"/>
                    <a:pt x="18" y="23"/>
                  </a:cubicBezTo>
                  <a:cubicBezTo>
                    <a:pt x="19" y="24"/>
                    <a:pt x="22" y="22"/>
                    <a:pt x="21" y="20"/>
                  </a:cubicBezTo>
                  <a:cubicBezTo>
                    <a:pt x="21" y="20"/>
                    <a:pt x="20" y="20"/>
                    <a:pt x="20" y="20"/>
                  </a:cubicBezTo>
                  <a:cubicBezTo>
                    <a:pt x="19" y="20"/>
                    <a:pt x="18" y="21"/>
                    <a:pt x="18" y="22"/>
                  </a:cubicBezTo>
                  <a:close/>
                  <a:moveTo>
                    <a:pt x="62" y="21"/>
                  </a:moveTo>
                  <a:cubicBezTo>
                    <a:pt x="62" y="22"/>
                    <a:pt x="63" y="23"/>
                    <a:pt x="64" y="23"/>
                  </a:cubicBezTo>
                  <a:cubicBezTo>
                    <a:pt x="65" y="23"/>
                    <a:pt x="65" y="22"/>
                    <a:pt x="65" y="21"/>
                  </a:cubicBezTo>
                  <a:cubicBezTo>
                    <a:pt x="64" y="21"/>
                    <a:pt x="64" y="20"/>
                    <a:pt x="63" y="20"/>
                  </a:cubicBezTo>
                  <a:cubicBezTo>
                    <a:pt x="63" y="20"/>
                    <a:pt x="62" y="20"/>
                    <a:pt x="62" y="21"/>
                  </a:cubicBezTo>
                  <a:close/>
                  <a:moveTo>
                    <a:pt x="76" y="23"/>
                  </a:moveTo>
                  <a:cubicBezTo>
                    <a:pt x="76" y="23"/>
                    <a:pt x="76" y="22"/>
                    <a:pt x="75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2"/>
                    <a:pt x="75" y="21"/>
                    <a:pt x="75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0"/>
                    <a:pt x="74" y="21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4" y="21"/>
                    <a:pt x="74" y="21"/>
                    <a:pt x="75" y="21"/>
                  </a:cubicBezTo>
                  <a:cubicBezTo>
                    <a:pt x="74" y="21"/>
                    <a:pt x="75" y="21"/>
                    <a:pt x="75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2"/>
                    <a:pt x="75" y="22"/>
                    <a:pt x="76" y="23"/>
                  </a:cubicBezTo>
                  <a:close/>
                  <a:moveTo>
                    <a:pt x="13" y="22"/>
                  </a:moveTo>
                  <a:cubicBezTo>
                    <a:pt x="13" y="23"/>
                    <a:pt x="13" y="23"/>
                    <a:pt x="14" y="24"/>
                  </a:cubicBezTo>
                  <a:cubicBezTo>
                    <a:pt x="14" y="24"/>
                    <a:pt x="15" y="23"/>
                    <a:pt x="15" y="23"/>
                  </a:cubicBezTo>
                  <a:cubicBezTo>
                    <a:pt x="16" y="22"/>
                    <a:pt x="16" y="21"/>
                    <a:pt x="15" y="20"/>
                  </a:cubicBezTo>
                  <a:cubicBezTo>
                    <a:pt x="14" y="20"/>
                    <a:pt x="13" y="21"/>
                    <a:pt x="13" y="22"/>
                  </a:cubicBezTo>
                  <a:close/>
                  <a:moveTo>
                    <a:pt x="69" y="21"/>
                  </a:moveTo>
                  <a:cubicBezTo>
                    <a:pt x="69" y="21"/>
                    <a:pt x="69" y="21"/>
                    <a:pt x="68" y="21"/>
                  </a:cubicBezTo>
                  <a:cubicBezTo>
                    <a:pt x="68" y="21"/>
                    <a:pt x="67" y="21"/>
                    <a:pt x="67" y="22"/>
                  </a:cubicBezTo>
                  <a:cubicBezTo>
                    <a:pt x="67" y="23"/>
                    <a:pt x="69" y="24"/>
                    <a:pt x="69" y="24"/>
                  </a:cubicBezTo>
                  <a:cubicBezTo>
                    <a:pt x="70" y="23"/>
                    <a:pt x="69" y="22"/>
                    <a:pt x="69" y="21"/>
                  </a:cubicBezTo>
                  <a:close/>
                  <a:moveTo>
                    <a:pt x="10" y="21"/>
                  </a:moveTo>
                  <a:cubicBezTo>
                    <a:pt x="9" y="21"/>
                    <a:pt x="8" y="22"/>
                    <a:pt x="8" y="23"/>
                  </a:cubicBezTo>
                  <a:cubicBezTo>
                    <a:pt x="8" y="24"/>
                    <a:pt x="9" y="25"/>
                    <a:pt x="10" y="24"/>
                  </a:cubicBezTo>
                  <a:cubicBezTo>
                    <a:pt x="10" y="24"/>
                    <a:pt x="11" y="23"/>
                    <a:pt x="10" y="22"/>
                  </a:cubicBezTo>
                  <a:cubicBezTo>
                    <a:pt x="10" y="22"/>
                    <a:pt x="10" y="21"/>
                    <a:pt x="10" y="21"/>
                  </a:cubicBezTo>
                  <a:close/>
                  <a:moveTo>
                    <a:pt x="72" y="22"/>
                  </a:moveTo>
                  <a:cubicBezTo>
                    <a:pt x="71" y="23"/>
                    <a:pt x="72" y="24"/>
                    <a:pt x="73" y="25"/>
                  </a:cubicBezTo>
                  <a:cubicBezTo>
                    <a:pt x="73" y="25"/>
                    <a:pt x="74" y="25"/>
                    <a:pt x="74" y="24"/>
                  </a:cubicBezTo>
                  <a:cubicBezTo>
                    <a:pt x="74" y="24"/>
                    <a:pt x="73" y="22"/>
                    <a:pt x="72" y="22"/>
                  </a:cubicBezTo>
                  <a:cubicBezTo>
                    <a:pt x="72" y="22"/>
                    <a:pt x="72" y="22"/>
                    <a:pt x="72" y="22"/>
                  </a:cubicBezTo>
                  <a:close/>
                  <a:moveTo>
                    <a:pt x="6" y="25"/>
                  </a:moveTo>
                  <a:cubicBezTo>
                    <a:pt x="6" y="24"/>
                    <a:pt x="7" y="23"/>
                    <a:pt x="7" y="23"/>
                  </a:cubicBezTo>
                  <a:cubicBezTo>
                    <a:pt x="7" y="23"/>
                    <a:pt x="7" y="23"/>
                    <a:pt x="6" y="22"/>
                  </a:cubicBezTo>
                  <a:cubicBezTo>
                    <a:pt x="6" y="22"/>
                    <a:pt x="6" y="22"/>
                    <a:pt x="6" y="23"/>
                  </a:cubicBezTo>
                  <a:cubicBezTo>
                    <a:pt x="5" y="23"/>
                    <a:pt x="5" y="24"/>
                    <a:pt x="5" y="25"/>
                  </a:cubicBezTo>
                  <a:cubicBezTo>
                    <a:pt x="5" y="25"/>
                    <a:pt x="6" y="25"/>
                    <a:pt x="6" y="25"/>
                  </a:cubicBezTo>
                  <a:close/>
                  <a:moveTo>
                    <a:pt x="76" y="25"/>
                  </a:moveTo>
                  <a:cubicBezTo>
                    <a:pt x="76" y="25"/>
                    <a:pt x="76" y="25"/>
                    <a:pt x="76" y="24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6" y="24"/>
                    <a:pt x="75" y="23"/>
                    <a:pt x="75" y="23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5" y="23"/>
                    <a:pt x="75" y="24"/>
                    <a:pt x="75" y="24"/>
                  </a:cubicBezTo>
                  <a:cubicBezTo>
                    <a:pt x="75" y="25"/>
                    <a:pt x="75" y="26"/>
                    <a:pt x="76" y="26"/>
                  </a:cubicBezTo>
                  <a:cubicBezTo>
                    <a:pt x="76" y="26"/>
                    <a:pt x="76" y="25"/>
                    <a:pt x="76" y="25"/>
                  </a:cubicBezTo>
                  <a:close/>
                  <a:moveTo>
                    <a:pt x="4" y="25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3" y="25"/>
                    <a:pt x="3" y="26"/>
                    <a:pt x="3" y="26"/>
                  </a:cubicBezTo>
                  <a:cubicBezTo>
                    <a:pt x="4" y="26"/>
                    <a:pt x="4" y="25"/>
                    <a:pt x="4" y="25"/>
                  </a:cubicBezTo>
                  <a:close/>
                  <a:moveTo>
                    <a:pt x="40" y="26"/>
                  </a:moveTo>
                  <a:cubicBezTo>
                    <a:pt x="40" y="27"/>
                    <a:pt x="40" y="27"/>
                    <a:pt x="41" y="27"/>
                  </a:cubicBezTo>
                  <a:cubicBezTo>
                    <a:pt x="43" y="28"/>
                    <a:pt x="44" y="26"/>
                    <a:pt x="43" y="25"/>
                  </a:cubicBezTo>
                  <a:cubicBezTo>
                    <a:pt x="43" y="25"/>
                    <a:pt x="43" y="24"/>
                    <a:pt x="42" y="24"/>
                  </a:cubicBezTo>
                  <a:cubicBezTo>
                    <a:pt x="41" y="24"/>
                    <a:pt x="40" y="25"/>
                    <a:pt x="40" y="26"/>
                  </a:cubicBezTo>
                  <a:close/>
                  <a:moveTo>
                    <a:pt x="33" y="26"/>
                  </a:moveTo>
                  <a:cubicBezTo>
                    <a:pt x="33" y="27"/>
                    <a:pt x="35" y="28"/>
                    <a:pt x="36" y="27"/>
                  </a:cubicBezTo>
                  <a:cubicBezTo>
                    <a:pt x="36" y="27"/>
                    <a:pt x="37" y="26"/>
                    <a:pt x="37" y="25"/>
                  </a:cubicBezTo>
                  <a:cubicBezTo>
                    <a:pt x="37" y="25"/>
                    <a:pt x="36" y="24"/>
                    <a:pt x="35" y="24"/>
                  </a:cubicBezTo>
                  <a:cubicBezTo>
                    <a:pt x="34" y="24"/>
                    <a:pt x="33" y="25"/>
                    <a:pt x="33" y="26"/>
                  </a:cubicBezTo>
                  <a:close/>
                  <a:moveTo>
                    <a:pt x="46" y="26"/>
                  </a:moveTo>
                  <a:cubicBezTo>
                    <a:pt x="46" y="28"/>
                    <a:pt x="50" y="28"/>
                    <a:pt x="50" y="26"/>
                  </a:cubicBezTo>
                  <a:cubicBezTo>
                    <a:pt x="50" y="25"/>
                    <a:pt x="49" y="24"/>
                    <a:pt x="48" y="24"/>
                  </a:cubicBezTo>
                  <a:cubicBezTo>
                    <a:pt x="47" y="24"/>
                    <a:pt x="46" y="25"/>
                    <a:pt x="46" y="26"/>
                  </a:cubicBezTo>
                  <a:close/>
                  <a:moveTo>
                    <a:pt x="30" y="26"/>
                  </a:moveTo>
                  <a:cubicBezTo>
                    <a:pt x="30" y="25"/>
                    <a:pt x="30" y="25"/>
                    <a:pt x="30" y="25"/>
                  </a:cubicBezTo>
                  <a:cubicBezTo>
                    <a:pt x="30" y="24"/>
                    <a:pt x="29" y="24"/>
                    <a:pt x="29" y="24"/>
                  </a:cubicBezTo>
                  <a:cubicBezTo>
                    <a:pt x="27" y="24"/>
                    <a:pt x="27" y="25"/>
                    <a:pt x="27" y="26"/>
                  </a:cubicBezTo>
                  <a:cubicBezTo>
                    <a:pt x="26" y="28"/>
                    <a:pt x="30" y="28"/>
                    <a:pt x="30" y="26"/>
                  </a:cubicBezTo>
                  <a:close/>
                  <a:moveTo>
                    <a:pt x="53" y="26"/>
                  </a:moveTo>
                  <a:cubicBezTo>
                    <a:pt x="53" y="28"/>
                    <a:pt x="56" y="28"/>
                    <a:pt x="56" y="26"/>
                  </a:cubicBezTo>
                  <a:cubicBezTo>
                    <a:pt x="56" y="25"/>
                    <a:pt x="56" y="24"/>
                    <a:pt x="55" y="24"/>
                  </a:cubicBezTo>
                  <a:cubicBezTo>
                    <a:pt x="54" y="24"/>
                    <a:pt x="53" y="25"/>
                    <a:pt x="53" y="26"/>
                  </a:cubicBezTo>
                  <a:close/>
                  <a:moveTo>
                    <a:pt x="21" y="25"/>
                  </a:moveTo>
                  <a:cubicBezTo>
                    <a:pt x="20" y="26"/>
                    <a:pt x="20" y="28"/>
                    <a:pt x="22" y="28"/>
                  </a:cubicBezTo>
                  <a:cubicBezTo>
                    <a:pt x="23" y="28"/>
                    <a:pt x="24" y="27"/>
                    <a:pt x="24" y="26"/>
                  </a:cubicBezTo>
                  <a:cubicBezTo>
                    <a:pt x="24" y="25"/>
                    <a:pt x="23" y="24"/>
                    <a:pt x="22" y="24"/>
                  </a:cubicBezTo>
                  <a:cubicBezTo>
                    <a:pt x="22" y="24"/>
                    <a:pt x="21" y="25"/>
                    <a:pt x="21" y="25"/>
                  </a:cubicBezTo>
                  <a:close/>
                  <a:moveTo>
                    <a:pt x="61" y="25"/>
                  </a:moveTo>
                  <a:cubicBezTo>
                    <a:pt x="59" y="24"/>
                    <a:pt x="59" y="27"/>
                    <a:pt x="60" y="28"/>
                  </a:cubicBezTo>
                  <a:cubicBezTo>
                    <a:pt x="61" y="28"/>
                    <a:pt x="62" y="28"/>
                    <a:pt x="62" y="27"/>
                  </a:cubicBezTo>
                  <a:cubicBezTo>
                    <a:pt x="63" y="26"/>
                    <a:pt x="62" y="25"/>
                    <a:pt x="61" y="25"/>
                  </a:cubicBezTo>
                  <a:close/>
                  <a:moveTo>
                    <a:pt x="15" y="27"/>
                  </a:moveTo>
                  <a:cubicBezTo>
                    <a:pt x="15" y="29"/>
                    <a:pt x="17" y="28"/>
                    <a:pt x="18" y="27"/>
                  </a:cubicBezTo>
                  <a:cubicBezTo>
                    <a:pt x="18" y="26"/>
                    <a:pt x="17" y="25"/>
                    <a:pt x="17" y="25"/>
                  </a:cubicBezTo>
                  <a:cubicBezTo>
                    <a:pt x="15" y="25"/>
                    <a:pt x="14" y="26"/>
                    <a:pt x="15" y="27"/>
                  </a:cubicBezTo>
                  <a:close/>
                  <a:moveTo>
                    <a:pt x="67" y="25"/>
                  </a:moveTo>
                  <a:cubicBezTo>
                    <a:pt x="67" y="25"/>
                    <a:pt x="67" y="25"/>
                    <a:pt x="66" y="25"/>
                  </a:cubicBezTo>
                  <a:cubicBezTo>
                    <a:pt x="65" y="25"/>
                    <a:pt x="65" y="25"/>
                    <a:pt x="65" y="26"/>
                  </a:cubicBezTo>
                  <a:cubicBezTo>
                    <a:pt x="65" y="27"/>
                    <a:pt x="66" y="28"/>
                    <a:pt x="66" y="28"/>
                  </a:cubicBezTo>
                  <a:cubicBezTo>
                    <a:pt x="67" y="28"/>
                    <a:pt x="68" y="28"/>
                    <a:pt x="68" y="26"/>
                  </a:cubicBezTo>
                  <a:cubicBezTo>
                    <a:pt x="68" y="26"/>
                    <a:pt x="67" y="25"/>
                    <a:pt x="67" y="25"/>
                  </a:cubicBezTo>
                  <a:close/>
                  <a:moveTo>
                    <a:pt x="10" y="28"/>
                  </a:moveTo>
                  <a:cubicBezTo>
                    <a:pt x="10" y="29"/>
                    <a:pt x="12" y="28"/>
                    <a:pt x="12" y="28"/>
                  </a:cubicBezTo>
                  <a:cubicBezTo>
                    <a:pt x="12" y="27"/>
                    <a:pt x="12" y="25"/>
                    <a:pt x="11" y="25"/>
                  </a:cubicBezTo>
                  <a:cubicBezTo>
                    <a:pt x="10" y="25"/>
                    <a:pt x="9" y="27"/>
                    <a:pt x="10" y="28"/>
                  </a:cubicBezTo>
                  <a:close/>
                  <a:moveTo>
                    <a:pt x="70" y="26"/>
                  </a:moveTo>
                  <a:cubicBezTo>
                    <a:pt x="70" y="27"/>
                    <a:pt x="70" y="29"/>
                    <a:pt x="71" y="29"/>
                  </a:cubicBezTo>
                  <a:cubicBezTo>
                    <a:pt x="72" y="29"/>
                    <a:pt x="72" y="28"/>
                    <a:pt x="72" y="28"/>
                  </a:cubicBezTo>
                  <a:cubicBezTo>
                    <a:pt x="73" y="27"/>
                    <a:pt x="72" y="26"/>
                    <a:pt x="71" y="26"/>
                  </a:cubicBezTo>
                  <a:cubicBezTo>
                    <a:pt x="71" y="26"/>
                    <a:pt x="70" y="26"/>
                    <a:pt x="70" y="26"/>
                  </a:cubicBezTo>
                  <a:close/>
                  <a:moveTo>
                    <a:pt x="7" y="26"/>
                  </a:moveTo>
                  <a:cubicBezTo>
                    <a:pt x="6" y="26"/>
                    <a:pt x="5" y="27"/>
                    <a:pt x="6" y="28"/>
                  </a:cubicBezTo>
                  <a:cubicBezTo>
                    <a:pt x="6" y="29"/>
                    <a:pt x="6" y="29"/>
                    <a:pt x="7" y="29"/>
                  </a:cubicBezTo>
                  <a:cubicBezTo>
                    <a:pt x="7" y="29"/>
                    <a:pt x="8" y="28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6"/>
                    <a:pt x="7" y="26"/>
                    <a:pt x="7" y="26"/>
                  </a:cubicBezTo>
                  <a:close/>
                  <a:moveTo>
                    <a:pt x="74" y="28"/>
                  </a:moveTo>
                  <a:cubicBezTo>
                    <a:pt x="74" y="28"/>
                    <a:pt x="75" y="29"/>
                    <a:pt x="75" y="29"/>
                  </a:cubicBezTo>
                  <a:cubicBezTo>
                    <a:pt x="75" y="30"/>
                    <a:pt x="76" y="29"/>
                    <a:pt x="76" y="29"/>
                  </a:cubicBezTo>
                  <a:cubicBezTo>
                    <a:pt x="76" y="28"/>
                    <a:pt x="75" y="27"/>
                    <a:pt x="75" y="27"/>
                  </a:cubicBezTo>
                  <a:cubicBezTo>
                    <a:pt x="75" y="27"/>
                    <a:pt x="75" y="26"/>
                    <a:pt x="75" y="26"/>
                  </a:cubicBezTo>
                  <a:cubicBezTo>
                    <a:pt x="74" y="26"/>
                    <a:pt x="74" y="27"/>
                    <a:pt x="74" y="28"/>
                  </a:cubicBezTo>
                  <a:close/>
                  <a:moveTo>
                    <a:pt x="4" y="29"/>
                  </a:moveTo>
                  <a:cubicBezTo>
                    <a:pt x="4" y="28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3" y="28"/>
                    <a:pt x="3" y="28"/>
                  </a:cubicBezTo>
                  <a:cubicBezTo>
                    <a:pt x="3" y="29"/>
                    <a:pt x="3" y="30"/>
                    <a:pt x="3" y="30"/>
                  </a:cubicBezTo>
                  <a:cubicBezTo>
                    <a:pt x="3" y="30"/>
                    <a:pt x="4" y="29"/>
                    <a:pt x="4" y="29"/>
                  </a:cubicBezTo>
                  <a:close/>
                  <a:moveTo>
                    <a:pt x="77" y="28"/>
                  </a:moveTo>
                  <a:cubicBezTo>
                    <a:pt x="77" y="29"/>
                    <a:pt x="77" y="30"/>
                    <a:pt x="78" y="30"/>
                  </a:cubicBezTo>
                  <a:cubicBezTo>
                    <a:pt x="78" y="30"/>
                    <a:pt x="78" y="30"/>
                    <a:pt x="78" y="30"/>
                  </a:cubicBezTo>
                  <a:cubicBezTo>
                    <a:pt x="78" y="29"/>
                    <a:pt x="77" y="28"/>
                    <a:pt x="77" y="27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7" y="28"/>
                    <a:pt x="77" y="28"/>
                    <a:pt x="77" y="28"/>
                  </a:cubicBezTo>
                  <a:close/>
                  <a:moveTo>
                    <a:pt x="2" y="31"/>
                  </a:moveTo>
                  <a:cubicBezTo>
                    <a:pt x="2" y="30"/>
                    <a:pt x="2" y="29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9"/>
                    <a:pt x="2" y="30"/>
                    <a:pt x="2" y="31"/>
                  </a:cubicBezTo>
                  <a:close/>
                  <a:moveTo>
                    <a:pt x="37" y="31"/>
                  </a:moveTo>
                  <a:cubicBezTo>
                    <a:pt x="37" y="32"/>
                    <a:pt x="38" y="33"/>
                    <a:pt x="38" y="33"/>
                  </a:cubicBezTo>
                  <a:cubicBezTo>
                    <a:pt x="39" y="33"/>
                    <a:pt x="40" y="32"/>
                    <a:pt x="40" y="31"/>
                  </a:cubicBezTo>
                  <a:cubicBezTo>
                    <a:pt x="40" y="30"/>
                    <a:pt x="40" y="30"/>
                    <a:pt x="39" y="29"/>
                  </a:cubicBezTo>
                  <a:cubicBezTo>
                    <a:pt x="38" y="29"/>
                    <a:pt x="37" y="30"/>
                    <a:pt x="37" y="31"/>
                  </a:cubicBezTo>
                  <a:close/>
                  <a:moveTo>
                    <a:pt x="44" y="30"/>
                  </a:moveTo>
                  <a:cubicBezTo>
                    <a:pt x="44" y="30"/>
                    <a:pt x="43" y="31"/>
                    <a:pt x="43" y="31"/>
                  </a:cubicBezTo>
                  <a:cubicBezTo>
                    <a:pt x="43" y="32"/>
                    <a:pt x="44" y="33"/>
                    <a:pt x="45" y="33"/>
                  </a:cubicBezTo>
                  <a:cubicBezTo>
                    <a:pt x="46" y="33"/>
                    <a:pt x="47" y="32"/>
                    <a:pt x="47" y="31"/>
                  </a:cubicBezTo>
                  <a:cubicBezTo>
                    <a:pt x="47" y="30"/>
                    <a:pt x="46" y="30"/>
                    <a:pt x="45" y="30"/>
                  </a:cubicBezTo>
                  <a:cubicBezTo>
                    <a:pt x="45" y="29"/>
                    <a:pt x="44" y="30"/>
                    <a:pt x="44" y="30"/>
                  </a:cubicBezTo>
                  <a:close/>
                  <a:moveTo>
                    <a:pt x="30" y="31"/>
                  </a:moveTo>
                  <a:cubicBezTo>
                    <a:pt x="30" y="32"/>
                    <a:pt x="31" y="33"/>
                    <a:pt x="32" y="33"/>
                  </a:cubicBezTo>
                  <a:cubicBezTo>
                    <a:pt x="33" y="33"/>
                    <a:pt x="34" y="32"/>
                    <a:pt x="33" y="30"/>
                  </a:cubicBezTo>
                  <a:cubicBezTo>
                    <a:pt x="33" y="30"/>
                    <a:pt x="33" y="30"/>
                    <a:pt x="32" y="30"/>
                  </a:cubicBezTo>
                  <a:cubicBezTo>
                    <a:pt x="31" y="29"/>
                    <a:pt x="30" y="30"/>
                    <a:pt x="30" y="31"/>
                  </a:cubicBezTo>
                  <a:close/>
                  <a:moveTo>
                    <a:pt x="50" y="31"/>
                  </a:moveTo>
                  <a:cubicBezTo>
                    <a:pt x="50" y="31"/>
                    <a:pt x="50" y="32"/>
                    <a:pt x="51" y="33"/>
                  </a:cubicBezTo>
                  <a:cubicBezTo>
                    <a:pt x="52" y="34"/>
                    <a:pt x="53" y="33"/>
                    <a:pt x="54" y="32"/>
                  </a:cubicBezTo>
                  <a:cubicBezTo>
                    <a:pt x="54" y="31"/>
                    <a:pt x="53" y="31"/>
                    <a:pt x="53" y="31"/>
                  </a:cubicBezTo>
                  <a:cubicBezTo>
                    <a:pt x="53" y="30"/>
                    <a:pt x="53" y="30"/>
                    <a:pt x="52" y="30"/>
                  </a:cubicBezTo>
                  <a:cubicBezTo>
                    <a:pt x="51" y="30"/>
                    <a:pt x="50" y="30"/>
                    <a:pt x="50" y="31"/>
                  </a:cubicBezTo>
                  <a:close/>
                  <a:moveTo>
                    <a:pt x="24" y="33"/>
                  </a:moveTo>
                  <a:cubicBezTo>
                    <a:pt x="25" y="34"/>
                    <a:pt x="27" y="33"/>
                    <a:pt x="27" y="32"/>
                  </a:cubicBezTo>
                  <a:cubicBezTo>
                    <a:pt x="27" y="31"/>
                    <a:pt x="26" y="30"/>
                    <a:pt x="25" y="30"/>
                  </a:cubicBezTo>
                  <a:cubicBezTo>
                    <a:pt x="24" y="29"/>
                    <a:pt x="23" y="32"/>
                    <a:pt x="24" y="33"/>
                  </a:cubicBezTo>
                  <a:close/>
                  <a:moveTo>
                    <a:pt x="57" y="31"/>
                  </a:moveTo>
                  <a:cubicBezTo>
                    <a:pt x="56" y="31"/>
                    <a:pt x="57" y="32"/>
                    <a:pt x="57" y="33"/>
                  </a:cubicBezTo>
                  <a:cubicBezTo>
                    <a:pt x="58" y="34"/>
                    <a:pt x="60" y="33"/>
                    <a:pt x="60" y="31"/>
                  </a:cubicBezTo>
                  <a:cubicBezTo>
                    <a:pt x="60" y="31"/>
                    <a:pt x="59" y="30"/>
                    <a:pt x="58" y="30"/>
                  </a:cubicBezTo>
                  <a:cubicBezTo>
                    <a:pt x="57" y="30"/>
                    <a:pt x="57" y="30"/>
                    <a:pt x="57" y="31"/>
                  </a:cubicBezTo>
                  <a:close/>
                  <a:moveTo>
                    <a:pt x="21" y="31"/>
                  </a:moveTo>
                  <a:cubicBezTo>
                    <a:pt x="21" y="31"/>
                    <a:pt x="20" y="31"/>
                    <a:pt x="20" y="31"/>
                  </a:cubicBezTo>
                  <a:cubicBezTo>
                    <a:pt x="20" y="30"/>
                    <a:pt x="20" y="30"/>
                    <a:pt x="19" y="30"/>
                  </a:cubicBezTo>
                  <a:cubicBezTo>
                    <a:pt x="18" y="30"/>
                    <a:pt x="17" y="31"/>
                    <a:pt x="18" y="33"/>
                  </a:cubicBezTo>
                  <a:cubicBezTo>
                    <a:pt x="18" y="34"/>
                    <a:pt x="21" y="33"/>
                    <a:pt x="21" y="31"/>
                  </a:cubicBezTo>
                  <a:close/>
                  <a:moveTo>
                    <a:pt x="65" y="33"/>
                  </a:moveTo>
                  <a:cubicBezTo>
                    <a:pt x="66" y="33"/>
                    <a:pt x="66" y="30"/>
                    <a:pt x="64" y="30"/>
                  </a:cubicBezTo>
                  <a:cubicBezTo>
                    <a:pt x="63" y="30"/>
                    <a:pt x="63" y="31"/>
                    <a:pt x="63" y="31"/>
                  </a:cubicBezTo>
                  <a:cubicBezTo>
                    <a:pt x="62" y="33"/>
                    <a:pt x="64" y="34"/>
                    <a:pt x="65" y="33"/>
                  </a:cubicBezTo>
                  <a:close/>
                  <a:moveTo>
                    <a:pt x="12" y="33"/>
                  </a:moveTo>
                  <a:cubicBezTo>
                    <a:pt x="12" y="33"/>
                    <a:pt x="13" y="34"/>
                    <a:pt x="13" y="33"/>
                  </a:cubicBezTo>
                  <a:cubicBezTo>
                    <a:pt x="15" y="33"/>
                    <a:pt x="15" y="31"/>
                    <a:pt x="14" y="30"/>
                  </a:cubicBezTo>
                  <a:cubicBezTo>
                    <a:pt x="14" y="30"/>
                    <a:pt x="14" y="30"/>
                    <a:pt x="13" y="30"/>
                  </a:cubicBezTo>
                  <a:cubicBezTo>
                    <a:pt x="12" y="30"/>
                    <a:pt x="11" y="32"/>
                    <a:pt x="12" y="33"/>
                  </a:cubicBezTo>
                  <a:close/>
                  <a:moveTo>
                    <a:pt x="68" y="32"/>
                  </a:moveTo>
                  <a:cubicBezTo>
                    <a:pt x="68" y="33"/>
                    <a:pt x="69" y="34"/>
                    <a:pt x="70" y="34"/>
                  </a:cubicBezTo>
                  <a:cubicBezTo>
                    <a:pt x="71" y="33"/>
                    <a:pt x="71" y="31"/>
                    <a:pt x="70" y="31"/>
                  </a:cubicBezTo>
                  <a:cubicBezTo>
                    <a:pt x="70" y="31"/>
                    <a:pt x="70" y="30"/>
                    <a:pt x="69" y="30"/>
                  </a:cubicBezTo>
                  <a:cubicBezTo>
                    <a:pt x="69" y="30"/>
                    <a:pt x="68" y="31"/>
                    <a:pt x="68" y="32"/>
                  </a:cubicBezTo>
                  <a:close/>
                  <a:moveTo>
                    <a:pt x="9" y="31"/>
                  </a:moveTo>
                  <a:cubicBezTo>
                    <a:pt x="8" y="31"/>
                    <a:pt x="7" y="32"/>
                    <a:pt x="7" y="33"/>
                  </a:cubicBezTo>
                  <a:cubicBezTo>
                    <a:pt x="7" y="33"/>
                    <a:pt x="8" y="34"/>
                    <a:pt x="9" y="34"/>
                  </a:cubicBezTo>
                  <a:cubicBezTo>
                    <a:pt x="10" y="33"/>
                    <a:pt x="10" y="31"/>
                    <a:pt x="9" y="31"/>
                  </a:cubicBezTo>
                  <a:close/>
                  <a:moveTo>
                    <a:pt x="75" y="33"/>
                  </a:moveTo>
                  <a:cubicBezTo>
                    <a:pt x="75" y="32"/>
                    <a:pt x="74" y="31"/>
                    <a:pt x="74" y="31"/>
                  </a:cubicBezTo>
                  <a:cubicBezTo>
                    <a:pt x="73" y="31"/>
                    <a:pt x="73" y="31"/>
                    <a:pt x="73" y="32"/>
                  </a:cubicBezTo>
                  <a:cubicBezTo>
                    <a:pt x="73" y="33"/>
                    <a:pt x="73" y="34"/>
                    <a:pt x="74" y="34"/>
                  </a:cubicBezTo>
                  <a:cubicBezTo>
                    <a:pt x="75" y="34"/>
                    <a:pt x="75" y="33"/>
                    <a:pt x="75" y="33"/>
                  </a:cubicBezTo>
                  <a:close/>
                  <a:moveTo>
                    <a:pt x="5" y="31"/>
                  </a:moveTo>
                  <a:cubicBezTo>
                    <a:pt x="4" y="31"/>
                    <a:pt x="3" y="32"/>
                    <a:pt x="4" y="33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5" y="34"/>
                    <a:pt x="6" y="32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lose/>
                  <a:moveTo>
                    <a:pt x="77" y="34"/>
                  </a:moveTo>
                  <a:cubicBezTo>
                    <a:pt x="77" y="34"/>
                    <a:pt x="77" y="34"/>
                    <a:pt x="77" y="34"/>
                  </a:cubicBezTo>
                  <a:cubicBezTo>
                    <a:pt x="78" y="34"/>
                    <a:pt x="78" y="34"/>
                    <a:pt x="78" y="33"/>
                  </a:cubicBezTo>
                  <a:cubicBezTo>
                    <a:pt x="78" y="33"/>
                    <a:pt x="77" y="31"/>
                    <a:pt x="77" y="31"/>
                  </a:cubicBezTo>
                  <a:cubicBezTo>
                    <a:pt x="76" y="31"/>
                    <a:pt x="76" y="33"/>
                    <a:pt x="77" y="34"/>
                  </a:cubicBezTo>
                  <a:close/>
                  <a:moveTo>
                    <a:pt x="2" y="34"/>
                  </a:moveTo>
                  <a:cubicBezTo>
                    <a:pt x="2" y="33"/>
                    <a:pt x="2" y="33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1" y="33"/>
                    <a:pt x="1" y="34"/>
                  </a:cubicBezTo>
                  <a:cubicBezTo>
                    <a:pt x="1" y="34"/>
                    <a:pt x="2" y="34"/>
                    <a:pt x="2" y="35"/>
                  </a:cubicBezTo>
                  <a:cubicBezTo>
                    <a:pt x="2" y="35"/>
                    <a:pt x="2" y="34"/>
                    <a:pt x="2" y="34"/>
                  </a:cubicBezTo>
                  <a:close/>
                  <a:moveTo>
                    <a:pt x="79" y="35"/>
                  </a:moveTo>
                  <a:cubicBezTo>
                    <a:pt x="79" y="34"/>
                    <a:pt x="79" y="34"/>
                    <a:pt x="79" y="33"/>
                  </a:cubicBezTo>
                  <a:cubicBezTo>
                    <a:pt x="79" y="33"/>
                    <a:pt x="79" y="32"/>
                    <a:pt x="79" y="32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8" y="33"/>
                    <a:pt x="78" y="34"/>
                    <a:pt x="79" y="35"/>
                  </a:cubicBezTo>
                  <a:close/>
                  <a:moveTo>
                    <a:pt x="1" y="35"/>
                  </a:moveTo>
                  <a:cubicBezTo>
                    <a:pt x="1" y="34"/>
                    <a:pt x="1" y="33"/>
                    <a:pt x="1" y="32"/>
                  </a:cubicBezTo>
                  <a:cubicBezTo>
                    <a:pt x="1" y="33"/>
                    <a:pt x="1" y="34"/>
                    <a:pt x="1" y="35"/>
                  </a:cubicBezTo>
                  <a:close/>
                  <a:moveTo>
                    <a:pt x="43" y="36"/>
                  </a:moveTo>
                  <a:cubicBezTo>
                    <a:pt x="43" y="36"/>
                    <a:pt x="43" y="35"/>
                    <a:pt x="42" y="35"/>
                  </a:cubicBezTo>
                  <a:cubicBezTo>
                    <a:pt x="41" y="35"/>
                    <a:pt x="40" y="35"/>
                    <a:pt x="40" y="36"/>
                  </a:cubicBezTo>
                  <a:cubicBezTo>
                    <a:pt x="39" y="37"/>
                    <a:pt x="40" y="38"/>
                    <a:pt x="41" y="38"/>
                  </a:cubicBezTo>
                  <a:cubicBezTo>
                    <a:pt x="42" y="39"/>
                    <a:pt x="44" y="38"/>
                    <a:pt x="43" y="36"/>
                  </a:cubicBezTo>
                  <a:close/>
                  <a:moveTo>
                    <a:pt x="46" y="37"/>
                  </a:moveTo>
                  <a:cubicBezTo>
                    <a:pt x="46" y="38"/>
                    <a:pt x="47" y="38"/>
                    <a:pt x="48" y="38"/>
                  </a:cubicBezTo>
                  <a:cubicBezTo>
                    <a:pt x="49" y="39"/>
                    <a:pt x="50" y="38"/>
                    <a:pt x="50" y="37"/>
                  </a:cubicBezTo>
                  <a:cubicBezTo>
                    <a:pt x="50" y="36"/>
                    <a:pt x="50" y="36"/>
                    <a:pt x="50" y="35"/>
                  </a:cubicBezTo>
                  <a:cubicBezTo>
                    <a:pt x="49" y="35"/>
                    <a:pt x="49" y="35"/>
                    <a:pt x="48" y="35"/>
                  </a:cubicBezTo>
                  <a:cubicBezTo>
                    <a:pt x="48" y="35"/>
                    <a:pt x="48" y="35"/>
                    <a:pt x="47" y="35"/>
                  </a:cubicBezTo>
                  <a:cubicBezTo>
                    <a:pt x="47" y="35"/>
                    <a:pt x="46" y="36"/>
                    <a:pt x="46" y="37"/>
                  </a:cubicBezTo>
                  <a:close/>
                  <a:moveTo>
                    <a:pt x="37" y="37"/>
                  </a:moveTo>
                  <a:cubicBezTo>
                    <a:pt x="37" y="36"/>
                    <a:pt x="36" y="36"/>
                    <a:pt x="36" y="36"/>
                  </a:cubicBezTo>
                  <a:cubicBezTo>
                    <a:pt x="36" y="35"/>
                    <a:pt x="36" y="35"/>
                    <a:pt x="35" y="35"/>
                  </a:cubicBezTo>
                  <a:cubicBezTo>
                    <a:pt x="34" y="35"/>
                    <a:pt x="33" y="35"/>
                    <a:pt x="33" y="36"/>
                  </a:cubicBezTo>
                  <a:cubicBezTo>
                    <a:pt x="32" y="38"/>
                    <a:pt x="34" y="39"/>
                    <a:pt x="36" y="38"/>
                  </a:cubicBezTo>
                  <a:cubicBezTo>
                    <a:pt x="36" y="38"/>
                    <a:pt x="37" y="37"/>
                    <a:pt x="37" y="37"/>
                  </a:cubicBezTo>
                  <a:close/>
                  <a:moveTo>
                    <a:pt x="26" y="37"/>
                  </a:moveTo>
                  <a:cubicBezTo>
                    <a:pt x="26" y="38"/>
                    <a:pt x="27" y="39"/>
                    <a:pt x="28" y="38"/>
                  </a:cubicBezTo>
                  <a:cubicBezTo>
                    <a:pt x="29" y="38"/>
                    <a:pt x="30" y="37"/>
                    <a:pt x="30" y="37"/>
                  </a:cubicBezTo>
                  <a:cubicBezTo>
                    <a:pt x="30" y="36"/>
                    <a:pt x="29" y="35"/>
                    <a:pt x="28" y="35"/>
                  </a:cubicBezTo>
                  <a:cubicBezTo>
                    <a:pt x="27" y="35"/>
                    <a:pt x="26" y="36"/>
                    <a:pt x="26" y="37"/>
                  </a:cubicBezTo>
                  <a:close/>
                  <a:moveTo>
                    <a:pt x="55" y="35"/>
                  </a:moveTo>
                  <a:cubicBezTo>
                    <a:pt x="54" y="35"/>
                    <a:pt x="53" y="36"/>
                    <a:pt x="53" y="37"/>
                  </a:cubicBezTo>
                  <a:cubicBezTo>
                    <a:pt x="53" y="38"/>
                    <a:pt x="54" y="39"/>
                    <a:pt x="56" y="38"/>
                  </a:cubicBezTo>
                  <a:cubicBezTo>
                    <a:pt x="57" y="37"/>
                    <a:pt x="57" y="35"/>
                    <a:pt x="55" y="35"/>
                  </a:cubicBezTo>
                  <a:close/>
                  <a:moveTo>
                    <a:pt x="20" y="35"/>
                  </a:moveTo>
                  <a:cubicBezTo>
                    <a:pt x="20" y="36"/>
                    <a:pt x="20" y="37"/>
                    <a:pt x="20" y="37"/>
                  </a:cubicBezTo>
                  <a:cubicBezTo>
                    <a:pt x="20" y="38"/>
                    <a:pt x="21" y="39"/>
                    <a:pt x="22" y="38"/>
                  </a:cubicBezTo>
                  <a:cubicBezTo>
                    <a:pt x="23" y="38"/>
                    <a:pt x="23" y="37"/>
                    <a:pt x="23" y="36"/>
                  </a:cubicBezTo>
                  <a:cubicBezTo>
                    <a:pt x="23" y="36"/>
                    <a:pt x="23" y="35"/>
                    <a:pt x="22" y="35"/>
                  </a:cubicBezTo>
                  <a:cubicBezTo>
                    <a:pt x="21" y="35"/>
                    <a:pt x="21" y="35"/>
                    <a:pt x="20" y="35"/>
                  </a:cubicBezTo>
                  <a:close/>
                  <a:moveTo>
                    <a:pt x="63" y="37"/>
                  </a:moveTo>
                  <a:cubicBezTo>
                    <a:pt x="63" y="36"/>
                    <a:pt x="62" y="35"/>
                    <a:pt x="61" y="35"/>
                  </a:cubicBezTo>
                  <a:cubicBezTo>
                    <a:pt x="60" y="35"/>
                    <a:pt x="60" y="35"/>
                    <a:pt x="60" y="36"/>
                  </a:cubicBezTo>
                  <a:cubicBezTo>
                    <a:pt x="59" y="37"/>
                    <a:pt x="60" y="39"/>
                    <a:pt x="62" y="38"/>
                  </a:cubicBezTo>
                  <a:cubicBezTo>
                    <a:pt x="62" y="38"/>
                    <a:pt x="63" y="37"/>
                    <a:pt x="63" y="37"/>
                  </a:cubicBezTo>
                  <a:close/>
                  <a:moveTo>
                    <a:pt x="17" y="37"/>
                  </a:moveTo>
                  <a:cubicBezTo>
                    <a:pt x="17" y="36"/>
                    <a:pt x="17" y="35"/>
                    <a:pt x="16" y="35"/>
                  </a:cubicBezTo>
                  <a:cubicBezTo>
                    <a:pt x="15" y="35"/>
                    <a:pt x="14" y="36"/>
                    <a:pt x="14" y="36"/>
                  </a:cubicBezTo>
                  <a:cubicBezTo>
                    <a:pt x="14" y="38"/>
                    <a:pt x="15" y="39"/>
                    <a:pt x="16" y="38"/>
                  </a:cubicBezTo>
                  <a:cubicBezTo>
                    <a:pt x="17" y="38"/>
                    <a:pt x="17" y="37"/>
                    <a:pt x="17" y="37"/>
                  </a:cubicBezTo>
                  <a:close/>
                  <a:moveTo>
                    <a:pt x="67" y="35"/>
                  </a:moveTo>
                  <a:cubicBezTo>
                    <a:pt x="66" y="35"/>
                    <a:pt x="66" y="35"/>
                    <a:pt x="66" y="36"/>
                  </a:cubicBezTo>
                  <a:cubicBezTo>
                    <a:pt x="65" y="37"/>
                    <a:pt x="66" y="38"/>
                    <a:pt x="66" y="38"/>
                  </a:cubicBezTo>
                  <a:cubicBezTo>
                    <a:pt x="67" y="39"/>
                    <a:pt x="68" y="38"/>
                    <a:pt x="68" y="37"/>
                  </a:cubicBezTo>
                  <a:cubicBezTo>
                    <a:pt x="68" y="36"/>
                    <a:pt x="68" y="35"/>
                    <a:pt x="67" y="35"/>
                  </a:cubicBezTo>
                  <a:close/>
                  <a:moveTo>
                    <a:pt x="11" y="35"/>
                  </a:moveTo>
                  <a:cubicBezTo>
                    <a:pt x="9" y="35"/>
                    <a:pt x="8" y="38"/>
                    <a:pt x="10" y="39"/>
                  </a:cubicBezTo>
                  <a:cubicBezTo>
                    <a:pt x="12" y="39"/>
                    <a:pt x="12" y="35"/>
                    <a:pt x="11" y="35"/>
                  </a:cubicBezTo>
                  <a:close/>
                  <a:moveTo>
                    <a:pt x="72" y="35"/>
                  </a:moveTo>
                  <a:cubicBezTo>
                    <a:pt x="71" y="35"/>
                    <a:pt x="71" y="36"/>
                    <a:pt x="71" y="37"/>
                  </a:cubicBezTo>
                  <a:cubicBezTo>
                    <a:pt x="71" y="38"/>
                    <a:pt x="71" y="39"/>
                    <a:pt x="72" y="39"/>
                  </a:cubicBezTo>
                  <a:cubicBezTo>
                    <a:pt x="73" y="38"/>
                    <a:pt x="73" y="36"/>
                    <a:pt x="72" y="35"/>
                  </a:cubicBezTo>
                  <a:close/>
                  <a:moveTo>
                    <a:pt x="6" y="35"/>
                  </a:moveTo>
                  <a:cubicBezTo>
                    <a:pt x="5" y="35"/>
                    <a:pt x="4" y="38"/>
                    <a:pt x="5" y="38"/>
                  </a:cubicBezTo>
                  <a:cubicBezTo>
                    <a:pt x="5" y="38"/>
                    <a:pt x="6" y="39"/>
                    <a:pt x="6" y="39"/>
                  </a:cubicBezTo>
                  <a:cubicBezTo>
                    <a:pt x="7" y="38"/>
                    <a:pt x="7" y="36"/>
                    <a:pt x="6" y="35"/>
                  </a:cubicBezTo>
                  <a:close/>
                  <a:moveTo>
                    <a:pt x="76" y="39"/>
                  </a:moveTo>
                  <a:cubicBezTo>
                    <a:pt x="77" y="39"/>
                    <a:pt x="77" y="36"/>
                    <a:pt x="76" y="36"/>
                  </a:cubicBezTo>
                  <a:cubicBezTo>
                    <a:pt x="76" y="36"/>
                    <a:pt x="76" y="35"/>
                    <a:pt x="76" y="36"/>
                  </a:cubicBezTo>
                  <a:cubicBezTo>
                    <a:pt x="74" y="36"/>
                    <a:pt x="75" y="39"/>
                    <a:pt x="76" y="39"/>
                  </a:cubicBezTo>
                  <a:close/>
                  <a:moveTo>
                    <a:pt x="3" y="36"/>
                  </a:moveTo>
                  <a:cubicBezTo>
                    <a:pt x="3" y="36"/>
                    <a:pt x="3" y="36"/>
                    <a:pt x="3" y="36"/>
                  </a:cubicBezTo>
                  <a:cubicBezTo>
                    <a:pt x="2" y="36"/>
                    <a:pt x="2" y="37"/>
                    <a:pt x="2" y="37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3" y="39"/>
                    <a:pt x="4" y="36"/>
                    <a:pt x="3" y="36"/>
                  </a:cubicBezTo>
                  <a:close/>
                  <a:moveTo>
                    <a:pt x="78" y="39"/>
                  </a:moveTo>
                  <a:cubicBezTo>
                    <a:pt x="79" y="39"/>
                    <a:pt x="79" y="38"/>
                    <a:pt x="79" y="38"/>
                  </a:cubicBezTo>
                  <a:cubicBezTo>
                    <a:pt x="79" y="37"/>
                    <a:pt x="79" y="36"/>
                    <a:pt x="78" y="36"/>
                  </a:cubicBezTo>
                  <a:cubicBezTo>
                    <a:pt x="78" y="36"/>
                    <a:pt x="78" y="37"/>
                    <a:pt x="78" y="37"/>
                  </a:cubicBezTo>
                  <a:cubicBezTo>
                    <a:pt x="78" y="38"/>
                    <a:pt x="78" y="39"/>
                    <a:pt x="78" y="39"/>
                  </a:cubicBezTo>
                  <a:close/>
                  <a:moveTo>
                    <a:pt x="1" y="39"/>
                  </a:moveTo>
                  <a:cubicBezTo>
                    <a:pt x="1" y="38"/>
                    <a:pt x="1" y="37"/>
                    <a:pt x="1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7"/>
                    <a:pt x="1" y="38"/>
                    <a:pt x="1" y="39"/>
                  </a:cubicBezTo>
                  <a:close/>
                  <a:moveTo>
                    <a:pt x="79" y="39"/>
                  </a:moveTo>
                  <a:cubicBezTo>
                    <a:pt x="79" y="38"/>
                    <a:pt x="79" y="37"/>
                    <a:pt x="79" y="36"/>
                  </a:cubicBezTo>
                  <a:cubicBezTo>
                    <a:pt x="79" y="37"/>
                    <a:pt x="79" y="38"/>
                    <a:pt x="79" y="39"/>
                  </a:cubicBezTo>
                  <a:close/>
                  <a:moveTo>
                    <a:pt x="1" y="37"/>
                  </a:move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lose/>
                  <a:moveTo>
                    <a:pt x="1" y="37"/>
                  </a:moveTo>
                  <a:cubicBezTo>
                    <a:pt x="0" y="37"/>
                    <a:pt x="1" y="38"/>
                    <a:pt x="1" y="38"/>
                  </a:cubicBezTo>
                  <a:cubicBezTo>
                    <a:pt x="1" y="38"/>
                    <a:pt x="1" y="37"/>
                    <a:pt x="1" y="37"/>
                  </a:cubicBezTo>
                  <a:close/>
                  <a:moveTo>
                    <a:pt x="1" y="40"/>
                  </a:moveTo>
                  <a:cubicBezTo>
                    <a:pt x="0" y="41"/>
                    <a:pt x="1" y="42"/>
                    <a:pt x="1" y="43"/>
                  </a:cubicBezTo>
                  <a:cubicBezTo>
                    <a:pt x="1" y="42"/>
                    <a:pt x="1" y="41"/>
                    <a:pt x="1" y="40"/>
                  </a:cubicBezTo>
                  <a:close/>
                  <a:moveTo>
                    <a:pt x="79" y="40"/>
                  </a:moveTo>
                  <a:cubicBezTo>
                    <a:pt x="79" y="41"/>
                    <a:pt x="79" y="42"/>
                    <a:pt x="79" y="43"/>
                  </a:cubicBezTo>
                  <a:cubicBezTo>
                    <a:pt x="79" y="43"/>
                    <a:pt x="79" y="42"/>
                    <a:pt x="79" y="41"/>
                  </a:cubicBezTo>
                  <a:cubicBezTo>
                    <a:pt x="79" y="41"/>
                    <a:pt x="79" y="41"/>
                    <a:pt x="79" y="40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9" y="40"/>
                    <a:pt x="79" y="40"/>
                    <a:pt x="79" y="40"/>
                  </a:cubicBezTo>
                  <a:close/>
                  <a:moveTo>
                    <a:pt x="1" y="42"/>
                  </a:moveTo>
                  <a:cubicBezTo>
                    <a:pt x="1" y="42"/>
                    <a:pt x="1" y="43"/>
                    <a:pt x="2" y="43"/>
                  </a:cubicBezTo>
                  <a:cubicBezTo>
                    <a:pt x="2" y="43"/>
                    <a:pt x="2" y="41"/>
                    <a:pt x="2" y="41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1" y="40"/>
                    <a:pt x="1" y="41"/>
                    <a:pt x="1" y="42"/>
                  </a:cubicBezTo>
                  <a:close/>
                  <a:moveTo>
                    <a:pt x="77" y="43"/>
                  </a:moveTo>
                  <a:cubicBezTo>
                    <a:pt x="78" y="43"/>
                    <a:pt x="78" y="41"/>
                    <a:pt x="77" y="40"/>
                  </a:cubicBezTo>
                  <a:cubicBezTo>
                    <a:pt x="76" y="40"/>
                    <a:pt x="76" y="43"/>
                    <a:pt x="77" y="43"/>
                  </a:cubicBezTo>
                  <a:close/>
                  <a:moveTo>
                    <a:pt x="4" y="40"/>
                  </a:moveTo>
                  <a:cubicBezTo>
                    <a:pt x="4" y="40"/>
                    <a:pt x="4" y="40"/>
                    <a:pt x="4" y="40"/>
                  </a:cubicBezTo>
                  <a:cubicBezTo>
                    <a:pt x="3" y="41"/>
                    <a:pt x="3" y="44"/>
                    <a:pt x="4" y="44"/>
                  </a:cubicBezTo>
                  <a:cubicBezTo>
                    <a:pt x="5" y="43"/>
                    <a:pt x="5" y="41"/>
                    <a:pt x="4" y="40"/>
                  </a:cubicBezTo>
                  <a:close/>
                  <a:moveTo>
                    <a:pt x="74" y="40"/>
                  </a:moveTo>
                  <a:cubicBezTo>
                    <a:pt x="74" y="40"/>
                    <a:pt x="73" y="41"/>
                    <a:pt x="73" y="41"/>
                  </a:cubicBezTo>
                  <a:cubicBezTo>
                    <a:pt x="73" y="42"/>
                    <a:pt x="73" y="44"/>
                    <a:pt x="74" y="44"/>
                  </a:cubicBezTo>
                  <a:cubicBezTo>
                    <a:pt x="75" y="43"/>
                    <a:pt x="76" y="41"/>
                    <a:pt x="74" y="40"/>
                  </a:cubicBezTo>
                  <a:close/>
                  <a:moveTo>
                    <a:pt x="71" y="42"/>
                  </a:moveTo>
                  <a:cubicBezTo>
                    <a:pt x="71" y="41"/>
                    <a:pt x="71" y="41"/>
                    <a:pt x="70" y="40"/>
                  </a:cubicBezTo>
                  <a:cubicBezTo>
                    <a:pt x="68" y="40"/>
                    <a:pt x="68" y="43"/>
                    <a:pt x="69" y="44"/>
                  </a:cubicBezTo>
                  <a:cubicBezTo>
                    <a:pt x="70" y="44"/>
                    <a:pt x="71" y="43"/>
                    <a:pt x="71" y="42"/>
                  </a:cubicBezTo>
                  <a:close/>
                  <a:moveTo>
                    <a:pt x="9" y="42"/>
                  </a:moveTo>
                  <a:cubicBezTo>
                    <a:pt x="9" y="41"/>
                    <a:pt x="9" y="41"/>
                    <a:pt x="8" y="40"/>
                  </a:cubicBezTo>
                  <a:cubicBezTo>
                    <a:pt x="6" y="40"/>
                    <a:pt x="7" y="44"/>
                    <a:pt x="8" y="44"/>
                  </a:cubicBezTo>
                  <a:cubicBezTo>
                    <a:pt x="9" y="44"/>
                    <a:pt x="9" y="43"/>
                    <a:pt x="9" y="42"/>
                  </a:cubicBezTo>
                  <a:close/>
                  <a:moveTo>
                    <a:pt x="14" y="41"/>
                  </a:moveTo>
                  <a:cubicBezTo>
                    <a:pt x="14" y="41"/>
                    <a:pt x="13" y="41"/>
                    <a:pt x="13" y="41"/>
                  </a:cubicBezTo>
                  <a:cubicBezTo>
                    <a:pt x="12" y="40"/>
                    <a:pt x="12" y="41"/>
                    <a:pt x="12" y="42"/>
                  </a:cubicBezTo>
                  <a:cubicBezTo>
                    <a:pt x="12" y="43"/>
                    <a:pt x="13" y="44"/>
                    <a:pt x="14" y="44"/>
                  </a:cubicBezTo>
                  <a:cubicBezTo>
                    <a:pt x="15" y="43"/>
                    <a:pt x="15" y="41"/>
                    <a:pt x="14" y="41"/>
                  </a:cubicBezTo>
                  <a:close/>
                  <a:moveTo>
                    <a:pt x="65" y="41"/>
                  </a:moveTo>
                  <a:cubicBezTo>
                    <a:pt x="64" y="40"/>
                    <a:pt x="63" y="41"/>
                    <a:pt x="63" y="41"/>
                  </a:cubicBezTo>
                  <a:cubicBezTo>
                    <a:pt x="62" y="42"/>
                    <a:pt x="63" y="44"/>
                    <a:pt x="64" y="44"/>
                  </a:cubicBezTo>
                  <a:cubicBezTo>
                    <a:pt x="65" y="44"/>
                    <a:pt x="66" y="43"/>
                    <a:pt x="66" y="43"/>
                  </a:cubicBezTo>
                  <a:cubicBezTo>
                    <a:pt x="66" y="41"/>
                    <a:pt x="65" y="41"/>
                    <a:pt x="65" y="41"/>
                  </a:cubicBezTo>
                  <a:close/>
                  <a:moveTo>
                    <a:pt x="19" y="41"/>
                  </a:moveTo>
                  <a:cubicBezTo>
                    <a:pt x="19" y="41"/>
                    <a:pt x="19" y="41"/>
                    <a:pt x="19" y="41"/>
                  </a:cubicBezTo>
                  <a:cubicBezTo>
                    <a:pt x="18" y="40"/>
                    <a:pt x="17" y="41"/>
                    <a:pt x="17" y="42"/>
                  </a:cubicBezTo>
                  <a:cubicBezTo>
                    <a:pt x="17" y="43"/>
                    <a:pt x="18" y="44"/>
                    <a:pt x="19" y="44"/>
                  </a:cubicBezTo>
                  <a:cubicBezTo>
                    <a:pt x="21" y="44"/>
                    <a:pt x="21" y="41"/>
                    <a:pt x="19" y="41"/>
                  </a:cubicBezTo>
                  <a:close/>
                  <a:moveTo>
                    <a:pt x="57" y="42"/>
                  </a:moveTo>
                  <a:cubicBezTo>
                    <a:pt x="57" y="43"/>
                    <a:pt x="57" y="44"/>
                    <a:pt x="58" y="44"/>
                  </a:cubicBezTo>
                  <a:cubicBezTo>
                    <a:pt x="60" y="44"/>
                    <a:pt x="60" y="41"/>
                    <a:pt x="59" y="41"/>
                  </a:cubicBezTo>
                  <a:cubicBezTo>
                    <a:pt x="57" y="40"/>
                    <a:pt x="56" y="41"/>
                    <a:pt x="57" y="42"/>
                  </a:cubicBezTo>
                  <a:close/>
                  <a:moveTo>
                    <a:pt x="52" y="41"/>
                  </a:moveTo>
                  <a:cubicBezTo>
                    <a:pt x="51" y="40"/>
                    <a:pt x="50" y="41"/>
                    <a:pt x="50" y="42"/>
                  </a:cubicBezTo>
                  <a:cubicBezTo>
                    <a:pt x="50" y="43"/>
                    <a:pt x="51" y="44"/>
                    <a:pt x="51" y="44"/>
                  </a:cubicBezTo>
                  <a:cubicBezTo>
                    <a:pt x="52" y="45"/>
                    <a:pt x="54" y="43"/>
                    <a:pt x="53" y="42"/>
                  </a:cubicBezTo>
                  <a:cubicBezTo>
                    <a:pt x="53" y="41"/>
                    <a:pt x="53" y="41"/>
                    <a:pt x="52" y="41"/>
                  </a:cubicBezTo>
                  <a:close/>
                  <a:moveTo>
                    <a:pt x="33" y="44"/>
                  </a:moveTo>
                  <a:cubicBezTo>
                    <a:pt x="33" y="43"/>
                    <a:pt x="33" y="43"/>
                    <a:pt x="33" y="42"/>
                  </a:cubicBezTo>
                  <a:cubicBezTo>
                    <a:pt x="33" y="41"/>
                    <a:pt x="33" y="41"/>
                    <a:pt x="32" y="41"/>
                  </a:cubicBezTo>
                  <a:cubicBezTo>
                    <a:pt x="31" y="40"/>
                    <a:pt x="30" y="41"/>
                    <a:pt x="30" y="42"/>
                  </a:cubicBezTo>
                  <a:cubicBezTo>
                    <a:pt x="29" y="44"/>
                    <a:pt x="32" y="45"/>
                    <a:pt x="33" y="44"/>
                  </a:cubicBezTo>
                  <a:close/>
                  <a:moveTo>
                    <a:pt x="26" y="44"/>
                  </a:moveTo>
                  <a:cubicBezTo>
                    <a:pt x="26" y="44"/>
                    <a:pt x="27" y="43"/>
                    <a:pt x="27" y="42"/>
                  </a:cubicBezTo>
                  <a:cubicBezTo>
                    <a:pt x="27" y="41"/>
                    <a:pt x="26" y="41"/>
                    <a:pt x="26" y="41"/>
                  </a:cubicBezTo>
                  <a:cubicBezTo>
                    <a:pt x="26" y="41"/>
                    <a:pt x="26" y="41"/>
                    <a:pt x="25" y="41"/>
                  </a:cubicBezTo>
                  <a:cubicBezTo>
                    <a:pt x="25" y="40"/>
                    <a:pt x="24" y="41"/>
                    <a:pt x="24" y="41"/>
                  </a:cubicBezTo>
                  <a:cubicBezTo>
                    <a:pt x="24" y="41"/>
                    <a:pt x="23" y="42"/>
                    <a:pt x="23" y="42"/>
                  </a:cubicBezTo>
                  <a:cubicBezTo>
                    <a:pt x="23" y="44"/>
                    <a:pt x="25" y="44"/>
                    <a:pt x="26" y="44"/>
                  </a:cubicBezTo>
                  <a:close/>
                  <a:moveTo>
                    <a:pt x="44" y="41"/>
                  </a:moveTo>
                  <a:cubicBezTo>
                    <a:pt x="44" y="41"/>
                    <a:pt x="43" y="42"/>
                    <a:pt x="43" y="42"/>
                  </a:cubicBezTo>
                  <a:cubicBezTo>
                    <a:pt x="43" y="43"/>
                    <a:pt x="44" y="44"/>
                    <a:pt x="45" y="44"/>
                  </a:cubicBezTo>
                  <a:cubicBezTo>
                    <a:pt x="46" y="44"/>
                    <a:pt x="47" y="43"/>
                    <a:pt x="47" y="42"/>
                  </a:cubicBezTo>
                  <a:cubicBezTo>
                    <a:pt x="47" y="42"/>
                    <a:pt x="47" y="41"/>
                    <a:pt x="46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5" y="40"/>
                    <a:pt x="44" y="41"/>
                    <a:pt x="44" y="41"/>
                  </a:cubicBezTo>
                  <a:close/>
                  <a:moveTo>
                    <a:pt x="40" y="42"/>
                  </a:moveTo>
                  <a:cubicBezTo>
                    <a:pt x="40" y="41"/>
                    <a:pt x="40" y="41"/>
                    <a:pt x="39" y="41"/>
                  </a:cubicBezTo>
                  <a:cubicBezTo>
                    <a:pt x="38" y="40"/>
                    <a:pt x="37" y="41"/>
                    <a:pt x="37" y="41"/>
                  </a:cubicBezTo>
                  <a:cubicBezTo>
                    <a:pt x="36" y="43"/>
                    <a:pt x="37" y="44"/>
                    <a:pt x="39" y="44"/>
                  </a:cubicBezTo>
                  <a:cubicBezTo>
                    <a:pt x="40" y="44"/>
                    <a:pt x="40" y="43"/>
                    <a:pt x="40" y="42"/>
                  </a:cubicBezTo>
                  <a:close/>
                  <a:moveTo>
                    <a:pt x="79" y="42"/>
                  </a:moveTo>
                  <a:cubicBezTo>
                    <a:pt x="79" y="42"/>
                    <a:pt x="79" y="41"/>
                    <a:pt x="79" y="41"/>
                  </a:cubicBezTo>
                  <a:cubicBezTo>
                    <a:pt x="79" y="41"/>
                    <a:pt x="79" y="42"/>
                    <a:pt x="79" y="42"/>
                  </a:cubicBezTo>
                  <a:close/>
                  <a:moveTo>
                    <a:pt x="79" y="42"/>
                  </a:moveTo>
                  <a:cubicBezTo>
                    <a:pt x="79" y="42"/>
                    <a:pt x="79" y="42"/>
                    <a:pt x="79" y="42"/>
                  </a:cubicBezTo>
                  <a:cubicBezTo>
                    <a:pt x="79" y="42"/>
                    <a:pt x="79" y="42"/>
                    <a:pt x="79" y="42"/>
                  </a:cubicBezTo>
                  <a:close/>
                  <a:moveTo>
                    <a:pt x="79" y="44"/>
                  </a:moveTo>
                  <a:cubicBezTo>
                    <a:pt x="79" y="45"/>
                    <a:pt x="79" y="46"/>
                    <a:pt x="79" y="47"/>
                  </a:cubicBezTo>
                  <a:cubicBezTo>
                    <a:pt x="79" y="46"/>
                    <a:pt x="79" y="45"/>
                    <a:pt x="79" y="44"/>
                  </a:cubicBezTo>
                  <a:close/>
                  <a:moveTo>
                    <a:pt x="1" y="44"/>
                  </a:moveTo>
                  <a:cubicBezTo>
                    <a:pt x="1" y="45"/>
                    <a:pt x="1" y="46"/>
                    <a:pt x="1" y="47"/>
                  </a:cubicBezTo>
                  <a:cubicBezTo>
                    <a:pt x="2" y="47"/>
                    <a:pt x="2" y="46"/>
                    <a:pt x="2" y="46"/>
                  </a:cubicBezTo>
                  <a:cubicBezTo>
                    <a:pt x="1" y="45"/>
                    <a:pt x="1" y="45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lose/>
                  <a:moveTo>
                    <a:pt x="78" y="45"/>
                  </a:moveTo>
                  <a:cubicBezTo>
                    <a:pt x="78" y="46"/>
                    <a:pt x="77" y="46"/>
                    <a:pt x="77" y="47"/>
                  </a:cubicBezTo>
                  <a:cubicBezTo>
                    <a:pt x="78" y="47"/>
                    <a:pt x="78" y="48"/>
                    <a:pt x="78" y="47"/>
                  </a:cubicBezTo>
                  <a:cubicBezTo>
                    <a:pt x="78" y="47"/>
                    <a:pt x="79" y="45"/>
                    <a:pt x="78" y="45"/>
                  </a:cubicBezTo>
                  <a:cubicBezTo>
                    <a:pt x="78" y="44"/>
                    <a:pt x="78" y="45"/>
                    <a:pt x="78" y="45"/>
                  </a:cubicBezTo>
                  <a:close/>
                  <a:moveTo>
                    <a:pt x="3" y="48"/>
                  </a:moveTo>
                  <a:cubicBezTo>
                    <a:pt x="3" y="48"/>
                    <a:pt x="4" y="47"/>
                    <a:pt x="4" y="47"/>
                  </a:cubicBezTo>
                  <a:cubicBezTo>
                    <a:pt x="4" y="46"/>
                    <a:pt x="3" y="45"/>
                    <a:pt x="3" y="45"/>
                  </a:cubicBezTo>
                  <a:cubicBezTo>
                    <a:pt x="2" y="45"/>
                    <a:pt x="2" y="45"/>
                    <a:pt x="2" y="46"/>
                  </a:cubicBezTo>
                  <a:cubicBezTo>
                    <a:pt x="2" y="47"/>
                    <a:pt x="3" y="48"/>
                    <a:pt x="3" y="48"/>
                  </a:cubicBezTo>
                  <a:close/>
                  <a:moveTo>
                    <a:pt x="75" y="48"/>
                  </a:moveTo>
                  <a:cubicBezTo>
                    <a:pt x="76" y="48"/>
                    <a:pt x="77" y="46"/>
                    <a:pt x="76" y="45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5" y="45"/>
                    <a:pt x="74" y="48"/>
                    <a:pt x="75" y="48"/>
                  </a:cubicBezTo>
                  <a:close/>
                  <a:moveTo>
                    <a:pt x="7" y="47"/>
                  </a:moveTo>
                  <a:cubicBezTo>
                    <a:pt x="7" y="46"/>
                    <a:pt x="7" y="45"/>
                    <a:pt x="6" y="45"/>
                  </a:cubicBezTo>
                  <a:cubicBezTo>
                    <a:pt x="5" y="45"/>
                    <a:pt x="5" y="47"/>
                    <a:pt x="6" y="48"/>
                  </a:cubicBezTo>
                  <a:cubicBezTo>
                    <a:pt x="7" y="49"/>
                    <a:pt x="7" y="48"/>
                    <a:pt x="7" y="47"/>
                  </a:cubicBezTo>
                  <a:close/>
                  <a:moveTo>
                    <a:pt x="72" y="45"/>
                  </a:moveTo>
                  <a:cubicBezTo>
                    <a:pt x="70" y="45"/>
                    <a:pt x="70" y="48"/>
                    <a:pt x="71" y="48"/>
                  </a:cubicBezTo>
                  <a:cubicBezTo>
                    <a:pt x="73" y="49"/>
                    <a:pt x="73" y="46"/>
                    <a:pt x="72" y="45"/>
                  </a:cubicBezTo>
                  <a:close/>
                  <a:moveTo>
                    <a:pt x="11" y="49"/>
                  </a:moveTo>
                  <a:cubicBezTo>
                    <a:pt x="12" y="48"/>
                    <a:pt x="12" y="45"/>
                    <a:pt x="10" y="45"/>
                  </a:cubicBezTo>
                  <a:cubicBezTo>
                    <a:pt x="10" y="45"/>
                    <a:pt x="9" y="46"/>
                    <a:pt x="9" y="47"/>
                  </a:cubicBezTo>
                  <a:cubicBezTo>
                    <a:pt x="9" y="48"/>
                    <a:pt x="10" y="49"/>
                    <a:pt x="11" y="49"/>
                  </a:cubicBezTo>
                  <a:close/>
                  <a:moveTo>
                    <a:pt x="68" y="48"/>
                  </a:moveTo>
                  <a:cubicBezTo>
                    <a:pt x="68" y="48"/>
                    <a:pt x="68" y="46"/>
                    <a:pt x="67" y="45"/>
                  </a:cubicBezTo>
                  <a:cubicBezTo>
                    <a:pt x="66" y="45"/>
                    <a:pt x="65" y="47"/>
                    <a:pt x="66" y="48"/>
                  </a:cubicBezTo>
                  <a:cubicBezTo>
                    <a:pt x="66" y="49"/>
                    <a:pt x="67" y="49"/>
                    <a:pt x="68" y="48"/>
                  </a:cubicBezTo>
                  <a:close/>
                  <a:moveTo>
                    <a:pt x="17" y="47"/>
                  </a:moveTo>
                  <a:cubicBezTo>
                    <a:pt x="17" y="46"/>
                    <a:pt x="17" y="46"/>
                    <a:pt x="16" y="46"/>
                  </a:cubicBezTo>
                  <a:cubicBezTo>
                    <a:pt x="15" y="45"/>
                    <a:pt x="14" y="46"/>
                    <a:pt x="14" y="47"/>
                  </a:cubicBezTo>
                  <a:cubicBezTo>
                    <a:pt x="14" y="48"/>
                    <a:pt x="15" y="49"/>
                    <a:pt x="15" y="49"/>
                  </a:cubicBezTo>
                  <a:cubicBezTo>
                    <a:pt x="16" y="49"/>
                    <a:pt x="17" y="49"/>
                    <a:pt x="17" y="47"/>
                  </a:cubicBezTo>
                  <a:close/>
                  <a:moveTo>
                    <a:pt x="63" y="47"/>
                  </a:moveTo>
                  <a:cubicBezTo>
                    <a:pt x="63" y="46"/>
                    <a:pt x="62" y="46"/>
                    <a:pt x="61" y="46"/>
                  </a:cubicBezTo>
                  <a:cubicBezTo>
                    <a:pt x="60" y="46"/>
                    <a:pt x="59" y="46"/>
                    <a:pt x="59" y="48"/>
                  </a:cubicBezTo>
                  <a:cubicBezTo>
                    <a:pt x="59" y="49"/>
                    <a:pt x="60" y="49"/>
                    <a:pt x="61" y="49"/>
                  </a:cubicBezTo>
                  <a:cubicBezTo>
                    <a:pt x="62" y="49"/>
                    <a:pt x="63" y="48"/>
                    <a:pt x="63" y="47"/>
                  </a:cubicBezTo>
                  <a:close/>
                  <a:moveTo>
                    <a:pt x="23" y="47"/>
                  </a:moveTo>
                  <a:cubicBezTo>
                    <a:pt x="23" y="46"/>
                    <a:pt x="23" y="46"/>
                    <a:pt x="22" y="46"/>
                  </a:cubicBezTo>
                  <a:cubicBezTo>
                    <a:pt x="21" y="46"/>
                    <a:pt x="20" y="46"/>
                    <a:pt x="20" y="48"/>
                  </a:cubicBezTo>
                  <a:cubicBezTo>
                    <a:pt x="20" y="49"/>
                    <a:pt x="21" y="49"/>
                    <a:pt x="22" y="49"/>
                  </a:cubicBezTo>
                  <a:cubicBezTo>
                    <a:pt x="23" y="49"/>
                    <a:pt x="24" y="48"/>
                    <a:pt x="23" y="47"/>
                  </a:cubicBezTo>
                  <a:close/>
                  <a:moveTo>
                    <a:pt x="56" y="49"/>
                  </a:moveTo>
                  <a:cubicBezTo>
                    <a:pt x="56" y="49"/>
                    <a:pt x="57" y="48"/>
                    <a:pt x="57" y="47"/>
                  </a:cubicBezTo>
                  <a:cubicBezTo>
                    <a:pt x="57" y="47"/>
                    <a:pt x="56" y="46"/>
                    <a:pt x="55" y="46"/>
                  </a:cubicBezTo>
                  <a:cubicBezTo>
                    <a:pt x="54" y="46"/>
                    <a:pt x="53" y="46"/>
                    <a:pt x="53" y="47"/>
                  </a:cubicBezTo>
                  <a:cubicBezTo>
                    <a:pt x="53" y="49"/>
                    <a:pt x="55" y="50"/>
                    <a:pt x="56" y="49"/>
                  </a:cubicBezTo>
                  <a:close/>
                  <a:moveTo>
                    <a:pt x="30" y="48"/>
                  </a:moveTo>
                  <a:cubicBezTo>
                    <a:pt x="30" y="47"/>
                    <a:pt x="29" y="46"/>
                    <a:pt x="28" y="46"/>
                  </a:cubicBezTo>
                  <a:cubicBezTo>
                    <a:pt x="27" y="46"/>
                    <a:pt x="26" y="47"/>
                    <a:pt x="26" y="48"/>
                  </a:cubicBezTo>
                  <a:cubicBezTo>
                    <a:pt x="27" y="49"/>
                    <a:pt x="27" y="49"/>
                    <a:pt x="28" y="49"/>
                  </a:cubicBezTo>
                  <a:cubicBezTo>
                    <a:pt x="29" y="50"/>
                    <a:pt x="30" y="49"/>
                    <a:pt x="30" y="48"/>
                  </a:cubicBezTo>
                  <a:close/>
                  <a:moveTo>
                    <a:pt x="50" y="47"/>
                  </a:moveTo>
                  <a:cubicBezTo>
                    <a:pt x="50" y="47"/>
                    <a:pt x="49" y="46"/>
                    <a:pt x="49" y="46"/>
                  </a:cubicBezTo>
                  <a:cubicBezTo>
                    <a:pt x="47" y="46"/>
                    <a:pt x="47" y="47"/>
                    <a:pt x="46" y="48"/>
                  </a:cubicBezTo>
                  <a:cubicBezTo>
                    <a:pt x="46" y="49"/>
                    <a:pt x="48" y="50"/>
                    <a:pt x="49" y="49"/>
                  </a:cubicBezTo>
                  <a:cubicBezTo>
                    <a:pt x="50" y="49"/>
                    <a:pt x="50" y="48"/>
                    <a:pt x="50" y="47"/>
                  </a:cubicBezTo>
                  <a:close/>
                  <a:moveTo>
                    <a:pt x="35" y="49"/>
                  </a:moveTo>
                  <a:cubicBezTo>
                    <a:pt x="36" y="49"/>
                    <a:pt x="37" y="48"/>
                    <a:pt x="37" y="47"/>
                  </a:cubicBezTo>
                  <a:cubicBezTo>
                    <a:pt x="36" y="46"/>
                    <a:pt x="36" y="46"/>
                    <a:pt x="35" y="46"/>
                  </a:cubicBezTo>
                  <a:cubicBezTo>
                    <a:pt x="34" y="46"/>
                    <a:pt x="33" y="47"/>
                    <a:pt x="33" y="47"/>
                  </a:cubicBezTo>
                  <a:cubicBezTo>
                    <a:pt x="33" y="49"/>
                    <a:pt x="34" y="50"/>
                    <a:pt x="35" y="49"/>
                  </a:cubicBezTo>
                  <a:close/>
                  <a:moveTo>
                    <a:pt x="43" y="48"/>
                  </a:moveTo>
                  <a:cubicBezTo>
                    <a:pt x="43" y="47"/>
                    <a:pt x="43" y="46"/>
                    <a:pt x="42" y="46"/>
                  </a:cubicBezTo>
                  <a:cubicBezTo>
                    <a:pt x="41" y="46"/>
                    <a:pt x="41" y="46"/>
                    <a:pt x="40" y="46"/>
                  </a:cubicBezTo>
                  <a:cubicBezTo>
                    <a:pt x="40" y="47"/>
                    <a:pt x="40" y="47"/>
                    <a:pt x="40" y="48"/>
                  </a:cubicBezTo>
                  <a:cubicBezTo>
                    <a:pt x="40" y="50"/>
                    <a:pt x="43" y="50"/>
                    <a:pt x="43" y="48"/>
                  </a:cubicBezTo>
                  <a:close/>
                  <a:moveTo>
                    <a:pt x="78" y="48"/>
                  </a:moveTo>
                  <a:cubicBezTo>
                    <a:pt x="78" y="49"/>
                    <a:pt x="78" y="50"/>
                    <a:pt x="78" y="51"/>
                  </a:cubicBezTo>
                  <a:cubicBezTo>
                    <a:pt x="78" y="51"/>
                    <a:pt x="78" y="50"/>
                    <a:pt x="78" y="50"/>
                  </a:cubicBezTo>
                  <a:cubicBezTo>
                    <a:pt x="78" y="49"/>
                    <a:pt x="78" y="49"/>
                    <a:pt x="78" y="48"/>
                  </a:cubicBezTo>
                  <a:cubicBezTo>
                    <a:pt x="78" y="48"/>
                    <a:pt x="78" y="48"/>
                    <a:pt x="78" y="48"/>
                  </a:cubicBezTo>
                  <a:close/>
                  <a:moveTo>
                    <a:pt x="2" y="49"/>
                  </a:moveTo>
                  <a:cubicBezTo>
                    <a:pt x="2" y="49"/>
                    <a:pt x="2" y="50"/>
                    <a:pt x="2" y="51"/>
                  </a:cubicBezTo>
                  <a:cubicBezTo>
                    <a:pt x="2" y="51"/>
                    <a:pt x="3" y="51"/>
                    <a:pt x="3" y="51"/>
                  </a:cubicBezTo>
                  <a:cubicBezTo>
                    <a:pt x="3" y="51"/>
                    <a:pt x="3" y="52"/>
                    <a:pt x="3" y="52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3" y="50"/>
                    <a:pt x="3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close/>
                  <a:moveTo>
                    <a:pt x="76" y="52"/>
                  </a:moveTo>
                  <a:cubicBezTo>
                    <a:pt x="76" y="52"/>
                    <a:pt x="76" y="52"/>
                    <a:pt x="77" y="51"/>
                  </a:cubicBezTo>
                  <a:cubicBezTo>
                    <a:pt x="77" y="51"/>
                    <a:pt x="77" y="50"/>
                    <a:pt x="77" y="50"/>
                  </a:cubicBezTo>
                  <a:cubicBezTo>
                    <a:pt x="77" y="49"/>
                    <a:pt x="77" y="49"/>
                    <a:pt x="77" y="49"/>
                  </a:cubicBezTo>
                  <a:cubicBezTo>
                    <a:pt x="77" y="49"/>
                    <a:pt x="77" y="49"/>
                    <a:pt x="76" y="49"/>
                  </a:cubicBezTo>
                  <a:cubicBezTo>
                    <a:pt x="76" y="50"/>
                    <a:pt x="76" y="51"/>
                    <a:pt x="76" y="52"/>
                  </a:cubicBezTo>
                  <a:close/>
                  <a:moveTo>
                    <a:pt x="5" y="53"/>
                  </a:moveTo>
                  <a:cubicBezTo>
                    <a:pt x="6" y="53"/>
                    <a:pt x="6" y="52"/>
                    <a:pt x="6" y="51"/>
                  </a:cubicBezTo>
                  <a:cubicBezTo>
                    <a:pt x="6" y="50"/>
                    <a:pt x="5" y="50"/>
                    <a:pt x="5" y="50"/>
                  </a:cubicBezTo>
                  <a:cubicBezTo>
                    <a:pt x="4" y="50"/>
                    <a:pt x="4" y="50"/>
                    <a:pt x="4" y="51"/>
                  </a:cubicBezTo>
                  <a:cubicBezTo>
                    <a:pt x="4" y="51"/>
                    <a:pt x="5" y="53"/>
                    <a:pt x="5" y="53"/>
                  </a:cubicBezTo>
                  <a:close/>
                  <a:moveTo>
                    <a:pt x="73" y="53"/>
                  </a:moveTo>
                  <a:cubicBezTo>
                    <a:pt x="74" y="53"/>
                    <a:pt x="74" y="52"/>
                    <a:pt x="74" y="51"/>
                  </a:cubicBezTo>
                  <a:cubicBezTo>
                    <a:pt x="74" y="51"/>
                    <a:pt x="74" y="50"/>
                    <a:pt x="74" y="50"/>
                  </a:cubicBezTo>
                  <a:cubicBezTo>
                    <a:pt x="73" y="50"/>
                    <a:pt x="72" y="51"/>
                    <a:pt x="72" y="52"/>
                  </a:cubicBezTo>
                  <a:cubicBezTo>
                    <a:pt x="72" y="52"/>
                    <a:pt x="72" y="53"/>
                    <a:pt x="73" y="53"/>
                  </a:cubicBezTo>
                  <a:close/>
                  <a:moveTo>
                    <a:pt x="9" y="53"/>
                  </a:moveTo>
                  <a:cubicBezTo>
                    <a:pt x="9" y="54"/>
                    <a:pt x="10" y="53"/>
                    <a:pt x="10" y="53"/>
                  </a:cubicBezTo>
                  <a:cubicBezTo>
                    <a:pt x="10" y="52"/>
                    <a:pt x="10" y="50"/>
                    <a:pt x="9" y="50"/>
                  </a:cubicBezTo>
                  <a:cubicBezTo>
                    <a:pt x="8" y="50"/>
                    <a:pt x="8" y="51"/>
                    <a:pt x="8" y="51"/>
                  </a:cubicBezTo>
                  <a:cubicBezTo>
                    <a:pt x="7" y="52"/>
                    <a:pt x="8" y="53"/>
                    <a:pt x="9" y="53"/>
                  </a:cubicBezTo>
                  <a:close/>
                  <a:moveTo>
                    <a:pt x="69" y="51"/>
                  </a:moveTo>
                  <a:cubicBezTo>
                    <a:pt x="69" y="50"/>
                    <a:pt x="68" y="51"/>
                    <a:pt x="68" y="52"/>
                  </a:cubicBezTo>
                  <a:cubicBezTo>
                    <a:pt x="68" y="53"/>
                    <a:pt x="69" y="54"/>
                    <a:pt x="70" y="53"/>
                  </a:cubicBezTo>
                  <a:cubicBezTo>
                    <a:pt x="70" y="53"/>
                    <a:pt x="71" y="51"/>
                    <a:pt x="69" y="51"/>
                  </a:cubicBezTo>
                  <a:close/>
                  <a:moveTo>
                    <a:pt x="14" y="54"/>
                  </a:moveTo>
                  <a:cubicBezTo>
                    <a:pt x="15" y="54"/>
                    <a:pt x="15" y="53"/>
                    <a:pt x="15" y="53"/>
                  </a:cubicBezTo>
                  <a:cubicBezTo>
                    <a:pt x="15" y="52"/>
                    <a:pt x="14" y="51"/>
                    <a:pt x="13" y="51"/>
                  </a:cubicBezTo>
                  <a:cubicBezTo>
                    <a:pt x="13" y="51"/>
                    <a:pt x="13" y="51"/>
                    <a:pt x="12" y="51"/>
                  </a:cubicBezTo>
                  <a:cubicBezTo>
                    <a:pt x="12" y="52"/>
                    <a:pt x="12" y="54"/>
                    <a:pt x="14" y="54"/>
                  </a:cubicBezTo>
                  <a:close/>
                  <a:moveTo>
                    <a:pt x="65" y="54"/>
                  </a:moveTo>
                  <a:cubicBezTo>
                    <a:pt x="66" y="53"/>
                    <a:pt x="66" y="51"/>
                    <a:pt x="64" y="51"/>
                  </a:cubicBezTo>
                  <a:cubicBezTo>
                    <a:pt x="63" y="51"/>
                    <a:pt x="62" y="52"/>
                    <a:pt x="62" y="53"/>
                  </a:cubicBezTo>
                  <a:cubicBezTo>
                    <a:pt x="62" y="54"/>
                    <a:pt x="64" y="55"/>
                    <a:pt x="65" y="54"/>
                  </a:cubicBezTo>
                  <a:close/>
                  <a:moveTo>
                    <a:pt x="20" y="54"/>
                  </a:moveTo>
                  <a:cubicBezTo>
                    <a:pt x="20" y="54"/>
                    <a:pt x="21" y="54"/>
                    <a:pt x="21" y="53"/>
                  </a:cubicBezTo>
                  <a:cubicBezTo>
                    <a:pt x="21" y="52"/>
                    <a:pt x="20" y="52"/>
                    <a:pt x="20" y="52"/>
                  </a:cubicBezTo>
                  <a:cubicBezTo>
                    <a:pt x="20" y="51"/>
                    <a:pt x="20" y="51"/>
                    <a:pt x="19" y="51"/>
                  </a:cubicBezTo>
                  <a:cubicBezTo>
                    <a:pt x="17" y="51"/>
                    <a:pt x="17" y="55"/>
                    <a:pt x="20" y="54"/>
                  </a:cubicBezTo>
                  <a:close/>
                  <a:moveTo>
                    <a:pt x="60" y="53"/>
                  </a:moveTo>
                  <a:cubicBezTo>
                    <a:pt x="60" y="52"/>
                    <a:pt x="59" y="51"/>
                    <a:pt x="58" y="51"/>
                  </a:cubicBezTo>
                  <a:cubicBezTo>
                    <a:pt x="58" y="51"/>
                    <a:pt x="57" y="51"/>
                    <a:pt x="57" y="52"/>
                  </a:cubicBezTo>
                  <a:cubicBezTo>
                    <a:pt x="57" y="52"/>
                    <a:pt x="56" y="53"/>
                    <a:pt x="56" y="53"/>
                  </a:cubicBezTo>
                  <a:cubicBezTo>
                    <a:pt x="56" y="54"/>
                    <a:pt x="57" y="55"/>
                    <a:pt x="58" y="55"/>
                  </a:cubicBezTo>
                  <a:cubicBezTo>
                    <a:pt x="59" y="55"/>
                    <a:pt x="60" y="54"/>
                    <a:pt x="60" y="53"/>
                  </a:cubicBezTo>
                  <a:close/>
                  <a:moveTo>
                    <a:pt x="27" y="53"/>
                  </a:moveTo>
                  <a:cubicBezTo>
                    <a:pt x="27" y="52"/>
                    <a:pt x="26" y="51"/>
                    <a:pt x="25" y="51"/>
                  </a:cubicBezTo>
                  <a:cubicBezTo>
                    <a:pt x="24" y="51"/>
                    <a:pt x="24" y="52"/>
                    <a:pt x="24" y="53"/>
                  </a:cubicBezTo>
                  <a:cubicBezTo>
                    <a:pt x="23" y="54"/>
                    <a:pt x="24" y="55"/>
                    <a:pt x="25" y="55"/>
                  </a:cubicBezTo>
                  <a:cubicBezTo>
                    <a:pt x="26" y="55"/>
                    <a:pt x="27" y="54"/>
                    <a:pt x="27" y="53"/>
                  </a:cubicBezTo>
                  <a:close/>
                  <a:moveTo>
                    <a:pt x="53" y="53"/>
                  </a:moveTo>
                  <a:cubicBezTo>
                    <a:pt x="53" y="52"/>
                    <a:pt x="53" y="52"/>
                    <a:pt x="52" y="51"/>
                  </a:cubicBezTo>
                  <a:cubicBezTo>
                    <a:pt x="51" y="51"/>
                    <a:pt x="50" y="52"/>
                    <a:pt x="50" y="53"/>
                  </a:cubicBezTo>
                  <a:cubicBezTo>
                    <a:pt x="50" y="55"/>
                    <a:pt x="52" y="55"/>
                    <a:pt x="53" y="54"/>
                  </a:cubicBezTo>
                  <a:cubicBezTo>
                    <a:pt x="53" y="54"/>
                    <a:pt x="53" y="53"/>
                    <a:pt x="53" y="53"/>
                  </a:cubicBezTo>
                  <a:close/>
                  <a:moveTo>
                    <a:pt x="30" y="53"/>
                  </a:moveTo>
                  <a:cubicBezTo>
                    <a:pt x="30" y="55"/>
                    <a:pt x="33" y="56"/>
                    <a:pt x="33" y="54"/>
                  </a:cubicBezTo>
                  <a:cubicBezTo>
                    <a:pt x="34" y="53"/>
                    <a:pt x="33" y="52"/>
                    <a:pt x="32" y="52"/>
                  </a:cubicBezTo>
                  <a:cubicBezTo>
                    <a:pt x="31" y="51"/>
                    <a:pt x="30" y="52"/>
                    <a:pt x="30" y="53"/>
                  </a:cubicBezTo>
                  <a:close/>
                  <a:moveTo>
                    <a:pt x="47" y="53"/>
                  </a:moveTo>
                  <a:cubicBezTo>
                    <a:pt x="47" y="53"/>
                    <a:pt x="47" y="52"/>
                    <a:pt x="47" y="52"/>
                  </a:cubicBezTo>
                  <a:cubicBezTo>
                    <a:pt x="46" y="52"/>
                    <a:pt x="46" y="52"/>
                    <a:pt x="45" y="52"/>
                  </a:cubicBezTo>
                  <a:cubicBezTo>
                    <a:pt x="44" y="51"/>
                    <a:pt x="43" y="52"/>
                    <a:pt x="43" y="54"/>
                  </a:cubicBezTo>
                  <a:cubicBezTo>
                    <a:pt x="43" y="55"/>
                    <a:pt x="44" y="55"/>
                    <a:pt x="45" y="55"/>
                  </a:cubicBezTo>
                  <a:cubicBezTo>
                    <a:pt x="46" y="55"/>
                    <a:pt x="47" y="54"/>
                    <a:pt x="47" y="53"/>
                  </a:cubicBezTo>
                  <a:close/>
                  <a:moveTo>
                    <a:pt x="40" y="53"/>
                  </a:moveTo>
                  <a:cubicBezTo>
                    <a:pt x="40" y="52"/>
                    <a:pt x="40" y="52"/>
                    <a:pt x="39" y="52"/>
                  </a:cubicBezTo>
                  <a:cubicBezTo>
                    <a:pt x="38" y="51"/>
                    <a:pt x="37" y="52"/>
                    <a:pt x="37" y="53"/>
                  </a:cubicBezTo>
                  <a:cubicBezTo>
                    <a:pt x="37" y="53"/>
                    <a:pt x="37" y="53"/>
                    <a:pt x="37" y="54"/>
                  </a:cubicBezTo>
                  <a:cubicBezTo>
                    <a:pt x="37" y="56"/>
                    <a:pt x="40" y="55"/>
                    <a:pt x="40" y="53"/>
                  </a:cubicBezTo>
                  <a:close/>
                  <a:moveTo>
                    <a:pt x="76" y="55"/>
                  </a:moveTo>
                  <a:cubicBezTo>
                    <a:pt x="76" y="55"/>
                    <a:pt x="76" y="55"/>
                    <a:pt x="76" y="54"/>
                  </a:cubicBezTo>
                  <a:cubicBezTo>
                    <a:pt x="77" y="54"/>
                    <a:pt x="77" y="53"/>
                    <a:pt x="77" y="53"/>
                  </a:cubicBezTo>
                  <a:cubicBezTo>
                    <a:pt x="77" y="53"/>
                    <a:pt x="77" y="53"/>
                    <a:pt x="77" y="53"/>
                  </a:cubicBezTo>
                  <a:cubicBezTo>
                    <a:pt x="76" y="53"/>
                    <a:pt x="76" y="54"/>
                    <a:pt x="76" y="55"/>
                  </a:cubicBezTo>
                  <a:close/>
                  <a:moveTo>
                    <a:pt x="4" y="53"/>
                  </a:moveTo>
                  <a:cubicBezTo>
                    <a:pt x="4" y="53"/>
                    <a:pt x="4" y="54"/>
                    <a:pt x="4" y="54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6"/>
                    <a:pt x="5" y="56"/>
                    <a:pt x="5" y="56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5" y="55"/>
                    <a:pt x="5" y="54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lose/>
                  <a:moveTo>
                    <a:pt x="75" y="55"/>
                  </a:move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4" y="54"/>
                  </a:cubicBezTo>
                  <a:cubicBezTo>
                    <a:pt x="74" y="54"/>
                    <a:pt x="73" y="55"/>
                    <a:pt x="73" y="56"/>
                  </a:cubicBezTo>
                  <a:cubicBezTo>
                    <a:pt x="73" y="57"/>
                    <a:pt x="74" y="57"/>
                    <a:pt x="74" y="56"/>
                  </a:cubicBezTo>
                  <a:cubicBezTo>
                    <a:pt x="74" y="56"/>
                    <a:pt x="75" y="55"/>
                    <a:pt x="75" y="55"/>
                  </a:cubicBezTo>
                  <a:close/>
                  <a:moveTo>
                    <a:pt x="8" y="57"/>
                  </a:moveTo>
                  <a:cubicBezTo>
                    <a:pt x="8" y="57"/>
                    <a:pt x="8" y="56"/>
                    <a:pt x="8" y="56"/>
                  </a:cubicBezTo>
                  <a:cubicBezTo>
                    <a:pt x="8" y="55"/>
                    <a:pt x="8" y="54"/>
                    <a:pt x="7" y="54"/>
                  </a:cubicBezTo>
                  <a:cubicBezTo>
                    <a:pt x="7" y="54"/>
                    <a:pt x="6" y="54"/>
                    <a:pt x="6" y="55"/>
                  </a:cubicBezTo>
                  <a:cubicBezTo>
                    <a:pt x="6" y="55"/>
                    <a:pt x="7" y="57"/>
                    <a:pt x="7" y="57"/>
                  </a:cubicBezTo>
                  <a:cubicBezTo>
                    <a:pt x="7" y="57"/>
                    <a:pt x="8" y="57"/>
                    <a:pt x="8" y="57"/>
                  </a:cubicBezTo>
                  <a:close/>
                  <a:moveTo>
                    <a:pt x="70" y="58"/>
                  </a:moveTo>
                  <a:cubicBezTo>
                    <a:pt x="71" y="58"/>
                    <a:pt x="72" y="56"/>
                    <a:pt x="72" y="55"/>
                  </a:cubicBezTo>
                  <a:cubicBezTo>
                    <a:pt x="72" y="55"/>
                    <a:pt x="71" y="55"/>
                    <a:pt x="71" y="55"/>
                  </a:cubicBezTo>
                  <a:cubicBezTo>
                    <a:pt x="70" y="55"/>
                    <a:pt x="69" y="56"/>
                    <a:pt x="69" y="56"/>
                  </a:cubicBezTo>
                  <a:cubicBezTo>
                    <a:pt x="69" y="57"/>
                    <a:pt x="70" y="58"/>
                    <a:pt x="70" y="58"/>
                  </a:cubicBezTo>
                  <a:close/>
                  <a:moveTo>
                    <a:pt x="13" y="57"/>
                  </a:moveTo>
                  <a:cubicBezTo>
                    <a:pt x="13" y="56"/>
                    <a:pt x="12" y="55"/>
                    <a:pt x="12" y="5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5"/>
                    <a:pt x="10" y="55"/>
                    <a:pt x="10" y="56"/>
                  </a:cubicBezTo>
                  <a:cubicBezTo>
                    <a:pt x="10" y="57"/>
                    <a:pt x="11" y="59"/>
                    <a:pt x="12" y="58"/>
                  </a:cubicBezTo>
                  <a:cubicBezTo>
                    <a:pt x="13" y="58"/>
                    <a:pt x="13" y="57"/>
                    <a:pt x="13" y="57"/>
                  </a:cubicBezTo>
                  <a:close/>
                  <a:moveTo>
                    <a:pt x="66" y="55"/>
                  </a:moveTo>
                  <a:cubicBezTo>
                    <a:pt x="65" y="55"/>
                    <a:pt x="64" y="57"/>
                    <a:pt x="65" y="58"/>
                  </a:cubicBezTo>
                  <a:cubicBezTo>
                    <a:pt x="65" y="59"/>
                    <a:pt x="66" y="59"/>
                    <a:pt x="67" y="58"/>
                  </a:cubicBezTo>
                  <a:cubicBezTo>
                    <a:pt x="67" y="58"/>
                    <a:pt x="68" y="56"/>
                    <a:pt x="66" y="55"/>
                  </a:cubicBezTo>
                  <a:close/>
                  <a:moveTo>
                    <a:pt x="18" y="57"/>
                  </a:moveTo>
                  <a:cubicBezTo>
                    <a:pt x="18" y="57"/>
                    <a:pt x="17" y="56"/>
                    <a:pt x="16" y="56"/>
                  </a:cubicBezTo>
                  <a:cubicBezTo>
                    <a:pt x="16" y="56"/>
                    <a:pt x="15" y="56"/>
                    <a:pt x="15" y="57"/>
                  </a:cubicBezTo>
                  <a:cubicBezTo>
                    <a:pt x="15" y="58"/>
                    <a:pt x="16" y="59"/>
                    <a:pt x="17" y="59"/>
                  </a:cubicBezTo>
                  <a:cubicBezTo>
                    <a:pt x="18" y="59"/>
                    <a:pt x="18" y="58"/>
                    <a:pt x="18" y="57"/>
                  </a:cubicBezTo>
                  <a:close/>
                  <a:moveTo>
                    <a:pt x="62" y="57"/>
                  </a:moveTo>
                  <a:cubicBezTo>
                    <a:pt x="62" y="56"/>
                    <a:pt x="61" y="56"/>
                    <a:pt x="61" y="56"/>
                  </a:cubicBezTo>
                  <a:cubicBezTo>
                    <a:pt x="60" y="56"/>
                    <a:pt x="58" y="57"/>
                    <a:pt x="59" y="58"/>
                  </a:cubicBezTo>
                  <a:cubicBezTo>
                    <a:pt x="59" y="59"/>
                    <a:pt x="60" y="59"/>
                    <a:pt x="60" y="59"/>
                  </a:cubicBezTo>
                  <a:cubicBezTo>
                    <a:pt x="61" y="59"/>
                    <a:pt x="62" y="58"/>
                    <a:pt x="62" y="57"/>
                  </a:cubicBezTo>
                  <a:close/>
                  <a:moveTo>
                    <a:pt x="21" y="59"/>
                  </a:moveTo>
                  <a:cubicBezTo>
                    <a:pt x="22" y="60"/>
                    <a:pt x="24" y="59"/>
                    <a:pt x="24" y="58"/>
                  </a:cubicBezTo>
                  <a:cubicBezTo>
                    <a:pt x="24" y="57"/>
                    <a:pt x="23" y="56"/>
                    <a:pt x="22" y="56"/>
                  </a:cubicBezTo>
                  <a:cubicBezTo>
                    <a:pt x="21" y="56"/>
                    <a:pt x="20" y="58"/>
                    <a:pt x="21" y="59"/>
                  </a:cubicBezTo>
                  <a:close/>
                  <a:moveTo>
                    <a:pt x="4" y="57"/>
                  </a:moveTo>
                  <a:cubicBezTo>
                    <a:pt x="4" y="57"/>
                    <a:pt x="4" y="57"/>
                    <a:pt x="4" y="57"/>
                  </a:cubicBezTo>
                  <a:cubicBezTo>
                    <a:pt x="4" y="57"/>
                    <a:pt x="5" y="57"/>
                    <a:pt x="5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5" y="57"/>
                    <a:pt x="5" y="58"/>
                    <a:pt x="5" y="58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5" y="58"/>
                    <a:pt x="5" y="59"/>
                    <a:pt x="5" y="59"/>
                  </a:cubicBezTo>
                  <a:cubicBezTo>
                    <a:pt x="6" y="59"/>
                    <a:pt x="6" y="59"/>
                    <a:pt x="6" y="58"/>
                  </a:cubicBezTo>
                  <a:cubicBezTo>
                    <a:pt x="5" y="59"/>
                    <a:pt x="5" y="58"/>
                    <a:pt x="5" y="58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5" y="57"/>
                    <a:pt x="5" y="57"/>
                    <a:pt x="4" y="56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4" y="56"/>
                    <a:pt x="4" y="56"/>
                    <a:pt x="4" y="57"/>
                  </a:cubicBezTo>
                  <a:close/>
                  <a:moveTo>
                    <a:pt x="56" y="58"/>
                  </a:moveTo>
                  <a:cubicBezTo>
                    <a:pt x="56" y="57"/>
                    <a:pt x="56" y="56"/>
                    <a:pt x="55" y="56"/>
                  </a:cubicBezTo>
                  <a:cubicBezTo>
                    <a:pt x="54" y="56"/>
                    <a:pt x="53" y="57"/>
                    <a:pt x="53" y="58"/>
                  </a:cubicBezTo>
                  <a:cubicBezTo>
                    <a:pt x="53" y="59"/>
                    <a:pt x="54" y="60"/>
                    <a:pt x="55" y="60"/>
                  </a:cubicBezTo>
                  <a:cubicBezTo>
                    <a:pt x="55" y="59"/>
                    <a:pt x="56" y="59"/>
                    <a:pt x="56" y="58"/>
                  </a:cubicBezTo>
                  <a:close/>
                  <a:moveTo>
                    <a:pt x="76" y="57"/>
                  </a:moveTo>
                  <a:cubicBezTo>
                    <a:pt x="76" y="57"/>
                    <a:pt x="76" y="57"/>
                    <a:pt x="76" y="56"/>
                  </a:cubicBezTo>
                  <a:cubicBezTo>
                    <a:pt x="76" y="56"/>
                    <a:pt x="76" y="57"/>
                    <a:pt x="76" y="57"/>
                  </a:cubicBezTo>
                  <a:close/>
                  <a:moveTo>
                    <a:pt x="30" y="59"/>
                  </a:moveTo>
                  <a:cubicBezTo>
                    <a:pt x="31" y="58"/>
                    <a:pt x="30" y="57"/>
                    <a:pt x="29" y="56"/>
                  </a:cubicBezTo>
                  <a:cubicBezTo>
                    <a:pt x="27" y="56"/>
                    <a:pt x="27" y="57"/>
                    <a:pt x="27" y="58"/>
                  </a:cubicBezTo>
                  <a:cubicBezTo>
                    <a:pt x="27" y="60"/>
                    <a:pt x="29" y="60"/>
                    <a:pt x="30" y="59"/>
                  </a:cubicBezTo>
                  <a:close/>
                  <a:moveTo>
                    <a:pt x="50" y="58"/>
                  </a:moveTo>
                  <a:cubicBezTo>
                    <a:pt x="50" y="57"/>
                    <a:pt x="49" y="57"/>
                    <a:pt x="48" y="57"/>
                  </a:cubicBezTo>
                  <a:cubicBezTo>
                    <a:pt x="47" y="56"/>
                    <a:pt x="46" y="57"/>
                    <a:pt x="46" y="58"/>
                  </a:cubicBezTo>
                  <a:cubicBezTo>
                    <a:pt x="46" y="60"/>
                    <a:pt x="48" y="60"/>
                    <a:pt x="49" y="59"/>
                  </a:cubicBezTo>
                  <a:cubicBezTo>
                    <a:pt x="50" y="59"/>
                    <a:pt x="50" y="58"/>
                    <a:pt x="50" y="58"/>
                  </a:cubicBezTo>
                  <a:close/>
                  <a:moveTo>
                    <a:pt x="37" y="58"/>
                  </a:moveTo>
                  <a:cubicBezTo>
                    <a:pt x="36" y="57"/>
                    <a:pt x="36" y="57"/>
                    <a:pt x="35" y="57"/>
                  </a:cubicBezTo>
                  <a:cubicBezTo>
                    <a:pt x="34" y="57"/>
                    <a:pt x="33" y="57"/>
                    <a:pt x="33" y="58"/>
                  </a:cubicBezTo>
                  <a:cubicBezTo>
                    <a:pt x="33" y="59"/>
                    <a:pt x="34" y="60"/>
                    <a:pt x="35" y="60"/>
                  </a:cubicBezTo>
                  <a:cubicBezTo>
                    <a:pt x="36" y="60"/>
                    <a:pt x="37" y="59"/>
                    <a:pt x="37" y="58"/>
                  </a:cubicBezTo>
                  <a:close/>
                  <a:moveTo>
                    <a:pt x="43" y="58"/>
                  </a:moveTo>
                  <a:cubicBezTo>
                    <a:pt x="43" y="57"/>
                    <a:pt x="43" y="57"/>
                    <a:pt x="42" y="57"/>
                  </a:cubicBezTo>
                  <a:cubicBezTo>
                    <a:pt x="40" y="57"/>
                    <a:pt x="39" y="58"/>
                    <a:pt x="40" y="59"/>
                  </a:cubicBezTo>
                  <a:cubicBezTo>
                    <a:pt x="41" y="61"/>
                    <a:pt x="43" y="60"/>
                    <a:pt x="43" y="58"/>
                  </a:cubicBezTo>
                  <a:close/>
                  <a:moveTo>
                    <a:pt x="75" y="57"/>
                  </a:moveTo>
                  <a:cubicBezTo>
                    <a:pt x="76" y="57"/>
                    <a:pt x="76" y="57"/>
                    <a:pt x="75" y="57"/>
                  </a:cubicBezTo>
                  <a:cubicBezTo>
                    <a:pt x="75" y="57"/>
                    <a:pt x="75" y="57"/>
                    <a:pt x="75" y="57"/>
                  </a:cubicBezTo>
                  <a:close/>
                  <a:moveTo>
                    <a:pt x="74" y="59"/>
                  </a:moveTo>
                  <a:cubicBezTo>
                    <a:pt x="74" y="58"/>
                    <a:pt x="75" y="58"/>
                    <a:pt x="75" y="57"/>
                  </a:cubicBezTo>
                  <a:cubicBezTo>
                    <a:pt x="75" y="57"/>
                    <a:pt x="74" y="57"/>
                    <a:pt x="74" y="58"/>
                  </a:cubicBezTo>
                  <a:cubicBezTo>
                    <a:pt x="74" y="58"/>
                    <a:pt x="74" y="59"/>
                    <a:pt x="74" y="59"/>
                  </a:cubicBezTo>
                  <a:cubicBezTo>
                    <a:pt x="74" y="59"/>
                    <a:pt x="74" y="59"/>
                    <a:pt x="74" y="59"/>
                  </a:cubicBezTo>
                  <a:close/>
                  <a:moveTo>
                    <a:pt x="6" y="59"/>
                  </a:moveTo>
                  <a:cubicBezTo>
                    <a:pt x="6" y="59"/>
                    <a:pt x="7" y="59"/>
                    <a:pt x="7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7" y="60"/>
                    <a:pt x="7" y="60"/>
                    <a:pt x="8" y="60"/>
                  </a:cubicBezTo>
                  <a:cubicBezTo>
                    <a:pt x="8" y="60"/>
                    <a:pt x="8" y="60"/>
                    <a:pt x="8" y="59"/>
                  </a:cubicBezTo>
                  <a:cubicBezTo>
                    <a:pt x="7" y="59"/>
                    <a:pt x="7" y="58"/>
                    <a:pt x="6" y="58"/>
                  </a:cubicBezTo>
                  <a:cubicBezTo>
                    <a:pt x="6" y="58"/>
                    <a:pt x="6" y="58"/>
                    <a:pt x="6" y="59"/>
                  </a:cubicBezTo>
                  <a:close/>
                  <a:moveTo>
                    <a:pt x="71" y="60"/>
                  </a:moveTo>
                  <a:cubicBezTo>
                    <a:pt x="71" y="61"/>
                    <a:pt x="71" y="61"/>
                    <a:pt x="71" y="61"/>
                  </a:cubicBezTo>
                  <a:cubicBezTo>
                    <a:pt x="72" y="61"/>
                    <a:pt x="72" y="60"/>
                    <a:pt x="72" y="60"/>
                  </a:cubicBezTo>
                  <a:cubicBezTo>
                    <a:pt x="73" y="59"/>
                    <a:pt x="73" y="58"/>
                    <a:pt x="72" y="59"/>
                  </a:cubicBezTo>
                  <a:cubicBezTo>
                    <a:pt x="72" y="59"/>
                    <a:pt x="72" y="59"/>
                    <a:pt x="72" y="59"/>
                  </a:cubicBezTo>
                  <a:cubicBezTo>
                    <a:pt x="71" y="59"/>
                    <a:pt x="71" y="60"/>
                    <a:pt x="71" y="60"/>
                  </a:cubicBezTo>
                  <a:close/>
                  <a:moveTo>
                    <a:pt x="11" y="62"/>
                  </a:moveTo>
                  <a:cubicBezTo>
                    <a:pt x="11" y="62"/>
                    <a:pt x="11" y="62"/>
                    <a:pt x="11" y="61"/>
                  </a:cubicBezTo>
                  <a:cubicBezTo>
                    <a:pt x="11" y="60"/>
                    <a:pt x="11" y="59"/>
                    <a:pt x="10" y="59"/>
                  </a:cubicBezTo>
                  <a:cubicBezTo>
                    <a:pt x="9" y="59"/>
                    <a:pt x="9" y="59"/>
                    <a:pt x="9" y="60"/>
                  </a:cubicBezTo>
                  <a:cubicBezTo>
                    <a:pt x="9" y="61"/>
                    <a:pt x="10" y="62"/>
                    <a:pt x="11" y="62"/>
                  </a:cubicBezTo>
                  <a:close/>
                  <a:moveTo>
                    <a:pt x="74" y="60"/>
                  </a:moveTo>
                  <a:cubicBezTo>
                    <a:pt x="74" y="60"/>
                    <a:pt x="74" y="60"/>
                    <a:pt x="74" y="59"/>
                  </a:cubicBezTo>
                  <a:cubicBezTo>
                    <a:pt x="74" y="59"/>
                    <a:pt x="74" y="60"/>
                    <a:pt x="74" y="60"/>
                  </a:cubicBezTo>
                  <a:cubicBezTo>
                    <a:pt x="74" y="60"/>
                    <a:pt x="74" y="60"/>
                    <a:pt x="74" y="60"/>
                  </a:cubicBezTo>
                  <a:close/>
                  <a:moveTo>
                    <a:pt x="74" y="60"/>
                  </a:moveTo>
                  <a:cubicBezTo>
                    <a:pt x="74" y="60"/>
                    <a:pt x="74" y="60"/>
                    <a:pt x="74" y="60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4" y="60"/>
                    <a:pt x="74" y="60"/>
                    <a:pt x="74" y="60"/>
                  </a:cubicBezTo>
                  <a:close/>
                  <a:moveTo>
                    <a:pt x="66" y="62"/>
                  </a:moveTo>
                  <a:cubicBezTo>
                    <a:pt x="67" y="62"/>
                    <a:pt x="67" y="62"/>
                    <a:pt x="67" y="62"/>
                  </a:cubicBezTo>
                  <a:cubicBezTo>
                    <a:pt x="68" y="62"/>
                    <a:pt x="69" y="62"/>
                    <a:pt x="69" y="61"/>
                  </a:cubicBezTo>
                  <a:cubicBezTo>
                    <a:pt x="69" y="60"/>
                    <a:pt x="69" y="60"/>
                    <a:pt x="68" y="60"/>
                  </a:cubicBezTo>
                  <a:cubicBezTo>
                    <a:pt x="67" y="60"/>
                    <a:pt x="66" y="61"/>
                    <a:pt x="66" y="62"/>
                  </a:cubicBezTo>
                  <a:close/>
                  <a:moveTo>
                    <a:pt x="74" y="60"/>
                  </a:moveTo>
                  <a:cubicBezTo>
                    <a:pt x="74" y="60"/>
                    <a:pt x="74" y="60"/>
                    <a:pt x="74" y="60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4" y="60"/>
                    <a:pt x="74" y="60"/>
                    <a:pt x="74" y="60"/>
                  </a:cubicBezTo>
                  <a:close/>
                  <a:moveTo>
                    <a:pt x="74" y="60"/>
                  </a:moveTo>
                  <a:cubicBezTo>
                    <a:pt x="74" y="60"/>
                    <a:pt x="73" y="60"/>
                    <a:pt x="73" y="60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4" y="60"/>
                    <a:pt x="74" y="60"/>
                    <a:pt x="74" y="60"/>
                  </a:cubicBezTo>
                  <a:close/>
                  <a:moveTo>
                    <a:pt x="16" y="61"/>
                  </a:moveTo>
                  <a:cubicBezTo>
                    <a:pt x="15" y="61"/>
                    <a:pt x="15" y="60"/>
                    <a:pt x="14" y="60"/>
                  </a:cubicBezTo>
                  <a:cubicBezTo>
                    <a:pt x="14" y="60"/>
                    <a:pt x="13" y="61"/>
                    <a:pt x="13" y="62"/>
                  </a:cubicBezTo>
                  <a:cubicBezTo>
                    <a:pt x="14" y="62"/>
                    <a:pt x="14" y="63"/>
                    <a:pt x="15" y="63"/>
                  </a:cubicBezTo>
                  <a:cubicBezTo>
                    <a:pt x="15" y="63"/>
                    <a:pt x="16" y="63"/>
                    <a:pt x="16" y="63"/>
                  </a:cubicBezTo>
                  <a:cubicBezTo>
                    <a:pt x="16" y="62"/>
                    <a:pt x="16" y="61"/>
                    <a:pt x="16" y="61"/>
                  </a:cubicBezTo>
                  <a:close/>
                  <a:moveTo>
                    <a:pt x="6" y="60"/>
                  </a:moveTo>
                  <a:cubicBezTo>
                    <a:pt x="6" y="60"/>
                    <a:pt x="6" y="60"/>
                    <a:pt x="6" y="60"/>
                  </a:cubicBezTo>
                  <a:cubicBezTo>
                    <a:pt x="6" y="60"/>
                    <a:pt x="7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2"/>
                    <a:pt x="7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62"/>
                    <a:pt x="7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1"/>
                    <a:pt x="7" y="60"/>
                  </a:cubicBezTo>
                  <a:cubicBezTo>
                    <a:pt x="7" y="60"/>
                    <a:pt x="7" y="60"/>
                    <a:pt x="6" y="60"/>
                  </a:cubicBezTo>
                  <a:close/>
                  <a:moveTo>
                    <a:pt x="73" y="61"/>
                  </a:moveTo>
                  <a:cubicBezTo>
                    <a:pt x="73" y="61"/>
                    <a:pt x="73" y="60"/>
                    <a:pt x="73" y="60"/>
                  </a:cubicBezTo>
                  <a:cubicBezTo>
                    <a:pt x="73" y="60"/>
                    <a:pt x="73" y="61"/>
                    <a:pt x="73" y="61"/>
                  </a:cubicBezTo>
                  <a:close/>
                  <a:moveTo>
                    <a:pt x="73" y="61"/>
                  </a:moveTo>
                  <a:cubicBezTo>
                    <a:pt x="73" y="61"/>
                    <a:pt x="73" y="61"/>
                    <a:pt x="73" y="60"/>
                  </a:cubicBezTo>
                  <a:cubicBezTo>
                    <a:pt x="73" y="61"/>
                    <a:pt x="73" y="61"/>
                    <a:pt x="73" y="61"/>
                  </a:cubicBezTo>
                  <a:close/>
                  <a:moveTo>
                    <a:pt x="64" y="62"/>
                  </a:moveTo>
                  <a:cubicBezTo>
                    <a:pt x="64" y="61"/>
                    <a:pt x="64" y="61"/>
                    <a:pt x="64" y="61"/>
                  </a:cubicBezTo>
                  <a:cubicBezTo>
                    <a:pt x="63" y="60"/>
                    <a:pt x="62" y="61"/>
                    <a:pt x="62" y="62"/>
                  </a:cubicBezTo>
                  <a:cubicBezTo>
                    <a:pt x="61" y="62"/>
                    <a:pt x="61" y="62"/>
                    <a:pt x="61" y="62"/>
                  </a:cubicBezTo>
                  <a:cubicBezTo>
                    <a:pt x="61" y="63"/>
                    <a:pt x="62" y="64"/>
                    <a:pt x="63" y="63"/>
                  </a:cubicBezTo>
                  <a:cubicBezTo>
                    <a:pt x="64" y="63"/>
                    <a:pt x="64" y="62"/>
                    <a:pt x="64" y="62"/>
                  </a:cubicBezTo>
                  <a:close/>
                  <a:moveTo>
                    <a:pt x="73" y="61"/>
                  </a:moveTo>
                  <a:cubicBezTo>
                    <a:pt x="73" y="61"/>
                    <a:pt x="73" y="61"/>
                    <a:pt x="73" y="61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3" y="61"/>
                    <a:pt x="73" y="61"/>
                    <a:pt x="73" y="61"/>
                  </a:cubicBezTo>
                  <a:close/>
                  <a:moveTo>
                    <a:pt x="22" y="63"/>
                  </a:moveTo>
                  <a:cubicBezTo>
                    <a:pt x="22" y="62"/>
                    <a:pt x="21" y="61"/>
                    <a:pt x="20" y="61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8" y="63"/>
                    <a:pt x="19" y="64"/>
                    <a:pt x="20" y="64"/>
                  </a:cubicBezTo>
                  <a:cubicBezTo>
                    <a:pt x="21" y="64"/>
                    <a:pt x="21" y="64"/>
                    <a:pt x="22" y="63"/>
                  </a:cubicBezTo>
                  <a:close/>
                  <a:moveTo>
                    <a:pt x="57" y="64"/>
                  </a:moveTo>
                  <a:cubicBezTo>
                    <a:pt x="58" y="64"/>
                    <a:pt x="59" y="63"/>
                    <a:pt x="59" y="62"/>
                  </a:cubicBezTo>
                  <a:cubicBezTo>
                    <a:pt x="59" y="62"/>
                    <a:pt x="58" y="61"/>
                    <a:pt x="58" y="61"/>
                  </a:cubicBezTo>
                  <a:cubicBezTo>
                    <a:pt x="57" y="61"/>
                    <a:pt x="55" y="62"/>
                    <a:pt x="56" y="63"/>
                  </a:cubicBezTo>
                  <a:cubicBezTo>
                    <a:pt x="56" y="64"/>
                    <a:pt x="56" y="64"/>
                    <a:pt x="57" y="64"/>
                  </a:cubicBezTo>
                  <a:close/>
                  <a:moveTo>
                    <a:pt x="71" y="63"/>
                  </a:moveTo>
                  <a:cubicBezTo>
                    <a:pt x="71" y="63"/>
                    <a:pt x="71" y="63"/>
                    <a:pt x="71" y="63"/>
                  </a:cubicBezTo>
                  <a:cubicBezTo>
                    <a:pt x="71" y="63"/>
                    <a:pt x="71" y="63"/>
                    <a:pt x="71" y="63"/>
                  </a:cubicBezTo>
                  <a:cubicBezTo>
                    <a:pt x="71" y="63"/>
                    <a:pt x="72" y="63"/>
                    <a:pt x="72" y="63"/>
                  </a:cubicBezTo>
                  <a:cubicBezTo>
                    <a:pt x="72" y="63"/>
                    <a:pt x="72" y="63"/>
                    <a:pt x="72" y="63"/>
                  </a:cubicBezTo>
                  <a:cubicBezTo>
                    <a:pt x="72" y="62"/>
                    <a:pt x="72" y="62"/>
                    <a:pt x="72" y="62"/>
                  </a:cubicBezTo>
                  <a:cubicBezTo>
                    <a:pt x="72" y="62"/>
                    <a:pt x="72" y="62"/>
                    <a:pt x="72" y="62"/>
                  </a:cubicBezTo>
                  <a:cubicBezTo>
                    <a:pt x="72" y="61"/>
                    <a:pt x="73" y="61"/>
                    <a:pt x="72" y="61"/>
                  </a:cubicBezTo>
                  <a:cubicBezTo>
                    <a:pt x="72" y="61"/>
                    <a:pt x="72" y="61"/>
                    <a:pt x="72" y="62"/>
                  </a:cubicBezTo>
                  <a:cubicBezTo>
                    <a:pt x="72" y="62"/>
                    <a:pt x="72" y="62"/>
                    <a:pt x="72" y="62"/>
                  </a:cubicBezTo>
                  <a:cubicBezTo>
                    <a:pt x="72" y="62"/>
                    <a:pt x="72" y="62"/>
                    <a:pt x="72" y="62"/>
                  </a:cubicBezTo>
                  <a:cubicBezTo>
                    <a:pt x="71" y="62"/>
                    <a:pt x="71" y="62"/>
                    <a:pt x="71" y="63"/>
                  </a:cubicBezTo>
                  <a:close/>
                  <a:moveTo>
                    <a:pt x="27" y="64"/>
                  </a:moveTo>
                  <a:cubicBezTo>
                    <a:pt x="27" y="64"/>
                    <a:pt x="28" y="63"/>
                    <a:pt x="27" y="62"/>
                  </a:cubicBezTo>
                  <a:cubicBezTo>
                    <a:pt x="27" y="62"/>
                    <a:pt x="27" y="62"/>
                    <a:pt x="26" y="61"/>
                  </a:cubicBezTo>
                  <a:cubicBezTo>
                    <a:pt x="25" y="61"/>
                    <a:pt x="24" y="62"/>
                    <a:pt x="24" y="63"/>
                  </a:cubicBezTo>
                  <a:cubicBezTo>
                    <a:pt x="24" y="64"/>
                    <a:pt x="26" y="65"/>
                    <a:pt x="27" y="64"/>
                  </a:cubicBezTo>
                  <a:close/>
                  <a:moveTo>
                    <a:pt x="53" y="63"/>
                  </a:moveTo>
                  <a:cubicBezTo>
                    <a:pt x="53" y="62"/>
                    <a:pt x="53" y="62"/>
                    <a:pt x="52" y="62"/>
                  </a:cubicBezTo>
                  <a:cubicBezTo>
                    <a:pt x="51" y="61"/>
                    <a:pt x="49" y="62"/>
                    <a:pt x="50" y="63"/>
                  </a:cubicBezTo>
                  <a:cubicBezTo>
                    <a:pt x="50" y="64"/>
                    <a:pt x="50" y="65"/>
                    <a:pt x="51" y="65"/>
                  </a:cubicBezTo>
                  <a:cubicBezTo>
                    <a:pt x="52" y="65"/>
                    <a:pt x="53" y="64"/>
                    <a:pt x="53" y="63"/>
                  </a:cubicBezTo>
                  <a:close/>
                  <a:moveTo>
                    <a:pt x="33" y="64"/>
                  </a:moveTo>
                  <a:cubicBezTo>
                    <a:pt x="34" y="64"/>
                    <a:pt x="34" y="63"/>
                    <a:pt x="34" y="63"/>
                  </a:cubicBezTo>
                  <a:cubicBezTo>
                    <a:pt x="33" y="62"/>
                    <a:pt x="33" y="62"/>
                    <a:pt x="32" y="62"/>
                  </a:cubicBezTo>
                  <a:cubicBezTo>
                    <a:pt x="31" y="62"/>
                    <a:pt x="30" y="63"/>
                    <a:pt x="31" y="64"/>
                  </a:cubicBezTo>
                  <a:cubicBezTo>
                    <a:pt x="31" y="65"/>
                    <a:pt x="33" y="65"/>
                    <a:pt x="33" y="64"/>
                  </a:cubicBezTo>
                  <a:close/>
                  <a:moveTo>
                    <a:pt x="47" y="63"/>
                  </a:moveTo>
                  <a:cubicBezTo>
                    <a:pt x="46" y="62"/>
                    <a:pt x="46" y="62"/>
                    <a:pt x="45" y="62"/>
                  </a:cubicBezTo>
                  <a:cubicBezTo>
                    <a:pt x="44" y="62"/>
                    <a:pt x="43" y="62"/>
                    <a:pt x="43" y="63"/>
                  </a:cubicBezTo>
                  <a:cubicBezTo>
                    <a:pt x="43" y="65"/>
                    <a:pt x="45" y="65"/>
                    <a:pt x="46" y="65"/>
                  </a:cubicBezTo>
                  <a:cubicBezTo>
                    <a:pt x="46" y="64"/>
                    <a:pt x="47" y="63"/>
                    <a:pt x="47" y="63"/>
                  </a:cubicBezTo>
                  <a:close/>
                  <a:moveTo>
                    <a:pt x="40" y="64"/>
                  </a:moveTo>
                  <a:cubicBezTo>
                    <a:pt x="40" y="64"/>
                    <a:pt x="40" y="63"/>
                    <a:pt x="40" y="63"/>
                  </a:cubicBezTo>
                  <a:cubicBezTo>
                    <a:pt x="40" y="62"/>
                    <a:pt x="39" y="62"/>
                    <a:pt x="39" y="62"/>
                  </a:cubicBezTo>
                  <a:cubicBezTo>
                    <a:pt x="38" y="62"/>
                    <a:pt x="36" y="63"/>
                    <a:pt x="37" y="64"/>
                  </a:cubicBezTo>
                  <a:cubicBezTo>
                    <a:pt x="37" y="65"/>
                    <a:pt x="40" y="65"/>
                    <a:pt x="40" y="64"/>
                  </a:cubicBezTo>
                  <a:close/>
                  <a:moveTo>
                    <a:pt x="9" y="63"/>
                  </a:moveTo>
                  <a:cubicBezTo>
                    <a:pt x="9" y="63"/>
                    <a:pt x="9" y="63"/>
                    <a:pt x="9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3"/>
                    <a:pt x="9" y="64"/>
                    <a:pt x="9" y="64"/>
                  </a:cubicBezTo>
                  <a:cubicBezTo>
                    <a:pt x="9" y="64"/>
                    <a:pt x="10" y="64"/>
                    <a:pt x="10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0" y="64"/>
                    <a:pt x="10" y="65"/>
                    <a:pt x="11" y="64"/>
                  </a:cubicBezTo>
                  <a:cubicBezTo>
                    <a:pt x="11" y="64"/>
                    <a:pt x="10" y="64"/>
                    <a:pt x="10" y="64"/>
                  </a:cubicBezTo>
                  <a:cubicBezTo>
                    <a:pt x="10" y="63"/>
                    <a:pt x="10" y="62"/>
                    <a:pt x="9" y="62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62"/>
                    <a:pt x="9" y="62"/>
                    <a:pt x="9" y="63"/>
                  </a:cubicBezTo>
                  <a:close/>
                  <a:moveTo>
                    <a:pt x="68" y="65"/>
                  </a:moveTo>
                  <a:cubicBezTo>
                    <a:pt x="67" y="66"/>
                    <a:pt x="69" y="65"/>
                    <a:pt x="69" y="65"/>
                  </a:cubicBezTo>
                  <a:cubicBezTo>
                    <a:pt x="69" y="65"/>
                    <a:pt x="69" y="65"/>
                    <a:pt x="69" y="64"/>
                  </a:cubicBezTo>
                  <a:cubicBezTo>
                    <a:pt x="69" y="64"/>
                    <a:pt x="70" y="63"/>
                    <a:pt x="69" y="63"/>
                  </a:cubicBezTo>
                  <a:cubicBezTo>
                    <a:pt x="69" y="63"/>
                    <a:pt x="69" y="63"/>
                    <a:pt x="68" y="63"/>
                  </a:cubicBezTo>
                  <a:cubicBezTo>
                    <a:pt x="68" y="64"/>
                    <a:pt x="68" y="64"/>
                    <a:pt x="68" y="65"/>
                  </a:cubicBezTo>
                  <a:close/>
                  <a:moveTo>
                    <a:pt x="14" y="66"/>
                  </a:moveTo>
                  <a:cubicBezTo>
                    <a:pt x="14" y="66"/>
                    <a:pt x="14" y="65"/>
                    <a:pt x="14" y="65"/>
                  </a:cubicBezTo>
                  <a:cubicBezTo>
                    <a:pt x="14" y="64"/>
                    <a:pt x="13" y="64"/>
                    <a:pt x="13" y="64"/>
                  </a:cubicBezTo>
                  <a:cubicBezTo>
                    <a:pt x="12" y="63"/>
                    <a:pt x="12" y="64"/>
                    <a:pt x="12" y="64"/>
                  </a:cubicBezTo>
                  <a:cubicBezTo>
                    <a:pt x="12" y="65"/>
                    <a:pt x="13" y="66"/>
                    <a:pt x="14" y="66"/>
                  </a:cubicBezTo>
                  <a:close/>
                  <a:moveTo>
                    <a:pt x="64" y="67"/>
                  </a:moveTo>
                  <a:cubicBezTo>
                    <a:pt x="65" y="67"/>
                    <a:pt x="66" y="65"/>
                    <a:pt x="66" y="65"/>
                  </a:cubicBezTo>
                  <a:cubicBezTo>
                    <a:pt x="66" y="64"/>
                    <a:pt x="65" y="64"/>
                    <a:pt x="65" y="64"/>
                  </a:cubicBezTo>
                  <a:cubicBezTo>
                    <a:pt x="64" y="64"/>
                    <a:pt x="63" y="65"/>
                    <a:pt x="63" y="66"/>
                  </a:cubicBezTo>
                  <a:cubicBezTo>
                    <a:pt x="63" y="66"/>
                    <a:pt x="63" y="67"/>
                    <a:pt x="64" y="67"/>
                  </a:cubicBezTo>
                  <a:close/>
                  <a:moveTo>
                    <a:pt x="9" y="64"/>
                  </a:moveTo>
                  <a:cubicBezTo>
                    <a:pt x="9" y="64"/>
                    <a:pt x="9" y="64"/>
                    <a:pt x="9" y="65"/>
                  </a:cubicBezTo>
                  <a:cubicBezTo>
                    <a:pt x="9" y="65"/>
                    <a:pt x="10" y="65"/>
                    <a:pt x="9" y="65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0" y="65"/>
                    <a:pt x="10" y="66"/>
                    <a:pt x="10" y="66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1" y="66"/>
                    <a:pt x="10" y="65"/>
                    <a:pt x="10" y="65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0" y="65"/>
                    <a:pt x="9" y="64"/>
                    <a:pt x="9" y="64"/>
                  </a:cubicBezTo>
                  <a:close/>
                  <a:moveTo>
                    <a:pt x="19" y="67"/>
                  </a:moveTo>
                  <a:cubicBezTo>
                    <a:pt x="19" y="67"/>
                    <a:pt x="19" y="67"/>
                    <a:pt x="19" y="67"/>
                  </a:cubicBezTo>
                  <a:cubicBezTo>
                    <a:pt x="19" y="66"/>
                    <a:pt x="19" y="65"/>
                    <a:pt x="18" y="65"/>
                  </a:cubicBezTo>
                  <a:cubicBezTo>
                    <a:pt x="18" y="65"/>
                    <a:pt x="18" y="65"/>
                    <a:pt x="17" y="65"/>
                  </a:cubicBezTo>
                  <a:cubicBezTo>
                    <a:pt x="17" y="65"/>
                    <a:pt x="16" y="65"/>
                    <a:pt x="16" y="65"/>
                  </a:cubicBezTo>
                  <a:cubicBezTo>
                    <a:pt x="16" y="66"/>
                    <a:pt x="17" y="67"/>
                    <a:pt x="19" y="67"/>
                  </a:cubicBezTo>
                  <a:close/>
                  <a:moveTo>
                    <a:pt x="61" y="66"/>
                  </a:moveTo>
                  <a:cubicBezTo>
                    <a:pt x="61" y="66"/>
                    <a:pt x="61" y="65"/>
                    <a:pt x="60" y="65"/>
                  </a:cubicBezTo>
                  <a:cubicBezTo>
                    <a:pt x="59" y="65"/>
                    <a:pt x="58" y="66"/>
                    <a:pt x="58" y="67"/>
                  </a:cubicBezTo>
                  <a:cubicBezTo>
                    <a:pt x="58" y="67"/>
                    <a:pt x="58" y="68"/>
                    <a:pt x="59" y="68"/>
                  </a:cubicBezTo>
                  <a:cubicBezTo>
                    <a:pt x="60" y="68"/>
                    <a:pt x="61" y="67"/>
                    <a:pt x="61" y="66"/>
                  </a:cubicBezTo>
                  <a:close/>
                  <a:moveTo>
                    <a:pt x="25" y="67"/>
                  </a:moveTo>
                  <a:cubicBezTo>
                    <a:pt x="25" y="67"/>
                    <a:pt x="24" y="66"/>
                    <a:pt x="24" y="66"/>
                  </a:cubicBezTo>
                  <a:cubicBezTo>
                    <a:pt x="24" y="66"/>
                    <a:pt x="24" y="66"/>
                    <a:pt x="23" y="65"/>
                  </a:cubicBezTo>
                  <a:cubicBezTo>
                    <a:pt x="22" y="65"/>
                    <a:pt x="21" y="66"/>
                    <a:pt x="22" y="67"/>
                  </a:cubicBezTo>
                  <a:cubicBezTo>
                    <a:pt x="22" y="68"/>
                    <a:pt x="23" y="68"/>
                    <a:pt x="24" y="68"/>
                  </a:cubicBezTo>
                  <a:cubicBezTo>
                    <a:pt x="24" y="68"/>
                    <a:pt x="25" y="68"/>
                    <a:pt x="25" y="67"/>
                  </a:cubicBezTo>
                  <a:close/>
                  <a:moveTo>
                    <a:pt x="55" y="66"/>
                  </a:moveTo>
                  <a:cubicBezTo>
                    <a:pt x="55" y="66"/>
                    <a:pt x="55" y="66"/>
                    <a:pt x="54" y="66"/>
                  </a:cubicBezTo>
                  <a:cubicBezTo>
                    <a:pt x="53" y="66"/>
                    <a:pt x="52" y="66"/>
                    <a:pt x="52" y="67"/>
                  </a:cubicBezTo>
                  <a:cubicBezTo>
                    <a:pt x="52" y="68"/>
                    <a:pt x="53" y="68"/>
                    <a:pt x="53" y="69"/>
                  </a:cubicBezTo>
                  <a:cubicBezTo>
                    <a:pt x="54" y="69"/>
                    <a:pt x="56" y="68"/>
                    <a:pt x="55" y="66"/>
                  </a:cubicBezTo>
                  <a:close/>
                  <a:moveTo>
                    <a:pt x="29" y="69"/>
                  </a:moveTo>
                  <a:cubicBezTo>
                    <a:pt x="30" y="69"/>
                    <a:pt x="31" y="68"/>
                    <a:pt x="31" y="67"/>
                  </a:cubicBezTo>
                  <a:cubicBezTo>
                    <a:pt x="30" y="67"/>
                    <a:pt x="30" y="66"/>
                    <a:pt x="29" y="66"/>
                  </a:cubicBezTo>
                  <a:cubicBezTo>
                    <a:pt x="28" y="66"/>
                    <a:pt x="27" y="66"/>
                    <a:pt x="27" y="67"/>
                  </a:cubicBezTo>
                  <a:cubicBezTo>
                    <a:pt x="27" y="68"/>
                    <a:pt x="28" y="69"/>
                    <a:pt x="29" y="69"/>
                  </a:cubicBezTo>
                  <a:close/>
                  <a:moveTo>
                    <a:pt x="49" y="68"/>
                  </a:moveTo>
                  <a:cubicBezTo>
                    <a:pt x="49" y="67"/>
                    <a:pt x="49" y="66"/>
                    <a:pt x="48" y="66"/>
                  </a:cubicBezTo>
                  <a:cubicBezTo>
                    <a:pt x="47" y="66"/>
                    <a:pt x="46" y="67"/>
                    <a:pt x="46" y="67"/>
                  </a:cubicBezTo>
                  <a:cubicBezTo>
                    <a:pt x="46" y="68"/>
                    <a:pt x="46" y="68"/>
                    <a:pt x="46" y="68"/>
                  </a:cubicBezTo>
                  <a:cubicBezTo>
                    <a:pt x="47" y="70"/>
                    <a:pt x="49" y="69"/>
                    <a:pt x="49" y="68"/>
                  </a:cubicBezTo>
                  <a:close/>
                  <a:moveTo>
                    <a:pt x="37" y="68"/>
                  </a:moveTo>
                  <a:cubicBezTo>
                    <a:pt x="37" y="68"/>
                    <a:pt x="37" y="68"/>
                    <a:pt x="37" y="67"/>
                  </a:cubicBezTo>
                  <a:cubicBezTo>
                    <a:pt x="37" y="67"/>
                    <a:pt x="36" y="66"/>
                    <a:pt x="35" y="66"/>
                  </a:cubicBezTo>
                  <a:cubicBezTo>
                    <a:pt x="34" y="66"/>
                    <a:pt x="33" y="67"/>
                    <a:pt x="34" y="68"/>
                  </a:cubicBezTo>
                  <a:cubicBezTo>
                    <a:pt x="34" y="69"/>
                    <a:pt x="36" y="69"/>
                    <a:pt x="37" y="68"/>
                  </a:cubicBezTo>
                  <a:close/>
                  <a:moveTo>
                    <a:pt x="43" y="68"/>
                  </a:moveTo>
                  <a:cubicBezTo>
                    <a:pt x="43" y="68"/>
                    <a:pt x="43" y="68"/>
                    <a:pt x="43" y="67"/>
                  </a:cubicBezTo>
                  <a:cubicBezTo>
                    <a:pt x="43" y="67"/>
                    <a:pt x="42" y="66"/>
                    <a:pt x="42" y="66"/>
                  </a:cubicBezTo>
                  <a:cubicBezTo>
                    <a:pt x="41" y="66"/>
                    <a:pt x="40" y="67"/>
                    <a:pt x="40" y="67"/>
                  </a:cubicBezTo>
                  <a:cubicBezTo>
                    <a:pt x="40" y="68"/>
                    <a:pt x="40" y="68"/>
                    <a:pt x="40" y="69"/>
                  </a:cubicBezTo>
                  <a:cubicBezTo>
                    <a:pt x="41" y="69"/>
                    <a:pt x="43" y="69"/>
                    <a:pt x="43" y="68"/>
                  </a:cubicBezTo>
                  <a:close/>
                  <a:moveTo>
                    <a:pt x="65" y="68"/>
                  </a:moveTo>
                  <a:cubicBezTo>
                    <a:pt x="65" y="68"/>
                    <a:pt x="64" y="69"/>
                    <a:pt x="64" y="69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5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8"/>
                    <a:pt x="67" y="68"/>
                    <a:pt x="67" y="67"/>
                  </a:cubicBezTo>
                  <a:cubicBezTo>
                    <a:pt x="66" y="67"/>
                    <a:pt x="66" y="67"/>
                    <a:pt x="66" y="67"/>
                  </a:cubicBezTo>
                  <a:cubicBezTo>
                    <a:pt x="65" y="67"/>
                    <a:pt x="65" y="68"/>
                    <a:pt x="65" y="68"/>
                  </a:cubicBezTo>
                  <a:cubicBezTo>
                    <a:pt x="65" y="68"/>
                    <a:pt x="65" y="68"/>
                    <a:pt x="65" y="68"/>
                  </a:cubicBezTo>
                  <a:close/>
                  <a:moveTo>
                    <a:pt x="17" y="70"/>
                  </a:moveTo>
                  <a:cubicBezTo>
                    <a:pt x="17" y="70"/>
                    <a:pt x="18" y="70"/>
                    <a:pt x="18" y="70"/>
                  </a:cubicBezTo>
                  <a:cubicBezTo>
                    <a:pt x="18" y="70"/>
                    <a:pt x="18" y="69"/>
                    <a:pt x="18" y="69"/>
                  </a:cubicBezTo>
                  <a:cubicBezTo>
                    <a:pt x="17" y="69"/>
                    <a:pt x="17" y="68"/>
                    <a:pt x="17" y="68"/>
                  </a:cubicBezTo>
                  <a:cubicBezTo>
                    <a:pt x="16" y="68"/>
                    <a:pt x="16" y="68"/>
                    <a:pt x="15" y="68"/>
                  </a:cubicBezTo>
                  <a:cubicBezTo>
                    <a:pt x="15" y="68"/>
                    <a:pt x="16" y="69"/>
                    <a:pt x="16" y="69"/>
                  </a:cubicBezTo>
                  <a:cubicBezTo>
                    <a:pt x="16" y="69"/>
                    <a:pt x="16" y="70"/>
                    <a:pt x="17" y="70"/>
                  </a:cubicBezTo>
                  <a:close/>
                  <a:moveTo>
                    <a:pt x="60" y="70"/>
                  </a:moveTo>
                  <a:cubicBezTo>
                    <a:pt x="60" y="71"/>
                    <a:pt x="60" y="71"/>
                    <a:pt x="61" y="71"/>
                  </a:cubicBezTo>
                  <a:cubicBezTo>
                    <a:pt x="62" y="70"/>
                    <a:pt x="63" y="70"/>
                    <a:pt x="62" y="6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1" y="68"/>
                    <a:pt x="60" y="69"/>
                    <a:pt x="60" y="70"/>
                  </a:cubicBezTo>
                  <a:close/>
                  <a:moveTo>
                    <a:pt x="64" y="70"/>
                  </a:moveTo>
                  <a:cubicBezTo>
                    <a:pt x="65" y="70"/>
                    <a:pt x="65" y="70"/>
                    <a:pt x="65" y="70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5" y="70"/>
                    <a:pt x="65" y="70"/>
                    <a:pt x="66" y="70"/>
                  </a:cubicBezTo>
                  <a:cubicBezTo>
                    <a:pt x="66" y="70"/>
                    <a:pt x="66" y="70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7" y="69"/>
                    <a:pt x="67" y="69"/>
                  </a:cubicBezTo>
                  <a:cubicBezTo>
                    <a:pt x="67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5" y="69"/>
                    <a:pt x="65" y="69"/>
                  </a:cubicBezTo>
                  <a:cubicBezTo>
                    <a:pt x="65" y="69"/>
                    <a:pt x="65" y="70"/>
                    <a:pt x="65" y="70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5" y="70"/>
                    <a:pt x="65" y="70"/>
                    <a:pt x="64" y="70"/>
                  </a:cubicBezTo>
                  <a:close/>
                  <a:moveTo>
                    <a:pt x="23" y="71"/>
                  </a:moveTo>
                  <a:cubicBezTo>
                    <a:pt x="23" y="71"/>
                    <a:pt x="23" y="70"/>
                    <a:pt x="22" y="70"/>
                  </a:cubicBezTo>
                  <a:cubicBezTo>
                    <a:pt x="22" y="69"/>
                    <a:pt x="21" y="69"/>
                    <a:pt x="21" y="69"/>
                  </a:cubicBezTo>
                  <a:cubicBezTo>
                    <a:pt x="20" y="69"/>
                    <a:pt x="20" y="69"/>
                    <a:pt x="20" y="70"/>
                  </a:cubicBezTo>
                  <a:cubicBezTo>
                    <a:pt x="20" y="71"/>
                    <a:pt x="22" y="72"/>
                    <a:pt x="23" y="71"/>
                  </a:cubicBezTo>
                  <a:close/>
                  <a:moveTo>
                    <a:pt x="58" y="70"/>
                  </a:moveTo>
                  <a:cubicBezTo>
                    <a:pt x="58" y="70"/>
                    <a:pt x="57" y="70"/>
                    <a:pt x="57" y="70"/>
                  </a:cubicBezTo>
                  <a:cubicBezTo>
                    <a:pt x="56" y="69"/>
                    <a:pt x="54" y="70"/>
                    <a:pt x="55" y="71"/>
                  </a:cubicBezTo>
                  <a:cubicBezTo>
                    <a:pt x="55" y="72"/>
                    <a:pt x="56" y="72"/>
                    <a:pt x="56" y="72"/>
                  </a:cubicBezTo>
                  <a:cubicBezTo>
                    <a:pt x="57" y="71"/>
                    <a:pt x="57" y="71"/>
                    <a:pt x="58" y="70"/>
                  </a:cubicBezTo>
                  <a:close/>
                  <a:moveTo>
                    <a:pt x="28" y="71"/>
                  </a:moveTo>
                  <a:cubicBezTo>
                    <a:pt x="28" y="70"/>
                    <a:pt x="27" y="70"/>
                    <a:pt x="26" y="70"/>
                  </a:cubicBezTo>
                  <a:cubicBezTo>
                    <a:pt x="26" y="70"/>
                    <a:pt x="25" y="70"/>
                    <a:pt x="25" y="71"/>
                  </a:cubicBezTo>
                  <a:cubicBezTo>
                    <a:pt x="25" y="72"/>
                    <a:pt x="26" y="72"/>
                    <a:pt x="27" y="72"/>
                  </a:cubicBezTo>
                  <a:cubicBezTo>
                    <a:pt x="28" y="72"/>
                    <a:pt x="29" y="72"/>
                    <a:pt x="28" y="71"/>
                  </a:cubicBezTo>
                  <a:close/>
                  <a:moveTo>
                    <a:pt x="52" y="71"/>
                  </a:moveTo>
                  <a:cubicBezTo>
                    <a:pt x="52" y="71"/>
                    <a:pt x="52" y="70"/>
                    <a:pt x="51" y="70"/>
                  </a:cubicBezTo>
                  <a:cubicBezTo>
                    <a:pt x="50" y="70"/>
                    <a:pt x="49" y="71"/>
                    <a:pt x="49" y="71"/>
                  </a:cubicBezTo>
                  <a:cubicBezTo>
                    <a:pt x="49" y="72"/>
                    <a:pt x="49" y="72"/>
                    <a:pt x="50" y="73"/>
                  </a:cubicBezTo>
                  <a:cubicBezTo>
                    <a:pt x="51" y="73"/>
                    <a:pt x="52" y="72"/>
                    <a:pt x="52" y="71"/>
                  </a:cubicBezTo>
                  <a:close/>
                  <a:moveTo>
                    <a:pt x="34" y="72"/>
                  </a:moveTo>
                  <a:cubicBezTo>
                    <a:pt x="34" y="71"/>
                    <a:pt x="33" y="71"/>
                    <a:pt x="33" y="70"/>
                  </a:cubicBezTo>
                  <a:cubicBezTo>
                    <a:pt x="31" y="70"/>
                    <a:pt x="30" y="71"/>
                    <a:pt x="31" y="72"/>
                  </a:cubicBezTo>
                  <a:cubicBezTo>
                    <a:pt x="32" y="73"/>
                    <a:pt x="34" y="73"/>
                    <a:pt x="34" y="72"/>
                  </a:cubicBezTo>
                  <a:close/>
                  <a:moveTo>
                    <a:pt x="61" y="72"/>
                  </a:moveTo>
                  <a:cubicBezTo>
                    <a:pt x="61" y="72"/>
                    <a:pt x="61" y="72"/>
                    <a:pt x="61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61" y="72"/>
                    <a:pt x="62" y="72"/>
                    <a:pt x="62" y="72"/>
                  </a:cubicBezTo>
                  <a:cubicBezTo>
                    <a:pt x="62" y="72"/>
                    <a:pt x="62" y="72"/>
                    <a:pt x="62" y="72"/>
                  </a:cubicBezTo>
                  <a:cubicBezTo>
                    <a:pt x="63" y="72"/>
                    <a:pt x="63" y="71"/>
                    <a:pt x="63" y="71"/>
                  </a:cubicBezTo>
                  <a:cubicBezTo>
                    <a:pt x="63" y="71"/>
                    <a:pt x="63" y="71"/>
                    <a:pt x="63" y="71"/>
                  </a:cubicBezTo>
                  <a:cubicBezTo>
                    <a:pt x="63" y="71"/>
                    <a:pt x="63" y="71"/>
                    <a:pt x="63" y="71"/>
                  </a:cubicBezTo>
                  <a:cubicBezTo>
                    <a:pt x="63" y="71"/>
                    <a:pt x="62" y="71"/>
                    <a:pt x="62" y="71"/>
                  </a:cubicBezTo>
                  <a:cubicBezTo>
                    <a:pt x="62" y="71"/>
                    <a:pt x="62" y="71"/>
                    <a:pt x="62" y="71"/>
                  </a:cubicBezTo>
                  <a:cubicBezTo>
                    <a:pt x="62" y="71"/>
                    <a:pt x="62" y="71"/>
                    <a:pt x="62" y="71"/>
                  </a:cubicBezTo>
                  <a:cubicBezTo>
                    <a:pt x="62" y="71"/>
                    <a:pt x="62" y="71"/>
                    <a:pt x="62" y="71"/>
                  </a:cubicBezTo>
                  <a:cubicBezTo>
                    <a:pt x="62" y="71"/>
                    <a:pt x="61" y="71"/>
                    <a:pt x="61" y="71"/>
                  </a:cubicBezTo>
                  <a:cubicBezTo>
                    <a:pt x="61" y="71"/>
                    <a:pt x="61" y="72"/>
                    <a:pt x="61" y="72"/>
                  </a:cubicBezTo>
                  <a:close/>
                  <a:moveTo>
                    <a:pt x="46" y="72"/>
                  </a:moveTo>
                  <a:cubicBezTo>
                    <a:pt x="46" y="71"/>
                    <a:pt x="46" y="71"/>
                    <a:pt x="45" y="71"/>
                  </a:cubicBezTo>
                  <a:cubicBezTo>
                    <a:pt x="44" y="70"/>
                    <a:pt x="43" y="71"/>
                    <a:pt x="43" y="72"/>
                  </a:cubicBezTo>
                  <a:cubicBezTo>
                    <a:pt x="43" y="73"/>
                    <a:pt x="44" y="73"/>
                    <a:pt x="44" y="73"/>
                  </a:cubicBezTo>
                  <a:cubicBezTo>
                    <a:pt x="45" y="73"/>
                    <a:pt x="46" y="72"/>
                    <a:pt x="46" y="72"/>
                  </a:cubicBezTo>
                  <a:close/>
                  <a:moveTo>
                    <a:pt x="40" y="72"/>
                  </a:moveTo>
                  <a:cubicBezTo>
                    <a:pt x="40" y="71"/>
                    <a:pt x="40" y="71"/>
                    <a:pt x="39" y="71"/>
                  </a:cubicBezTo>
                  <a:cubicBezTo>
                    <a:pt x="38" y="71"/>
                    <a:pt x="37" y="71"/>
                    <a:pt x="37" y="72"/>
                  </a:cubicBezTo>
                  <a:cubicBezTo>
                    <a:pt x="37" y="73"/>
                    <a:pt x="40" y="73"/>
                    <a:pt x="40" y="72"/>
                  </a:cubicBezTo>
                  <a:close/>
                  <a:moveTo>
                    <a:pt x="19" y="72"/>
                  </a:moveTo>
                  <a:cubicBezTo>
                    <a:pt x="20" y="73"/>
                    <a:pt x="20" y="73"/>
                    <a:pt x="21" y="73"/>
                  </a:cubicBezTo>
                  <a:cubicBezTo>
                    <a:pt x="21" y="72"/>
                    <a:pt x="21" y="72"/>
                    <a:pt x="20" y="72"/>
                  </a:cubicBezTo>
                  <a:cubicBezTo>
                    <a:pt x="20" y="72"/>
                    <a:pt x="19" y="71"/>
                    <a:pt x="19" y="71"/>
                  </a:cubicBezTo>
                  <a:cubicBezTo>
                    <a:pt x="19" y="72"/>
                    <a:pt x="19" y="72"/>
                    <a:pt x="19" y="72"/>
                  </a:cubicBezTo>
                  <a:close/>
                  <a:moveTo>
                    <a:pt x="56" y="74"/>
                  </a:moveTo>
                  <a:cubicBezTo>
                    <a:pt x="56" y="74"/>
                    <a:pt x="56" y="74"/>
                    <a:pt x="56" y="74"/>
                  </a:cubicBezTo>
                  <a:cubicBezTo>
                    <a:pt x="57" y="74"/>
                    <a:pt x="58" y="74"/>
                    <a:pt x="58" y="73"/>
                  </a:cubicBezTo>
                  <a:cubicBezTo>
                    <a:pt x="58" y="73"/>
                    <a:pt x="59" y="73"/>
                    <a:pt x="59" y="73"/>
                  </a:cubicBezTo>
                  <a:cubicBezTo>
                    <a:pt x="59" y="72"/>
                    <a:pt x="59" y="72"/>
                    <a:pt x="58" y="72"/>
                  </a:cubicBezTo>
                  <a:cubicBezTo>
                    <a:pt x="57" y="72"/>
                    <a:pt x="56" y="73"/>
                    <a:pt x="56" y="73"/>
                  </a:cubicBezTo>
                  <a:cubicBezTo>
                    <a:pt x="56" y="73"/>
                    <a:pt x="56" y="74"/>
                    <a:pt x="56" y="74"/>
                  </a:cubicBezTo>
                  <a:close/>
                  <a:moveTo>
                    <a:pt x="18" y="73"/>
                  </a:moveTo>
                  <a:cubicBezTo>
                    <a:pt x="18" y="73"/>
                    <a:pt x="19" y="73"/>
                    <a:pt x="18" y="73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20" y="73"/>
                    <a:pt x="20" y="74"/>
                    <a:pt x="21" y="74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20" y="74"/>
                    <a:pt x="20" y="73"/>
                    <a:pt x="20" y="73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19" y="73"/>
                    <a:pt x="19" y="73"/>
                    <a:pt x="18" y="73"/>
                  </a:cubicBezTo>
                  <a:close/>
                  <a:moveTo>
                    <a:pt x="25" y="74"/>
                  </a:moveTo>
                  <a:cubicBezTo>
                    <a:pt x="26" y="74"/>
                    <a:pt x="26" y="74"/>
                    <a:pt x="26" y="74"/>
                  </a:cubicBezTo>
                  <a:cubicBezTo>
                    <a:pt x="26" y="74"/>
                    <a:pt x="26" y="73"/>
                    <a:pt x="26" y="73"/>
                  </a:cubicBezTo>
                  <a:cubicBezTo>
                    <a:pt x="25" y="73"/>
                    <a:pt x="25" y="73"/>
                    <a:pt x="24" y="73"/>
                  </a:cubicBezTo>
                  <a:cubicBezTo>
                    <a:pt x="24" y="73"/>
                    <a:pt x="23" y="73"/>
                    <a:pt x="23" y="73"/>
                  </a:cubicBezTo>
                  <a:cubicBezTo>
                    <a:pt x="23" y="74"/>
                    <a:pt x="24" y="74"/>
                    <a:pt x="25" y="74"/>
                  </a:cubicBezTo>
                  <a:close/>
                  <a:moveTo>
                    <a:pt x="54" y="74"/>
                  </a:moveTo>
                  <a:cubicBezTo>
                    <a:pt x="54" y="73"/>
                    <a:pt x="54" y="73"/>
                    <a:pt x="53" y="73"/>
                  </a:cubicBezTo>
                  <a:cubicBezTo>
                    <a:pt x="53" y="73"/>
                    <a:pt x="52" y="73"/>
                    <a:pt x="51" y="74"/>
                  </a:cubicBezTo>
                  <a:cubicBezTo>
                    <a:pt x="51" y="74"/>
                    <a:pt x="51" y="75"/>
                    <a:pt x="52" y="75"/>
                  </a:cubicBezTo>
                  <a:cubicBezTo>
                    <a:pt x="52" y="75"/>
                    <a:pt x="53" y="75"/>
                    <a:pt x="53" y="75"/>
                  </a:cubicBezTo>
                  <a:cubicBezTo>
                    <a:pt x="54" y="74"/>
                    <a:pt x="54" y="74"/>
                    <a:pt x="54" y="74"/>
                  </a:cubicBezTo>
                  <a:close/>
                  <a:moveTo>
                    <a:pt x="57" y="75"/>
                  </a:moveTo>
                  <a:cubicBezTo>
                    <a:pt x="58" y="75"/>
                    <a:pt x="58" y="75"/>
                    <a:pt x="58" y="75"/>
                  </a:cubicBezTo>
                  <a:cubicBezTo>
                    <a:pt x="58" y="75"/>
                    <a:pt x="58" y="75"/>
                    <a:pt x="58" y="75"/>
                  </a:cubicBezTo>
                  <a:cubicBezTo>
                    <a:pt x="58" y="75"/>
                    <a:pt x="58" y="75"/>
                    <a:pt x="58" y="75"/>
                  </a:cubicBezTo>
                  <a:cubicBezTo>
                    <a:pt x="58" y="75"/>
                    <a:pt x="58" y="75"/>
                    <a:pt x="58" y="75"/>
                  </a:cubicBezTo>
                  <a:cubicBezTo>
                    <a:pt x="58" y="75"/>
                    <a:pt x="58" y="75"/>
                    <a:pt x="58" y="74"/>
                  </a:cubicBezTo>
                  <a:cubicBezTo>
                    <a:pt x="58" y="74"/>
                    <a:pt x="58" y="74"/>
                    <a:pt x="59" y="74"/>
                  </a:cubicBezTo>
                  <a:cubicBezTo>
                    <a:pt x="59" y="74"/>
                    <a:pt x="59" y="74"/>
                    <a:pt x="59" y="74"/>
                  </a:cubicBezTo>
                  <a:cubicBezTo>
                    <a:pt x="59" y="74"/>
                    <a:pt x="59" y="74"/>
                    <a:pt x="59" y="74"/>
                  </a:cubicBezTo>
                  <a:cubicBezTo>
                    <a:pt x="59" y="74"/>
                    <a:pt x="59" y="74"/>
                    <a:pt x="59" y="74"/>
                  </a:cubicBezTo>
                  <a:cubicBezTo>
                    <a:pt x="59" y="74"/>
                    <a:pt x="59" y="74"/>
                    <a:pt x="59" y="74"/>
                  </a:cubicBezTo>
                  <a:cubicBezTo>
                    <a:pt x="59" y="74"/>
                    <a:pt x="59" y="74"/>
                    <a:pt x="59" y="74"/>
                  </a:cubicBezTo>
                  <a:cubicBezTo>
                    <a:pt x="59" y="74"/>
                    <a:pt x="59" y="74"/>
                    <a:pt x="59" y="74"/>
                  </a:cubicBezTo>
                  <a:cubicBezTo>
                    <a:pt x="59" y="74"/>
                    <a:pt x="60" y="74"/>
                    <a:pt x="59" y="74"/>
                  </a:cubicBezTo>
                  <a:cubicBezTo>
                    <a:pt x="60" y="74"/>
                    <a:pt x="60" y="74"/>
                    <a:pt x="60" y="74"/>
                  </a:cubicBezTo>
                  <a:cubicBezTo>
                    <a:pt x="60" y="74"/>
                    <a:pt x="60" y="74"/>
                    <a:pt x="60" y="73"/>
                  </a:cubicBezTo>
                  <a:cubicBezTo>
                    <a:pt x="60" y="73"/>
                    <a:pt x="59" y="73"/>
                    <a:pt x="59" y="74"/>
                  </a:cubicBezTo>
                  <a:cubicBezTo>
                    <a:pt x="59" y="74"/>
                    <a:pt x="59" y="74"/>
                    <a:pt x="59" y="74"/>
                  </a:cubicBezTo>
                  <a:cubicBezTo>
                    <a:pt x="59" y="74"/>
                    <a:pt x="59" y="74"/>
                    <a:pt x="59" y="74"/>
                  </a:cubicBezTo>
                  <a:cubicBezTo>
                    <a:pt x="59" y="74"/>
                    <a:pt x="59" y="74"/>
                    <a:pt x="59" y="74"/>
                  </a:cubicBezTo>
                  <a:cubicBezTo>
                    <a:pt x="59" y="74"/>
                    <a:pt x="58" y="74"/>
                    <a:pt x="59" y="74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58" y="75"/>
                    <a:pt x="57" y="75"/>
                    <a:pt x="57" y="75"/>
                  </a:cubicBezTo>
                  <a:close/>
                  <a:moveTo>
                    <a:pt x="31" y="74"/>
                  </a:moveTo>
                  <a:cubicBezTo>
                    <a:pt x="31" y="74"/>
                    <a:pt x="30" y="74"/>
                    <a:pt x="30" y="73"/>
                  </a:cubicBezTo>
                  <a:cubicBezTo>
                    <a:pt x="29" y="73"/>
                    <a:pt x="28" y="74"/>
                    <a:pt x="28" y="74"/>
                  </a:cubicBezTo>
                  <a:cubicBezTo>
                    <a:pt x="28" y="75"/>
                    <a:pt x="30" y="75"/>
                    <a:pt x="30" y="75"/>
                  </a:cubicBezTo>
                  <a:cubicBezTo>
                    <a:pt x="31" y="75"/>
                    <a:pt x="32" y="75"/>
                    <a:pt x="31" y="74"/>
                  </a:cubicBezTo>
                  <a:close/>
                  <a:moveTo>
                    <a:pt x="49" y="74"/>
                  </a:moveTo>
                  <a:cubicBezTo>
                    <a:pt x="49" y="74"/>
                    <a:pt x="48" y="74"/>
                    <a:pt x="48" y="74"/>
                  </a:cubicBezTo>
                  <a:cubicBezTo>
                    <a:pt x="47" y="74"/>
                    <a:pt x="46" y="74"/>
                    <a:pt x="46" y="74"/>
                  </a:cubicBezTo>
                  <a:cubicBezTo>
                    <a:pt x="46" y="74"/>
                    <a:pt x="45" y="75"/>
                    <a:pt x="45" y="75"/>
                  </a:cubicBezTo>
                  <a:cubicBezTo>
                    <a:pt x="45" y="75"/>
                    <a:pt x="46" y="76"/>
                    <a:pt x="47" y="76"/>
                  </a:cubicBezTo>
                  <a:cubicBezTo>
                    <a:pt x="47" y="76"/>
                    <a:pt x="48" y="75"/>
                    <a:pt x="48" y="75"/>
                  </a:cubicBezTo>
                  <a:cubicBezTo>
                    <a:pt x="48" y="75"/>
                    <a:pt x="49" y="75"/>
                    <a:pt x="49" y="74"/>
                  </a:cubicBezTo>
                  <a:close/>
                  <a:moveTo>
                    <a:pt x="37" y="75"/>
                  </a:moveTo>
                  <a:cubicBezTo>
                    <a:pt x="37" y="74"/>
                    <a:pt x="36" y="74"/>
                    <a:pt x="35" y="74"/>
                  </a:cubicBezTo>
                  <a:cubicBezTo>
                    <a:pt x="35" y="74"/>
                    <a:pt x="34" y="74"/>
                    <a:pt x="34" y="75"/>
                  </a:cubicBezTo>
                  <a:cubicBezTo>
                    <a:pt x="34" y="75"/>
                    <a:pt x="35" y="76"/>
                    <a:pt x="36" y="76"/>
                  </a:cubicBezTo>
                  <a:cubicBezTo>
                    <a:pt x="36" y="76"/>
                    <a:pt x="37" y="76"/>
                    <a:pt x="37" y="75"/>
                  </a:cubicBezTo>
                  <a:close/>
                  <a:moveTo>
                    <a:pt x="43" y="75"/>
                  </a:moveTo>
                  <a:cubicBezTo>
                    <a:pt x="43" y="74"/>
                    <a:pt x="42" y="74"/>
                    <a:pt x="42" y="74"/>
                  </a:cubicBezTo>
                  <a:cubicBezTo>
                    <a:pt x="41" y="74"/>
                    <a:pt x="40" y="74"/>
                    <a:pt x="40" y="74"/>
                  </a:cubicBezTo>
                  <a:cubicBezTo>
                    <a:pt x="40" y="74"/>
                    <a:pt x="40" y="75"/>
                    <a:pt x="40" y="75"/>
                  </a:cubicBezTo>
                  <a:cubicBezTo>
                    <a:pt x="40" y="76"/>
                    <a:pt x="41" y="76"/>
                    <a:pt x="41" y="76"/>
                  </a:cubicBezTo>
                  <a:cubicBezTo>
                    <a:pt x="42" y="76"/>
                    <a:pt x="43" y="76"/>
                    <a:pt x="43" y="75"/>
                  </a:cubicBezTo>
                  <a:close/>
                  <a:moveTo>
                    <a:pt x="22" y="74"/>
                  </a:moveTo>
                  <a:cubicBezTo>
                    <a:pt x="22" y="75"/>
                    <a:pt x="23" y="75"/>
                    <a:pt x="23" y="75"/>
                  </a:cubicBezTo>
                  <a:cubicBezTo>
                    <a:pt x="24" y="75"/>
                    <a:pt x="24" y="76"/>
                    <a:pt x="25" y="76"/>
                  </a:cubicBezTo>
                  <a:cubicBezTo>
                    <a:pt x="25" y="76"/>
                    <a:pt x="25" y="75"/>
                    <a:pt x="25" y="75"/>
                  </a:cubicBezTo>
                  <a:cubicBezTo>
                    <a:pt x="24" y="75"/>
                    <a:pt x="23" y="74"/>
                    <a:pt x="22" y="74"/>
                  </a:cubicBezTo>
                  <a:close/>
                  <a:moveTo>
                    <a:pt x="53" y="76"/>
                  </a:moveTo>
                  <a:cubicBezTo>
                    <a:pt x="53" y="76"/>
                    <a:pt x="53" y="76"/>
                    <a:pt x="54" y="76"/>
                  </a:cubicBezTo>
                  <a:cubicBezTo>
                    <a:pt x="54" y="76"/>
                    <a:pt x="55" y="76"/>
                    <a:pt x="56" y="75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5" y="75"/>
                    <a:pt x="55" y="75"/>
                    <a:pt x="54" y="75"/>
                  </a:cubicBezTo>
                  <a:cubicBezTo>
                    <a:pt x="54" y="75"/>
                    <a:pt x="53" y="76"/>
                    <a:pt x="53" y="76"/>
                  </a:cubicBezTo>
                  <a:close/>
                  <a:moveTo>
                    <a:pt x="27" y="76"/>
                  </a:moveTo>
                  <a:cubicBezTo>
                    <a:pt x="28" y="77"/>
                    <a:pt x="28" y="77"/>
                    <a:pt x="29" y="77"/>
                  </a:cubicBezTo>
                  <a:cubicBezTo>
                    <a:pt x="29" y="77"/>
                    <a:pt x="29" y="77"/>
                    <a:pt x="30" y="77"/>
                  </a:cubicBezTo>
                  <a:cubicBezTo>
                    <a:pt x="29" y="76"/>
                    <a:pt x="28" y="76"/>
                    <a:pt x="28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76"/>
                    <a:pt x="27" y="76"/>
                    <a:pt x="27" y="76"/>
                  </a:cubicBezTo>
                  <a:close/>
                  <a:moveTo>
                    <a:pt x="48" y="77"/>
                  </a:moveTo>
                  <a:cubicBezTo>
                    <a:pt x="49" y="77"/>
                    <a:pt x="49" y="77"/>
                    <a:pt x="50" y="77"/>
                  </a:cubicBezTo>
                  <a:cubicBezTo>
                    <a:pt x="50" y="77"/>
                    <a:pt x="51" y="77"/>
                    <a:pt x="51" y="76"/>
                  </a:cubicBezTo>
                  <a:cubicBezTo>
                    <a:pt x="51" y="76"/>
                    <a:pt x="50" y="76"/>
                    <a:pt x="50" y="76"/>
                  </a:cubicBezTo>
                  <a:cubicBezTo>
                    <a:pt x="50" y="76"/>
                    <a:pt x="49" y="76"/>
                    <a:pt x="49" y="76"/>
                  </a:cubicBezTo>
                  <a:cubicBezTo>
                    <a:pt x="48" y="77"/>
                    <a:pt x="48" y="77"/>
                    <a:pt x="48" y="77"/>
                  </a:cubicBezTo>
                  <a:close/>
                  <a:moveTo>
                    <a:pt x="33" y="78"/>
                  </a:moveTo>
                  <a:cubicBezTo>
                    <a:pt x="34" y="78"/>
                    <a:pt x="35" y="78"/>
                    <a:pt x="35" y="77"/>
                  </a:cubicBezTo>
                  <a:cubicBezTo>
                    <a:pt x="35" y="77"/>
                    <a:pt x="34" y="76"/>
                    <a:pt x="33" y="76"/>
                  </a:cubicBezTo>
                  <a:cubicBezTo>
                    <a:pt x="33" y="76"/>
                    <a:pt x="33" y="76"/>
                    <a:pt x="33" y="76"/>
                  </a:cubicBezTo>
                  <a:cubicBezTo>
                    <a:pt x="33" y="76"/>
                    <a:pt x="32" y="76"/>
                    <a:pt x="32" y="77"/>
                  </a:cubicBezTo>
                  <a:cubicBezTo>
                    <a:pt x="32" y="77"/>
                    <a:pt x="33" y="77"/>
                    <a:pt x="33" y="78"/>
                  </a:cubicBezTo>
                  <a:close/>
                  <a:moveTo>
                    <a:pt x="43" y="77"/>
                  </a:moveTo>
                  <a:cubicBezTo>
                    <a:pt x="43" y="78"/>
                    <a:pt x="43" y="78"/>
                    <a:pt x="44" y="78"/>
                  </a:cubicBezTo>
                  <a:cubicBezTo>
                    <a:pt x="44" y="78"/>
                    <a:pt x="46" y="78"/>
                    <a:pt x="46" y="77"/>
                  </a:cubicBezTo>
                  <a:cubicBezTo>
                    <a:pt x="46" y="77"/>
                    <a:pt x="45" y="77"/>
                    <a:pt x="44" y="77"/>
                  </a:cubicBezTo>
                  <a:cubicBezTo>
                    <a:pt x="44" y="77"/>
                    <a:pt x="43" y="77"/>
                    <a:pt x="43" y="77"/>
                  </a:cubicBezTo>
                  <a:close/>
                  <a:moveTo>
                    <a:pt x="38" y="78"/>
                  </a:moveTo>
                  <a:cubicBezTo>
                    <a:pt x="39" y="78"/>
                    <a:pt x="40" y="78"/>
                    <a:pt x="40" y="77"/>
                  </a:cubicBezTo>
                  <a:cubicBezTo>
                    <a:pt x="40" y="77"/>
                    <a:pt x="39" y="77"/>
                    <a:pt x="39" y="77"/>
                  </a:cubicBezTo>
                  <a:cubicBezTo>
                    <a:pt x="38" y="77"/>
                    <a:pt x="37" y="77"/>
                    <a:pt x="37" y="77"/>
                  </a:cubicBezTo>
                  <a:cubicBezTo>
                    <a:pt x="37" y="78"/>
                    <a:pt x="38" y="78"/>
                    <a:pt x="38" y="78"/>
                  </a:cubicBezTo>
                  <a:close/>
                  <a:moveTo>
                    <a:pt x="50" y="78"/>
                  </a:moveTo>
                  <a:cubicBezTo>
                    <a:pt x="50" y="78"/>
                    <a:pt x="51" y="77"/>
                    <a:pt x="52" y="77"/>
                  </a:cubicBezTo>
                  <a:cubicBezTo>
                    <a:pt x="52" y="77"/>
                    <a:pt x="51" y="77"/>
                    <a:pt x="50" y="77"/>
                  </a:cubicBezTo>
                  <a:cubicBezTo>
                    <a:pt x="50" y="77"/>
                    <a:pt x="50" y="78"/>
                    <a:pt x="50" y="78"/>
                  </a:cubicBezTo>
                  <a:close/>
                  <a:moveTo>
                    <a:pt x="30" y="78"/>
                  </a:moveTo>
                  <a:cubicBezTo>
                    <a:pt x="31" y="78"/>
                    <a:pt x="32" y="78"/>
                    <a:pt x="33" y="78"/>
                  </a:cubicBezTo>
                  <a:cubicBezTo>
                    <a:pt x="32" y="78"/>
                    <a:pt x="31" y="77"/>
                    <a:pt x="30" y="77"/>
                  </a:cubicBezTo>
                  <a:cubicBezTo>
                    <a:pt x="30" y="77"/>
                    <a:pt x="30" y="77"/>
                    <a:pt x="30" y="78"/>
                  </a:cubicBezTo>
                  <a:close/>
                  <a:moveTo>
                    <a:pt x="45" y="78"/>
                  </a:moveTo>
                  <a:cubicBezTo>
                    <a:pt x="45" y="79"/>
                    <a:pt x="46" y="78"/>
                    <a:pt x="47" y="78"/>
                  </a:cubicBezTo>
                  <a:cubicBezTo>
                    <a:pt x="47" y="78"/>
                    <a:pt x="47" y="78"/>
                    <a:pt x="47" y="78"/>
                  </a:cubicBezTo>
                  <a:cubicBezTo>
                    <a:pt x="47" y="78"/>
                    <a:pt x="46" y="78"/>
                    <a:pt x="45" y="78"/>
                  </a:cubicBezTo>
                  <a:cubicBezTo>
                    <a:pt x="45" y="78"/>
                    <a:pt x="45" y="78"/>
                    <a:pt x="45" y="78"/>
                  </a:cubicBezTo>
                  <a:close/>
                  <a:moveTo>
                    <a:pt x="35" y="78"/>
                  </a:moveTo>
                  <a:cubicBezTo>
                    <a:pt x="35" y="79"/>
                    <a:pt x="35" y="79"/>
                    <a:pt x="35" y="79"/>
                  </a:cubicBezTo>
                  <a:cubicBezTo>
                    <a:pt x="36" y="79"/>
                    <a:pt x="37" y="79"/>
                    <a:pt x="37" y="79"/>
                  </a:cubicBezTo>
                  <a:cubicBezTo>
                    <a:pt x="37" y="78"/>
                    <a:pt x="36" y="78"/>
                    <a:pt x="35" y="78"/>
                  </a:cubicBezTo>
                  <a:close/>
                  <a:moveTo>
                    <a:pt x="26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lose/>
                  <a:moveTo>
                    <a:pt x="25" y="3"/>
                  </a:move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4" y="3"/>
                    <a:pt x="24" y="3"/>
                    <a:pt x="24" y="4"/>
                  </a:cubicBezTo>
                  <a:cubicBezTo>
                    <a:pt x="24" y="4"/>
                    <a:pt x="24" y="3"/>
                    <a:pt x="24" y="3"/>
                  </a:cubicBezTo>
                  <a:cubicBezTo>
                    <a:pt x="24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5" y="3"/>
                    <a:pt x="25" y="3"/>
                  </a:cubicBezTo>
                  <a:close/>
                  <a:moveTo>
                    <a:pt x="68" y="13"/>
                  </a:moveTo>
                  <a:cubicBezTo>
                    <a:pt x="68" y="13"/>
                    <a:pt x="68" y="12"/>
                    <a:pt x="68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8" y="12"/>
                    <a:pt x="68" y="12"/>
                    <a:pt x="67" y="12"/>
                  </a:cubicBezTo>
                  <a:cubicBezTo>
                    <a:pt x="68" y="12"/>
                    <a:pt x="68" y="12"/>
                    <a:pt x="6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67" y="11"/>
                    <a:pt x="67" y="11"/>
                    <a:pt x="66" y="11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6" y="12"/>
                    <a:pt x="67" y="12"/>
                    <a:pt x="6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12"/>
                    <a:pt x="68" y="13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lose/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12" y="13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lose/>
                  <a:moveTo>
                    <a:pt x="79" y="31"/>
                  </a:moveTo>
                  <a:cubicBezTo>
                    <a:pt x="78" y="31"/>
                    <a:pt x="78" y="30"/>
                    <a:pt x="78" y="30"/>
                  </a:cubicBezTo>
                  <a:cubicBezTo>
                    <a:pt x="78" y="30"/>
                    <a:pt x="78" y="30"/>
                    <a:pt x="78" y="30"/>
                  </a:cubicBezTo>
                  <a:cubicBezTo>
                    <a:pt x="78" y="30"/>
                    <a:pt x="78" y="30"/>
                    <a:pt x="78" y="30"/>
                  </a:cubicBezTo>
                  <a:cubicBezTo>
                    <a:pt x="78" y="30"/>
                    <a:pt x="78" y="29"/>
                    <a:pt x="78" y="29"/>
                  </a:cubicBezTo>
                  <a:cubicBezTo>
                    <a:pt x="78" y="29"/>
                    <a:pt x="78" y="29"/>
                    <a:pt x="78" y="29"/>
                  </a:cubicBezTo>
                  <a:cubicBezTo>
                    <a:pt x="78" y="29"/>
                    <a:pt x="78" y="30"/>
                    <a:pt x="78" y="30"/>
                  </a:cubicBezTo>
                  <a:cubicBezTo>
                    <a:pt x="78" y="30"/>
                    <a:pt x="78" y="30"/>
                    <a:pt x="78" y="30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8" y="31"/>
                    <a:pt x="79" y="31"/>
                    <a:pt x="79" y="31"/>
                  </a:cubicBezTo>
                  <a:close/>
                  <a:moveTo>
                    <a:pt x="1" y="48"/>
                  </a:moveTo>
                  <a:cubicBezTo>
                    <a:pt x="1" y="48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49"/>
                    <a:pt x="2" y="49"/>
                  </a:cubicBezTo>
                  <a:cubicBezTo>
                    <a:pt x="2" y="49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lose/>
                  <a:moveTo>
                    <a:pt x="76" y="56"/>
                  </a:moveTo>
                  <a:cubicBezTo>
                    <a:pt x="76" y="56"/>
                    <a:pt x="76" y="56"/>
                    <a:pt x="76" y="56"/>
                  </a:cubicBezTo>
                  <a:cubicBezTo>
                    <a:pt x="76" y="56"/>
                    <a:pt x="76" y="56"/>
                    <a:pt x="76" y="56"/>
                  </a:cubicBezTo>
                  <a:close/>
                  <a:moveTo>
                    <a:pt x="68" y="67"/>
                  </a:moveTo>
                  <a:cubicBezTo>
                    <a:pt x="68" y="67"/>
                    <a:pt x="68" y="67"/>
                    <a:pt x="68" y="67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69" y="67"/>
                    <a:pt x="69" y="67"/>
                    <a:pt x="69" y="66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9" y="66"/>
                    <a:pt x="70" y="65"/>
                    <a:pt x="70" y="65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69" y="65"/>
                    <a:pt x="69" y="66"/>
                    <a:pt x="69" y="66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9" y="66"/>
                    <a:pt x="68" y="66"/>
                    <a:pt x="68" y="66"/>
                  </a:cubicBezTo>
                  <a:cubicBezTo>
                    <a:pt x="68" y="66"/>
                    <a:pt x="68" y="67"/>
                    <a:pt x="68" y="67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68" y="67"/>
                    <a:pt x="68" y="67"/>
                    <a:pt x="68" y="67"/>
                  </a:cubicBezTo>
                  <a:close/>
                  <a:moveTo>
                    <a:pt x="12" y="66"/>
                  </a:moveTo>
                  <a:cubicBezTo>
                    <a:pt x="12" y="66"/>
                    <a:pt x="12" y="67"/>
                    <a:pt x="12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2" y="67"/>
                    <a:pt x="12" y="67"/>
                    <a:pt x="13" y="67"/>
                  </a:cubicBezTo>
                  <a:cubicBezTo>
                    <a:pt x="12" y="67"/>
                    <a:pt x="12" y="67"/>
                    <a:pt x="13" y="67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3" y="68"/>
                    <a:pt x="13" y="68"/>
                    <a:pt x="14" y="68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68"/>
                    <a:pt x="14" y="68"/>
                    <a:pt x="13" y="67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2" y="66"/>
                    <a:pt x="12" y="66"/>
                    <a:pt x="12" y="66"/>
                  </a:cubicBezTo>
                  <a:close/>
                  <a:moveTo>
                    <a:pt x="15" y="70"/>
                  </a:moveTo>
                  <a:cubicBezTo>
                    <a:pt x="15" y="70"/>
                    <a:pt x="15" y="70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0"/>
                    <a:pt x="16" y="70"/>
                    <a:pt x="16" y="70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16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5" y="70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close/>
                  <a:moveTo>
                    <a:pt x="23" y="75"/>
                  </a:moveTo>
                  <a:cubicBezTo>
                    <a:pt x="23" y="75"/>
                    <a:pt x="23" y="75"/>
                    <a:pt x="23" y="75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3" y="75"/>
                    <a:pt x="23" y="75"/>
                    <a:pt x="23" y="75"/>
                  </a:cubicBezTo>
                  <a:close/>
                  <a:moveTo>
                    <a:pt x="55" y="76"/>
                  </a:moveTo>
                  <a:cubicBezTo>
                    <a:pt x="55" y="76"/>
                    <a:pt x="55" y="76"/>
                    <a:pt x="55" y="76"/>
                  </a:cubicBezTo>
                  <a:cubicBezTo>
                    <a:pt x="55" y="76"/>
                    <a:pt x="55" y="76"/>
                    <a:pt x="55" y="76"/>
                  </a:cubicBezTo>
                  <a:cubicBezTo>
                    <a:pt x="55" y="76"/>
                    <a:pt x="56" y="76"/>
                    <a:pt x="56" y="76"/>
                  </a:cubicBezTo>
                  <a:cubicBezTo>
                    <a:pt x="56" y="76"/>
                    <a:pt x="56" y="76"/>
                    <a:pt x="56" y="76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76"/>
                    <a:pt x="56" y="76"/>
                    <a:pt x="56" y="76"/>
                  </a:cubicBezTo>
                  <a:cubicBezTo>
                    <a:pt x="56" y="76"/>
                    <a:pt x="56" y="76"/>
                    <a:pt x="55" y="76"/>
                  </a:cubicBezTo>
                  <a:cubicBezTo>
                    <a:pt x="55" y="76"/>
                    <a:pt x="55" y="76"/>
                    <a:pt x="55" y="76"/>
                  </a:cubicBezTo>
                  <a:cubicBezTo>
                    <a:pt x="55" y="76"/>
                    <a:pt x="55" y="76"/>
                    <a:pt x="55" y="76"/>
                  </a:cubicBezTo>
                  <a:cubicBezTo>
                    <a:pt x="54" y="76"/>
                    <a:pt x="54" y="76"/>
                    <a:pt x="54" y="76"/>
                  </a:cubicBezTo>
                  <a:cubicBezTo>
                    <a:pt x="54" y="76"/>
                    <a:pt x="55" y="76"/>
                    <a:pt x="55" y="76"/>
                  </a:cubicBezTo>
                  <a:close/>
                  <a:moveTo>
                    <a:pt x="54" y="76"/>
                  </a:moveTo>
                  <a:cubicBezTo>
                    <a:pt x="54" y="77"/>
                    <a:pt x="54" y="76"/>
                    <a:pt x="54" y="76"/>
                  </a:cubicBezTo>
                  <a:cubicBezTo>
                    <a:pt x="54" y="76"/>
                    <a:pt x="54" y="76"/>
                    <a:pt x="54" y="76"/>
                  </a:cubicBezTo>
                  <a:close/>
                  <a:moveTo>
                    <a:pt x="28" y="77"/>
                  </a:moveTo>
                  <a:cubicBezTo>
                    <a:pt x="27" y="77"/>
                    <a:pt x="26" y="76"/>
                    <a:pt x="26" y="76"/>
                  </a:cubicBezTo>
                  <a:cubicBezTo>
                    <a:pt x="26" y="77"/>
                    <a:pt x="27" y="77"/>
                    <a:pt x="28" y="77"/>
                  </a:cubicBezTo>
                  <a:cubicBezTo>
                    <a:pt x="28" y="77"/>
                    <a:pt x="28" y="77"/>
                    <a:pt x="28" y="77"/>
                  </a:cubicBezTo>
                  <a:close/>
                  <a:moveTo>
                    <a:pt x="40" y="79"/>
                  </a:moveTo>
                  <a:cubicBezTo>
                    <a:pt x="40" y="79"/>
                    <a:pt x="40" y="79"/>
                    <a:pt x="41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2" y="79"/>
                    <a:pt x="42" y="79"/>
                    <a:pt x="43" y="79"/>
                  </a:cubicBezTo>
                  <a:cubicBezTo>
                    <a:pt x="42" y="78"/>
                    <a:pt x="40" y="78"/>
                    <a:pt x="40" y="79"/>
                  </a:cubicBezTo>
                  <a:close/>
                  <a:moveTo>
                    <a:pt x="78" y="28"/>
                  </a:moveTo>
                  <a:cubicBezTo>
                    <a:pt x="78" y="27"/>
                    <a:pt x="78" y="27"/>
                    <a:pt x="77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6"/>
                    <a:pt x="77" y="25"/>
                    <a:pt x="77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6" y="25"/>
                    <a:pt x="77" y="25"/>
                    <a:pt x="77" y="25"/>
                  </a:cubicBezTo>
                  <a:cubicBezTo>
                    <a:pt x="77" y="26"/>
                    <a:pt x="77" y="27"/>
                    <a:pt x="77" y="27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8" y="27"/>
                    <a:pt x="78" y="28"/>
                    <a:pt x="78" y="28"/>
                  </a:cubicBezTo>
                  <a:cubicBezTo>
                    <a:pt x="78" y="28"/>
                    <a:pt x="78" y="28"/>
                    <a:pt x="78" y="28"/>
                  </a:cubicBezTo>
                  <a:close/>
                </a:path>
              </a:pathLst>
            </a:custGeom>
            <a:solidFill>
              <a:srgbClr val="898A8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8" name="矩形 211"/>
            <p:cNvSpPr/>
            <p:nvPr/>
          </p:nvSpPr>
          <p:spPr>
            <a:xfrm rot="2587418">
              <a:off x="3255040" y="579700"/>
              <a:ext cx="206797" cy="64704"/>
            </a:xfrm>
            <a:custGeom>
              <a:gdLst>
                <a:gd fmla="*/ 0 w 221246" name="connsiteX0"/>
                <a:gd fmla="*/ 863 h 92217" name="connsiteY0"/>
                <a:gd fmla="*/ 221246 w 221246" name="connsiteX1"/>
                <a:gd fmla="*/ 0 h 92217" name="connsiteY1"/>
                <a:gd fmla="*/ 214334 w 221246" name="connsiteX2"/>
                <a:gd fmla="*/ 80497 h 92217" name="connsiteY2"/>
                <a:gd fmla="*/ 4629 w 221246" name="connsiteX3"/>
                <a:gd fmla="*/ 74270 h 92217" name="connsiteY3"/>
                <a:gd fmla="*/ 0 w 221246" name="connsiteX4"/>
                <a:gd fmla="*/ 863 h 92217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92217" w="221246">
                  <a:moveTo>
                    <a:pt x="0" y="863"/>
                  </a:moveTo>
                  <a:cubicBezTo>
                    <a:pt x="61737" y="31364"/>
                    <a:pt x="131945" y="40238"/>
                    <a:pt x="221246" y="0"/>
                  </a:cubicBezTo>
                  <a:lnTo>
                    <a:pt x="214334" y="80497"/>
                  </a:lnTo>
                  <a:cubicBezTo>
                    <a:pt x="135746" y="97217"/>
                    <a:pt x="72940" y="96827"/>
                    <a:pt x="4629" y="74270"/>
                  </a:cubicBezTo>
                  <a:lnTo>
                    <a:pt x="0" y="86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9" name="矩形 211"/>
            <p:cNvSpPr/>
            <p:nvPr/>
          </p:nvSpPr>
          <p:spPr>
            <a:xfrm rot="2587418">
              <a:off x="3244182" y="580592"/>
              <a:ext cx="221246" cy="69225"/>
            </a:xfrm>
            <a:custGeom>
              <a:gdLst>
                <a:gd fmla="*/ 0 w 221246" name="connsiteX0"/>
                <a:gd fmla="*/ 863 h 92217" name="connsiteY0"/>
                <a:gd fmla="*/ 221246 w 221246" name="connsiteX1"/>
                <a:gd fmla="*/ 0 h 92217" name="connsiteY1"/>
                <a:gd fmla="*/ 214334 w 221246" name="connsiteX2"/>
                <a:gd fmla="*/ 80497 h 92217" name="connsiteY2"/>
                <a:gd fmla="*/ 4629 w 221246" name="connsiteX3"/>
                <a:gd fmla="*/ 74270 h 92217" name="connsiteY3"/>
                <a:gd fmla="*/ 0 w 221246" name="connsiteX4"/>
                <a:gd fmla="*/ 863 h 92217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92217" w="221246">
                  <a:moveTo>
                    <a:pt x="0" y="863"/>
                  </a:moveTo>
                  <a:cubicBezTo>
                    <a:pt x="61737" y="31364"/>
                    <a:pt x="131945" y="40238"/>
                    <a:pt x="221246" y="0"/>
                  </a:cubicBezTo>
                  <a:lnTo>
                    <a:pt x="214334" y="80497"/>
                  </a:lnTo>
                  <a:cubicBezTo>
                    <a:pt x="135746" y="97217"/>
                    <a:pt x="72940" y="96827"/>
                    <a:pt x="4629" y="74270"/>
                  </a:cubicBezTo>
                  <a:lnTo>
                    <a:pt x="0" y="863"/>
                  </a:lnTo>
                  <a:close/>
                </a:path>
              </a:pathLst>
            </a:custGeom>
            <a:solidFill>
              <a:srgbClr val="E8E9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0" name="Freeform 195"/>
            <p:cNvSpPr/>
            <p:nvPr/>
          </p:nvSpPr>
          <p:spPr bwMode="auto">
            <a:xfrm>
              <a:off x="3323060" y="568222"/>
              <a:ext cx="134497" cy="135523"/>
            </a:xfrm>
            <a:custGeom>
              <a:gdLst>
                <a:gd fmla="*/ 11 w 55" name="T0"/>
                <a:gd fmla="*/ 2 h 55" name="T1"/>
                <a:gd fmla="*/ 2 w 55" name="T2"/>
                <a:gd fmla="*/ 11 h 55" name="T3"/>
                <a:gd fmla="*/ 1 w 55" name="T4"/>
                <a:gd fmla="*/ 17 h 55" name="T5"/>
                <a:gd fmla="*/ 38 w 55" name="T6"/>
                <a:gd fmla="*/ 54 h 55" name="T7"/>
                <a:gd fmla="*/ 43 w 55" name="T8"/>
                <a:gd fmla="*/ 53 h 55" name="T9"/>
                <a:gd fmla="*/ 53 w 55" name="T10"/>
                <a:gd fmla="*/ 44 h 55" name="T11"/>
                <a:gd fmla="*/ 52 w 55" name="T12"/>
                <a:gd fmla="*/ 39 h 55" name="T13"/>
                <a:gd fmla="*/ 16 w 55" name="T14"/>
                <a:gd fmla="*/ 3 h 55" name="T15"/>
                <a:gd fmla="*/ 11 w 55" name="T16"/>
                <a:gd fmla="*/ 2 h 5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5" w="55">
                  <a:moveTo>
                    <a:pt x="11" y="2"/>
                  </a:moveTo>
                  <a:cubicBezTo>
                    <a:pt x="8" y="6"/>
                    <a:pt x="4" y="10"/>
                    <a:pt x="2" y="11"/>
                  </a:cubicBezTo>
                  <a:cubicBezTo>
                    <a:pt x="0" y="13"/>
                    <a:pt x="0" y="14"/>
                    <a:pt x="1" y="17"/>
                  </a:cubicBezTo>
                  <a:cubicBezTo>
                    <a:pt x="6" y="29"/>
                    <a:pt x="22" y="47"/>
                    <a:pt x="38" y="54"/>
                  </a:cubicBezTo>
                  <a:cubicBezTo>
                    <a:pt x="41" y="55"/>
                    <a:pt x="42" y="54"/>
                    <a:pt x="43" y="53"/>
                  </a:cubicBezTo>
                  <a:cubicBezTo>
                    <a:pt x="45" y="52"/>
                    <a:pt x="49" y="48"/>
                    <a:pt x="53" y="44"/>
                  </a:cubicBezTo>
                  <a:cubicBezTo>
                    <a:pt x="54" y="43"/>
                    <a:pt x="55" y="41"/>
                    <a:pt x="52" y="39"/>
                  </a:cubicBezTo>
                  <a:cubicBezTo>
                    <a:pt x="37" y="31"/>
                    <a:pt x="22" y="16"/>
                    <a:pt x="16" y="3"/>
                  </a:cubicBezTo>
                  <a:cubicBezTo>
                    <a:pt x="14" y="0"/>
                    <a:pt x="13" y="0"/>
                    <a:pt x="11" y="2"/>
                  </a:cubicBez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</a:schemeClr>
                </a:gs>
                <a:gs pos="0">
                  <a:schemeClr val="accent1">
                    <a:lumMod val="30000"/>
                    <a:lumOff val="7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1" name="矩形 212"/>
            <p:cNvSpPr/>
            <p:nvPr/>
          </p:nvSpPr>
          <p:spPr>
            <a:xfrm rot="2921718">
              <a:off x="3295818" y="488946"/>
              <a:ext cx="310451" cy="48452"/>
            </a:xfrm>
            <a:custGeom>
              <a:gdLst>
                <a:gd fmla="*/ 0 w 261025" name="connsiteX0"/>
                <a:gd fmla="*/ 2375 h 64274" name="connsiteY0"/>
                <a:gd fmla="*/ 261025 w 261025" name="connsiteX1"/>
                <a:gd fmla="*/ 0 h 64274" name="connsiteY1"/>
                <a:gd fmla="*/ 260660 w 261025" name="connsiteX2"/>
                <a:gd fmla="*/ 36802 h 64274" name="connsiteY2"/>
                <a:gd fmla="*/ 3966 w 261025" name="connsiteX3"/>
                <a:gd fmla="*/ 40974 h 64274" name="connsiteY3"/>
                <a:gd fmla="*/ 0 w 261025" name="connsiteX4"/>
                <a:gd fmla="*/ 2375 h 64274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64274" w="261024">
                  <a:moveTo>
                    <a:pt x="0" y="2375"/>
                  </a:moveTo>
                  <a:cubicBezTo>
                    <a:pt x="107060" y="39310"/>
                    <a:pt x="155745" y="34899"/>
                    <a:pt x="261025" y="0"/>
                  </a:cubicBezTo>
                  <a:cubicBezTo>
                    <a:pt x="260903" y="12267"/>
                    <a:pt x="260782" y="24535"/>
                    <a:pt x="260660" y="36802"/>
                  </a:cubicBezTo>
                  <a:cubicBezTo>
                    <a:pt x="168468" y="72120"/>
                    <a:pt x="73856" y="73249"/>
                    <a:pt x="3966" y="40974"/>
                  </a:cubicBezTo>
                  <a:lnTo>
                    <a:pt x="0" y="23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2" name="矩形 212"/>
            <p:cNvSpPr/>
            <p:nvPr/>
          </p:nvSpPr>
          <p:spPr>
            <a:xfrm rot="2921718">
              <a:off x="3300793" y="486218"/>
              <a:ext cx="310451" cy="45719"/>
            </a:xfrm>
            <a:custGeom>
              <a:gdLst>
                <a:gd fmla="*/ 0 w 261025" name="connsiteX0"/>
                <a:gd fmla="*/ 2375 h 64274" name="connsiteY0"/>
                <a:gd fmla="*/ 261025 w 261025" name="connsiteX1"/>
                <a:gd fmla="*/ 0 h 64274" name="connsiteY1"/>
                <a:gd fmla="*/ 260660 w 261025" name="connsiteX2"/>
                <a:gd fmla="*/ 36802 h 64274" name="connsiteY2"/>
                <a:gd fmla="*/ 3966 w 261025" name="connsiteX3"/>
                <a:gd fmla="*/ 40974 h 64274" name="connsiteY3"/>
                <a:gd fmla="*/ 0 w 261025" name="connsiteX4"/>
                <a:gd fmla="*/ 2375 h 64274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64274" w="261024">
                  <a:moveTo>
                    <a:pt x="0" y="2375"/>
                  </a:moveTo>
                  <a:cubicBezTo>
                    <a:pt x="107060" y="39310"/>
                    <a:pt x="155745" y="34899"/>
                    <a:pt x="261025" y="0"/>
                  </a:cubicBezTo>
                  <a:cubicBezTo>
                    <a:pt x="260903" y="12267"/>
                    <a:pt x="260782" y="24535"/>
                    <a:pt x="260660" y="36802"/>
                  </a:cubicBezTo>
                  <a:cubicBezTo>
                    <a:pt x="168468" y="72120"/>
                    <a:pt x="73856" y="73249"/>
                    <a:pt x="3966" y="40974"/>
                  </a:cubicBezTo>
                  <a:lnTo>
                    <a:pt x="0" y="2375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3000"/>
                  </a:schemeClr>
                </a:gs>
                <a:gs pos="0">
                  <a:schemeClr val="accent1">
                    <a:lumMod val="30000"/>
                    <a:lumOff val="7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23" name="组合 422"/>
          <p:cNvGrpSpPr/>
          <p:nvPr/>
        </p:nvGrpSpPr>
        <p:grpSpPr>
          <a:xfrm>
            <a:off x="1345649" y="2499093"/>
            <a:ext cx="679630" cy="913569"/>
            <a:chOff x="685800" y="2708275"/>
            <a:chExt cx="2771775" cy="3725863"/>
          </a:xfrm>
        </p:grpSpPr>
        <p:sp>
          <p:nvSpPr>
            <p:cNvPr id="424" name="AutoShape 3"/>
            <p:cNvSpPr>
              <a:spLocks noChangeArrowheads="1" noChangeAspect="1" noTextEdit="1"/>
            </p:cNvSpPr>
            <p:nvPr/>
          </p:nvSpPr>
          <p:spPr bwMode="auto">
            <a:xfrm>
              <a:off x="685800" y="2714625"/>
              <a:ext cx="2770188" cy="3717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5" name="Freeform 5"/>
            <p:cNvSpPr>
              <a:spLocks noEditPoints="1"/>
            </p:cNvSpPr>
            <p:nvPr/>
          </p:nvSpPr>
          <p:spPr bwMode="auto">
            <a:xfrm>
              <a:off x="1762125" y="2708275"/>
              <a:ext cx="466725" cy="693738"/>
            </a:xfrm>
            <a:custGeom>
              <a:gdLst>
                <a:gd fmla="*/ 96 w 205" name="T0"/>
                <a:gd fmla="*/ 2 h 305" name="T1"/>
                <a:gd fmla="*/ 2 w 205" name="T2"/>
                <a:gd fmla="*/ 104 h 305" name="T3"/>
                <a:gd fmla="*/ 7 w 205" name="T4"/>
                <a:gd fmla="*/ 209 h 305" name="T5"/>
                <a:gd fmla="*/ 109 w 205" name="T6"/>
                <a:gd fmla="*/ 303 h 305" name="T7"/>
                <a:gd fmla="*/ 203 w 205" name="T8"/>
                <a:gd fmla="*/ 200 h 305" name="T9"/>
                <a:gd fmla="*/ 199 w 205" name="T10"/>
                <a:gd fmla="*/ 96 h 305" name="T11"/>
                <a:gd fmla="*/ 96 w 205" name="T12"/>
                <a:gd fmla="*/ 2 h 305" name="T13"/>
                <a:gd fmla="*/ 101 w 205" name="T14"/>
                <a:gd fmla="*/ 104 h 305" name="T15"/>
                <a:gd fmla="*/ 68 w 205" name="T16"/>
                <a:gd fmla="*/ 74 h 305" name="T17"/>
                <a:gd fmla="*/ 98 w 205" name="T18"/>
                <a:gd fmla="*/ 41 h 305" name="T19"/>
                <a:gd fmla="*/ 131 w 205" name="T20"/>
                <a:gd fmla="*/ 71 h 305" name="T21"/>
                <a:gd fmla="*/ 101 w 205" name="T22"/>
                <a:gd fmla="*/ 104 h 305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05" w="205">
                  <a:moveTo>
                    <a:pt x="96" y="2"/>
                  </a:moveTo>
                  <a:cubicBezTo>
                    <a:pt x="42" y="4"/>
                    <a:pt x="0" y="50"/>
                    <a:pt x="2" y="104"/>
                  </a:cubicBezTo>
                  <a:cubicBezTo>
                    <a:pt x="7" y="209"/>
                    <a:pt x="7" y="209"/>
                    <a:pt x="7" y="209"/>
                  </a:cubicBezTo>
                  <a:cubicBezTo>
                    <a:pt x="9" y="263"/>
                    <a:pt x="55" y="305"/>
                    <a:pt x="109" y="303"/>
                  </a:cubicBezTo>
                  <a:cubicBezTo>
                    <a:pt x="163" y="300"/>
                    <a:pt x="205" y="254"/>
                    <a:pt x="203" y="200"/>
                  </a:cubicBezTo>
                  <a:cubicBezTo>
                    <a:pt x="199" y="96"/>
                    <a:pt x="199" y="96"/>
                    <a:pt x="199" y="96"/>
                  </a:cubicBezTo>
                  <a:cubicBezTo>
                    <a:pt x="196" y="42"/>
                    <a:pt x="151" y="0"/>
                    <a:pt x="96" y="2"/>
                  </a:cubicBezTo>
                  <a:close/>
                  <a:moveTo>
                    <a:pt x="101" y="104"/>
                  </a:moveTo>
                  <a:cubicBezTo>
                    <a:pt x="83" y="104"/>
                    <a:pt x="69" y="91"/>
                    <a:pt x="68" y="74"/>
                  </a:cubicBezTo>
                  <a:cubicBezTo>
                    <a:pt x="67" y="56"/>
                    <a:pt x="81" y="42"/>
                    <a:pt x="98" y="41"/>
                  </a:cubicBezTo>
                  <a:cubicBezTo>
                    <a:pt x="115" y="40"/>
                    <a:pt x="130" y="54"/>
                    <a:pt x="131" y="71"/>
                  </a:cubicBezTo>
                  <a:cubicBezTo>
                    <a:pt x="131" y="88"/>
                    <a:pt x="118" y="103"/>
                    <a:pt x="101" y="104"/>
                  </a:cubicBezTo>
                  <a:close/>
                </a:path>
              </a:pathLst>
            </a:custGeom>
            <a:solidFill>
              <a:srgbClr val="FFD57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6" name="Freeform 6"/>
            <p:cNvSpPr/>
            <p:nvPr/>
          </p:nvSpPr>
          <p:spPr bwMode="auto">
            <a:xfrm>
              <a:off x="685800" y="3111727"/>
              <a:ext cx="1927225" cy="1816100"/>
            </a:xfrm>
            <a:custGeom>
              <a:gdLst>
                <a:gd fmla="*/ 51 w 845" name="T0"/>
                <a:gd fmla="*/ 34 h 797" name="T1"/>
                <a:gd fmla="*/ 1 w 845" name="T2"/>
                <a:gd fmla="*/ 89 h 797" name="T3"/>
                <a:gd fmla="*/ 31 w 845" name="T4"/>
                <a:gd fmla="*/ 797 h 797" name="T5"/>
                <a:gd fmla="*/ 845 w 845" name="T6"/>
                <a:gd fmla="*/ 0 h 797" name="T7"/>
                <a:gd fmla="*/ 51 w 845" name="T8"/>
                <a:gd fmla="*/ 34 h 79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97" w="845">
                  <a:moveTo>
                    <a:pt x="51" y="34"/>
                  </a:moveTo>
                  <a:cubicBezTo>
                    <a:pt x="22" y="35"/>
                    <a:pt x="0" y="60"/>
                    <a:pt x="1" y="89"/>
                  </a:cubicBezTo>
                  <a:cubicBezTo>
                    <a:pt x="31" y="797"/>
                    <a:pt x="31" y="797"/>
                    <a:pt x="31" y="797"/>
                  </a:cubicBezTo>
                  <a:cubicBezTo>
                    <a:pt x="845" y="0"/>
                    <a:pt x="845" y="0"/>
                    <a:pt x="845" y="0"/>
                  </a:cubicBezTo>
                  <a:lnTo>
                    <a:pt x="51" y="34"/>
                  </a:lnTo>
                  <a:close/>
                </a:path>
              </a:pathLst>
            </a:custGeom>
            <a:solidFill>
              <a:srgbClr val="528F9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7" name="Freeform 7"/>
            <p:cNvSpPr/>
            <p:nvPr/>
          </p:nvSpPr>
          <p:spPr bwMode="auto">
            <a:xfrm>
              <a:off x="755650" y="3070225"/>
              <a:ext cx="2646363" cy="3363913"/>
            </a:xfrm>
            <a:custGeom>
              <a:gdLst>
                <a:gd fmla="*/ 1127 w 1160" name="T0"/>
                <a:gd fmla="*/ 51 h 1477" name="T1"/>
                <a:gd fmla="*/ 1072 w 1160" name="T2"/>
                <a:gd fmla="*/ 1 h 1477" name="T3"/>
                <a:gd fmla="*/ 814 w 1160" name="T4"/>
                <a:gd fmla="*/ 12 h 1477" name="T5"/>
                <a:gd fmla="*/ 0 w 1160" name="T6"/>
                <a:gd fmla="*/ 809 h 1477" name="T7"/>
                <a:gd fmla="*/ 27 w 1160" name="T8"/>
                <a:gd fmla="*/ 1426 h 1477" name="T9"/>
                <a:gd fmla="*/ 81 w 1160" name="T10"/>
                <a:gd fmla="*/ 1476 h 1477" name="T11"/>
                <a:gd fmla="*/ 477 w 1160" name="T12"/>
                <a:gd fmla="*/ 1459 h 1477" name="T13"/>
                <a:gd fmla="*/ 1160 w 1160" name="T14"/>
                <a:gd fmla="*/ 828 h 1477" name="T15"/>
                <a:gd fmla="*/ 1127 w 1160" name="T16"/>
                <a:gd fmla="*/ 51 h 147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477" w="1160">
                  <a:moveTo>
                    <a:pt x="1127" y="51"/>
                  </a:moveTo>
                  <a:cubicBezTo>
                    <a:pt x="1125" y="23"/>
                    <a:pt x="1101" y="0"/>
                    <a:pt x="1072" y="1"/>
                  </a:cubicBezTo>
                  <a:cubicBezTo>
                    <a:pt x="814" y="12"/>
                    <a:pt x="814" y="12"/>
                    <a:pt x="814" y="12"/>
                  </a:cubicBezTo>
                  <a:cubicBezTo>
                    <a:pt x="0" y="809"/>
                    <a:pt x="0" y="809"/>
                    <a:pt x="0" y="809"/>
                  </a:cubicBezTo>
                  <a:cubicBezTo>
                    <a:pt x="27" y="1426"/>
                    <a:pt x="27" y="1426"/>
                    <a:pt x="27" y="1426"/>
                  </a:cubicBezTo>
                  <a:cubicBezTo>
                    <a:pt x="28" y="1454"/>
                    <a:pt x="52" y="1477"/>
                    <a:pt x="81" y="1476"/>
                  </a:cubicBezTo>
                  <a:cubicBezTo>
                    <a:pt x="477" y="1459"/>
                    <a:pt x="477" y="1459"/>
                    <a:pt x="477" y="1459"/>
                  </a:cubicBezTo>
                  <a:cubicBezTo>
                    <a:pt x="1160" y="828"/>
                    <a:pt x="1160" y="828"/>
                    <a:pt x="1160" y="828"/>
                  </a:cubicBezTo>
                  <a:cubicBezTo>
                    <a:pt x="1127" y="51"/>
                    <a:pt x="1127" y="51"/>
                    <a:pt x="1127" y="51"/>
                  </a:cubicBezTo>
                </a:path>
              </a:pathLst>
            </a:custGeom>
            <a:solidFill>
              <a:srgbClr val="4A818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8" name="Freeform 8"/>
            <p:cNvSpPr/>
            <p:nvPr/>
          </p:nvSpPr>
          <p:spPr bwMode="auto">
            <a:xfrm>
              <a:off x="1844675" y="4941661"/>
              <a:ext cx="1612900" cy="1438275"/>
            </a:xfrm>
            <a:custGeom>
              <a:gdLst>
                <a:gd fmla="*/ 0 w 708" name="T0"/>
                <a:gd fmla="*/ 631 h 631" name="T1"/>
                <a:gd fmla="*/ 656 w 708" name="T2"/>
                <a:gd fmla="*/ 603 h 631" name="T3"/>
                <a:gd fmla="*/ 706 w 708" name="T4"/>
                <a:gd fmla="*/ 548 h 631" name="T5"/>
                <a:gd fmla="*/ 683 w 708" name="T6"/>
                <a:gd fmla="*/ 0 h 631" name="T7"/>
                <a:gd fmla="*/ 0 w 708" name="T8"/>
                <a:gd fmla="*/ 631 h 6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31" w="708">
                  <a:moveTo>
                    <a:pt x="0" y="631"/>
                  </a:moveTo>
                  <a:cubicBezTo>
                    <a:pt x="656" y="603"/>
                    <a:pt x="656" y="603"/>
                    <a:pt x="656" y="603"/>
                  </a:cubicBezTo>
                  <a:cubicBezTo>
                    <a:pt x="685" y="601"/>
                    <a:pt x="708" y="577"/>
                    <a:pt x="706" y="548"/>
                  </a:cubicBezTo>
                  <a:cubicBezTo>
                    <a:pt x="683" y="0"/>
                    <a:pt x="683" y="0"/>
                    <a:pt x="683" y="0"/>
                  </a:cubicBezTo>
                  <a:lnTo>
                    <a:pt x="0" y="631"/>
                  </a:lnTo>
                  <a:close/>
                </a:path>
              </a:pathLst>
            </a:custGeom>
            <a:solidFill>
              <a:srgbClr val="44777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9" name="Freeform 9"/>
            <p:cNvSpPr/>
            <p:nvPr/>
          </p:nvSpPr>
          <p:spPr bwMode="auto">
            <a:xfrm>
              <a:off x="1072924" y="3431949"/>
              <a:ext cx="2035175" cy="2382838"/>
            </a:xfrm>
            <a:custGeom>
              <a:gdLst>
                <a:gd fmla="*/ 0 w 1282" name="T0"/>
                <a:gd fmla="*/ 1237 h 1501" name="T1"/>
                <a:gd fmla="*/ 287 w 1282" name="T2"/>
                <a:gd fmla="*/ 1501 h 1501" name="T3"/>
                <a:gd fmla="*/ 1282 w 1282" name="T4"/>
                <a:gd fmla="*/ 1459 h 1501" name="T5"/>
                <a:gd fmla="*/ 1219 w 1282" name="T6"/>
                <a:gd fmla="*/ 0 h 1501" name="T7"/>
                <a:gd fmla="*/ 0 w 1282" name="T8"/>
                <a:gd fmla="*/ 1237 h 150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01" w="1282">
                  <a:moveTo>
                    <a:pt x="0" y="1237"/>
                  </a:moveTo>
                  <a:lnTo>
                    <a:pt x="287" y="1501"/>
                  </a:lnTo>
                  <a:lnTo>
                    <a:pt x="1282" y="1459"/>
                  </a:lnTo>
                  <a:lnTo>
                    <a:pt x="1219" y="0"/>
                  </a:lnTo>
                  <a:lnTo>
                    <a:pt x="0" y="1237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0" name="Freeform 10"/>
            <p:cNvSpPr/>
            <p:nvPr/>
          </p:nvSpPr>
          <p:spPr bwMode="auto">
            <a:xfrm>
              <a:off x="1087438" y="3446463"/>
              <a:ext cx="2035175" cy="2382838"/>
            </a:xfrm>
            <a:custGeom>
              <a:gdLst>
                <a:gd fmla="*/ 0 w 1282" name="T0"/>
                <a:gd fmla="*/ 1237 h 1501" name="T1"/>
                <a:gd fmla="*/ 287 w 1282" name="T2"/>
                <a:gd fmla="*/ 1501 h 1501" name="T3"/>
                <a:gd fmla="*/ 1282 w 1282" name="T4"/>
                <a:gd fmla="*/ 1459 h 1501" name="T5"/>
                <a:gd fmla="*/ 1219 w 1282" name="T6"/>
                <a:gd fmla="*/ 0 h 1501" name="T7"/>
                <a:gd fmla="*/ 0 w 1282" name="T8"/>
                <a:gd fmla="*/ 1237 h 150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01" w="1282">
                  <a:moveTo>
                    <a:pt x="0" y="1237"/>
                  </a:moveTo>
                  <a:lnTo>
                    <a:pt x="287" y="1501"/>
                  </a:lnTo>
                  <a:lnTo>
                    <a:pt x="1282" y="1459"/>
                  </a:lnTo>
                  <a:lnTo>
                    <a:pt x="1219" y="0"/>
                  </a:lnTo>
                  <a:lnTo>
                    <a:pt x="0" y="12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1" name="Freeform 11"/>
            <p:cNvSpPr/>
            <p:nvPr/>
          </p:nvSpPr>
          <p:spPr bwMode="auto">
            <a:xfrm>
              <a:off x="979488" y="3270250"/>
              <a:ext cx="2043113" cy="2139950"/>
            </a:xfrm>
            <a:custGeom>
              <a:gdLst>
                <a:gd fmla="*/ 1283 w 1287" name="T0"/>
                <a:gd fmla="*/ 0 h 1348" name="T1"/>
                <a:gd fmla="*/ 0 w 1287" name="T2"/>
                <a:gd fmla="*/ 55 h 1348" name="T3"/>
                <a:gd fmla="*/ 55 w 1287" name="T4"/>
                <a:gd fmla="*/ 1336 h 1348" name="T5"/>
                <a:gd fmla="*/ 68 w 1287" name="T6"/>
                <a:gd fmla="*/ 1348 h 1348" name="T7"/>
                <a:gd fmla="*/ 1287 w 1287" name="T8"/>
                <a:gd fmla="*/ 111 h 1348" name="T9"/>
                <a:gd fmla="*/ 1283 w 1287" name="T10"/>
                <a:gd fmla="*/ 0 h 134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348" w="1287">
                  <a:moveTo>
                    <a:pt x="1283" y="0"/>
                  </a:moveTo>
                  <a:lnTo>
                    <a:pt x="0" y="55"/>
                  </a:lnTo>
                  <a:lnTo>
                    <a:pt x="55" y="1336"/>
                  </a:lnTo>
                  <a:lnTo>
                    <a:pt x="68" y="1348"/>
                  </a:lnTo>
                  <a:lnTo>
                    <a:pt x="1287" y="111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2" name="Freeform 12"/>
            <p:cNvSpPr/>
            <p:nvPr/>
          </p:nvSpPr>
          <p:spPr bwMode="auto">
            <a:xfrm>
              <a:off x="979488" y="3270250"/>
              <a:ext cx="2043113" cy="2139950"/>
            </a:xfrm>
            <a:custGeom>
              <a:gdLst>
                <a:gd fmla="*/ 1283 w 1287" name="T0"/>
                <a:gd fmla="*/ 0 h 1348" name="T1"/>
                <a:gd fmla="*/ 0 w 1287" name="T2"/>
                <a:gd fmla="*/ 55 h 1348" name="T3"/>
                <a:gd fmla="*/ 55 w 1287" name="T4"/>
                <a:gd fmla="*/ 1336 h 1348" name="T5"/>
                <a:gd fmla="*/ 68 w 1287" name="T6"/>
                <a:gd fmla="*/ 1348 h 1348" name="T7"/>
                <a:gd fmla="*/ 1287 w 1287" name="T8"/>
                <a:gd fmla="*/ 111 h 1348" name="T9"/>
                <a:gd fmla="*/ 1283 w 1287" name="T10"/>
                <a:gd fmla="*/ 0 h 134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348" w="1287">
                  <a:moveTo>
                    <a:pt x="1283" y="0"/>
                  </a:moveTo>
                  <a:lnTo>
                    <a:pt x="0" y="55"/>
                  </a:lnTo>
                  <a:lnTo>
                    <a:pt x="55" y="1336"/>
                  </a:lnTo>
                  <a:lnTo>
                    <a:pt x="68" y="1348"/>
                  </a:lnTo>
                  <a:lnTo>
                    <a:pt x="1287" y="111"/>
                  </a:lnTo>
                  <a:lnTo>
                    <a:pt x="128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3" name="Freeform 13"/>
            <p:cNvSpPr/>
            <p:nvPr/>
          </p:nvSpPr>
          <p:spPr bwMode="auto">
            <a:xfrm>
              <a:off x="1066800" y="5384800"/>
              <a:ext cx="476250" cy="444500"/>
            </a:xfrm>
            <a:custGeom>
              <a:gdLst>
                <a:gd fmla="*/ 29 w 300" name="T0"/>
                <a:gd fmla="*/ 0 h 280" name="T1"/>
                <a:gd fmla="*/ 29 w 300" name="T2"/>
                <a:gd fmla="*/ 0 h 280" name="T3"/>
                <a:gd fmla="*/ 13 w 300" name="T4"/>
                <a:gd fmla="*/ 16 h 280" name="T5"/>
                <a:gd fmla="*/ 0 w 300" name="T6"/>
                <a:gd fmla="*/ 4 h 280" name="T7"/>
                <a:gd fmla="*/ 0 w 300" name="T8"/>
                <a:gd fmla="*/ 4 h 280" name="T9"/>
                <a:gd fmla="*/ 300 w 300" name="T10"/>
                <a:gd fmla="*/ 280 h 280" name="T11"/>
                <a:gd fmla="*/ 13 w 300" name="T12"/>
                <a:gd fmla="*/ 16 h 280" name="T13"/>
                <a:gd fmla="*/ 29 w 300" name="T14"/>
                <a:gd fmla="*/ 0 h 28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80" w="300">
                  <a:moveTo>
                    <a:pt x="29" y="0"/>
                  </a:moveTo>
                  <a:lnTo>
                    <a:pt x="29" y="0"/>
                  </a:lnTo>
                  <a:lnTo>
                    <a:pt x="13" y="16"/>
                  </a:lnTo>
                  <a:lnTo>
                    <a:pt x="0" y="4"/>
                  </a:lnTo>
                  <a:lnTo>
                    <a:pt x="0" y="4"/>
                  </a:lnTo>
                  <a:lnTo>
                    <a:pt x="300" y="280"/>
                  </a:lnTo>
                  <a:lnTo>
                    <a:pt x="13" y="16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3B677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4" name="Freeform 14"/>
            <p:cNvSpPr/>
            <p:nvPr/>
          </p:nvSpPr>
          <p:spPr bwMode="auto">
            <a:xfrm>
              <a:off x="1066800" y="5384800"/>
              <a:ext cx="476250" cy="444500"/>
            </a:xfrm>
            <a:custGeom>
              <a:gdLst>
                <a:gd fmla="*/ 29 w 300" name="T0"/>
                <a:gd fmla="*/ 0 h 280" name="T1"/>
                <a:gd fmla="*/ 29 w 300" name="T2"/>
                <a:gd fmla="*/ 0 h 280" name="T3"/>
                <a:gd fmla="*/ 13 w 300" name="T4"/>
                <a:gd fmla="*/ 16 h 280" name="T5"/>
                <a:gd fmla="*/ 0 w 300" name="T6"/>
                <a:gd fmla="*/ 4 h 280" name="T7"/>
                <a:gd fmla="*/ 0 w 300" name="T8"/>
                <a:gd fmla="*/ 4 h 280" name="T9"/>
                <a:gd fmla="*/ 300 w 300" name="T10"/>
                <a:gd fmla="*/ 280 h 280" name="T11"/>
                <a:gd fmla="*/ 13 w 300" name="T12"/>
                <a:gd fmla="*/ 16 h 280" name="T13"/>
                <a:gd fmla="*/ 29 w 300" name="T14"/>
                <a:gd fmla="*/ 0 h 28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80" w="300">
                  <a:moveTo>
                    <a:pt x="29" y="0"/>
                  </a:moveTo>
                  <a:lnTo>
                    <a:pt x="29" y="0"/>
                  </a:lnTo>
                  <a:lnTo>
                    <a:pt x="13" y="16"/>
                  </a:lnTo>
                  <a:lnTo>
                    <a:pt x="0" y="4"/>
                  </a:lnTo>
                  <a:lnTo>
                    <a:pt x="0" y="4"/>
                  </a:lnTo>
                  <a:lnTo>
                    <a:pt x="300" y="280"/>
                  </a:lnTo>
                  <a:lnTo>
                    <a:pt x="13" y="16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5" name="Freeform 15"/>
            <p:cNvSpPr/>
            <p:nvPr/>
          </p:nvSpPr>
          <p:spPr bwMode="auto">
            <a:xfrm>
              <a:off x="1087438" y="5297488"/>
              <a:ext cx="528638" cy="531813"/>
            </a:xfrm>
            <a:custGeom>
              <a:gdLst>
                <a:gd fmla="*/ 333 w 333" name="T0"/>
                <a:gd fmla="*/ 0 h 335" name="T1"/>
                <a:gd fmla="*/ 16 w 333" name="T2"/>
                <a:gd fmla="*/ 55 h 335" name="T3"/>
                <a:gd fmla="*/ 0 w 333" name="T4"/>
                <a:gd fmla="*/ 71 h 335" name="T5"/>
                <a:gd fmla="*/ 287 w 333" name="T6"/>
                <a:gd fmla="*/ 335 h 335" name="T7"/>
                <a:gd fmla="*/ 333 w 333" name="T8"/>
                <a:gd fmla="*/ 0 h 33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35" w="333">
                  <a:moveTo>
                    <a:pt x="333" y="0"/>
                  </a:moveTo>
                  <a:lnTo>
                    <a:pt x="16" y="55"/>
                  </a:lnTo>
                  <a:lnTo>
                    <a:pt x="0" y="71"/>
                  </a:lnTo>
                  <a:lnTo>
                    <a:pt x="287" y="335"/>
                  </a:lnTo>
                  <a:lnTo>
                    <a:pt x="333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6" name="Freeform 16"/>
            <p:cNvSpPr/>
            <p:nvPr/>
          </p:nvSpPr>
          <p:spPr bwMode="auto">
            <a:xfrm>
              <a:off x="1087438" y="5297488"/>
              <a:ext cx="528638" cy="531813"/>
            </a:xfrm>
            <a:custGeom>
              <a:gdLst>
                <a:gd fmla="*/ 333 w 333" name="T0"/>
                <a:gd fmla="*/ 0 h 335" name="T1"/>
                <a:gd fmla="*/ 16 w 333" name="T2"/>
                <a:gd fmla="*/ 55 h 335" name="T3"/>
                <a:gd fmla="*/ 0 w 333" name="T4"/>
                <a:gd fmla="*/ 71 h 335" name="T5"/>
                <a:gd fmla="*/ 287 w 333" name="T6"/>
                <a:gd fmla="*/ 335 h 335" name="T7"/>
                <a:gd fmla="*/ 333 w 333" name="T8"/>
                <a:gd fmla="*/ 0 h 33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35" w="333">
                  <a:moveTo>
                    <a:pt x="333" y="0"/>
                  </a:moveTo>
                  <a:lnTo>
                    <a:pt x="16" y="55"/>
                  </a:lnTo>
                  <a:lnTo>
                    <a:pt x="0" y="71"/>
                  </a:lnTo>
                  <a:lnTo>
                    <a:pt x="287" y="335"/>
                  </a:lnTo>
                  <a:lnTo>
                    <a:pt x="3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7" name="Freeform 17"/>
            <p:cNvSpPr/>
            <p:nvPr/>
          </p:nvSpPr>
          <p:spPr bwMode="auto">
            <a:xfrm>
              <a:off x="1066800" y="5384800"/>
              <a:ext cx="46038" cy="25400"/>
            </a:xfrm>
            <a:custGeom>
              <a:gdLst>
                <a:gd fmla="*/ 29 w 29" name="T0"/>
                <a:gd fmla="*/ 0 h 16" name="T1"/>
                <a:gd fmla="*/ 0 w 29" name="T2"/>
                <a:gd fmla="*/ 4 h 16" name="T3"/>
                <a:gd fmla="*/ 13 w 29" name="T4"/>
                <a:gd fmla="*/ 16 h 16" name="T5"/>
                <a:gd fmla="*/ 29 w 29" name="T6"/>
                <a:gd fmla="*/ 0 h 1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6" w="28">
                  <a:moveTo>
                    <a:pt x="29" y="0"/>
                  </a:moveTo>
                  <a:lnTo>
                    <a:pt x="0" y="4"/>
                  </a:lnTo>
                  <a:lnTo>
                    <a:pt x="13" y="16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8" name="Freeform 18"/>
            <p:cNvSpPr/>
            <p:nvPr/>
          </p:nvSpPr>
          <p:spPr bwMode="auto">
            <a:xfrm>
              <a:off x="1066800" y="5384800"/>
              <a:ext cx="46038" cy="25400"/>
            </a:xfrm>
            <a:custGeom>
              <a:gdLst>
                <a:gd fmla="*/ 29 w 29" name="T0"/>
                <a:gd fmla="*/ 0 h 16" name="T1"/>
                <a:gd fmla="*/ 0 w 29" name="T2"/>
                <a:gd fmla="*/ 4 h 16" name="T3"/>
                <a:gd fmla="*/ 13 w 29" name="T4"/>
                <a:gd fmla="*/ 16 h 16" name="T5"/>
                <a:gd fmla="*/ 29 w 29" name="T6"/>
                <a:gd fmla="*/ 0 h 1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6" w="28">
                  <a:moveTo>
                    <a:pt x="29" y="0"/>
                  </a:moveTo>
                  <a:lnTo>
                    <a:pt x="0" y="4"/>
                  </a:lnTo>
                  <a:lnTo>
                    <a:pt x="13" y="16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9" name="Freeform 19"/>
            <p:cNvSpPr/>
            <p:nvPr/>
          </p:nvSpPr>
          <p:spPr bwMode="auto">
            <a:xfrm>
              <a:off x="1066800" y="5373688"/>
              <a:ext cx="476250" cy="455613"/>
            </a:xfrm>
            <a:custGeom>
              <a:gdLst>
                <a:gd fmla="*/ 287 w 300" name="T0"/>
                <a:gd fmla="*/ 0 h 287" name="T1"/>
                <a:gd fmla="*/ 0 w 300" name="T2"/>
                <a:gd fmla="*/ 11 h 287" name="T3"/>
                <a:gd fmla="*/ 300 w 300" name="T4"/>
                <a:gd fmla="*/ 287 h 287" name="T5"/>
                <a:gd fmla="*/ 287 w 300" name="T6"/>
                <a:gd fmla="*/ 0 h 28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87" w="300">
                  <a:moveTo>
                    <a:pt x="287" y="0"/>
                  </a:moveTo>
                  <a:lnTo>
                    <a:pt x="0" y="11"/>
                  </a:lnTo>
                  <a:lnTo>
                    <a:pt x="300" y="287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0" name="Freeform 20"/>
            <p:cNvSpPr/>
            <p:nvPr/>
          </p:nvSpPr>
          <p:spPr bwMode="auto">
            <a:xfrm>
              <a:off x="1428750" y="2976563"/>
              <a:ext cx="1092200" cy="477838"/>
            </a:xfrm>
            <a:custGeom>
              <a:gdLst>
                <a:gd fmla="*/ 0 w 688" name="T0"/>
                <a:gd fmla="*/ 30 h 301" name="T1"/>
                <a:gd fmla="*/ 12 w 688" name="T2"/>
                <a:gd fmla="*/ 301 h 301" name="T3"/>
                <a:gd fmla="*/ 29 w 688" name="T4"/>
                <a:gd fmla="*/ 301 h 301" name="T5"/>
                <a:gd fmla="*/ 688 w 688" name="T6"/>
                <a:gd fmla="*/ 0 h 301" name="T7"/>
                <a:gd fmla="*/ 0 w 688" name="T8"/>
                <a:gd fmla="*/ 30 h 30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01" w="688">
                  <a:moveTo>
                    <a:pt x="0" y="30"/>
                  </a:moveTo>
                  <a:lnTo>
                    <a:pt x="12" y="301"/>
                  </a:lnTo>
                  <a:lnTo>
                    <a:pt x="29" y="301"/>
                  </a:lnTo>
                  <a:lnTo>
                    <a:pt x="688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FD57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1" name="Freeform 21"/>
            <p:cNvSpPr/>
            <p:nvPr/>
          </p:nvSpPr>
          <p:spPr bwMode="auto">
            <a:xfrm>
              <a:off x="1460274" y="2976563"/>
              <a:ext cx="1104900" cy="477838"/>
            </a:xfrm>
            <a:custGeom>
              <a:gdLst>
                <a:gd fmla="*/ 0 w 696" name="T0"/>
                <a:gd fmla="*/ 301 h 301" name="T1"/>
                <a:gd fmla="*/ 696 w 696" name="T2"/>
                <a:gd fmla="*/ 271 h 301" name="T3"/>
                <a:gd fmla="*/ 685 w 696" name="T4"/>
                <a:gd fmla="*/ 0 h 301" name="T5"/>
                <a:gd fmla="*/ 659 w 696" name="T6"/>
                <a:gd fmla="*/ 0 h 301" name="T7"/>
                <a:gd fmla="*/ 0 w 696" name="T8"/>
                <a:gd fmla="*/ 301 h 30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01" w="696">
                  <a:moveTo>
                    <a:pt x="0" y="301"/>
                  </a:moveTo>
                  <a:lnTo>
                    <a:pt x="696" y="271"/>
                  </a:lnTo>
                  <a:lnTo>
                    <a:pt x="685" y="0"/>
                  </a:lnTo>
                  <a:lnTo>
                    <a:pt x="659" y="0"/>
                  </a:lnTo>
                  <a:lnTo>
                    <a:pt x="0" y="301"/>
                  </a:lnTo>
                  <a:close/>
                </a:path>
              </a:pathLst>
            </a:custGeom>
            <a:solidFill>
              <a:srgbClr val="EFC16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2" name="Freeform 22"/>
            <p:cNvSpPr/>
            <p:nvPr/>
          </p:nvSpPr>
          <p:spPr bwMode="auto">
            <a:xfrm>
              <a:off x="1171575" y="3975100"/>
              <a:ext cx="1714500" cy="104775"/>
            </a:xfrm>
            <a:custGeom>
              <a:gdLst>
                <a:gd fmla="*/ 751 w 752" name="T0"/>
                <a:gd fmla="*/ 7 h 46" name="T1"/>
                <a:gd fmla="*/ 735 w 752" name="T2"/>
                <a:gd fmla="*/ 15 h 46" name="T3"/>
                <a:gd fmla="*/ 17 w 752" name="T4"/>
                <a:gd fmla="*/ 46 h 46" name="T5"/>
                <a:gd fmla="*/ 0 w 752" name="T6"/>
                <a:gd fmla="*/ 39 h 46" name="T7"/>
                <a:gd fmla="*/ 16 w 752" name="T8"/>
                <a:gd fmla="*/ 31 h 46" name="T9"/>
                <a:gd fmla="*/ 735 w 752" name="T10"/>
                <a:gd fmla="*/ 1 h 46" name="T11"/>
                <a:gd fmla="*/ 751 w 752" name="T12"/>
                <a:gd fmla="*/ 7 h 4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6" w="752">
                  <a:moveTo>
                    <a:pt x="751" y="7"/>
                  </a:moveTo>
                  <a:cubicBezTo>
                    <a:pt x="752" y="11"/>
                    <a:pt x="744" y="15"/>
                    <a:pt x="735" y="15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8" y="46"/>
                    <a:pt x="0" y="43"/>
                    <a:pt x="0" y="39"/>
                  </a:cubicBezTo>
                  <a:cubicBezTo>
                    <a:pt x="0" y="35"/>
                    <a:pt x="7" y="32"/>
                    <a:pt x="16" y="31"/>
                  </a:cubicBezTo>
                  <a:cubicBezTo>
                    <a:pt x="735" y="1"/>
                    <a:pt x="735" y="1"/>
                    <a:pt x="735" y="1"/>
                  </a:cubicBezTo>
                  <a:cubicBezTo>
                    <a:pt x="744" y="0"/>
                    <a:pt x="751" y="3"/>
                    <a:pt x="751" y="7"/>
                  </a:cubicBez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3" name="Freeform 23"/>
            <p:cNvSpPr/>
            <p:nvPr/>
          </p:nvSpPr>
          <p:spPr bwMode="auto">
            <a:xfrm>
              <a:off x="1173163" y="4054475"/>
              <a:ext cx="1714500" cy="104775"/>
            </a:xfrm>
            <a:custGeom>
              <a:gdLst>
                <a:gd fmla="*/ 752 w 752" name="T0"/>
                <a:gd fmla="*/ 7 h 46" name="T1"/>
                <a:gd fmla="*/ 736 w 752" name="T2"/>
                <a:gd fmla="*/ 15 h 46" name="T3"/>
                <a:gd fmla="*/ 17 w 752" name="T4"/>
                <a:gd fmla="*/ 45 h 46" name="T5"/>
                <a:gd fmla="*/ 1 w 752" name="T6"/>
                <a:gd fmla="*/ 39 h 46" name="T7"/>
                <a:gd fmla="*/ 16 w 752" name="T8"/>
                <a:gd fmla="*/ 31 h 46" name="T9"/>
                <a:gd fmla="*/ 735 w 752" name="T10"/>
                <a:gd fmla="*/ 0 h 46" name="T11"/>
                <a:gd fmla="*/ 752 w 752" name="T12"/>
                <a:gd fmla="*/ 7 h 4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6" w="752">
                  <a:moveTo>
                    <a:pt x="752" y="7"/>
                  </a:moveTo>
                  <a:cubicBezTo>
                    <a:pt x="752" y="11"/>
                    <a:pt x="745" y="14"/>
                    <a:pt x="736" y="15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8" y="46"/>
                    <a:pt x="1" y="43"/>
                    <a:pt x="1" y="39"/>
                  </a:cubicBezTo>
                  <a:cubicBezTo>
                    <a:pt x="0" y="35"/>
                    <a:pt x="8" y="31"/>
                    <a:pt x="16" y="31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744" y="0"/>
                    <a:pt x="752" y="3"/>
                    <a:pt x="752" y="7"/>
                  </a:cubicBez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4" name="Freeform 24"/>
            <p:cNvSpPr/>
            <p:nvPr/>
          </p:nvSpPr>
          <p:spPr bwMode="auto">
            <a:xfrm>
              <a:off x="1177925" y="4132263"/>
              <a:ext cx="1712913" cy="104775"/>
            </a:xfrm>
            <a:custGeom>
              <a:gdLst>
                <a:gd fmla="*/ 751 w 751" name="T0"/>
                <a:gd fmla="*/ 7 h 46" name="T1"/>
                <a:gd fmla="*/ 735 w 751" name="T2"/>
                <a:gd fmla="*/ 15 h 46" name="T3"/>
                <a:gd fmla="*/ 17 w 751" name="T4"/>
                <a:gd fmla="*/ 46 h 46" name="T5"/>
                <a:gd fmla="*/ 0 w 751" name="T6"/>
                <a:gd fmla="*/ 39 h 46" name="T7"/>
                <a:gd fmla="*/ 16 w 751" name="T8"/>
                <a:gd fmla="*/ 31 h 46" name="T9"/>
                <a:gd fmla="*/ 735 w 751" name="T10"/>
                <a:gd fmla="*/ 1 h 46" name="T11"/>
                <a:gd fmla="*/ 751 w 751" name="T12"/>
                <a:gd fmla="*/ 7 h 4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6" w="751">
                  <a:moveTo>
                    <a:pt x="751" y="7"/>
                  </a:moveTo>
                  <a:cubicBezTo>
                    <a:pt x="751" y="11"/>
                    <a:pt x="744" y="15"/>
                    <a:pt x="735" y="15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8" y="46"/>
                    <a:pt x="0" y="43"/>
                    <a:pt x="0" y="39"/>
                  </a:cubicBezTo>
                  <a:cubicBezTo>
                    <a:pt x="0" y="35"/>
                    <a:pt x="7" y="32"/>
                    <a:pt x="16" y="31"/>
                  </a:cubicBezTo>
                  <a:cubicBezTo>
                    <a:pt x="735" y="1"/>
                    <a:pt x="735" y="1"/>
                    <a:pt x="735" y="1"/>
                  </a:cubicBezTo>
                  <a:cubicBezTo>
                    <a:pt x="744" y="0"/>
                    <a:pt x="751" y="3"/>
                    <a:pt x="751" y="7"/>
                  </a:cubicBez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5" name="Freeform 25"/>
            <p:cNvSpPr/>
            <p:nvPr/>
          </p:nvSpPr>
          <p:spPr bwMode="auto">
            <a:xfrm>
              <a:off x="1181100" y="4211638"/>
              <a:ext cx="1714500" cy="104775"/>
            </a:xfrm>
            <a:custGeom>
              <a:gdLst>
                <a:gd fmla="*/ 752 w 752" name="T0"/>
                <a:gd fmla="*/ 7 h 46" name="T1"/>
                <a:gd fmla="*/ 736 w 752" name="T2"/>
                <a:gd fmla="*/ 15 h 46" name="T3"/>
                <a:gd fmla="*/ 17 w 752" name="T4"/>
                <a:gd fmla="*/ 45 h 46" name="T5"/>
                <a:gd fmla="*/ 1 w 752" name="T6"/>
                <a:gd fmla="*/ 39 h 46" name="T7"/>
                <a:gd fmla="*/ 16 w 752" name="T8"/>
                <a:gd fmla="*/ 31 h 46" name="T9"/>
                <a:gd fmla="*/ 735 w 752" name="T10"/>
                <a:gd fmla="*/ 0 h 46" name="T11"/>
                <a:gd fmla="*/ 752 w 752" name="T12"/>
                <a:gd fmla="*/ 7 h 4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6" w="752">
                  <a:moveTo>
                    <a:pt x="752" y="7"/>
                  </a:moveTo>
                  <a:cubicBezTo>
                    <a:pt x="752" y="11"/>
                    <a:pt x="745" y="14"/>
                    <a:pt x="736" y="15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8" y="46"/>
                    <a:pt x="1" y="43"/>
                    <a:pt x="1" y="39"/>
                  </a:cubicBezTo>
                  <a:cubicBezTo>
                    <a:pt x="0" y="35"/>
                    <a:pt x="7" y="31"/>
                    <a:pt x="16" y="31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744" y="0"/>
                    <a:pt x="752" y="3"/>
                    <a:pt x="752" y="7"/>
                  </a:cubicBez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6" name="Freeform 26"/>
            <p:cNvSpPr/>
            <p:nvPr/>
          </p:nvSpPr>
          <p:spPr bwMode="auto">
            <a:xfrm>
              <a:off x="1184275" y="4289425"/>
              <a:ext cx="1712913" cy="104775"/>
            </a:xfrm>
            <a:custGeom>
              <a:gdLst>
                <a:gd fmla="*/ 751 w 751" name="T0"/>
                <a:gd fmla="*/ 7 h 46" name="T1"/>
                <a:gd fmla="*/ 735 w 751" name="T2"/>
                <a:gd fmla="*/ 15 h 46" name="T3"/>
                <a:gd fmla="*/ 17 w 751" name="T4"/>
                <a:gd fmla="*/ 46 h 46" name="T5"/>
                <a:gd fmla="*/ 0 w 751" name="T6"/>
                <a:gd fmla="*/ 39 h 46" name="T7"/>
                <a:gd fmla="*/ 16 w 751" name="T8"/>
                <a:gd fmla="*/ 31 h 46" name="T9"/>
                <a:gd fmla="*/ 735 w 751" name="T10"/>
                <a:gd fmla="*/ 0 h 46" name="T11"/>
                <a:gd fmla="*/ 751 w 751" name="T12"/>
                <a:gd fmla="*/ 7 h 4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6" w="751">
                  <a:moveTo>
                    <a:pt x="751" y="7"/>
                  </a:moveTo>
                  <a:cubicBezTo>
                    <a:pt x="751" y="11"/>
                    <a:pt x="744" y="15"/>
                    <a:pt x="735" y="15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8" y="46"/>
                    <a:pt x="0" y="43"/>
                    <a:pt x="0" y="39"/>
                  </a:cubicBezTo>
                  <a:cubicBezTo>
                    <a:pt x="0" y="35"/>
                    <a:pt x="7" y="32"/>
                    <a:pt x="16" y="31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744" y="0"/>
                    <a:pt x="751" y="3"/>
                    <a:pt x="751" y="7"/>
                  </a:cubicBez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7" name="Freeform 27"/>
            <p:cNvSpPr/>
            <p:nvPr/>
          </p:nvSpPr>
          <p:spPr bwMode="auto">
            <a:xfrm>
              <a:off x="1187450" y="4368800"/>
              <a:ext cx="1714500" cy="104775"/>
            </a:xfrm>
            <a:custGeom>
              <a:gdLst>
                <a:gd fmla="*/ 752 w 752" name="T0"/>
                <a:gd fmla="*/ 6 h 46" name="T1"/>
                <a:gd fmla="*/ 736 w 752" name="T2"/>
                <a:gd fmla="*/ 14 h 46" name="T3"/>
                <a:gd fmla="*/ 17 w 752" name="T4"/>
                <a:gd fmla="*/ 45 h 46" name="T5"/>
                <a:gd fmla="*/ 0 w 752" name="T6"/>
                <a:gd fmla="*/ 39 h 46" name="T7"/>
                <a:gd fmla="*/ 16 w 752" name="T8"/>
                <a:gd fmla="*/ 31 h 46" name="T9"/>
                <a:gd fmla="*/ 735 w 752" name="T10"/>
                <a:gd fmla="*/ 0 h 46" name="T11"/>
                <a:gd fmla="*/ 752 w 752" name="T12"/>
                <a:gd fmla="*/ 6 h 4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6" w="752">
                  <a:moveTo>
                    <a:pt x="752" y="6"/>
                  </a:moveTo>
                  <a:cubicBezTo>
                    <a:pt x="752" y="10"/>
                    <a:pt x="745" y="14"/>
                    <a:pt x="736" y="1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8" y="46"/>
                    <a:pt x="1" y="43"/>
                    <a:pt x="0" y="39"/>
                  </a:cubicBezTo>
                  <a:cubicBezTo>
                    <a:pt x="0" y="35"/>
                    <a:pt x="7" y="31"/>
                    <a:pt x="16" y="31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744" y="0"/>
                    <a:pt x="752" y="2"/>
                    <a:pt x="752" y="6"/>
                  </a:cubicBez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8" name="Freeform 28"/>
            <p:cNvSpPr/>
            <p:nvPr/>
          </p:nvSpPr>
          <p:spPr bwMode="auto">
            <a:xfrm>
              <a:off x="1193800" y="4505325"/>
              <a:ext cx="1712913" cy="104775"/>
            </a:xfrm>
            <a:custGeom>
              <a:gdLst>
                <a:gd fmla="*/ 751 w 751" name="T0"/>
                <a:gd fmla="*/ 6 h 46" name="T1"/>
                <a:gd fmla="*/ 735 w 751" name="T2"/>
                <a:gd fmla="*/ 14 h 46" name="T3"/>
                <a:gd fmla="*/ 17 w 751" name="T4"/>
                <a:gd fmla="*/ 45 h 46" name="T5"/>
                <a:gd fmla="*/ 0 w 751" name="T6"/>
                <a:gd fmla="*/ 39 h 46" name="T7"/>
                <a:gd fmla="*/ 16 w 751" name="T8"/>
                <a:gd fmla="*/ 31 h 46" name="T9"/>
                <a:gd fmla="*/ 735 w 751" name="T10"/>
                <a:gd fmla="*/ 0 h 46" name="T11"/>
                <a:gd fmla="*/ 751 w 751" name="T12"/>
                <a:gd fmla="*/ 6 h 4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6" w="751">
                  <a:moveTo>
                    <a:pt x="751" y="6"/>
                  </a:moveTo>
                  <a:cubicBezTo>
                    <a:pt x="751" y="10"/>
                    <a:pt x="744" y="14"/>
                    <a:pt x="735" y="1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8" y="46"/>
                    <a:pt x="0" y="43"/>
                    <a:pt x="0" y="39"/>
                  </a:cubicBezTo>
                  <a:cubicBezTo>
                    <a:pt x="0" y="35"/>
                    <a:pt x="7" y="31"/>
                    <a:pt x="16" y="31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744" y="0"/>
                    <a:pt x="751" y="2"/>
                    <a:pt x="751" y="6"/>
                  </a:cubicBez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9" name="Freeform 29"/>
            <p:cNvSpPr/>
            <p:nvPr/>
          </p:nvSpPr>
          <p:spPr bwMode="auto">
            <a:xfrm>
              <a:off x="1196975" y="4583113"/>
              <a:ext cx="1714500" cy="104775"/>
            </a:xfrm>
            <a:custGeom>
              <a:gdLst>
                <a:gd fmla="*/ 752 w 752" name="T0"/>
                <a:gd fmla="*/ 7 h 46" name="T1"/>
                <a:gd fmla="*/ 736 w 752" name="T2"/>
                <a:gd fmla="*/ 15 h 46" name="T3"/>
                <a:gd fmla="*/ 17 w 752" name="T4"/>
                <a:gd fmla="*/ 46 h 46" name="T5"/>
                <a:gd fmla="*/ 1 w 752" name="T6"/>
                <a:gd fmla="*/ 39 h 46" name="T7"/>
                <a:gd fmla="*/ 16 w 752" name="T8"/>
                <a:gd fmla="*/ 31 h 46" name="T9"/>
                <a:gd fmla="*/ 735 w 752" name="T10"/>
                <a:gd fmla="*/ 0 h 46" name="T11"/>
                <a:gd fmla="*/ 752 w 752" name="T12"/>
                <a:gd fmla="*/ 7 h 4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6" w="752">
                  <a:moveTo>
                    <a:pt x="752" y="7"/>
                  </a:moveTo>
                  <a:cubicBezTo>
                    <a:pt x="752" y="11"/>
                    <a:pt x="745" y="15"/>
                    <a:pt x="736" y="15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8" y="46"/>
                    <a:pt x="1" y="43"/>
                    <a:pt x="1" y="39"/>
                  </a:cubicBezTo>
                  <a:cubicBezTo>
                    <a:pt x="0" y="35"/>
                    <a:pt x="7" y="31"/>
                    <a:pt x="16" y="31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744" y="0"/>
                    <a:pt x="752" y="3"/>
                    <a:pt x="752" y="7"/>
                  </a:cubicBez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0" name="Freeform 30"/>
            <p:cNvSpPr/>
            <p:nvPr/>
          </p:nvSpPr>
          <p:spPr bwMode="auto">
            <a:xfrm>
              <a:off x="1201738" y="4660900"/>
              <a:ext cx="1711325" cy="104775"/>
            </a:xfrm>
            <a:custGeom>
              <a:gdLst>
                <a:gd fmla="*/ 751 w 751" name="T0"/>
                <a:gd fmla="*/ 7 h 46" name="T1"/>
                <a:gd fmla="*/ 735 w 751" name="T2"/>
                <a:gd fmla="*/ 15 h 46" name="T3"/>
                <a:gd fmla="*/ 17 w 751" name="T4"/>
                <a:gd fmla="*/ 46 h 46" name="T5"/>
                <a:gd fmla="*/ 0 w 751" name="T6"/>
                <a:gd fmla="*/ 39 h 46" name="T7"/>
                <a:gd fmla="*/ 16 w 751" name="T8"/>
                <a:gd fmla="*/ 32 h 46" name="T9"/>
                <a:gd fmla="*/ 735 w 751" name="T10"/>
                <a:gd fmla="*/ 1 h 46" name="T11"/>
                <a:gd fmla="*/ 751 w 751" name="T12"/>
                <a:gd fmla="*/ 7 h 4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6" w="751">
                  <a:moveTo>
                    <a:pt x="751" y="7"/>
                  </a:moveTo>
                  <a:cubicBezTo>
                    <a:pt x="751" y="11"/>
                    <a:pt x="744" y="15"/>
                    <a:pt x="735" y="15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8" y="46"/>
                    <a:pt x="0" y="44"/>
                    <a:pt x="0" y="39"/>
                  </a:cubicBezTo>
                  <a:cubicBezTo>
                    <a:pt x="0" y="35"/>
                    <a:pt x="7" y="32"/>
                    <a:pt x="16" y="32"/>
                  </a:cubicBezTo>
                  <a:cubicBezTo>
                    <a:pt x="735" y="1"/>
                    <a:pt x="735" y="1"/>
                    <a:pt x="735" y="1"/>
                  </a:cubicBezTo>
                  <a:cubicBezTo>
                    <a:pt x="744" y="0"/>
                    <a:pt x="751" y="3"/>
                    <a:pt x="751" y="7"/>
                  </a:cubicBez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1" name="Freeform 31"/>
            <p:cNvSpPr/>
            <p:nvPr/>
          </p:nvSpPr>
          <p:spPr bwMode="auto">
            <a:xfrm>
              <a:off x="1203325" y="4740275"/>
              <a:ext cx="1714500" cy="104775"/>
            </a:xfrm>
            <a:custGeom>
              <a:gdLst>
                <a:gd fmla="*/ 752 w 752" name="T0"/>
                <a:gd fmla="*/ 7 h 46" name="T1"/>
                <a:gd fmla="*/ 736 w 752" name="T2"/>
                <a:gd fmla="*/ 15 h 46" name="T3"/>
                <a:gd fmla="*/ 17 w 752" name="T4"/>
                <a:gd fmla="*/ 46 h 46" name="T5"/>
                <a:gd fmla="*/ 0 w 752" name="T6"/>
                <a:gd fmla="*/ 39 h 46" name="T7"/>
                <a:gd fmla="*/ 16 w 752" name="T8"/>
                <a:gd fmla="*/ 31 h 46" name="T9"/>
                <a:gd fmla="*/ 735 w 752" name="T10"/>
                <a:gd fmla="*/ 0 h 46" name="T11"/>
                <a:gd fmla="*/ 752 w 752" name="T12"/>
                <a:gd fmla="*/ 7 h 4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6" w="752">
                  <a:moveTo>
                    <a:pt x="752" y="7"/>
                  </a:moveTo>
                  <a:cubicBezTo>
                    <a:pt x="752" y="11"/>
                    <a:pt x="745" y="14"/>
                    <a:pt x="736" y="15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8" y="46"/>
                    <a:pt x="1" y="43"/>
                    <a:pt x="0" y="39"/>
                  </a:cubicBezTo>
                  <a:cubicBezTo>
                    <a:pt x="0" y="35"/>
                    <a:pt x="7" y="31"/>
                    <a:pt x="16" y="31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744" y="0"/>
                    <a:pt x="752" y="3"/>
                    <a:pt x="752" y="7"/>
                  </a:cubicBez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2" name="Freeform 32"/>
            <p:cNvSpPr/>
            <p:nvPr/>
          </p:nvSpPr>
          <p:spPr bwMode="auto">
            <a:xfrm>
              <a:off x="1208088" y="4818063"/>
              <a:ext cx="1711325" cy="104775"/>
            </a:xfrm>
            <a:custGeom>
              <a:gdLst>
                <a:gd fmla="*/ 751 w 751" name="T0"/>
                <a:gd fmla="*/ 7 h 46" name="T1"/>
                <a:gd fmla="*/ 735 w 751" name="T2"/>
                <a:gd fmla="*/ 15 h 46" name="T3"/>
                <a:gd fmla="*/ 16 w 751" name="T4"/>
                <a:gd fmla="*/ 46 h 46" name="T5"/>
                <a:gd fmla="*/ 0 w 751" name="T6"/>
                <a:gd fmla="*/ 39 h 46" name="T7"/>
                <a:gd fmla="*/ 16 w 751" name="T8"/>
                <a:gd fmla="*/ 31 h 46" name="T9"/>
                <a:gd fmla="*/ 735 w 751" name="T10"/>
                <a:gd fmla="*/ 1 h 46" name="T11"/>
                <a:gd fmla="*/ 751 w 751" name="T12"/>
                <a:gd fmla="*/ 7 h 4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6" w="751">
                  <a:moveTo>
                    <a:pt x="751" y="7"/>
                  </a:moveTo>
                  <a:cubicBezTo>
                    <a:pt x="751" y="11"/>
                    <a:pt x="744" y="15"/>
                    <a:pt x="735" y="15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8" y="46"/>
                    <a:pt x="0" y="43"/>
                    <a:pt x="0" y="39"/>
                  </a:cubicBezTo>
                  <a:cubicBezTo>
                    <a:pt x="0" y="35"/>
                    <a:pt x="7" y="32"/>
                    <a:pt x="16" y="31"/>
                  </a:cubicBezTo>
                  <a:cubicBezTo>
                    <a:pt x="735" y="1"/>
                    <a:pt x="735" y="1"/>
                    <a:pt x="735" y="1"/>
                  </a:cubicBezTo>
                  <a:cubicBezTo>
                    <a:pt x="744" y="0"/>
                    <a:pt x="751" y="3"/>
                    <a:pt x="751" y="7"/>
                  </a:cubicBez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3" name="Freeform 33"/>
            <p:cNvSpPr/>
            <p:nvPr/>
          </p:nvSpPr>
          <p:spPr bwMode="auto">
            <a:xfrm>
              <a:off x="1209675" y="4897438"/>
              <a:ext cx="1714500" cy="104775"/>
            </a:xfrm>
            <a:custGeom>
              <a:gdLst>
                <a:gd fmla="*/ 752 w 752" name="T0"/>
                <a:gd fmla="*/ 7 h 46" name="T1"/>
                <a:gd fmla="*/ 736 w 752" name="T2"/>
                <a:gd fmla="*/ 15 h 46" name="T3"/>
                <a:gd fmla="*/ 17 w 752" name="T4"/>
                <a:gd fmla="*/ 45 h 46" name="T5"/>
                <a:gd fmla="*/ 0 w 752" name="T6"/>
                <a:gd fmla="*/ 39 h 46" name="T7"/>
                <a:gd fmla="*/ 16 w 752" name="T8"/>
                <a:gd fmla="*/ 31 h 46" name="T9"/>
                <a:gd fmla="*/ 735 w 752" name="T10"/>
                <a:gd fmla="*/ 0 h 46" name="T11"/>
                <a:gd fmla="*/ 752 w 752" name="T12"/>
                <a:gd fmla="*/ 7 h 4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6" w="752">
                  <a:moveTo>
                    <a:pt x="752" y="7"/>
                  </a:moveTo>
                  <a:cubicBezTo>
                    <a:pt x="752" y="11"/>
                    <a:pt x="745" y="14"/>
                    <a:pt x="736" y="15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8" y="46"/>
                    <a:pt x="1" y="43"/>
                    <a:pt x="0" y="39"/>
                  </a:cubicBezTo>
                  <a:cubicBezTo>
                    <a:pt x="0" y="35"/>
                    <a:pt x="7" y="31"/>
                    <a:pt x="16" y="31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744" y="0"/>
                    <a:pt x="751" y="3"/>
                    <a:pt x="752" y="7"/>
                  </a:cubicBez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454" name="文本框 453"/>
          <p:cNvSpPr txBox="1"/>
          <p:nvPr/>
        </p:nvSpPr>
        <p:spPr>
          <a:xfrm>
            <a:off x="886901" y="3482566"/>
            <a:ext cx="1576105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400">
                <a:solidFill>
                  <a:srgbClr val="0A8979"/>
                </a:solidFill>
                <a:latin charset="-122" panose="02010609000101010101" pitchFamily="49" typeface="汉仪菱心体简"/>
                <a:ea charset="-122" panose="02010609000101010101" pitchFamily="49" typeface="汉仪菱心体简"/>
              </a:rPr>
              <a:t>软文撰写</a:t>
            </a:r>
          </a:p>
        </p:txBody>
      </p:sp>
      <p:grpSp>
        <p:nvGrpSpPr>
          <p:cNvPr id="455" name="组合 454"/>
          <p:cNvGrpSpPr/>
          <p:nvPr/>
        </p:nvGrpSpPr>
        <p:grpSpPr>
          <a:xfrm>
            <a:off x="1747024" y="2589990"/>
            <a:ext cx="517876" cy="515556"/>
            <a:chOff x="1377950" y="1687950"/>
            <a:chExt cx="1833400" cy="1825187"/>
          </a:xfrm>
        </p:grpSpPr>
        <p:sp>
          <p:nvSpPr>
            <p:cNvPr id="456" name="Freeform 5"/>
            <p:cNvSpPr/>
            <p:nvPr/>
          </p:nvSpPr>
          <p:spPr bwMode="auto">
            <a:xfrm>
              <a:off x="1422400" y="2809875"/>
              <a:ext cx="660400" cy="663575"/>
            </a:xfrm>
            <a:custGeom>
              <a:gdLst>
                <a:gd fmla="*/ 416 w 416" name="T0"/>
                <a:gd fmla="*/ 375 h 418" name="T1"/>
                <a:gd fmla="*/ 43 w 416" name="T2"/>
                <a:gd fmla="*/ 0 h 418" name="T3"/>
                <a:gd fmla="*/ 0 w 416" name="T4"/>
                <a:gd fmla="*/ 266 h 418" name="T5"/>
                <a:gd fmla="*/ 150 w 416" name="T6"/>
                <a:gd fmla="*/ 418 h 418" name="T7"/>
                <a:gd fmla="*/ 416 w 416" name="T8"/>
                <a:gd fmla="*/ 375 h 41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18" w="416">
                  <a:moveTo>
                    <a:pt x="416" y="375"/>
                  </a:moveTo>
                  <a:lnTo>
                    <a:pt x="43" y="0"/>
                  </a:lnTo>
                  <a:lnTo>
                    <a:pt x="0" y="266"/>
                  </a:lnTo>
                  <a:lnTo>
                    <a:pt x="150" y="418"/>
                  </a:lnTo>
                  <a:lnTo>
                    <a:pt x="416" y="375"/>
                  </a:lnTo>
                  <a:close/>
                </a:path>
              </a:pathLst>
            </a:custGeom>
            <a:solidFill>
              <a:srgbClr val="F9DD6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7" name="Freeform 6"/>
            <p:cNvSpPr/>
            <p:nvPr/>
          </p:nvSpPr>
          <p:spPr bwMode="auto">
            <a:xfrm>
              <a:off x="1382714" y="3227387"/>
              <a:ext cx="161925" cy="285750"/>
            </a:xfrm>
            <a:custGeom>
              <a:gdLst>
                <a:gd fmla="*/ 28 w 102" name="T0"/>
                <a:gd fmla="*/ 0 h 180" name="T1"/>
                <a:gd fmla="*/ 0 w 102" name="T2"/>
                <a:gd fmla="*/ 180 h 180" name="T3"/>
                <a:gd fmla="*/ 102 w 102" name="T4"/>
                <a:gd fmla="*/ 76 h 180" name="T5"/>
                <a:gd fmla="*/ 28 w 102" name="T6"/>
                <a:gd fmla="*/ 0 h 18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80" w="102">
                  <a:moveTo>
                    <a:pt x="28" y="0"/>
                  </a:moveTo>
                  <a:lnTo>
                    <a:pt x="0" y="180"/>
                  </a:lnTo>
                  <a:lnTo>
                    <a:pt x="102" y="76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616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8" name="Freeform 7"/>
            <p:cNvSpPr/>
            <p:nvPr/>
          </p:nvSpPr>
          <p:spPr bwMode="auto">
            <a:xfrm>
              <a:off x="1377950" y="3331176"/>
              <a:ext cx="282574" cy="165099"/>
            </a:xfrm>
            <a:custGeom>
              <a:gdLst>
                <a:gd fmla="*/ 102 w 178" name="T0"/>
                <a:gd fmla="*/ 0 h 104" name="T1"/>
                <a:gd fmla="*/ 0 w 178" name="T2"/>
                <a:gd fmla="*/ 104 h 104" name="T3"/>
                <a:gd fmla="*/ 178 w 178" name="T4"/>
                <a:gd fmla="*/ 76 h 104" name="T5"/>
                <a:gd fmla="*/ 102 w 178" name="T6"/>
                <a:gd fmla="*/ 0 h 10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04" w="178">
                  <a:moveTo>
                    <a:pt x="102" y="0"/>
                  </a:moveTo>
                  <a:lnTo>
                    <a:pt x="0" y="104"/>
                  </a:lnTo>
                  <a:lnTo>
                    <a:pt x="178" y="76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DB585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9" name="Freeform 8"/>
            <p:cNvSpPr/>
            <p:nvPr/>
          </p:nvSpPr>
          <p:spPr bwMode="auto">
            <a:xfrm>
              <a:off x="1510663" y="1687950"/>
              <a:ext cx="1280876" cy="1255656"/>
            </a:xfrm>
            <a:custGeom>
              <a:gdLst>
                <a:gd fmla="*/ 715 w 775" name="T0"/>
                <a:gd fmla="*/ 0 h 775" name="T1"/>
                <a:gd fmla="*/ 0 w 775" name="T2"/>
                <a:gd fmla="*/ 716 h 775" name="T3"/>
                <a:gd fmla="*/ 59 w 775" name="T4"/>
                <a:gd fmla="*/ 775 h 775" name="T5"/>
                <a:gd fmla="*/ 775 w 775" name="T6"/>
                <a:gd fmla="*/ 62 h 775" name="T7"/>
                <a:gd fmla="*/ 715 w 775" name="T8"/>
                <a:gd fmla="*/ 0 h 775" name="T9"/>
                <a:gd fmla="*/ 9226 w 10411" name="connsiteX0"/>
                <a:gd fmla="*/ 0 h 10206" name="connsiteY0"/>
                <a:gd fmla="*/ 0 w 10411" name="connsiteX1"/>
                <a:gd fmla="*/ 9239 h 10206" name="connsiteY1"/>
                <a:gd fmla="*/ 967 w 10411" name="connsiteX2"/>
                <a:gd fmla="*/ 10206 h 10206" name="connsiteY2"/>
                <a:gd fmla="*/ 10411 w 10411" name="connsiteX3"/>
                <a:gd fmla="*/ 937 h 10206" name="connsiteY3"/>
                <a:gd fmla="*/ 9226 w 10411" name="connsiteX4"/>
                <a:gd fmla="*/ 0 h 10206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0206" w="10411">
                  <a:moveTo>
                    <a:pt x="9226" y="0"/>
                  </a:moveTo>
                  <a:lnTo>
                    <a:pt x="0" y="9239"/>
                  </a:lnTo>
                  <a:lnTo>
                    <a:pt x="967" y="10206"/>
                  </a:lnTo>
                  <a:lnTo>
                    <a:pt x="10411" y="937"/>
                  </a:lnTo>
                  <a:lnTo>
                    <a:pt x="9226" y="0"/>
                  </a:lnTo>
                  <a:close/>
                </a:path>
              </a:pathLst>
            </a:custGeom>
            <a:solidFill>
              <a:srgbClr val="FF8D8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0" name="Freeform 9"/>
            <p:cNvSpPr/>
            <p:nvPr/>
          </p:nvSpPr>
          <p:spPr bwMode="auto">
            <a:xfrm>
              <a:off x="1605948" y="1793272"/>
              <a:ext cx="1339849" cy="1339850"/>
            </a:xfrm>
            <a:custGeom>
              <a:gdLst>
                <a:gd fmla="*/ 844 w 844" name="T0"/>
                <a:gd fmla="*/ 126 h 844" name="T1"/>
                <a:gd fmla="*/ 716 w 844" name="T2"/>
                <a:gd fmla="*/ 0 h 844" name="T3"/>
                <a:gd fmla="*/ 0 w 844" name="T4"/>
                <a:gd fmla="*/ 713 h 844" name="T5"/>
                <a:gd fmla="*/ 129 w 844" name="T6"/>
                <a:gd fmla="*/ 844 h 844" name="T7"/>
                <a:gd fmla="*/ 844 w 844" name="T8"/>
                <a:gd fmla="*/ 128 h 844" name="T9"/>
                <a:gd fmla="*/ 844 w 844" name="T10"/>
                <a:gd fmla="*/ 126 h 84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44" w="844">
                  <a:moveTo>
                    <a:pt x="844" y="126"/>
                  </a:moveTo>
                  <a:lnTo>
                    <a:pt x="716" y="0"/>
                  </a:lnTo>
                  <a:lnTo>
                    <a:pt x="0" y="713"/>
                  </a:lnTo>
                  <a:lnTo>
                    <a:pt x="129" y="844"/>
                  </a:lnTo>
                  <a:lnTo>
                    <a:pt x="844" y="128"/>
                  </a:lnTo>
                  <a:lnTo>
                    <a:pt x="844" y="126"/>
                  </a:lnTo>
                  <a:close/>
                </a:path>
              </a:pathLst>
            </a:custGeom>
            <a:solidFill>
              <a:srgbClr val="FF616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1" name="Freeform 10"/>
            <p:cNvSpPr/>
            <p:nvPr/>
          </p:nvSpPr>
          <p:spPr bwMode="auto">
            <a:xfrm>
              <a:off x="1789113" y="1979613"/>
              <a:ext cx="1331913" cy="1328738"/>
            </a:xfrm>
            <a:custGeom>
              <a:gdLst>
                <a:gd fmla="*/ 715 w 839" name="T0"/>
                <a:gd fmla="*/ 0 h 837" name="T1"/>
                <a:gd fmla="*/ 0 w 839" name="T2"/>
                <a:gd fmla="*/ 716 h 837" name="T3"/>
                <a:gd fmla="*/ 123 w 839" name="T4"/>
                <a:gd fmla="*/ 837 h 837" name="T5"/>
                <a:gd fmla="*/ 839 w 839" name="T6"/>
                <a:gd fmla="*/ 122 h 837" name="T7"/>
                <a:gd fmla="*/ 715 w 839" name="T8"/>
                <a:gd fmla="*/ 0 h 83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37" w="839">
                  <a:moveTo>
                    <a:pt x="715" y="0"/>
                  </a:moveTo>
                  <a:lnTo>
                    <a:pt x="0" y="716"/>
                  </a:lnTo>
                  <a:lnTo>
                    <a:pt x="123" y="837"/>
                  </a:lnTo>
                  <a:lnTo>
                    <a:pt x="839" y="122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DB585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2" name="Freeform 11"/>
            <p:cNvSpPr/>
            <p:nvPr/>
          </p:nvSpPr>
          <p:spPr bwMode="auto">
            <a:xfrm>
              <a:off x="1967515" y="2168525"/>
              <a:ext cx="1235076" cy="1236663"/>
            </a:xfrm>
            <a:custGeom>
              <a:gdLst>
                <a:gd fmla="*/ 778 w 778" name="T0"/>
                <a:gd fmla="*/ 64 h 779" name="T1"/>
                <a:gd fmla="*/ 716 w 778" name="T2"/>
                <a:gd fmla="*/ 0 h 779" name="T3"/>
                <a:gd fmla="*/ 0 w 778" name="T4"/>
                <a:gd fmla="*/ 715 h 779" name="T5"/>
                <a:gd fmla="*/ 62 w 778" name="T6"/>
                <a:gd fmla="*/ 779 h 779" name="T7"/>
                <a:gd fmla="*/ 778 w 778" name="T8"/>
                <a:gd fmla="*/ 64 h 77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79" w="778">
                  <a:moveTo>
                    <a:pt x="778" y="64"/>
                  </a:moveTo>
                  <a:lnTo>
                    <a:pt x="716" y="0"/>
                  </a:lnTo>
                  <a:lnTo>
                    <a:pt x="0" y="715"/>
                  </a:lnTo>
                  <a:lnTo>
                    <a:pt x="62" y="779"/>
                  </a:lnTo>
                  <a:lnTo>
                    <a:pt x="778" y="64"/>
                  </a:lnTo>
                  <a:close/>
                </a:path>
              </a:pathLst>
            </a:custGeom>
            <a:solidFill>
              <a:srgbClr val="CC545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3" name="Freeform 12"/>
            <p:cNvSpPr/>
            <p:nvPr/>
          </p:nvSpPr>
          <p:spPr bwMode="auto">
            <a:xfrm>
              <a:off x="2617625" y="1698184"/>
              <a:ext cx="593725" cy="596901"/>
            </a:xfrm>
            <a:custGeom>
              <a:gdLst>
                <a:gd fmla="*/ 0 w 157" name="T0"/>
                <a:gd fmla="*/ 0 h 158" name="T1"/>
                <a:gd fmla="*/ 100 w 157" name="T2"/>
                <a:gd fmla="*/ 58 h 158" name="T3"/>
                <a:gd fmla="*/ 157 w 157" name="T4"/>
                <a:gd fmla="*/ 158 h 158" name="T5"/>
                <a:gd fmla="*/ 0 w 157" name="T6"/>
                <a:gd fmla="*/ 0 h 15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58" w="157">
                  <a:moveTo>
                    <a:pt x="0" y="0"/>
                  </a:moveTo>
                  <a:cubicBezTo>
                    <a:pt x="0" y="0"/>
                    <a:pt x="42" y="0"/>
                    <a:pt x="100" y="58"/>
                  </a:cubicBezTo>
                  <a:cubicBezTo>
                    <a:pt x="157" y="115"/>
                    <a:pt x="157" y="158"/>
                    <a:pt x="157" y="15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616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4" name="Freeform 13"/>
            <p:cNvSpPr/>
            <p:nvPr/>
          </p:nvSpPr>
          <p:spPr bwMode="auto">
            <a:xfrm>
              <a:off x="1487805" y="2785746"/>
              <a:ext cx="222250" cy="227013"/>
            </a:xfrm>
            <a:custGeom>
              <a:gdLst>
                <a:gd fmla="*/ 0 w 140" name="T0"/>
                <a:gd fmla="*/ 17 h 143" name="T1"/>
                <a:gd fmla="*/ 124 w 140" name="T2"/>
                <a:gd fmla="*/ 143 h 143" name="T3"/>
                <a:gd fmla="*/ 140 w 140" name="T4"/>
                <a:gd fmla="*/ 0 h 143" name="T5"/>
                <a:gd fmla="*/ 0 w 140" name="T6"/>
                <a:gd fmla="*/ 17 h 14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43" w="140">
                  <a:moveTo>
                    <a:pt x="0" y="17"/>
                  </a:moveTo>
                  <a:lnTo>
                    <a:pt x="124" y="143"/>
                  </a:lnTo>
                  <a:lnTo>
                    <a:pt x="14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9DD6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5" name="Freeform 14"/>
            <p:cNvSpPr/>
            <p:nvPr/>
          </p:nvSpPr>
          <p:spPr bwMode="auto">
            <a:xfrm>
              <a:off x="1684654" y="2999453"/>
              <a:ext cx="225424" cy="225424"/>
            </a:xfrm>
            <a:custGeom>
              <a:gdLst>
                <a:gd fmla="*/ 0 w 142" name="T0"/>
                <a:gd fmla="*/ 19 h 142" name="T1"/>
                <a:gd fmla="*/ 126 w 142" name="T2"/>
                <a:gd fmla="*/ 142 h 142" name="T3"/>
                <a:gd fmla="*/ 142 w 142" name="T4"/>
                <a:gd fmla="*/ 0 h 142" name="T5"/>
                <a:gd fmla="*/ 0 w 142" name="T6"/>
                <a:gd fmla="*/ 19 h 14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42" w="142">
                  <a:moveTo>
                    <a:pt x="0" y="19"/>
                  </a:moveTo>
                  <a:lnTo>
                    <a:pt x="126" y="142"/>
                  </a:lnTo>
                  <a:lnTo>
                    <a:pt x="142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9DD6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6" name="Freeform 15"/>
            <p:cNvSpPr/>
            <p:nvPr/>
          </p:nvSpPr>
          <p:spPr bwMode="auto">
            <a:xfrm>
              <a:off x="1867822" y="3181031"/>
              <a:ext cx="222249" cy="227014"/>
            </a:xfrm>
            <a:custGeom>
              <a:gdLst>
                <a:gd fmla="*/ 0 w 140" name="T0"/>
                <a:gd fmla="*/ 17 h 143" name="T1"/>
                <a:gd fmla="*/ 123 w 140" name="T2"/>
                <a:gd fmla="*/ 143 h 143" name="T3"/>
                <a:gd fmla="*/ 140 w 140" name="T4"/>
                <a:gd fmla="*/ 0 h 143" name="T5"/>
                <a:gd fmla="*/ 0 w 140" name="T6"/>
                <a:gd fmla="*/ 17 h 14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43" w="140">
                  <a:moveTo>
                    <a:pt x="0" y="17"/>
                  </a:moveTo>
                  <a:lnTo>
                    <a:pt x="123" y="143"/>
                  </a:lnTo>
                  <a:lnTo>
                    <a:pt x="14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9DD6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467" name="文本框 466"/>
          <p:cNvSpPr txBox="1"/>
          <p:nvPr/>
        </p:nvSpPr>
        <p:spPr>
          <a:xfrm>
            <a:off x="2558824" y="5709070"/>
            <a:ext cx="147168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400">
                <a:solidFill>
                  <a:srgbClr val="0A8979"/>
                </a:solidFill>
                <a:latin charset="-122" panose="02010609000101010101" pitchFamily="49" typeface="汉仪菱心体简"/>
                <a:ea charset="-122" panose="02010609000101010101" pitchFamily="49" typeface="汉仪菱心体简"/>
              </a:rPr>
              <a:t>宣传推广</a:t>
            </a:r>
          </a:p>
        </p:txBody>
      </p:sp>
      <p:sp>
        <p:nvSpPr>
          <p:cNvPr id="468" name="Freeform 39"/>
          <p:cNvSpPr/>
          <p:nvPr/>
        </p:nvSpPr>
        <p:spPr bwMode="auto">
          <a:xfrm>
            <a:off x="3374235" y="5100780"/>
            <a:ext cx="272682" cy="289242"/>
          </a:xfrm>
          <a:custGeom>
            <a:gdLst>
              <a:gd fmla="*/ 364 w 470" name="T0"/>
              <a:gd fmla="*/ 128 h 498" name="T1"/>
              <a:gd fmla="*/ 43 w 470" name="T2"/>
              <a:gd fmla="*/ 24 h 498" name="T3"/>
              <a:gd fmla="*/ 43 w 470" name="T4"/>
              <a:gd fmla="*/ 24 h 498" name="T5"/>
              <a:gd fmla="*/ 5 w 470" name="T6"/>
              <a:gd fmla="*/ 82 h 498" name="T7"/>
              <a:gd fmla="*/ 63 w 470" name="T8"/>
              <a:gd fmla="*/ 120 h 498" name="T9"/>
              <a:gd fmla="*/ 291 w 470" name="T10"/>
              <a:gd fmla="*/ 193 h 498" name="T11"/>
              <a:gd fmla="*/ 341 w 470" name="T12"/>
              <a:gd fmla="*/ 428 h 498" name="T13"/>
              <a:gd fmla="*/ 341 w 470" name="T14"/>
              <a:gd fmla="*/ 428 h 498" name="T15"/>
              <a:gd fmla="*/ 373 w 470" name="T16"/>
              <a:gd fmla="*/ 489 h 498" name="T17"/>
              <a:gd fmla="*/ 434 w 470" name="T18"/>
              <a:gd fmla="*/ 458 h 498" name="T19"/>
              <a:gd fmla="*/ 434 w 470" name="T20"/>
              <a:gd fmla="*/ 458 h 498" name="T21"/>
              <a:gd fmla="*/ 364 w 470" name="T22"/>
              <a:gd fmla="*/ 128 h 498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498" w="470">
                <a:moveTo>
                  <a:pt x="364" y="128"/>
                </a:moveTo>
                <a:cubicBezTo>
                  <a:pt x="280" y="35"/>
                  <a:pt x="157" y="0"/>
                  <a:pt x="43" y="24"/>
                </a:cubicBezTo>
                <a:cubicBezTo>
                  <a:pt x="43" y="24"/>
                  <a:pt x="43" y="24"/>
                  <a:pt x="43" y="24"/>
                </a:cubicBezTo>
                <a:cubicBezTo>
                  <a:pt x="16" y="30"/>
                  <a:pt x="0" y="56"/>
                  <a:pt x="5" y="82"/>
                </a:cubicBezTo>
                <a:cubicBezTo>
                  <a:pt x="11" y="108"/>
                  <a:pt x="37" y="125"/>
                  <a:pt x="63" y="120"/>
                </a:cubicBezTo>
                <a:cubicBezTo>
                  <a:pt x="144" y="102"/>
                  <a:pt x="232" y="128"/>
                  <a:pt x="291" y="193"/>
                </a:cubicBezTo>
                <a:cubicBezTo>
                  <a:pt x="351" y="259"/>
                  <a:pt x="367" y="349"/>
                  <a:pt x="341" y="428"/>
                </a:cubicBezTo>
                <a:cubicBezTo>
                  <a:pt x="341" y="428"/>
                  <a:pt x="341" y="428"/>
                  <a:pt x="341" y="428"/>
                </a:cubicBezTo>
                <a:cubicBezTo>
                  <a:pt x="333" y="454"/>
                  <a:pt x="347" y="481"/>
                  <a:pt x="373" y="489"/>
                </a:cubicBezTo>
                <a:cubicBezTo>
                  <a:pt x="398" y="498"/>
                  <a:pt x="426" y="484"/>
                  <a:pt x="434" y="458"/>
                </a:cubicBezTo>
                <a:cubicBezTo>
                  <a:pt x="434" y="458"/>
                  <a:pt x="434" y="458"/>
                  <a:pt x="434" y="458"/>
                </a:cubicBezTo>
                <a:cubicBezTo>
                  <a:pt x="470" y="347"/>
                  <a:pt x="447" y="221"/>
                  <a:pt x="364" y="128"/>
                </a:cubicBezTo>
              </a:path>
            </a:pathLst>
          </a:custGeom>
          <a:solidFill>
            <a:srgbClr val="E89214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69" name="Freeform 40"/>
          <p:cNvSpPr/>
          <p:nvPr/>
        </p:nvSpPr>
        <p:spPr bwMode="auto">
          <a:xfrm>
            <a:off x="3398522" y="5205657"/>
            <a:ext cx="142413" cy="150141"/>
          </a:xfrm>
          <a:custGeom>
            <a:gdLst>
              <a:gd fmla="*/ 193 w 245" name="T0"/>
              <a:gd fmla="*/ 62 h 257" name="T1"/>
              <a:gd fmla="*/ 37 w 245" name="T2"/>
              <a:gd fmla="*/ 11 h 257" name="T3"/>
              <a:gd fmla="*/ 5 w 245" name="T4"/>
              <a:gd fmla="*/ 61 h 257" name="T5"/>
              <a:gd fmla="*/ 54 w 245" name="T6"/>
              <a:gd fmla="*/ 94 h 257" name="T7"/>
              <a:gd fmla="*/ 54 w 245" name="T8"/>
              <a:gd fmla="*/ 94 h 257" name="T9"/>
              <a:gd fmla="*/ 131 w 245" name="T10"/>
              <a:gd fmla="*/ 118 h 257" name="T11"/>
              <a:gd fmla="*/ 148 w 245" name="T12"/>
              <a:gd fmla="*/ 197 h 257" name="T13"/>
              <a:gd fmla="*/ 148 w 245" name="T14"/>
              <a:gd fmla="*/ 197 h 257" name="T15"/>
              <a:gd fmla="*/ 175 w 245" name="T16"/>
              <a:gd fmla="*/ 250 h 257" name="T17"/>
              <a:gd fmla="*/ 228 w 245" name="T18"/>
              <a:gd fmla="*/ 223 h 257" name="T19"/>
              <a:gd fmla="*/ 193 w 245" name="T20"/>
              <a:gd fmla="*/ 62 h 257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257" w="245">
                <a:moveTo>
                  <a:pt x="193" y="62"/>
                </a:moveTo>
                <a:cubicBezTo>
                  <a:pt x="153" y="17"/>
                  <a:pt x="92" y="0"/>
                  <a:pt x="37" y="11"/>
                </a:cubicBezTo>
                <a:cubicBezTo>
                  <a:pt x="14" y="16"/>
                  <a:pt x="0" y="39"/>
                  <a:pt x="5" y="61"/>
                </a:cubicBezTo>
                <a:cubicBezTo>
                  <a:pt x="9" y="84"/>
                  <a:pt x="32" y="98"/>
                  <a:pt x="54" y="94"/>
                </a:cubicBezTo>
                <a:cubicBezTo>
                  <a:pt x="54" y="94"/>
                  <a:pt x="54" y="94"/>
                  <a:pt x="54" y="94"/>
                </a:cubicBezTo>
                <a:cubicBezTo>
                  <a:pt x="82" y="88"/>
                  <a:pt x="111" y="96"/>
                  <a:pt x="131" y="118"/>
                </a:cubicBezTo>
                <a:cubicBezTo>
                  <a:pt x="151" y="140"/>
                  <a:pt x="156" y="170"/>
                  <a:pt x="148" y="197"/>
                </a:cubicBezTo>
                <a:cubicBezTo>
                  <a:pt x="148" y="197"/>
                  <a:pt x="148" y="197"/>
                  <a:pt x="148" y="197"/>
                </a:cubicBezTo>
                <a:cubicBezTo>
                  <a:pt x="141" y="219"/>
                  <a:pt x="153" y="243"/>
                  <a:pt x="175" y="250"/>
                </a:cubicBezTo>
                <a:cubicBezTo>
                  <a:pt x="197" y="257"/>
                  <a:pt x="220" y="245"/>
                  <a:pt x="228" y="223"/>
                </a:cubicBezTo>
                <a:cubicBezTo>
                  <a:pt x="245" y="169"/>
                  <a:pt x="234" y="107"/>
                  <a:pt x="193" y="62"/>
                </a:cubicBezTo>
              </a:path>
            </a:pathLst>
          </a:custGeom>
          <a:solidFill>
            <a:srgbClr val="E89214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470" name="组合 469"/>
          <p:cNvGrpSpPr/>
          <p:nvPr/>
        </p:nvGrpSpPr>
        <p:grpSpPr>
          <a:xfrm>
            <a:off x="2896213" y="5169226"/>
            <a:ext cx="645826" cy="539844"/>
            <a:chOff x="2978150" y="4964113"/>
            <a:chExt cx="928688" cy="776287"/>
          </a:xfrm>
        </p:grpSpPr>
        <p:sp>
          <p:nvSpPr>
            <p:cNvPr id="471" name="Oval 37"/>
            <p:cNvSpPr>
              <a:spLocks noChangeArrowheads="1"/>
            </p:cNvSpPr>
            <p:nvPr/>
          </p:nvSpPr>
          <p:spPr bwMode="auto">
            <a:xfrm>
              <a:off x="3055938" y="5248275"/>
              <a:ext cx="720725" cy="447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2" name="Freeform 38"/>
            <p:cNvSpPr>
              <a:spLocks noEditPoints="1"/>
            </p:cNvSpPr>
            <p:nvPr/>
          </p:nvSpPr>
          <p:spPr bwMode="auto">
            <a:xfrm>
              <a:off x="2978150" y="4964113"/>
              <a:ext cx="928688" cy="776287"/>
            </a:xfrm>
            <a:custGeom>
              <a:gdLst>
                <a:gd fmla="*/ 957 w 1111" name="T0"/>
                <a:gd fmla="*/ 395 h 930" name="T1"/>
                <a:gd fmla="*/ 936 w 1111" name="T2"/>
                <a:gd fmla="*/ 362 h 930" name="T3"/>
                <a:gd fmla="*/ 936 w 1111" name="T4"/>
                <a:gd fmla="*/ 235 h 930" name="T5"/>
                <a:gd fmla="*/ 652 w 1111" name="T6"/>
                <a:gd fmla="*/ 234 h 930" name="T7"/>
                <a:gd fmla="*/ 622 w 1111" name="T8"/>
                <a:gd fmla="*/ 219 h 930" name="T9"/>
                <a:gd fmla="*/ 608 w 1111" name="T10"/>
                <a:gd fmla="*/ 70 h 930" name="T11"/>
                <a:gd fmla="*/ 190 w 1111" name="T12"/>
                <a:gd fmla="*/ 233 h 930" name="T13"/>
                <a:gd fmla="*/ 0 w 1111" name="T14"/>
                <a:gd fmla="*/ 591 h 930" name="T15"/>
                <a:gd fmla="*/ 534 w 1111" name="T16"/>
                <a:gd fmla="*/ 930 h 930" name="T17"/>
                <a:gd fmla="*/ 1111 w 1111" name="T18"/>
                <a:gd fmla="*/ 569 h 930" name="T19"/>
                <a:gd fmla="*/ 957 w 1111" name="T20"/>
                <a:gd fmla="*/ 395 h 930" name="T21"/>
                <a:gd fmla="*/ 535 w 1111" name="T22"/>
                <a:gd fmla="*/ 854 h 930" name="T23"/>
                <a:gd fmla="*/ 128 w 1111" name="T24"/>
                <a:gd fmla="*/ 641 h 930" name="T25"/>
                <a:gd fmla="*/ 485 w 1111" name="T26"/>
                <a:gd fmla="*/ 353 h 930" name="T27"/>
                <a:gd fmla="*/ 892 w 1111" name="T28"/>
                <a:gd fmla="*/ 566 h 930" name="T29"/>
                <a:gd fmla="*/ 535 w 1111" name="T30"/>
                <a:gd fmla="*/ 854 h 930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930" w="1111">
                  <a:moveTo>
                    <a:pt x="957" y="395"/>
                  </a:moveTo>
                  <a:cubicBezTo>
                    <a:pt x="939" y="389"/>
                    <a:pt x="926" y="386"/>
                    <a:pt x="936" y="362"/>
                  </a:cubicBezTo>
                  <a:cubicBezTo>
                    <a:pt x="956" y="311"/>
                    <a:pt x="958" y="267"/>
                    <a:pt x="936" y="235"/>
                  </a:cubicBezTo>
                  <a:cubicBezTo>
                    <a:pt x="895" y="176"/>
                    <a:pt x="782" y="179"/>
                    <a:pt x="652" y="234"/>
                  </a:cubicBezTo>
                  <a:cubicBezTo>
                    <a:pt x="652" y="234"/>
                    <a:pt x="611" y="251"/>
                    <a:pt x="622" y="219"/>
                  </a:cubicBezTo>
                  <a:cubicBezTo>
                    <a:pt x="642" y="155"/>
                    <a:pt x="639" y="101"/>
                    <a:pt x="608" y="70"/>
                  </a:cubicBezTo>
                  <a:cubicBezTo>
                    <a:pt x="537" y="0"/>
                    <a:pt x="350" y="73"/>
                    <a:pt x="190" y="233"/>
                  </a:cubicBezTo>
                  <a:cubicBezTo>
                    <a:pt x="69" y="353"/>
                    <a:pt x="0" y="481"/>
                    <a:pt x="0" y="591"/>
                  </a:cubicBezTo>
                  <a:cubicBezTo>
                    <a:pt x="0" y="802"/>
                    <a:pt x="270" y="930"/>
                    <a:pt x="534" y="930"/>
                  </a:cubicBezTo>
                  <a:cubicBezTo>
                    <a:pt x="881" y="930"/>
                    <a:pt x="1111" y="728"/>
                    <a:pt x="1111" y="569"/>
                  </a:cubicBezTo>
                  <a:cubicBezTo>
                    <a:pt x="1111" y="472"/>
                    <a:pt x="1030" y="417"/>
                    <a:pt x="957" y="395"/>
                  </a:cubicBezTo>
                  <a:close/>
                  <a:moveTo>
                    <a:pt x="535" y="854"/>
                  </a:moveTo>
                  <a:cubicBezTo>
                    <a:pt x="324" y="875"/>
                    <a:pt x="142" y="780"/>
                    <a:pt x="128" y="641"/>
                  </a:cubicBezTo>
                  <a:cubicBezTo>
                    <a:pt x="114" y="503"/>
                    <a:pt x="274" y="374"/>
                    <a:pt x="485" y="353"/>
                  </a:cubicBezTo>
                  <a:cubicBezTo>
                    <a:pt x="696" y="332"/>
                    <a:pt x="878" y="427"/>
                    <a:pt x="892" y="566"/>
                  </a:cubicBezTo>
                  <a:cubicBezTo>
                    <a:pt x="906" y="704"/>
                    <a:pt x="746" y="833"/>
                    <a:pt x="535" y="854"/>
                  </a:cubicBezTo>
                  <a:close/>
                </a:path>
              </a:pathLst>
            </a:custGeom>
            <a:solidFill>
              <a:srgbClr val="D52B2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3" name="Freeform 41"/>
            <p:cNvSpPr>
              <a:spLocks noEditPoints="1"/>
            </p:cNvSpPr>
            <p:nvPr/>
          </p:nvSpPr>
          <p:spPr bwMode="auto">
            <a:xfrm>
              <a:off x="3190875" y="5326063"/>
              <a:ext cx="382588" cy="330200"/>
            </a:xfrm>
            <a:custGeom>
              <a:gdLst>
                <a:gd fmla="*/ 302 w 459" name="T0"/>
                <a:gd fmla="*/ 26 h 396" name="T1"/>
                <a:gd fmla="*/ 45 w 459" name="T2"/>
                <a:gd fmla="*/ 139 h 396" name="T3"/>
                <a:gd fmla="*/ 144 w 459" name="T4"/>
                <a:gd fmla="*/ 362 h 396" name="T5"/>
                <a:gd fmla="*/ 416 w 459" name="T6"/>
                <a:gd fmla="*/ 246 h 396" name="T7"/>
                <a:gd fmla="*/ 302 w 459" name="T8"/>
                <a:gd fmla="*/ 26 h 396" name="T9"/>
                <a:gd fmla="*/ 225 w 459" name="T10"/>
                <a:gd fmla="*/ 257 h 396" name="T11"/>
                <a:gd fmla="*/ 128 w 459" name="T12"/>
                <a:gd fmla="*/ 289 h 396" name="T13"/>
                <a:gd fmla="*/ 107 w 459" name="T14"/>
                <a:gd fmla="*/ 204 h 396" name="T15"/>
                <a:gd fmla="*/ 202 w 459" name="T16"/>
                <a:gd fmla="*/ 172 h 396" name="T17"/>
                <a:gd fmla="*/ 225 w 459" name="T18"/>
                <a:gd fmla="*/ 257 h 396" name="T19"/>
                <a:gd fmla="*/ 292 w 459" name="T20"/>
                <a:gd fmla="*/ 170 h 396" name="T21"/>
                <a:gd fmla="*/ 256 w 459" name="T22"/>
                <a:gd fmla="*/ 184 h 396" name="T23"/>
                <a:gd fmla="*/ 247 w 459" name="T24"/>
                <a:gd fmla="*/ 152 h 396" name="T25"/>
                <a:gd fmla="*/ 282 w 459" name="T26"/>
                <a:gd fmla="*/ 139 h 396" name="T27"/>
                <a:gd fmla="*/ 292 w 459" name="T28"/>
                <a:gd fmla="*/ 170 h 396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396" w="459">
                  <a:moveTo>
                    <a:pt x="302" y="26"/>
                  </a:moveTo>
                  <a:cubicBezTo>
                    <a:pt x="202" y="0"/>
                    <a:pt x="88" y="50"/>
                    <a:pt x="45" y="139"/>
                  </a:cubicBezTo>
                  <a:cubicBezTo>
                    <a:pt x="0" y="229"/>
                    <a:pt x="43" y="329"/>
                    <a:pt x="144" y="362"/>
                  </a:cubicBezTo>
                  <a:cubicBezTo>
                    <a:pt x="249" y="396"/>
                    <a:pt x="373" y="344"/>
                    <a:pt x="416" y="246"/>
                  </a:cubicBezTo>
                  <a:cubicBezTo>
                    <a:pt x="459" y="151"/>
                    <a:pt x="406" y="53"/>
                    <a:pt x="302" y="26"/>
                  </a:cubicBezTo>
                  <a:close/>
                  <a:moveTo>
                    <a:pt x="225" y="257"/>
                  </a:moveTo>
                  <a:cubicBezTo>
                    <a:pt x="205" y="289"/>
                    <a:pt x="161" y="304"/>
                    <a:pt x="128" y="289"/>
                  </a:cubicBezTo>
                  <a:cubicBezTo>
                    <a:pt x="96" y="274"/>
                    <a:pt x="86" y="236"/>
                    <a:pt x="107" y="204"/>
                  </a:cubicBezTo>
                  <a:cubicBezTo>
                    <a:pt x="127" y="173"/>
                    <a:pt x="169" y="159"/>
                    <a:pt x="202" y="172"/>
                  </a:cubicBezTo>
                  <a:cubicBezTo>
                    <a:pt x="235" y="186"/>
                    <a:pt x="245" y="224"/>
                    <a:pt x="225" y="257"/>
                  </a:cubicBezTo>
                  <a:close/>
                  <a:moveTo>
                    <a:pt x="292" y="170"/>
                  </a:moveTo>
                  <a:cubicBezTo>
                    <a:pt x="285" y="183"/>
                    <a:pt x="269" y="189"/>
                    <a:pt x="256" y="184"/>
                  </a:cubicBezTo>
                  <a:cubicBezTo>
                    <a:pt x="243" y="179"/>
                    <a:pt x="240" y="165"/>
                    <a:pt x="247" y="152"/>
                  </a:cubicBezTo>
                  <a:cubicBezTo>
                    <a:pt x="254" y="140"/>
                    <a:pt x="270" y="134"/>
                    <a:pt x="282" y="139"/>
                  </a:cubicBezTo>
                  <a:cubicBezTo>
                    <a:pt x="295" y="144"/>
                    <a:pt x="300" y="158"/>
                    <a:pt x="292" y="170"/>
                  </a:cubicBezTo>
                  <a:close/>
                </a:path>
              </a:pathLst>
            </a:custGeom>
            <a:solidFill>
              <a:srgbClr val="04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475" name="文本框 474"/>
          <p:cNvSpPr txBox="1"/>
          <p:nvPr/>
        </p:nvSpPr>
        <p:spPr>
          <a:xfrm>
            <a:off x="7519549" y="5939903"/>
            <a:ext cx="186495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400">
                <a:solidFill>
                  <a:srgbClr val="0A8979"/>
                </a:solidFill>
                <a:latin charset="-122" panose="02010609000101010101" pitchFamily="49" typeface="汉仪菱心体简"/>
                <a:ea charset="-122" panose="02010609000101010101" pitchFamily="49" typeface="汉仪菱心体简"/>
              </a:rPr>
              <a:t>PPT美化</a:t>
            </a:r>
          </a:p>
        </p:txBody>
      </p:sp>
      <p:grpSp>
        <p:nvGrpSpPr>
          <p:cNvPr id="476" name="组合 475"/>
          <p:cNvGrpSpPr/>
          <p:nvPr/>
        </p:nvGrpSpPr>
        <p:grpSpPr>
          <a:xfrm>
            <a:off x="7936167" y="5254183"/>
            <a:ext cx="895481" cy="643252"/>
            <a:chOff x="7936167" y="5254183"/>
            <a:chExt cx="895481" cy="643252"/>
          </a:xfrm>
        </p:grpSpPr>
        <p:sp>
          <p:nvSpPr>
            <p:cNvPr id="477" name="Freeform 1033"/>
            <p:cNvSpPr>
              <a:spLocks noEditPoints="1"/>
            </p:cNvSpPr>
            <p:nvPr/>
          </p:nvSpPr>
          <p:spPr bwMode="auto">
            <a:xfrm>
              <a:off x="7936167" y="5263525"/>
              <a:ext cx="895481" cy="633910"/>
            </a:xfrm>
            <a:custGeom>
              <a:gdLst>
                <a:gd fmla="*/ 144 w 284" name="T0"/>
                <a:gd fmla="*/ 2 h 201" name="T1"/>
                <a:gd fmla="*/ 3 w 284" name="T2"/>
                <a:gd fmla="*/ 68 h 201" name="T3"/>
                <a:gd fmla="*/ 51 w 284" name="T4"/>
                <a:gd fmla="*/ 106 h 201" name="T5"/>
                <a:gd fmla="*/ 67 w 284" name="T6"/>
                <a:gd fmla="*/ 123 h 201" name="T7"/>
                <a:gd fmla="*/ 28 w 284" name="T8"/>
                <a:gd fmla="*/ 128 h 201" name="T9"/>
                <a:gd fmla="*/ 8 w 284" name="T10"/>
                <a:gd fmla="*/ 146 h 201" name="T11"/>
                <a:gd fmla="*/ 144 w 284" name="T12"/>
                <a:gd fmla="*/ 201 h 201" name="T13"/>
                <a:gd fmla="*/ 284 w 284" name="T14"/>
                <a:gd fmla="*/ 97 h 201" name="T15"/>
                <a:gd fmla="*/ 144 w 284" name="T16"/>
                <a:gd fmla="*/ 2 h 201" name="T17"/>
                <a:gd fmla="*/ 86 w 284" name="T18"/>
                <a:gd fmla="*/ 80 h 201" name="T19"/>
                <a:gd fmla="*/ 65 w 284" name="T20"/>
                <a:gd fmla="*/ 74 h 201" name="T21"/>
                <a:gd fmla="*/ 79 w 284" name="T22"/>
                <a:gd fmla="*/ 58 h 201" name="T23"/>
                <a:gd fmla="*/ 100 w 284" name="T24"/>
                <a:gd fmla="*/ 65 h 201" name="T25"/>
                <a:gd fmla="*/ 86 w 284" name="T26"/>
                <a:gd fmla="*/ 80 h 2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01" w="284">
                  <a:moveTo>
                    <a:pt x="144" y="2"/>
                  </a:moveTo>
                  <a:cubicBezTo>
                    <a:pt x="42" y="2"/>
                    <a:pt x="3" y="51"/>
                    <a:pt x="3" y="68"/>
                  </a:cubicBezTo>
                  <a:cubicBezTo>
                    <a:pt x="3" y="86"/>
                    <a:pt x="32" y="98"/>
                    <a:pt x="51" y="106"/>
                  </a:cubicBezTo>
                  <a:cubicBezTo>
                    <a:pt x="70" y="115"/>
                    <a:pt x="67" y="123"/>
                    <a:pt x="67" y="123"/>
                  </a:cubicBezTo>
                  <a:cubicBezTo>
                    <a:pt x="67" y="133"/>
                    <a:pt x="57" y="131"/>
                    <a:pt x="28" y="128"/>
                  </a:cubicBezTo>
                  <a:cubicBezTo>
                    <a:pt x="0" y="125"/>
                    <a:pt x="8" y="146"/>
                    <a:pt x="8" y="146"/>
                  </a:cubicBezTo>
                  <a:cubicBezTo>
                    <a:pt x="36" y="198"/>
                    <a:pt x="110" y="201"/>
                    <a:pt x="144" y="201"/>
                  </a:cubicBezTo>
                  <a:cubicBezTo>
                    <a:pt x="177" y="201"/>
                    <a:pt x="284" y="194"/>
                    <a:pt x="284" y="97"/>
                  </a:cubicBezTo>
                  <a:cubicBezTo>
                    <a:pt x="284" y="0"/>
                    <a:pt x="144" y="2"/>
                    <a:pt x="144" y="2"/>
                  </a:cubicBezTo>
                  <a:moveTo>
                    <a:pt x="86" y="80"/>
                  </a:moveTo>
                  <a:cubicBezTo>
                    <a:pt x="76" y="83"/>
                    <a:pt x="67" y="80"/>
                    <a:pt x="65" y="74"/>
                  </a:cubicBezTo>
                  <a:cubicBezTo>
                    <a:pt x="64" y="68"/>
                    <a:pt x="70" y="61"/>
                    <a:pt x="79" y="58"/>
                  </a:cubicBezTo>
                  <a:cubicBezTo>
                    <a:pt x="89" y="56"/>
                    <a:pt x="98" y="59"/>
                    <a:pt x="100" y="65"/>
                  </a:cubicBezTo>
                  <a:cubicBezTo>
                    <a:pt x="101" y="71"/>
                    <a:pt x="95" y="78"/>
                    <a:pt x="86" y="80"/>
                  </a:cubicBezTo>
                </a:path>
              </a:pathLst>
            </a:custGeom>
            <a:solidFill>
              <a:srgbClr val="72583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8" name="Freeform 1034"/>
            <p:cNvSpPr>
              <a:spLocks noEditPoints="1"/>
            </p:cNvSpPr>
            <p:nvPr/>
          </p:nvSpPr>
          <p:spPr bwMode="auto">
            <a:xfrm>
              <a:off x="7936167" y="5254183"/>
              <a:ext cx="895481" cy="633910"/>
            </a:xfrm>
            <a:custGeom>
              <a:gdLst>
                <a:gd fmla="*/ 144 w 284" name="T0"/>
                <a:gd fmla="*/ 3 h 201" name="T1"/>
                <a:gd fmla="*/ 3 w 284" name="T2"/>
                <a:gd fmla="*/ 69 h 201" name="T3"/>
                <a:gd fmla="*/ 51 w 284" name="T4"/>
                <a:gd fmla="*/ 107 h 201" name="T5"/>
                <a:gd fmla="*/ 67 w 284" name="T6"/>
                <a:gd fmla="*/ 123 h 201" name="T7"/>
                <a:gd fmla="*/ 28 w 284" name="T8"/>
                <a:gd fmla="*/ 128 h 201" name="T9"/>
                <a:gd fmla="*/ 8 w 284" name="T10"/>
                <a:gd fmla="*/ 146 h 201" name="T11"/>
                <a:gd fmla="*/ 144 w 284" name="T12"/>
                <a:gd fmla="*/ 201 h 201" name="T13"/>
                <a:gd fmla="*/ 284 w 284" name="T14"/>
                <a:gd fmla="*/ 98 h 201" name="T15"/>
                <a:gd fmla="*/ 144 w 284" name="T16"/>
                <a:gd fmla="*/ 3 h 201" name="T17"/>
                <a:gd fmla="*/ 86 w 284" name="T18"/>
                <a:gd fmla="*/ 81 h 201" name="T19"/>
                <a:gd fmla="*/ 65 w 284" name="T20"/>
                <a:gd fmla="*/ 75 h 201" name="T21"/>
                <a:gd fmla="*/ 79 w 284" name="T22"/>
                <a:gd fmla="*/ 59 h 201" name="T23"/>
                <a:gd fmla="*/ 100 w 284" name="T24"/>
                <a:gd fmla="*/ 65 h 201" name="T25"/>
                <a:gd fmla="*/ 86 w 284" name="T26"/>
                <a:gd fmla="*/ 81 h 2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01" w="284">
                  <a:moveTo>
                    <a:pt x="144" y="3"/>
                  </a:moveTo>
                  <a:cubicBezTo>
                    <a:pt x="42" y="3"/>
                    <a:pt x="3" y="51"/>
                    <a:pt x="3" y="69"/>
                  </a:cubicBezTo>
                  <a:cubicBezTo>
                    <a:pt x="3" y="86"/>
                    <a:pt x="32" y="99"/>
                    <a:pt x="51" y="107"/>
                  </a:cubicBezTo>
                  <a:cubicBezTo>
                    <a:pt x="70" y="115"/>
                    <a:pt x="67" y="123"/>
                    <a:pt x="67" y="123"/>
                  </a:cubicBezTo>
                  <a:cubicBezTo>
                    <a:pt x="67" y="133"/>
                    <a:pt x="57" y="132"/>
                    <a:pt x="28" y="128"/>
                  </a:cubicBezTo>
                  <a:cubicBezTo>
                    <a:pt x="0" y="125"/>
                    <a:pt x="8" y="146"/>
                    <a:pt x="8" y="146"/>
                  </a:cubicBezTo>
                  <a:cubicBezTo>
                    <a:pt x="36" y="199"/>
                    <a:pt x="110" y="201"/>
                    <a:pt x="144" y="201"/>
                  </a:cubicBezTo>
                  <a:cubicBezTo>
                    <a:pt x="177" y="201"/>
                    <a:pt x="284" y="195"/>
                    <a:pt x="284" y="98"/>
                  </a:cubicBezTo>
                  <a:cubicBezTo>
                    <a:pt x="284" y="0"/>
                    <a:pt x="144" y="3"/>
                    <a:pt x="144" y="3"/>
                  </a:cubicBezTo>
                  <a:moveTo>
                    <a:pt x="86" y="81"/>
                  </a:moveTo>
                  <a:cubicBezTo>
                    <a:pt x="76" y="84"/>
                    <a:pt x="67" y="81"/>
                    <a:pt x="65" y="75"/>
                  </a:cubicBezTo>
                  <a:cubicBezTo>
                    <a:pt x="64" y="68"/>
                    <a:pt x="70" y="61"/>
                    <a:pt x="79" y="59"/>
                  </a:cubicBezTo>
                  <a:cubicBezTo>
                    <a:pt x="89" y="56"/>
                    <a:pt x="98" y="59"/>
                    <a:pt x="100" y="65"/>
                  </a:cubicBezTo>
                  <a:cubicBezTo>
                    <a:pt x="101" y="71"/>
                    <a:pt x="95" y="78"/>
                    <a:pt x="86" y="81"/>
                  </a:cubicBezTo>
                </a:path>
              </a:pathLst>
            </a:custGeom>
            <a:solidFill>
              <a:srgbClr val="AC9D8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9" name="Freeform 1035"/>
            <p:cNvSpPr>
              <a:spLocks noEditPoints="1"/>
            </p:cNvSpPr>
            <p:nvPr/>
          </p:nvSpPr>
          <p:spPr bwMode="auto">
            <a:xfrm>
              <a:off x="8523367" y="5404987"/>
              <a:ext cx="277586" cy="202851"/>
            </a:xfrm>
            <a:custGeom>
              <a:gdLst>
                <a:gd fmla="*/ 9 w 88" name="T0"/>
                <a:gd fmla="*/ 8 h 64" name="T1"/>
                <a:gd fmla="*/ 1 w 88" name="T2"/>
                <a:gd fmla="*/ 16 h 64" name="T3"/>
                <a:gd fmla="*/ 1 w 88" name="T4"/>
                <a:gd fmla="*/ 25 h 64" name="T5"/>
                <a:gd fmla="*/ 19 w 88" name="T6"/>
                <a:gd fmla="*/ 45 h 64" name="T7"/>
                <a:gd fmla="*/ 47 w 88" name="T8"/>
                <a:gd fmla="*/ 63 h 64" name="T9"/>
                <a:gd fmla="*/ 58 w 88" name="T10"/>
                <a:gd fmla="*/ 64 h 64" name="T11"/>
                <a:gd fmla="*/ 72 w 88" name="T12"/>
                <a:gd fmla="*/ 57 h 64" name="T13"/>
                <a:gd fmla="*/ 76 w 88" name="T14"/>
                <a:gd fmla="*/ 55 h 64" name="T15"/>
                <a:gd fmla="*/ 80 w 88" name="T16"/>
                <a:gd fmla="*/ 54 h 64" name="T17"/>
                <a:gd fmla="*/ 88 w 88" name="T18"/>
                <a:gd fmla="*/ 55 h 64" name="T19"/>
                <a:gd fmla="*/ 80 w 88" name="T20"/>
                <a:gd fmla="*/ 53 h 64" name="T21"/>
                <a:gd fmla="*/ 75 w 88" name="T22"/>
                <a:gd fmla="*/ 54 h 64" name="T23"/>
                <a:gd fmla="*/ 71 w 88" name="T24"/>
                <a:gd fmla="*/ 56 h 64" name="T25"/>
                <a:gd fmla="*/ 68 w 88" name="T26"/>
                <a:gd fmla="*/ 59 h 64" name="T27"/>
                <a:gd fmla="*/ 61 w 88" name="T28"/>
                <a:gd fmla="*/ 61 h 64" name="T29"/>
                <a:gd fmla="*/ 54 w 88" name="T30"/>
                <a:gd fmla="*/ 62 h 64" name="T31"/>
                <a:gd fmla="*/ 34 w 88" name="T32"/>
                <a:gd fmla="*/ 53 h 64" name="T33"/>
                <a:gd fmla="*/ 9 w 88" name="T34"/>
                <a:gd fmla="*/ 31 h 64" name="T35"/>
                <a:gd fmla="*/ 4 w 88" name="T36"/>
                <a:gd fmla="*/ 16 h 64" name="T37"/>
                <a:gd fmla="*/ 4 w 88" name="T38"/>
                <a:gd fmla="*/ 16 h 64" name="T39"/>
                <a:gd fmla="*/ 6 w 88" name="T40"/>
                <a:gd fmla="*/ 13 h 64" name="T41"/>
                <a:gd fmla="*/ 9 w 88" name="T42"/>
                <a:gd fmla="*/ 9 h 64" name="T43"/>
                <a:gd fmla="*/ 40 w 88" name="T44"/>
                <a:gd fmla="*/ 0 h 64" name="T45"/>
                <a:gd fmla="*/ 25 w 88" name="T46"/>
                <a:gd fmla="*/ 2 h 64" name="T47"/>
                <a:gd fmla="*/ 23 w 88" name="T48"/>
                <a:gd fmla="*/ 2 h 64" name="T49"/>
                <a:gd fmla="*/ 21 w 88" name="T50"/>
                <a:gd fmla="*/ 5 h 64" name="T51"/>
                <a:gd fmla="*/ 25 w 88" name="T52"/>
                <a:gd fmla="*/ 5 h 64" name="T53"/>
                <a:gd fmla="*/ 41 w 88" name="T54"/>
                <a:gd fmla="*/ 2 h 64" name="T55"/>
                <a:gd fmla="*/ 54 w 88" name="T56"/>
                <a:gd fmla="*/ 5 h 64" name="T57"/>
                <a:gd fmla="*/ 66 w 88" name="T58"/>
                <a:gd fmla="*/ 8 h 64" name="T59"/>
                <a:gd fmla="*/ 68 w 88" name="T60"/>
                <a:gd fmla="*/ 8 h 64" name="T61"/>
                <a:gd fmla="*/ 68 w 88" name="T62"/>
                <a:gd fmla="*/ 8 h 64" name="T63"/>
                <a:gd fmla="*/ 54 w 88" name="T64"/>
                <a:gd fmla="*/ 4 h 64" name="T65"/>
                <a:gd fmla="*/ 40 w 88" name="T66"/>
                <a:gd fmla="*/ 0 h 64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64" w="88">
                  <a:moveTo>
                    <a:pt x="10" y="8"/>
                  </a:moveTo>
                  <a:cubicBezTo>
                    <a:pt x="10" y="8"/>
                    <a:pt x="9" y="8"/>
                    <a:pt x="9" y="8"/>
                  </a:cubicBezTo>
                  <a:cubicBezTo>
                    <a:pt x="7" y="8"/>
                    <a:pt x="6" y="8"/>
                    <a:pt x="5" y="9"/>
                  </a:cubicBezTo>
                  <a:cubicBezTo>
                    <a:pt x="3" y="11"/>
                    <a:pt x="1" y="13"/>
                    <a:pt x="1" y="16"/>
                  </a:cubicBezTo>
                  <a:cubicBezTo>
                    <a:pt x="0" y="17"/>
                    <a:pt x="0" y="19"/>
                    <a:pt x="0" y="21"/>
                  </a:cubicBezTo>
                  <a:cubicBezTo>
                    <a:pt x="0" y="22"/>
                    <a:pt x="0" y="24"/>
                    <a:pt x="1" y="25"/>
                  </a:cubicBezTo>
                  <a:cubicBezTo>
                    <a:pt x="2" y="28"/>
                    <a:pt x="4" y="31"/>
                    <a:pt x="6" y="34"/>
                  </a:cubicBezTo>
                  <a:cubicBezTo>
                    <a:pt x="9" y="38"/>
                    <a:pt x="14" y="42"/>
                    <a:pt x="19" y="45"/>
                  </a:cubicBezTo>
                  <a:cubicBezTo>
                    <a:pt x="23" y="49"/>
                    <a:pt x="28" y="53"/>
                    <a:pt x="32" y="56"/>
                  </a:cubicBezTo>
                  <a:cubicBezTo>
                    <a:pt x="37" y="59"/>
                    <a:pt x="41" y="62"/>
                    <a:pt x="47" y="63"/>
                  </a:cubicBezTo>
                  <a:cubicBezTo>
                    <a:pt x="49" y="64"/>
                    <a:pt x="52" y="64"/>
                    <a:pt x="54" y="64"/>
                  </a:cubicBezTo>
                  <a:cubicBezTo>
                    <a:pt x="55" y="64"/>
                    <a:pt x="56" y="64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5" y="62"/>
                    <a:pt x="69" y="60"/>
                    <a:pt x="72" y="57"/>
                  </a:cubicBezTo>
                  <a:cubicBezTo>
                    <a:pt x="72" y="57"/>
                    <a:pt x="73" y="56"/>
                    <a:pt x="74" y="56"/>
                  </a:cubicBezTo>
                  <a:cubicBezTo>
                    <a:pt x="74" y="55"/>
                    <a:pt x="75" y="55"/>
                    <a:pt x="76" y="55"/>
                  </a:cubicBezTo>
                  <a:cubicBezTo>
                    <a:pt x="77" y="54"/>
                    <a:pt x="78" y="54"/>
                    <a:pt x="79" y="54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4" y="54"/>
                    <a:pt x="86" y="55"/>
                  </a:cubicBezTo>
                  <a:cubicBezTo>
                    <a:pt x="87" y="55"/>
                    <a:pt x="88" y="55"/>
                    <a:pt x="88" y="55"/>
                  </a:cubicBezTo>
                  <a:cubicBezTo>
                    <a:pt x="88" y="55"/>
                    <a:pt x="87" y="54"/>
                    <a:pt x="86" y="54"/>
                  </a:cubicBezTo>
                  <a:cubicBezTo>
                    <a:pt x="84" y="54"/>
                    <a:pt x="82" y="54"/>
                    <a:pt x="80" y="53"/>
                  </a:cubicBezTo>
                  <a:cubicBezTo>
                    <a:pt x="79" y="53"/>
                    <a:pt x="79" y="53"/>
                    <a:pt x="79" y="53"/>
                  </a:cubicBezTo>
                  <a:cubicBezTo>
                    <a:pt x="78" y="53"/>
                    <a:pt x="77" y="53"/>
                    <a:pt x="75" y="54"/>
                  </a:cubicBezTo>
                  <a:cubicBezTo>
                    <a:pt x="75" y="54"/>
                    <a:pt x="74" y="54"/>
                    <a:pt x="73" y="55"/>
                  </a:cubicBezTo>
                  <a:cubicBezTo>
                    <a:pt x="72" y="55"/>
                    <a:pt x="72" y="56"/>
                    <a:pt x="71" y="56"/>
                  </a:cubicBezTo>
                  <a:cubicBezTo>
                    <a:pt x="70" y="57"/>
                    <a:pt x="70" y="57"/>
                    <a:pt x="69" y="58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4" y="60"/>
                    <a:pt x="63" y="61"/>
                    <a:pt x="61" y="61"/>
                  </a:cubicBezTo>
                  <a:cubicBezTo>
                    <a:pt x="59" y="61"/>
                    <a:pt x="58" y="61"/>
                    <a:pt x="57" y="62"/>
                  </a:cubicBezTo>
                  <a:cubicBezTo>
                    <a:pt x="56" y="62"/>
                    <a:pt x="55" y="62"/>
                    <a:pt x="54" y="62"/>
                  </a:cubicBezTo>
                  <a:cubicBezTo>
                    <a:pt x="52" y="62"/>
                    <a:pt x="50" y="61"/>
                    <a:pt x="47" y="61"/>
                  </a:cubicBezTo>
                  <a:cubicBezTo>
                    <a:pt x="43" y="59"/>
                    <a:pt x="38" y="56"/>
                    <a:pt x="34" y="53"/>
                  </a:cubicBezTo>
                  <a:cubicBezTo>
                    <a:pt x="30" y="50"/>
                    <a:pt x="26" y="46"/>
                    <a:pt x="21" y="43"/>
                  </a:cubicBezTo>
                  <a:cubicBezTo>
                    <a:pt x="16" y="39"/>
                    <a:pt x="12" y="36"/>
                    <a:pt x="9" y="31"/>
                  </a:cubicBezTo>
                  <a:cubicBezTo>
                    <a:pt x="5" y="27"/>
                    <a:pt x="3" y="22"/>
                    <a:pt x="4" y="17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4"/>
                    <a:pt x="5" y="14"/>
                    <a:pt x="6" y="13"/>
                  </a:cubicBezTo>
                  <a:cubicBezTo>
                    <a:pt x="6" y="12"/>
                    <a:pt x="7" y="11"/>
                    <a:pt x="8" y="1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8"/>
                    <a:pt x="10" y="8"/>
                    <a:pt x="10" y="8"/>
                  </a:cubicBezTo>
                  <a:moveTo>
                    <a:pt x="40" y="0"/>
                  </a:moveTo>
                  <a:cubicBezTo>
                    <a:pt x="36" y="0"/>
                    <a:pt x="32" y="1"/>
                    <a:pt x="28" y="1"/>
                  </a:cubicBezTo>
                  <a:cubicBezTo>
                    <a:pt x="27" y="2"/>
                    <a:pt x="26" y="2"/>
                    <a:pt x="25" y="2"/>
                  </a:cubicBezTo>
                  <a:cubicBezTo>
                    <a:pt x="25" y="2"/>
                    <a:pt x="24" y="2"/>
                    <a:pt x="24" y="2"/>
                  </a:cubicBezTo>
                  <a:cubicBezTo>
                    <a:pt x="24" y="2"/>
                    <a:pt x="24" y="2"/>
                    <a:pt x="23" y="2"/>
                  </a:cubicBezTo>
                  <a:cubicBezTo>
                    <a:pt x="23" y="3"/>
                    <a:pt x="21" y="4"/>
                    <a:pt x="20" y="5"/>
                  </a:cubicBezTo>
                  <a:cubicBezTo>
                    <a:pt x="20" y="5"/>
                    <a:pt x="20" y="5"/>
                    <a:pt x="21" y="5"/>
                  </a:cubicBezTo>
                  <a:cubicBezTo>
                    <a:pt x="21" y="5"/>
                    <a:pt x="22" y="5"/>
                    <a:pt x="22" y="5"/>
                  </a:cubicBezTo>
                  <a:cubicBezTo>
                    <a:pt x="23" y="5"/>
                    <a:pt x="24" y="5"/>
                    <a:pt x="25" y="5"/>
                  </a:cubicBezTo>
                  <a:cubicBezTo>
                    <a:pt x="26" y="5"/>
                    <a:pt x="28" y="4"/>
                    <a:pt x="29" y="4"/>
                  </a:cubicBezTo>
                  <a:cubicBezTo>
                    <a:pt x="33" y="3"/>
                    <a:pt x="37" y="2"/>
                    <a:pt x="41" y="2"/>
                  </a:cubicBezTo>
                  <a:cubicBezTo>
                    <a:pt x="41" y="2"/>
                    <a:pt x="42" y="2"/>
                    <a:pt x="42" y="2"/>
                  </a:cubicBezTo>
                  <a:cubicBezTo>
                    <a:pt x="46" y="2"/>
                    <a:pt x="50" y="4"/>
                    <a:pt x="54" y="5"/>
                  </a:cubicBezTo>
                  <a:cubicBezTo>
                    <a:pt x="57" y="6"/>
                    <a:pt x="60" y="7"/>
                    <a:pt x="63" y="8"/>
                  </a:cubicBezTo>
                  <a:cubicBezTo>
                    <a:pt x="64" y="8"/>
                    <a:pt x="65" y="8"/>
                    <a:pt x="66" y="8"/>
                  </a:cubicBezTo>
                  <a:cubicBezTo>
                    <a:pt x="67" y="8"/>
                    <a:pt x="67" y="8"/>
                    <a:pt x="68" y="8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70" y="8"/>
                    <a:pt x="71" y="8"/>
                    <a:pt x="71" y="8"/>
                  </a:cubicBezTo>
                  <a:cubicBezTo>
                    <a:pt x="71" y="8"/>
                    <a:pt x="70" y="8"/>
                    <a:pt x="68" y="8"/>
                  </a:cubicBezTo>
                  <a:cubicBezTo>
                    <a:pt x="67" y="8"/>
                    <a:pt x="65" y="8"/>
                    <a:pt x="63" y="7"/>
                  </a:cubicBezTo>
                  <a:cubicBezTo>
                    <a:pt x="60" y="6"/>
                    <a:pt x="57" y="5"/>
                    <a:pt x="54" y="4"/>
                  </a:cubicBezTo>
                  <a:cubicBezTo>
                    <a:pt x="51" y="3"/>
                    <a:pt x="47" y="1"/>
                    <a:pt x="43" y="0"/>
                  </a:cubicBezTo>
                  <a:cubicBezTo>
                    <a:pt x="42" y="0"/>
                    <a:pt x="41" y="0"/>
                    <a:pt x="40" y="0"/>
                  </a:cubicBezTo>
                </a:path>
              </a:pathLst>
            </a:custGeom>
            <a:solidFill>
              <a:srgbClr val="BFA98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0" name="Freeform 1036"/>
            <p:cNvSpPr>
              <a:spLocks noEditPoints="1"/>
            </p:cNvSpPr>
            <p:nvPr/>
          </p:nvSpPr>
          <p:spPr bwMode="auto">
            <a:xfrm>
              <a:off x="8151029" y="5589155"/>
              <a:ext cx="620564" cy="65393"/>
            </a:xfrm>
            <a:custGeom>
              <a:gdLst>
                <a:gd fmla="*/ 197 w 197" name="T0"/>
                <a:gd fmla="*/ 12 h 21" name="T1"/>
                <a:gd fmla="*/ 190 w 197" name="T2"/>
                <a:gd fmla="*/ 14 h 21" name="T3"/>
                <a:gd fmla="*/ 190 w 197" name="T4"/>
                <a:gd fmla="*/ 15 h 21" name="T5"/>
                <a:gd fmla="*/ 197 w 197" name="T6"/>
                <a:gd fmla="*/ 12 h 21" name="T7"/>
                <a:gd fmla="*/ 80 w 197" name="T8"/>
                <a:gd fmla="*/ 0 h 21" name="T9"/>
                <a:gd fmla="*/ 78 w 197" name="T10"/>
                <a:gd fmla="*/ 0 h 21" name="T11"/>
                <a:gd fmla="*/ 75 w 197" name="T12"/>
                <a:gd fmla="*/ 0 h 21" name="T13"/>
                <a:gd fmla="*/ 74 w 197" name="T14"/>
                <a:gd fmla="*/ 0 h 21" name="T15"/>
                <a:gd fmla="*/ 73 w 197" name="T16"/>
                <a:gd fmla="*/ 0 h 21" name="T17"/>
                <a:gd fmla="*/ 63 w 197" name="T18"/>
                <a:gd fmla="*/ 1 h 21" name="T19"/>
                <a:gd fmla="*/ 53 w 197" name="T20"/>
                <a:gd fmla="*/ 3 h 21" name="T21"/>
                <a:gd fmla="*/ 42 w 197" name="T22"/>
                <a:gd fmla="*/ 5 h 21" name="T23"/>
                <a:gd fmla="*/ 21 w 197" name="T24"/>
                <a:gd fmla="*/ 11 h 21" name="T25"/>
                <a:gd fmla="*/ 11 w 197" name="T26"/>
                <a:gd fmla="*/ 13 h 21" name="T27"/>
                <a:gd fmla="*/ 0 w 197" name="T28"/>
                <a:gd fmla="*/ 14 h 21" name="T29"/>
                <a:gd fmla="*/ 5 w 197" name="T30"/>
                <a:gd fmla="*/ 14 h 21" name="T31"/>
                <a:gd fmla="*/ 11 w 197" name="T32"/>
                <a:gd fmla="*/ 14 h 21" name="T33"/>
                <a:gd fmla="*/ 21 w 197" name="T34"/>
                <a:gd fmla="*/ 12 h 21" name="T35"/>
                <a:gd fmla="*/ 43 w 197" name="T36"/>
                <a:gd fmla="*/ 8 h 21" name="T37"/>
                <a:gd fmla="*/ 53 w 197" name="T38"/>
                <a:gd fmla="*/ 6 h 21" name="T39"/>
                <a:gd fmla="*/ 64 w 197" name="T40"/>
                <a:gd fmla="*/ 4 h 21" name="T41"/>
                <a:gd fmla="*/ 73 w 197" name="T42"/>
                <a:gd fmla="*/ 4 h 21" name="T43"/>
                <a:gd fmla="*/ 74 w 197" name="T44"/>
                <a:gd fmla="*/ 4 h 21" name="T45"/>
                <a:gd fmla="*/ 76 w 197" name="T46"/>
                <a:gd fmla="*/ 4 h 21" name="T47"/>
                <a:gd fmla="*/ 78 w 197" name="T48"/>
                <a:gd fmla="*/ 4 h 21" name="T49"/>
                <a:gd fmla="*/ 79 w 197" name="T50"/>
                <a:gd fmla="*/ 4 h 21" name="T51"/>
                <a:gd fmla="*/ 85 w 197" name="T52"/>
                <a:gd fmla="*/ 4 h 21" name="T53"/>
                <a:gd fmla="*/ 90 w 197" name="T54"/>
                <a:gd fmla="*/ 5 h 21" name="T55"/>
                <a:gd fmla="*/ 93 w 197" name="T56"/>
                <a:gd fmla="*/ 5 h 21" name="T57"/>
                <a:gd fmla="*/ 95 w 197" name="T58"/>
                <a:gd fmla="*/ 6 h 21" name="T59"/>
                <a:gd fmla="*/ 106 w 197" name="T60"/>
                <a:gd fmla="*/ 8 h 21" name="T61"/>
                <a:gd fmla="*/ 116 w 197" name="T62"/>
                <a:gd fmla="*/ 11 h 21" name="T63"/>
                <a:gd fmla="*/ 126 w 197" name="T64"/>
                <a:gd fmla="*/ 15 h 21" name="T65"/>
                <a:gd fmla="*/ 136 w 197" name="T66"/>
                <a:gd fmla="*/ 18 h 21" name="T67"/>
                <a:gd fmla="*/ 144 w 197" name="T68"/>
                <a:gd fmla="*/ 21 h 21" name="T69"/>
                <a:gd fmla="*/ 143 w 197" name="T70"/>
                <a:gd fmla="*/ 18 h 21" name="T71"/>
                <a:gd fmla="*/ 143 w 197" name="T72"/>
                <a:gd fmla="*/ 17 h 21" name="T73"/>
                <a:gd fmla="*/ 137 w 197" name="T74"/>
                <a:gd fmla="*/ 15 h 21" name="T75"/>
                <a:gd fmla="*/ 127 w 197" name="T76"/>
                <a:gd fmla="*/ 12 h 21" name="T77"/>
                <a:gd fmla="*/ 117 w 197" name="T78"/>
                <a:gd fmla="*/ 8 h 21" name="T79"/>
                <a:gd fmla="*/ 107 w 197" name="T80"/>
                <a:gd fmla="*/ 4 h 21" name="T81"/>
                <a:gd fmla="*/ 96 w 197" name="T82"/>
                <a:gd fmla="*/ 2 h 21" name="T83"/>
                <a:gd fmla="*/ 93 w 197" name="T84"/>
                <a:gd fmla="*/ 1 h 21" name="T85"/>
                <a:gd fmla="*/ 91 w 197" name="T86"/>
                <a:gd fmla="*/ 1 h 21" name="T87"/>
                <a:gd fmla="*/ 85 w 197" name="T88"/>
                <a:gd fmla="*/ 0 h 21" name="T89"/>
                <a:gd fmla="*/ 80 w 197" name="T90"/>
                <a:gd fmla="*/ 0 h 21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21" w="197">
                  <a:moveTo>
                    <a:pt x="197" y="12"/>
                  </a:moveTo>
                  <a:cubicBezTo>
                    <a:pt x="195" y="13"/>
                    <a:pt x="193" y="13"/>
                    <a:pt x="190" y="14"/>
                  </a:cubicBezTo>
                  <a:cubicBezTo>
                    <a:pt x="190" y="14"/>
                    <a:pt x="190" y="14"/>
                    <a:pt x="190" y="15"/>
                  </a:cubicBezTo>
                  <a:cubicBezTo>
                    <a:pt x="193" y="14"/>
                    <a:pt x="195" y="13"/>
                    <a:pt x="197" y="12"/>
                  </a:cubicBezTo>
                  <a:moveTo>
                    <a:pt x="80" y="0"/>
                  </a:moveTo>
                  <a:cubicBezTo>
                    <a:pt x="79" y="0"/>
                    <a:pt x="79" y="0"/>
                    <a:pt x="78" y="0"/>
                  </a:cubicBezTo>
                  <a:cubicBezTo>
                    <a:pt x="77" y="0"/>
                    <a:pt x="76" y="0"/>
                    <a:pt x="75" y="0"/>
                  </a:cubicBezTo>
                  <a:cubicBezTo>
                    <a:pt x="75" y="0"/>
                    <a:pt x="75" y="0"/>
                    <a:pt x="74" y="0"/>
                  </a:cubicBezTo>
                  <a:cubicBezTo>
                    <a:pt x="74" y="0"/>
                    <a:pt x="74" y="0"/>
                    <a:pt x="73" y="0"/>
                  </a:cubicBezTo>
                  <a:cubicBezTo>
                    <a:pt x="70" y="0"/>
                    <a:pt x="67" y="1"/>
                    <a:pt x="63" y="1"/>
                  </a:cubicBezTo>
                  <a:cubicBezTo>
                    <a:pt x="60" y="1"/>
                    <a:pt x="56" y="2"/>
                    <a:pt x="53" y="3"/>
                  </a:cubicBezTo>
                  <a:cubicBezTo>
                    <a:pt x="49" y="3"/>
                    <a:pt x="46" y="4"/>
                    <a:pt x="42" y="5"/>
                  </a:cubicBezTo>
                  <a:cubicBezTo>
                    <a:pt x="35" y="7"/>
                    <a:pt x="28" y="9"/>
                    <a:pt x="21" y="11"/>
                  </a:cubicBezTo>
                  <a:cubicBezTo>
                    <a:pt x="18" y="11"/>
                    <a:pt x="14" y="12"/>
                    <a:pt x="11" y="13"/>
                  </a:cubicBezTo>
                  <a:cubicBezTo>
                    <a:pt x="7" y="13"/>
                    <a:pt x="3" y="14"/>
                    <a:pt x="0" y="14"/>
                  </a:cubicBezTo>
                  <a:cubicBezTo>
                    <a:pt x="1" y="14"/>
                    <a:pt x="3" y="14"/>
                    <a:pt x="5" y="14"/>
                  </a:cubicBezTo>
                  <a:cubicBezTo>
                    <a:pt x="7" y="14"/>
                    <a:pt x="9" y="14"/>
                    <a:pt x="11" y="14"/>
                  </a:cubicBezTo>
                  <a:cubicBezTo>
                    <a:pt x="14" y="13"/>
                    <a:pt x="18" y="13"/>
                    <a:pt x="21" y="12"/>
                  </a:cubicBezTo>
                  <a:cubicBezTo>
                    <a:pt x="29" y="11"/>
                    <a:pt x="36" y="9"/>
                    <a:pt x="43" y="8"/>
                  </a:cubicBezTo>
                  <a:cubicBezTo>
                    <a:pt x="46" y="7"/>
                    <a:pt x="50" y="6"/>
                    <a:pt x="53" y="6"/>
                  </a:cubicBezTo>
                  <a:cubicBezTo>
                    <a:pt x="57" y="5"/>
                    <a:pt x="60" y="4"/>
                    <a:pt x="64" y="4"/>
                  </a:cubicBezTo>
                  <a:cubicBezTo>
                    <a:pt x="67" y="4"/>
                    <a:pt x="70" y="4"/>
                    <a:pt x="73" y="4"/>
                  </a:cubicBezTo>
                  <a:cubicBezTo>
                    <a:pt x="73" y="4"/>
                    <a:pt x="74" y="4"/>
                    <a:pt x="74" y="4"/>
                  </a:cubicBezTo>
                  <a:cubicBezTo>
                    <a:pt x="75" y="4"/>
                    <a:pt x="76" y="4"/>
                    <a:pt x="76" y="4"/>
                  </a:cubicBezTo>
                  <a:cubicBezTo>
                    <a:pt x="77" y="4"/>
                    <a:pt x="77" y="4"/>
                    <a:pt x="78" y="4"/>
                  </a:cubicBezTo>
                  <a:cubicBezTo>
                    <a:pt x="78" y="4"/>
                    <a:pt x="79" y="4"/>
                    <a:pt x="79" y="4"/>
                  </a:cubicBezTo>
                  <a:cubicBezTo>
                    <a:pt x="81" y="4"/>
                    <a:pt x="83" y="4"/>
                    <a:pt x="85" y="4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95" y="6"/>
                    <a:pt x="95" y="6"/>
                    <a:pt x="95" y="6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16" y="11"/>
                    <a:pt x="116" y="11"/>
                    <a:pt x="116" y="11"/>
                  </a:cubicBezTo>
                  <a:cubicBezTo>
                    <a:pt x="119" y="12"/>
                    <a:pt x="123" y="14"/>
                    <a:pt x="126" y="15"/>
                  </a:cubicBezTo>
                  <a:cubicBezTo>
                    <a:pt x="130" y="16"/>
                    <a:pt x="133" y="17"/>
                    <a:pt x="136" y="18"/>
                  </a:cubicBezTo>
                  <a:cubicBezTo>
                    <a:pt x="139" y="19"/>
                    <a:pt x="142" y="20"/>
                    <a:pt x="144" y="21"/>
                  </a:cubicBezTo>
                  <a:cubicBezTo>
                    <a:pt x="144" y="20"/>
                    <a:pt x="144" y="19"/>
                    <a:pt x="143" y="18"/>
                  </a:cubicBezTo>
                  <a:cubicBezTo>
                    <a:pt x="143" y="18"/>
                    <a:pt x="143" y="17"/>
                    <a:pt x="143" y="17"/>
                  </a:cubicBezTo>
                  <a:cubicBezTo>
                    <a:pt x="137" y="15"/>
                    <a:pt x="137" y="15"/>
                    <a:pt x="137" y="15"/>
                  </a:cubicBezTo>
                  <a:cubicBezTo>
                    <a:pt x="134" y="14"/>
                    <a:pt x="131" y="13"/>
                    <a:pt x="127" y="12"/>
                  </a:cubicBezTo>
                  <a:cubicBezTo>
                    <a:pt x="124" y="10"/>
                    <a:pt x="121" y="9"/>
                    <a:pt x="117" y="8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03" y="3"/>
                    <a:pt x="100" y="3"/>
                    <a:pt x="96" y="2"/>
                  </a:cubicBezTo>
                  <a:cubicBezTo>
                    <a:pt x="93" y="1"/>
                    <a:pt x="93" y="1"/>
                    <a:pt x="93" y="1"/>
                  </a:cubicBezTo>
                  <a:cubicBezTo>
                    <a:pt x="91" y="1"/>
                    <a:pt x="91" y="1"/>
                    <a:pt x="91" y="1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4" y="0"/>
                    <a:pt x="82" y="0"/>
                    <a:pt x="80" y="0"/>
                  </a:cubicBezTo>
                </a:path>
              </a:pathLst>
            </a:custGeom>
            <a:solidFill>
              <a:srgbClr val="BFA98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1" name="Freeform 1037"/>
            <p:cNvSpPr>
              <a:spLocks noEditPoints="1"/>
            </p:cNvSpPr>
            <p:nvPr/>
          </p:nvSpPr>
          <p:spPr bwMode="auto">
            <a:xfrm>
              <a:off x="8062949" y="5721274"/>
              <a:ext cx="677950" cy="78739"/>
            </a:xfrm>
            <a:custGeom>
              <a:gdLst>
                <a:gd fmla="*/ 103 w 215" name="T0"/>
                <a:gd fmla="*/ 7 h 25" name="T1"/>
                <a:gd fmla="*/ 103 w 215" name="T2"/>
                <a:gd fmla="*/ 7 h 25" name="T3"/>
                <a:gd fmla="*/ 103 w 215" name="T4"/>
                <a:gd fmla="*/ 8 h 25" name="T5"/>
                <a:gd fmla="*/ 102 w 215" name="T6"/>
                <a:gd fmla="*/ 11 h 25" name="T7"/>
                <a:gd fmla="*/ 107 w 215" name="T8"/>
                <a:gd fmla="*/ 12 h 25" name="T9"/>
                <a:gd fmla="*/ 127 w 215" name="T10"/>
                <a:gd fmla="*/ 18 h 25" name="T11"/>
                <a:gd fmla="*/ 138 w 215" name="T12"/>
                <a:gd fmla="*/ 19 h 25" name="T13"/>
                <a:gd fmla="*/ 142 w 215" name="T14"/>
                <a:gd fmla="*/ 19 h 25" name="T15"/>
                <a:gd fmla="*/ 139 w 215" name="T16"/>
                <a:gd fmla="*/ 16 h 25" name="T17"/>
                <a:gd fmla="*/ 138 w 215" name="T18"/>
                <a:gd fmla="*/ 15 h 25" name="T19"/>
                <a:gd fmla="*/ 138 w 215" name="T20"/>
                <a:gd fmla="*/ 15 h 25" name="T21"/>
                <a:gd fmla="*/ 128 w 215" name="T22"/>
                <a:gd fmla="*/ 14 h 25" name="T23"/>
                <a:gd fmla="*/ 108 w 215" name="T24"/>
                <a:gd fmla="*/ 9 h 25" name="T25"/>
                <a:gd fmla="*/ 103 w 215" name="T26"/>
                <a:gd fmla="*/ 7 h 25" name="T27"/>
                <a:gd fmla="*/ 103 w 215" name="T28"/>
                <a:gd fmla="*/ 7 h 25" name="T29"/>
                <a:gd fmla="*/ 69 w 215" name="T30"/>
                <a:gd fmla="*/ 3 h 25" name="T31"/>
                <a:gd fmla="*/ 67 w 215" name="T32"/>
                <a:gd fmla="*/ 3 h 25" name="T33"/>
                <a:gd fmla="*/ 57 w 215" name="T34"/>
                <a:gd fmla="*/ 4 h 25" name="T35"/>
                <a:gd fmla="*/ 48 w 215" name="T36"/>
                <a:gd fmla="*/ 6 h 25" name="T37"/>
                <a:gd fmla="*/ 32 w 215" name="T38"/>
                <a:gd fmla="*/ 10 h 25" name="T39"/>
                <a:gd fmla="*/ 18 w 215" name="T40"/>
                <a:gd fmla="*/ 15 h 25" name="T41"/>
                <a:gd fmla="*/ 9 w 215" name="T42"/>
                <a:gd fmla="*/ 21 h 25" name="T43"/>
                <a:gd fmla="*/ 3 w 215" name="T44"/>
                <a:gd fmla="*/ 24 h 25" name="T45"/>
                <a:gd fmla="*/ 0 w 215" name="T46"/>
                <a:gd fmla="*/ 25 h 25" name="T47"/>
                <a:gd fmla="*/ 3 w 215" name="T48"/>
                <a:gd fmla="*/ 24 h 25" name="T49"/>
                <a:gd fmla="*/ 9 w 215" name="T50"/>
                <a:gd fmla="*/ 22 h 25" name="T51"/>
                <a:gd fmla="*/ 19 w 215" name="T52"/>
                <a:gd fmla="*/ 17 h 25" name="T53"/>
                <a:gd fmla="*/ 32 w 215" name="T54"/>
                <a:gd fmla="*/ 12 h 25" name="T55"/>
                <a:gd fmla="*/ 49 w 215" name="T56"/>
                <a:gd fmla="*/ 9 h 25" name="T57"/>
                <a:gd fmla="*/ 58 w 215" name="T58"/>
                <a:gd fmla="*/ 7 h 25" name="T59"/>
                <a:gd fmla="*/ 67 w 215" name="T60"/>
                <a:gd fmla="*/ 6 h 25" name="T61"/>
                <a:gd fmla="*/ 69 w 215" name="T62"/>
                <a:gd fmla="*/ 6 h 25" name="T63"/>
                <a:gd fmla="*/ 70 w 215" name="T64"/>
                <a:gd fmla="*/ 6 h 25" name="T65"/>
                <a:gd fmla="*/ 73 w 215" name="T66"/>
                <a:gd fmla="*/ 3 h 25" name="T67"/>
                <a:gd fmla="*/ 73 w 215" name="T68"/>
                <a:gd fmla="*/ 3 h 25" name="T69"/>
                <a:gd fmla="*/ 73 w 215" name="T70"/>
                <a:gd fmla="*/ 4 h 25" name="T71"/>
                <a:gd fmla="*/ 74 w 215" name="T72"/>
                <a:gd fmla="*/ 3 h 25" name="T73"/>
                <a:gd fmla="*/ 73 w 215" name="T74"/>
                <a:gd fmla="*/ 3 h 25" name="T75"/>
                <a:gd fmla="*/ 72 w 215" name="T76"/>
                <a:gd fmla="*/ 3 h 25" name="T77"/>
                <a:gd fmla="*/ 72 w 215" name="T78"/>
                <a:gd fmla="*/ 3 h 25" name="T79"/>
                <a:gd fmla="*/ 71 w 215" name="T80"/>
                <a:gd fmla="*/ 3 h 25" name="T81"/>
                <a:gd fmla="*/ 69 w 215" name="T82"/>
                <a:gd fmla="*/ 3 h 25" name="T83"/>
                <a:gd fmla="*/ 215 w 215" name="T84"/>
                <a:gd fmla="*/ 0 h 25" name="T85"/>
                <a:gd fmla="*/ 213 w 215" name="T86"/>
                <a:gd fmla="*/ 1 h 25" name="T87"/>
                <a:gd fmla="*/ 206 w 215" name="T88"/>
                <a:gd fmla="*/ 2 h 25" name="T89"/>
                <a:gd fmla="*/ 195 w 215" name="T90"/>
                <a:gd fmla="*/ 4 h 25" name="T91"/>
                <a:gd fmla="*/ 181 w 215" name="T92"/>
                <a:gd fmla="*/ 7 h 25" name="T93"/>
                <a:gd fmla="*/ 172 w 215" name="T94"/>
                <a:gd fmla="*/ 11 h 25" name="T95"/>
                <a:gd fmla="*/ 172 w 215" name="T96"/>
                <a:gd fmla="*/ 13 h 25" name="T97"/>
                <a:gd fmla="*/ 170 w 215" name="T98"/>
                <a:gd fmla="*/ 15 h 25" name="T99"/>
                <a:gd fmla="*/ 182 w 215" name="T100"/>
                <a:gd fmla="*/ 9 h 25" name="T101"/>
                <a:gd fmla="*/ 195 w 215" name="T102"/>
                <a:gd fmla="*/ 5 h 25" name="T103"/>
                <a:gd fmla="*/ 206 w 215" name="T104"/>
                <a:gd fmla="*/ 3 h 25" name="T105"/>
                <a:gd fmla="*/ 213 w 215" name="T106"/>
                <a:gd fmla="*/ 1 h 25" name="T107"/>
                <a:gd fmla="*/ 215 w 215" name="T108"/>
                <a:gd fmla="*/ 0 h 25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25" w="215">
                  <a:moveTo>
                    <a:pt x="103" y="7"/>
                  </a:moveTo>
                  <a:cubicBezTo>
                    <a:pt x="103" y="7"/>
                    <a:pt x="103" y="7"/>
                    <a:pt x="103" y="7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3" y="9"/>
                    <a:pt x="103" y="10"/>
                    <a:pt x="102" y="11"/>
                  </a:cubicBezTo>
                  <a:cubicBezTo>
                    <a:pt x="104" y="11"/>
                    <a:pt x="106" y="12"/>
                    <a:pt x="107" y="12"/>
                  </a:cubicBezTo>
                  <a:cubicBezTo>
                    <a:pt x="114" y="15"/>
                    <a:pt x="120" y="16"/>
                    <a:pt x="127" y="18"/>
                  </a:cubicBezTo>
                  <a:cubicBezTo>
                    <a:pt x="131" y="18"/>
                    <a:pt x="134" y="19"/>
                    <a:pt x="138" y="19"/>
                  </a:cubicBezTo>
                  <a:cubicBezTo>
                    <a:pt x="139" y="19"/>
                    <a:pt x="141" y="19"/>
                    <a:pt x="142" y="19"/>
                  </a:cubicBezTo>
                  <a:cubicBezTo>
                    <a:pt x="141" y="18"/>
                    <a:pt x="140" y="18"/>
                    <a:pt x="139" y="16"/>
                  </a:cubicBezTo>
                  <a:cubicBezTo>
                    <a:pt x="139" y="16"/>
                    <a:pt x="138" y="16"/>
                    <a:pt x="138" y="15"/>
                  </a:cubicBezTo>
                  <a:cubicBezTo>
                    <a:pt x="138" y="15"/>
                    <a:pt x="138" y="15"/>
                    <a:pt x="138" y="15"/>
                  </a:cubicBezTo>
                  <a:cubicBezTo>
                    <a:pt x="134" y="15"/>
                    <a:pt x="131" y="15"/>
                    <a:pt x="128" y="14"/>
                  </a:cubicBezTo>
                  <a:cubicBezTo>
                    <a:pt x="121" y="13"/>
                    <a:pt x="115" y="11"/>
                    <a:pt x="108" y="9"/>
                  </a:cubicBezTo>
                  <a:cubicBezTo>
                    <a:pt x="106" y="8"/>
                    <a:pt x="105" y="8"/>
                    <a:pt x="103" y="7"/>
                  </a:cubicBezTo>
                  <a:cubicBezTo>
                    <a:pt x="103" y="7"/>
                    <a:pt x="103" y="7"/>
                    <a:pt x="103" y="7"/>
                  </a:cubicBezTo>
                  <a:moveTo>
                    <a:pt x="69" y="3"/>
                  </a:moveTo>
                  <a:cubicBezTo>
                    <a:pt x="69" y="3"/>
                    <a:pt x="68" y="3"/>
                    <a:pt x="67" y="3"/>
                  </a:cubicBezTo>
                  <a:cubicBezTo>
                    <a:pt x="64" y="3"/>
                    <a:pt x="60" y="4"/>
                    <a:pt x="57" y="4"/>
                  </a:cubicBezTo>
                  <a:cubicBezTo>
                    <a:pt x="54" y="5"/>
                    <a:pt x="51" y="5"/>
                    <a:pt x="48" y="6"/>
                  </a:cubicBezTo>
                  <a:cubicBezTo>
                    <a:pt x="42" y="7"/>
                    <a:pt x="37" y="8"/>
                    <a:pt x="32" y="10"/>
                  </a:cubicBezTo>
                  <a:cubicBezTo>
                    <a:pt x="27" y="12"/>
                    <a:pt x="22" y="13"/>
                    <a:pt x="18" y="15"/>
                  </a:cubicBezTo>
                  <a:cubicBezTo>
                    <a:pt x="15" y="17"/>
                    <a:pt x="11" y="19"/>
                    <a:pt x="9" y="21"/>
                  </a:cubicBezTo>
                  <a:cubicBezTo>
                    <a:pt x="6" y="22"/>
                    <a:pt x="4" y="24"/>
                    <a:pt x="3" y="24"/>
                  </a:cubicBezTo>
                  <a:cubicBezTo>
                    <a:pt x="1" y="25"/>
                    <a:pt x="0" y="25"/>
                    <a:pt x="0" y="25"/>
                  </a:cubicBezTo>
                  <a:cubicBezTo>
                    <a:pt x="0" y="25"/>
                    <a:pt x="1" y="25"/>
                    <a:pt x="3" y="24"/>
                  </a:cubicBezTo>
                  <a:cubicBezTo>
                    <a:pt x="4" y="24"/>
                    <a:pt x="7" y="23"/>
                    <a:pt x="9" y="22"/>
                  </a:cubicBezTo>
                  <a:cubicBezTo>
                    <a:pt x="12" y="20"/>
                    <a:pt x="15" y="18"/>
                    <a:pt x="19" y="17"/>
                  </a:cubicBezTo>
                  <a:cubicBezTo>
                    <a:pt x="23" y="15"/>
                    <a:pt x="27" y="14"/>
                    <a:pt x="32" y="12"/>
                  </a:cubicBezTo>
                  <a:cubicBezTo>
                    <a:pt x="37" y="11"/>
                    <a:pt x="43" y="10"/>
                    <a:pt x="49" y="9"/>
                  </a:cubicBezTo>
                  <a:cubicBezTo>
                    <a:pt x="52" y="8"/>
                    <a:pt x="55" y="8"/>
                    <a:pt x="58" y="7"/>
                  </a:cubicBezTo>
                  <a:cubicBezTo>
                    <a:pt x="61" y="7"/>
                    <a:pt x="64" y="7"/>
                    <a:pt x="67" y="6"/>
                  </a:cubicBezTo>
                  <a:cubicBezTo>
                    <a:pt x="68" y="6"/>
                    <a:pt x="69" y="6"/>
                    <a:pt x="69" y="6"/>
                  </a:cubicBezTo>
                  <a:cubicBezTo>
                    <a:pt x="69" y="6"/>
                    <a:pt x="70" y="6"/>
                    <a:pt x="70" y="6"/>
                  </a:cubicBezTo>
                  <a:cubicBezTo>
                    <a:pt x="71" y="5"/>
                    <a:pt x="72" y="4"/>
                    <a:pt x="73" y="3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3"/>
                    <a:pt x="73" y="4"/>
                    <a:pt x="73" y="4"/>
                  </a:cubicBezTo>
                  <a:cubicBezTo>
                    <a:pt x="73" y="3"/>
                    <a:pt x="73" y="3"/>
                    <a:pt x="74" y="3"/>
                  </a:cubicBezTo>
                  <a:cubicBezTo>
                    <a:pt x="74" y="3"/>
                    <a:pt x="73" y="3"/>
                    <a:pt x="73" y="3"/>
                  </a:cubicBezTo>
                  <a:cubicBezTo>
                    <a:pt x="73" y="3"/>
                    <a:pt x="72" y="3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0" y="3"/>
                    <a:pt x="70" y="3"/>
                    <a:pt x="69" y="3"/>
                  </a:cubicBezTo>
                  <a:moveTo>
                    <a:pt x="215" y="0"/>
                  </a:moveTo>
                  <a:cubicBezTo>
                    <a:pt x="215" y="0"/>
                    <a:pt x="214" y="0"/>
                    <a:pt x="213" y="1"/>
                  </a:cubicBezTo>
                  <a:cubicBezTo>
                    <a:pt x="211" y="1"/>
                    <a:pt x="209" y="2"/>
                    <a:pt x="206" y="2"/>
                  </a:cubicBezTo>
                  <a:cubicBezTo>
                    <a:pt x="203" y="3"/>
                    <a:pt x="199" y="3"/>
                    <a:pt x="195" y="4"/>
                  </a:cubicBezTo>
                  <a:cubicBezTo>
                    <a:pt x="191" y="5"/>
                    <a:pt x="186" y="5"/>
                    <a:pt x="181" y="7"/>
                  </a:cubicBezTo>
                  <a:cubicBezTo>
                    <a:pt x="178" y="9"/>
                    <a:pt x="175" y="10"/>
                    <a:pt x="172" y="11"/>
                  </a:cubicBezTo>
                  <a:cubicBezTo>
                    <a:pt x="172" y="12"/>
                    <a:pt x="172" y="12"/>
                    <a:pt x="172" y="13"/>
                  </a:cubicBezTo>
                  <a:cubicBezTo>
                    <a:pt x="171" y="14"/>
                    <a:pt x="170" y="14"/>
                    <a:pt x="170" y="15"/>
                  </a:cubicBezTo>
                  <a:cubicBezTo>
                    <a:pt x="174" y="13"/>
                    <a:pt x="178" y="11"/>
                    <a:pt x="182" y="9"/>
                  </a:cubicBezTo>
                  <a:cubicBezTo>
                    <a:pt x="187" y="7"/>
                    <a:pt x="191" y="6"/>
                    <a:pt x="195" y="5"/>
                  </a:cubicBezTo>
                  <a:cubicBezTo>
                    <a:pt x="200" y="4"/>
                    <a:pt x="203" y="4"/>
                    <a:pt x="206" y="3"/>
                  </a:cubicBezTo>
                  <a:cubicBezTo>
                    <a:pt x="209" y="2"/>
                    <a:pt x="212" y="2"/>
                    <a:pt x="213" y="1"/>
                  </a:cubicBezTo>
                  <a:cubicBezTo>
                    <a:pt x="215" y="0"/>
                    <a:pt x="215" y="0"/>
                    <a:pt x="215" y="0"/>
                  </a:cubicBezTo>
                </a:path>
              </a:pathLst>
            </a:custGeom>
            <a:solidFill>
              <a:srgbClr val="BFA98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2" name="Freeform 1038"/>
            <p:cNvSpPr>
              <a:spLocks noEditPoints="1"/>
            </p:cNvSpPr>
            <p:nvPr/>
          </p:nvSpPr>
          <p:spPr bwMode="auto">
            <a:xfrm>
              <a:off x="7996222" y="5367620"/>
              <a:ext cx="645920" cy="72065"/>
            </a:xfrm>
            <a:custGeom>
              <a:gdLst>
                <a:gd fmla="*/ 35 w 205" name="T0"/>
                <a:gd fmla="*/ 10 h 23" name="T1"/>
                <a:gd fmla="*/ 30 w 205" name="T2"/>
                <a:gd fmla="*/ 12 h 23" name="T3"/>
                <a:gd fmla="*/ 18 w 205" name="T4"/>
                <a:gd fmla="*/ 18 h 23" name="T5"/>
                <a:gd fmla="*/ 9 w 205" name="T6"/>
                <a:gd fmla="*/ 22 h 23" name="T7"/>
                <a:gd fmla="*/ 5 w 205" name="T8"/>
                <a:gd fmla="*/ 22 h 23" name="T9"/>
                <a:gd fmla="*/ 2 w 205" name="T10"/>
                <a:gd fmla="*/ 22 h 23" name="T11"/>
                <a:gd fmla="*/ 0 w 205" name="T12"/>
                <a:gd fmla="*/ 22 h 23" name="T13"/>
                <a:gd fmla="*/ 0 w 205" name="T14"/>
                <a:gd fmla="*/ 22 h 23" name="T15"/>
                <a:gd fmla="*/ 2 w 205" name="T16"/>
                <a:gd fmla="*/ 23 h 23" name="T17"/>
                <a:gd fmla="*/ 4 w 205" name="T18"/>
                <a:gd fmla="*/ 23 h 23" name="T19"/>
                <a:gd fmla="*/ 5 w 205" name="T20"/>
                <a:gd fmla="*/ 23 h 23" name="T21"/>
                <a:gd fmla="*/ 9 w 205" name="T22"/>
                <a:gd fmla="*/ 22 h 23" name="T23"/>
                <a:gd fmla="*/ 19 w 205" name="T24"/>
                <a:gd fmla="*/ 19 h 23" name="T25"/>
                <a:gd fmla="*/ 31 w 205" name="T26"/>
                <a:gd fmla="*/ 14 h 23" name="T27"/>
                <a:gd fmla="*/ 37 w 205" name="T28"/>
                <a:gd fmla="*/ 12 h 23" name="T29"/>
                <a:gd fmla="*/ 35 w 205" name="T30"/>
                <a:gd fmla="*/ 10 h 23" name="T31"/>
                <a:gd fmla="*/ 155 w 205" name="T32"/>
                <a:gd fmla="*/ 2 h 23" name="T33"/>
                <a:gd fmla="*/ 148 w 205" name="T34"/>
                <a:gd fmla="*/ 5 h 23" name="T35"/>
                <a:gd fmla="*/ 140 w 205" name="T36"/>
                <a:gd fmla="*/ 8 h 23" name="T37"/>
                <a:gd fmla="*/ 121 w 205" name="T38"/>
                <a:gd fmla="*/ 11 h 23" name="T39"/>
                <a:gd fmla="*/ 121 w 205" name="T40"/>
                <a:gd fmla="*/ 11 h 23" name="T41"/>
                <a:gd fmla="*/ 119 w 205" name="T42"/>
                <a:gd fmla="*/ 11 h 23" name="T43"/>
                <a:gd fmla="*/ 109 w 205" name="T44"/>
                <a:gd fmla="*/ 12 h 23" name="T45"/>
                <a:gd fmla="*/ 109 w 205" name="T46"/>
                <a:gd fmla="*/ 12 h 23" name="T47"/>
                <a:gd fmla="*/ 109 w 205" name="T48"/>
                <a:gd fmla="*/ 12 h 23" name="T49"/>
                <a:gd fmla="*/ 98 w 205" name="T50"/>
                <a:gd fmla="*/ 9 h 23" name="T51"/>
                <a:gd fmla="*/ 97 w 205" name="T52"/>
                <a:gd fmla="*/ 8 h 23" name="T53"/>
                <a:gd fmla="*/ 83 w 205" name="T54"/>
                <a:gd fmla="*/ 6 h 23" name="T55"/>
                <a:gd fmla="*/ 64 w 205" name="T56"/>
                <a:gd fmla="*/ 4 h 23" name="T57"/>
                <a:gd fmla="*/ 63 w 205" name="T58"/>
                <a:gd fmla="*/ 4 h 23" name="T59"/>
                <a:gd fmla="*/ 62 w 205" name="T60"/>
                <a:gd fmla="*/ 4 h 23" name="T61"/>
                <a:gd fmla="*/ 54 w 205" name="T62"/>
                <a:gd fmla="*/ 4 h 23" name="T63"/>
                <a:gd fmla="*/ 50 w 205" name="T64"/>
                <a:gd fmla="*/ 5 h 23" name="T65"/>
                <a:gd fmla="*/ 47 w 205" name="T66"/>
                <a:gd fmla="*/ 6 h 23" name="T67"/>
                <a:gd fmla="*/ 45 w 205" name="T68"/>
                <a:gd fmla="*/ 6 h 23" name="T69"/>
                <a:gd fmla="*/ 42 w 205" name="T70"/>
                <a:gd fmla="*/ 7 h 23" name="T71"/>
                <a:gd fmla="*/ 43 w 205" name="T72"/>
                <a:gd fmla="*/ 10 h 23" name="T73"/>
                <a:gd fmla="*/ 46 w 205" name="T74"/>
                <a:gd fmla="*/ 9 h 23" name="T75"/>
                <a:gd fmla="*/ 48 w 205" name="T76"/>
                <a:gd fmla="*/ 9 h 23" name="T77"/>
                <a:gd fmla="*/ 50 w 205" name="T78"/>
                <a:gd fmla="*/ 8 h 23" name="T79"/>
                <a:gd fmla="*/ 55 w 205" name="T80"/>
                <a:gd fmla="*/ 8 h 23" name="T81"/>
                <a:gd fmla="*/ 62 w 205" name="T82"/>
                <a:gd fmla="*/ 7 h 23" name="T83"/>
                <a:gd fmla="*/ 63 w 205" name="T84"/>
                <a:gd fmla="*/ 7 h 23" name="T85"/>
                <a:gd fmla="*/ 82 w 205" name="T86"/>
                <a:gd fmla="*/ 9 h 23" name="T87"/>
                <a:gd fmla="*/ 102 w 205" name="T88"/>
                <a:gd fmla="*/ 12 h 23" name="T89"/>
                <a:gd fmla="*/ 120 w 205" name="T90"/>
                <a:gd fmla="*/ 14 h 23" name="T91"/>
                <a:gd fmla="*/ 121 w 205" name="T92"/>
                <a:gd fmla="*/ 14 h 23" name="T93"/>
                <a:gd fmla="*/ 141 w 205" name="T94"/>
                <a:gd fmla="*/ 11 h 23" name="T95"/>
                <a:gd fmla="*/ 149 w 205" name="T96"/>
                <a:gd fmla="*/ 8 h 23" name="T97"/>
                <a:gd fmla="*/ 155 w 205" name="T98"/>
                <a:gd fmla="*/ 6 h 23" name="T99"/>
                <a:gd fmla="*/ 155 w 205" name="T100"/>
                <a:gd fmla="*/ 2 h 23" name="T101"/>
                <a:gd fmla="*/ 188 w 205" name="T102"/>
                <a:gd fmla="*/ 0 h 23" name="T103"/>
                <a:gd fmla="*/ 189 w 205" name="T104"/>
                <a:gd fmla="*/ 1 h 23" name="T105"/>
                <a:gd fmla="*/ 196 w 205" name="T106"/>
                <a:gd fmla="*/ 2 h 23" name="T107"/>
                <a:gd fmla="*/ 202 w 205" name="T108"/>
                <a:gd fmla="*/ 3 h 23" name="T109"/>
                <a:gd fmla="*/ 205 w 205" name="T110"/>
                <a:gd fmla="*/ 3 h 23" name="T111"/>
                <a:gd fmla="*/ 202 w 205" name="T112"/>
                <a:gd fmla="*/ 2 h 23" name="T113"/>
                <a:gd fmla="*/ 196 w 205" name="T114"/>
                <a:gd fmla="*/ 1 h 23" name="T115"/>
                <a:gd fmla="*/ 188 w 205" name="T116"/>
                <a:gd fmla="*/ 0 h 23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23" w="205">
                  <a:moveTo>
                    <a:pt x="35" y="10"/>
                  </a:moveTo>
                  <a:cubicBezTo>
                    <a:pt x="33" y="10"/>
                    <a:pt x="32" y="11"/>
                    <a:pt x="30" y="12"/>
                  </a:cubicBezTo>
                  <a:cubicBezTo>
                    <a:pt x="26" y="14"/>
                    <a:pt x="22" y="16"/>
                    <a:pt x="18" y="18"/>
                  </a:cubicBezTo>
                  <a:cubicBezTo>
                    <a:pt x="14" y="19"/>
                    <a:pt x="11" y="21"/>
                    <a:pt x="9" y="22"/>
                  </a:cubicBezTo>
                  <a:cubicBezTo>
                    <a:pt x="7" y="22"/>
                    <a:pt x="6" y="22"/>
                    <a:pt x="5" y="22"/>
                  </a:cubicBezTo>
                  <a:cubicBezTo>
                    <a:pt x="4" y="22"/>
                    <a:pt x="3" y="22"/>
                    <a:pt x="2" y="22"/>
                  </a:cubicBezTo>
                  <a:cubicBezTo>
                    <a:pt x="1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1" y="23"/>
                    <a:pt x="2" y="23"/>
                  </a:cubicBezTo>
                  <a:cubicBezTo>
                    <a:pt x="3" y="23"/>
                    <a:pt x="3" y="23"/>
                    <a:pt x="4" y="23"/>
                  </a:cubicBezTo>
                  <a:cubicBezTo>
                    <a:pt x="4" y="23"/>
                    <a:pt x="5" y="23"/>
                    <a:pt x="5" y="23"/>
                  </a:cubicBezTo>
                  <a:cubicBezTo>
                    <a:pt x="6" y="23"/>
                    <a:pt x="7" y="23"/>
                    <a:pt x="9" y="22"/>
                  </a:cubicBezTo>
                  <a:cubicBezTo>
                    <a:pt x="12" y="22"/>
                    <a:pt x="15" y="20"/>
                    <a:pt x="19" y="19"/>
                  </a:cubicBezTo>
                  <a:cubicBezTo>
                    <a:pt x="22" y="17"/>
                    <a:pt x="27" y="15"/>
                    <a:pt x="31" y="14"/>
                  </a:cubicBezTo>
                  <a:cubicBezTo>
                    <a:pt x="33" y="13"/>
                    <a:pt x="35" y="12"/>
                    <a:pt x="37" y="12"/>
                  </a:cubicBezTo>
                  <a:cubicBezTo>
                    <a:pt x="35" y="10"/>
                    <a:pt x="35" y="10"/>
                    <a:pt x="35" y="10"/>
                  </a:cubicBezTo>
                  <a:moveTo>
                    <a:pt x="155" y="2"/>
                  </a:moveTo>
                  <a:cubicBezTo>
                    <a:pt x="153" y="3"/>
                    <a:pt x="150" y="4"/>
                    <a:pt x="148" y="5"/>
                  </a:cubicBezTo>
                  <a:cubicBezTo>
                    <a:pt x="145" y="6"/>
                    <a:pt x="142" y="7"/>
                    <a:pt x="140" y="8"/>
                  </a:cubicBezTo>
                  <a:cubicBezTo>
                    <a:pt x="134" y="10"/>
                    <a:pt x="128" y="10"/>
                    <a:pt x="121" y="11"/>
                  </a:cubicBezTo>
                  <a:cubicBezTo>
                    <a:pt x="121" y="11"/>
                    <a:pt x="121" y="11"/>
                    <a:pt x="121" y="11"/>
                  </a:cubicBezTo>
                  <a:cubicBezTo>
                    <a:pt x="120" y="11"/>
                    <a:pt x="120" y="11"/>
                    <a:pt x="119" y="11"/>
                  </a:cubicBezTo>
                  <a:cubicBezTo>
                    <a:pt x="116" y="12"/>
                    <a:pt x="113" y="12"/>
                    <a:pt x="109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5" y="12"/>
                    <a:pt x="101" y="11"/>
                    <a:pt x="98" y="9"/>
                  </a:cubicBezTo>
                  <a:cubicBezTo>
                    <a:pt x="98" y="9"/>
                    <a:pt x="97" y="8"/>
                    <a:pt x="97" y="8"/>
                  </a:cubicBezTo>
                  <a:cubicBezTo>
                    <a:pt x="92" y="7"/>
                    <a:pt x="87" y="6"/>
                    <a:pt x="83" y="6"/>
                  </a:cubicBezTo>
                  <a:cubicBezTo>
                    <a:pt x="76" y="5"/>
                    <a:pt x="70" y="4"/>
                    <a:pt x="64" y="4"/>
                  </a:cubicBezTo>
                  <a:cubicBezTo>
                    <a:pt x="64" y="4"/>
                    <a:pt x="64" y="4"/>
                    <a:pt x="63" y="4"/>
                  </a:cubicBezTo>
                  <a:cubicBezTo>
                    <a:pt x="63" y="4"/>
                    <a:pt x="62" y="4"/>
                    <a:pt x="62" y="4"/>
                  </a:cubicBezTo>
                  <a:cubicBezTo>
                    <a:pt x="59" y="4"/>
                    <a:pt x="57" y="4"/>
                    <a:pt x="54" y="4"/>
                  </a:cubicBezTo>
                  <a:cubicBezTo>
                    <a:pt x="53" y="5"/>
                    <a:pt x="51" y="5"/>
                    <a:pt x="50" y="5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4" y="7"/>
                    <a:pt x="43" y="7"/>
                    <a:pt x="42" y="7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4" y="9"/>
                    <a:pt x="45" y="9"/>
                    <a:pt x="46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2" y="8"/>
                    <a:pt x="53" y="8"/>
                    <a:pt x="55" y="8"/>
                  </a:cubicBezTo>
                  <a:cubicBezTo>
                    <a:pt x="57" y="8"/>
                    <a:pt x="59" y="7"/>
                    <a:pt x="62" y="7"/>
                  </a:cubicBezTo>
                  <a:cubicBezTo>
                    <a:pt x="62" y="7"/>
                    <a:pt x="63" y="7"/>
                    <a:pt x="63" y="7"/>
                  </a:cubicBezTo>
                  <a:cubicBezTo>
                    <a:pt x="69" y="7"/>
                    <a:pt x="76" y="8"/>
                    <a:pt x="82" y="9"/>
                  </a:cubicBezTo>
                  <a:cubicBezTo>
                    <a:pt x="88" y="10"/>
                    <a:pt x="95" y="11"/>
                    <a:pt x="102" y="12"/>
                  </a:cubicBezTo>
                  <a:cubicBezTo>
                    <a:pt x="108" y="13"/>
                    <a:pt x="114" y="14"/>
                    <a:pt x="120" y="14"/>
                  </a:cubicBezTo>
                  <a:cubicBezTo>
                    <a:pt x="121" y="14"/>
                    <a:pt x="121" y="14"/>
                    <a:pt x="121" y="14"/>
                  </a:cubicBezTo>
                  <a:cubicBezTo>
                    <a:pt x="128" y="14"/>
                    <a:pt x="134" y="13"/>
                    <a:pt x="141" y="11"/>
                  </a:cubicBezTo>
                  <a:cubicBezTo>
                    <a:pt x="144" y="10"/>
                    <a:pt x="146" y="9"/>
                    <a:pt x="149" y="8"/>
                  </a:cubicBezTo>
                  <a:cubicBezTo>
                    <a:pt x="151" y="7"/>
                    <a:pt x="153" y="6"/>
                    <a:pt x="155" y="6"/>
                  </a:cubicBezTo>
                  <a:cubicBezTo>
                    <a:pt x="155" y="5"/>
                    <a:pt x="155" y="4"/>
                    <a:pt x="155" y="2"/>
                  </a:cubicBezTo>
                  <a:moveTo>
                    <a:pt x="188" y="0"/>
                  </a:moveTo>
                  <a:cubicBezTo>
                    <a:pt x="188" y="0"/>
                    <a:pt x="188" y="1"/>
                    <a:pt x="189" y="1"/>
                  </a:cubicBezTo>
                  <a:cubicBezTo>
                    <a:pt x="191" y="2"/>
                    <a:pt x="194" y="2"/>
                    <a:pt x="196" y="2"/>
                  </a:cubicBezTo>
                  <a:cubicBezTo>
                    <a:pt x="198" y="2"/>
                    <a:pt x="201" y="2"/>
                    <a:pt x="202" y="3"/>
                  </a:cubicBezTo>
                  <a:cubicBezTo>
                    <a:pt x="204" y="3"/>
                    <a:pt x="205" y="3"/>
                    <a:pt x="205" y="3"/>
                  </a:cubicBezTo>
                  <a:cubicBezTo>
                    <a:pt x="205" y="3"/>
                    <a:pt x="204" y="3"/>
                    <a:pt x="202" y="2"/>
                  </a:cubicBezTo>
                  <a:cubicBezTo>
                    <a:pt x="201" y="2"/>
                    <a:pt x="199" y="2"/>
                    <a:pt x="196" y="1"/>
                  </a:cubicBezTo>
                  <a:cubicBezTo>
                    <a:pt x="193" y="1"/>
                    <a:pt x="191" y="0"/>
                    <a:pt x="188" y="0"/>
                  </a:cubicBezTo>
                </a:path>
              </a:pathLst>
            </a:custGeom>
            <a:solidFill>
              <a:srgbClr val="BFA98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3" name="Freeform 1039"/>
            <p:cNvSpPr/>
            <p:nvPr/>
          </p:nvSpPr>
          <p:spPr bwMode="auto">
            <a:xfrm>
              <a:off x="8273808" y="5291550"/>
              <a:ext cx="136124" cy="120109"/>
            </a:xfrm>
            <a:custGeom>
              <a:gdLst>
                <a:gd fmla="*/ 32 w 43" name="T0"/>
                <a:gd fmla="*/ 34 h 38" name="T1"/>
                <a:gd fmla="*/ 10 w 43" name="T2"/>
                <a:gd fmla="*/ 33 h 38" name="T3"/>
                <a:gd fmla="*/ 13 w 43" name="T4"/>
                <a:gd fmla="*/ 9 h 38" name="T5"/>
                <a:gd fmla="*/ 38 w 43" name="T6"/>
                <a:gd fmla="*/ 15 h 38" name="T7"/>
                <a:gd fmla="*/ 40 w 43" name="T8"/>
                <a:gd fmla="*/ 29 h 38" name="T9"/>
                <a:gd fmla="*/ 32 w 43" name="T10"/>
                <a:gd fmla="*/ 34 h 3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8" w="43">
                  <a:moveTo>
                    <a:pt x="32" y="34"/>
                  </a:moveTo>
                  <a:cubicBezTo>
                    <a:pt x="26" y="37"/>
                    <a:pt x="17" y="38"/>
                    <a:pt x="10" y="33"/>
                  </a:cubicBezTo>
                  <a:cubicBezTo>
                    <a:pt x="0" y="26"/>
                    <a:pt x="6" y="15"/>
                    <a:pt x="13" y="9"/>
                  </a:cubicBezTo>
                  <a:cubicBezTo>
                    <a:pt x="22" y="0"/>
                    <a:pt x="32" y="7"/>
                    <a:pt x="38" y="15"/>
                  </a:cubicBezTo>
                  <a:cubicBezTo>
                    <a:pt x="42" y="20"/>
                    <a:pt x="43" y="24"/>
                    <a:pt x="40" y="29"/>
                  </a:cubicBezTo>
                  <a:cubicBezTo>
                    <a:pt x="39" y="31"/>
                    <a:pt x="35" y="33"/>
                    <a:pt x="32" y="34"/>
                  </a:cubicBezTo>
                </a:path>
              </a:pathLst>
            </a:custGeom>
            <a:solidFill>
              <a:srgbClr val="386B9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4" name="Freeform 1040"/>
            <p:cNvSpPr/>
            <p:nvPr/>
          </p:nvSpPr>
          <p:spPr bwMode="auto">
            <a:xfrm>
              <a:off x="8289822" y="5374292"/>
              <a:ext cx="12011" cy="18684"/>
            </a:xfrm>
            <a:custGeom>
              <a:gdLst>
                <a:gd fmla="*/ 0 w 4" name="T0"/>
                <a:gd fmla="*/ 0 h 6" name="T1"/>
                <a:gd fmla="*/ 4 w 4" name="T2"/>
                <a:gd fmla="*/ 6 h 6" name="T3"/>
                <a:gd fmla="*/ 4 w 4" name="T4"/>
                <a:gd fmla="*/ 6 h 6" name="T5"/>
                <a:gd fmla="*/ 0 w 4" name="T6"/>
                <a:gd fmla="*/ 0 h 6" name="T7"/>
                <a:gd fmla="*/ 0 w 4" name="T8"/>
                <a:gd fmla="*/ 0 h 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" w="4">
                  <a:moveTo>
                    <a:pt x="0" y="0"/>
                  </a:moveTo>
                  <a:cubicBezTo>
                    <a:pt x="0" y="2"/>
                    <a:pt x="2" y="4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4"/>
                    <a:pt x="1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96F6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5" name="Freeform 1041"/>
            <p:cNvSpPr/>
            <p:nvPr/>
          </p:nvSpPr>
          <p:spPr bwMode="auto">
            <a:xfrm>
              <a:off x="8301833" y="5392976"/>
              <a:ext cx="38702" cy="12011"/>
            </a:xfrm>
            <a:custGeom>
              <a:gdLst>
                <a:gd fmla="*/ 0 w 12" name="T0"/>
                <a:gd fmla="*/ 0 h 4" name="T1"/>
                <a:gd fmla="*/ 1 w 12" name="T2"/>
                <a:gd fmla="*/ 1 h 4" name="T3"/>
                <a:gd fmla="*/ 12 w 12" name="T4"/>
                <a:gd fmla="*/ 4 h 4" name="T5"/>
                <a:gd fmla="*/ 12 w 12" name="T6"/>
                <a:gd fmla="*/ 4 h 4" name="T7"/>
                <a:gd fmla="*/ 1 w 12" name="T8"/>
                <a:gd fmla="*/ 1 h 4" name="T9"/>
                <a:gd fmla="*/ 0 w 12" name="T10"/>
                <a:gd fmla="*/ 0 h 4" name="T11"/>
                <a:gd fmla="*/ 0 w 12" name="T12"/>
                <a:gd fmla="*/ 0 h 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" w="12">
                  <a:moveTo>
                    <a:pt x="0" y="0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4" y="3"/>
                    <a:pt x="8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8" y="4"/>
                    <a:pt x="4" y="3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4786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6" name="Freeform 1042"/>
            <p:cNvSpPr/>
            <p:nvPr/>
          </p:nvSpPr>
          <p:spPr bwMode="auto">
            <a:xfrm>
              <a:off x="8289822" y="5364951"/>
              <a:ext cx="116106" cy="40036"/>
            </a:xfrm>
            <a:custGeom>
              <a:gdLst>
                <a:gd fmla="*/ 37 w 37" name="T0"/>
                <a:gd fmla="*/ 0 h 13" name="T1"/>
                <a:gd fmla="*/ 37 w 37" name="T2"/>
                <a:gd fmla="*/ 0 h 13" name="T3"/>
                <a:gd fmla="*/ 35 w 37" name="T4"/>
                <a:gd fmla="*/ 4 h 13" name="T5"/>
                <a:gd fmla="*/ 27 w 37" name="T6"/>
                <a:gd fmla="*/ 8 h 13" name="T7"/>
                <a:gd fmla="*/ 16 w 37" name="T8"/>
                <a:gd fmla="*/ 10 h 13" name="T9"/>
                <a:gd fmla="*/ 5 w 37" name="T10"/>
                <a:gd fmla="*/ 7 h 13" name="T11"/>
                <a:gd fmla="*/ 0 w 37" name="T12"/>
                <a:gd fmla="*/ 3 h 13" name="T13"/>
                <a:gd fmla="*/ 4 w 37" name="T14"/>
                <a:gd fmla="*/ 9 h 13" name="T15"/>
                <a:gd fmla="*/ 5 w 37" name="T16"/>
                <a:gd fmla="*/ 10 h 13" name="T17"/>
                <a:gd fmla="*/ 16 w 37" name="T18"/>
                <a:gd fmla="*/ 13 h 13" name="T19"/>
                <a:gd fmla="*/ 27 w 37" name="T20"/>
                <a:gd fmla="*/ 11 h 13" name="T21"/>
                <a:gd fmla="*/ 35 w 37" name="T22"/>
                <a:gd fmla="*/ 6 h 13" name="T23"/>
                <a:gd fmla="*/ 37 w 37" name="T24"/>
                <a:gd fmla="*/ 1 h 13" name="T25"/>
                <a:gd fmla="*/ 37 w 37" name="T26"/>
                <a:gd fmla="*/ 0 h 13" name="T27"/>
                <a:gd fmla="*/ 37 w 37" name="T28"/>
                <a:gd fmla="*/ 0 h 13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3" w="37"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7" y="1"/>
                    <a:pt x="36" y="3"/>
                    <a:pt x="35" y="4"/>
                  </a:cubicBezTo>
                  <a:cubicBezTo>
                    <a:pt x="34" y="6"/>
                    <a:pt x="30" y="7"/>
                    <a:pt x="27" y="8"/>
                  </a:cubicBezTo>
                  <a:cubicBezTo>
                    <a:pt x="24" y="9"/>
                    <a:pt x="20" y="10"/>
                    <a:pt x="16" y="10"/>
                  </a:cubicBezTo>
                  <a:cubicBezTo>
                    <a:pt x="12" y="10"/>
                    <a:pt x="8" y="9"/>
                    <a:pt x="5" y="7"/>
                  </a:cubicBezTo>
                  <a:cubicBezTo>
                    <a:pt x="2" y="6"/>
                    <a:pt x="1" y="5"/>
                    <a:pt x="0" y="3"/>
                  </a:cubicBezTo>
                  <a:cubicBezTo>
                    <a:pt x="1" y="5"/>
                    <a:pt x="2" y="7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8" y="12"/>
                    <a:pt x="12" y="13"/>
                    <a:pt x="16" y="13"/>
                  </a:cubicBezTo>
                  <a:cubicBezTo>
                    <a:pt x="20" y="13"/>
                    <a:pt x="24" y="13"/>
                    <a:pt x="27" y="11"/>
                  </a:cubicBezTo>
                  <a:cubicBezTo>
                    <a:pt x="30" y="10"/>
                    <a:pt x="34" y="8"/>
                    <a:pt x="35" y="6"/>
                  </a:cubicBezTo>
                  <a:cubicBezTo>
                    <a:pt x="36" y="4"/>
                    <a:pt x="37" y="2"/>
                    <a:pt x="37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224C7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7" name="Freeform 1043"/>
            <p:cNvSpPr/>
            <p:nvPr/>
          </p:nvSpPr>
          <p:spPr bwMode="auto">
            <a:xfrm>
              <a:off x="8343204" y="5307565"/>
              <a:ext cx="60055" cy="50713"/>
            </a:xfrm>
            <a:custGeom>
              <a:gdLst>
                <a:gd fmla="*/ 0 w 19" name="T0"/>
                <a:gd fmla="*/ 0 h 16" name="T1"/>
                <a:gd fmla="*/ 0 w 19" name="T2"/>
                <a:gd fmla="*/ 0 h 16" name="T3"/>
                <a:gd fmla="*/ 16 w 19" name="T4"/>
                <a:gd fmla="*/ 10 h 16" name="T5"/>
                <a:gd fmla="*/ 19 w 19" name="T6"/>
                <a:gd fmla="*/ 16 h 16" name="T7"/>
                <a:gd fmla="*/ 19 w 19" name="T8"/>
                <a:gd fmla="*/ 16 h 16" name="T9"/>
                <a:gd fmla="*/ 16 w 19" name="T10"/>
                <a:gd fmla="*/ 10 h 16" name="T11"/>
                <a:gd fmla="*/ 0 w 19" name="T12"/>
                <a:gd fmla="*/ 0 h 1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" w="1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12" y="5"/>
                    <a:pt x="16" y="10"/>
                  </a:cubicBezTo>
                  <a:cubicBezTo>
                    <a:pt x="18" y="12"/>
                    <a:pt x="19" y="14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4"/>
                    <a:pt x="18" y="12"/>
                    <a:pt x="16" y="10"/>
                  </a:cubicBezTo>
                  <a:cubicBezTo>
                    <a:pt x="12" y="5"/>
                    <a:pt x="6" y="0"/>
                    <a:pt x="0" y="0"/>
                  </a:cubicBezTo>
                </a:path>
              </a:pathLst>
            </a:custGeom>
            <a:solidFill>
              <a:srgbClr val="BEC6C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8" name="Freeform 1044"/>
            <p:cNvSpPr/>
            <p:nvPr/>
          </p:nvSpPr>
          <p:spPr bwMode="auto">
            <a:xfrm>
              <a:off x="8292491" y="5307565"/>
              <a:ext cx="110768" cy="50713"/>
            </a:xfrm>
            <a:custGeom>
              <a:gdLst>
                <a:gd fmla="*/ 16 w 35" name="T0"/>
                <a:gd fmla="*/ 0 h 16" name="T1"/>
                <a:gd fmla="*/ 16 w 35" name="T2"/>
                <a:gd fmla="*/ 0 h 16" name="T3"/>
                <a:gd fmla="*/ 7 w 35" name="T4"/>
                <a:gd fmla="*/ 4 h 16" name="T5"/>
                <a:gd fmla="*/ 0 w 35" name="T6"/>
                <a:gd fmla="*/ 13 h 16" name="T7"/>
                <a:gd fmla="*/ 0 w 35" name="T8"/>
                <a:gd fmla="*/ 13 h 16" name="T9"/>
                <a:gd fmla="*/ 7 w 35" name="T10"/>
                <a:gd fmla="*/ 6 h 16" name="T11"/>
                <a:gd fmla="*/ 16 w 35" name="T12"/>
                <a:gd fmla="*/ 3 h 16" name="T13"/>
                <a:gd fmla="*/ 32 w 35" name="T14"/>
                <a:gd fmla="*/ 11 h 16" name="T15"/>
                <a:gd fmla="*/ 35 w 35" name="T16"/>
                <a:gd fmla="*/ 16 h 16" name="T17"/>
                <a:gd fmla="*/ 32 w 35" name="T18"/>
                <a:gd fmla="*/ 10 h 16" name="T19"/>
                <a:gd fmla="*/ 16 w 35" name="T20"/>
                <a:gd fmla="*/ 0 h 1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6" w="35"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3" y="0"/>
                    <a:pt x="10" y="1"/>
                    <a:pt x="7" y="4"/>
                  </a:cubicBezTo>
                  <a:cubicBezTo>
                    <a:pt x="4" y="6"/>
                    <a:pt x="2" y="9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" y="10"/>
                    <a:pt x="4" y="8"/>
                    <a:pt x="7" y="6"/>
                  </a:cubicBezTo>
                  <a:cubicBezTo>
                    <a:pt x="10" y="4"/>
                    <a:pt x="13" y="3"/>
                    <a:pt x="16" y="3"/>
                  </a:cubicBezTo>
                  <a:cubicBezTo>
                    <a:pt x="22" y="3"/>
                    <a:pt x="28" y="7"/>
                    <a:pt x="32" y="11"/>
                  </a:cubicBezTo>
                  <a:cubicBezTo>
                    <a:pt x="34" y="13"/>
                    <a:pt x="35" y="14"/>
                    <a:pt x="35" y="16"/>
                  </a:cubicBezTo>
                  <a:cubicBezTo>
                    <a:pt x="35" y="14"/>
                    <a:pt x="34" y="12"/>
                    <a:pt x="32" y="10"/>
                  </a:cubicBezTo>
                  <a:cubicBezTo>
                    <a:pt x="28" y="5"/>
                    <a:pt x="22" y="0"/>
                    <a:pt x="16" y="0"/>
                  </a:cubicBezTo>
                </a:path>
              </a:pathLst>
            </a:custGeom>
            <a:solidFill>
              <a:srgbClr val="64A9D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9" name="Freeform 1045"/>
            <p:cNvSpPr/>
            <p:nvPr/>
          </p:nvSpPr>
          <p:spPr bwMode="auto">
            <a:xfrm>
              <a:off x="8317847" y="5370289"/>
              <a:ext cx="57386" cy="20019"/>
            </a:xfrm>
            <a:custGeom>
              <a:gdLst>
                <a:gd fmla="*/ 0 w 18" name="T0"/>
                <a:gd fmla="*/ 0 h 6" name="T1"/>
                <a:gd fmla="*/ 0 w 18" name="T2"/>
                <a:gd fmla="*/ 0 h 6" name="T3"/>
                <a:gd fmla="*/ 0 w 18" name="T4"/>
                <a:gd fmla="*/ 1 h 6" name="T5"/>
                <a:gd fmla="*/ 2 w 18" name="T6"/>
                <a:gd fmla="*/ 3 h 6" name="T7"/>
                <a:gd fmla="*/ 5 w 18" name="T8"/>
                <a:gd fmla="*/ 4 h 6" name="T9"/>
                <a:gd fmla="*/ 7 w 18" name="T10"/>
                <a:gd fmla="*/ 5 h 6" name="T11"/>
                <a:gd fmla="*/ 8 w 18" name="T12"/>
                <a:gd fmla="*/ 6 h 6" name="T13"/>
                <a:gd fmla="*/ 11 w 18" name="T14"/>
                <a:gd fmla="*/ 6 h 6" name="T15"/>
                <a:gd fmla="*/ 12 w 18" name="T16"/>
                <a:gd fmla="*/ 6 h 6" name="T17"/>
                <a:gd fmla="*/ 14 w 18" name="T18"/>
                <a:gd fmla="*/ 5 h 6" name="T19"/>
                <a:gd fmla="*/ 16 w 18" name="T20"/>
                <a:gd fmla="*/ 4 h 6" name="T21"/>
                <a:gd fmla="*/ 17 w 18" name="T22"/>
                <a:gd fmla="*/ 2 h 6" name="T23"/>
                <a:gd fmla="*/ 18 w 18" name="T24"/>
                <a:gd fmla="*/ 2 h 6" name="T25"/>
                <a:gd fmla="*/ 18 w 18" name="T26"/>
                <a:gd fmla="*/ 2 h 6" name="T27"/>
                <a:gd fmla="*/ 15 w 18" name="T28"/>
                <a:gd fmla="*/ 3 h 6" name="T29"/>
                <a:gd fmla="*/ 14 w 18" name="T30"/>
                <a:gd fmla="*/ 4 h 6" name="T31"/>
                <a:gd fmla="*/ 12 w 18" name="T32"/>
                <a:gd fmla="*/ 4 h 6" name="T33"/>
                <a:gd fmla="*/ 10 w 18" name="T34"/>
                <a:gd fmla="*/ 4 h 6" name="T35"/>
                <a:gd fmla="*/ 9 w 18" name="T36"/>
                <a:gd fmla="*/ 4 h 6" name="T37"/>
                <a:gd fmla="*/ 7 w 18" name="T38"/>
                <a:gd fmla="*/ 4 h 6" name="T39"/>
                <a:gd fmla="*/ 5 w 18" name="T40"/>
                <a:gd fmla="*/ 3 h 6" name="T41"/>
                <a:gd fmla="*/ 2 w 18" name="T42"/>
                <a:gd fmla="*/ 2 h 6" name="T43"/>
                <a:gd fmla="*/ 0 w 18" name="T44"/>
                <a:gd fmla="*/ 1 h 6" name="T45"/>
                <a:gd fmla="*/ 0 w 18" name="T46"/>
                <a:gd fmla="*/ 0 h 6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6" w="1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3" y="3"/>
                    <a:pt x="4" y="4"/>
                    <a:pt x="5" y="4"/>
                  </a:cubicBezTo>
                  <a:cubicBezTo>
                    <a:pt x="5" y="5"/>
                    <a:pt x="6" y="5"/>
                    <a:pt x="7" y="5"/>
                  </a:cubicBezTo>
                  <a:cubicBezTo>
                    <a:pt x="7" y="5"/>
                    <a:pt x="8" y="6"/>
                    <a:pt x="8" y="6"/>
                  </a:cubicBezTo>
                  <a:cubicBezTo>
                    <a:pt x="9" y="6"/>
                    <a:pt x="10" y="6"/>
                    <a:pt x="11" y="6"/>
                  </a:cubicBezTo>
                  <a:cubicBezTo>
                    <a:pt x="11" y="6"/>
                    <a:pt x="12" y="6"/>
                    <a:pt x="12" y="6"/>
                  </a:cubicBezTo>
                  <a:cubicBezTo>
                    <a:pt x="13" y="6"/>
                    <a:pt x="14" y="5"/>
                    <a:pt x="14" y="5"/>
                  </a:cubicBezTo>
                  <a:cubicBezTo>
                    <a:pt x="15" y="5"/>
                    <a:pt x="15" y="4"/>
                    <a:pt x="16" y="4"/>
                  </a:cubicBezTo>
                  <a:cubicBezTo>
                    <a:pt x="16" y="3"/>
                    <a:pt x="17" y="3"/>
                    <a:pt x="17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7" y="2"/>
                    <a:pt x="15" y="3"/>
                  </a:cubicBezTo>
                  <a:cubicBezTo>
                    <a:pt x="15" y="3"/>
                    <a:pt x="14" y="4"/>
                    <a:pt x="14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2" y="4"/>
                    <a:pt x="11" y="4"/>
                    <a:pt x="10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4" y="3"/>
                    <a:pt x="3" y="2"/>
                    <a:pt x="2" y="2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4A9D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0" name="Freeform 1046"/>
            <p:cNvSpPr>
              <a:spLocks noEditPoints="1"/>
            </p:cNvSpPr>
            <p:nvPr/>
          </p:nvSpPr>
          <p:spPr bwMode="auto">
            <a:xfrm>
              <a:off x="8331193" y="5323579"/>
              <a:ext cx="34698" cy="9342"/>
            </a:xfrm>
            <a:custGeom>
              <a:gdLst>
                <a:gd fmla="*/ 11 w 11" name="T0"/>
                <a:gd fmla="*/ 3 h 3" name="T1"/>
                <a:gd fmla="*/ 11 w 11" name="T2"/>
                <a:gd fmla="*/ 3 h 3" name="T3"/>
                <a:gd fmla="*/ 11 w 11" name="T4"/>
                <a:gd fmla="*/ 3 h 3" name="T5"/>
                <a:gd fmla="*/ 11 w 11" name="T6"/>
                <a:gd fmla="*/ 3 h 3" name="T7"/>
                <a:gd fmla="*/ 6 w 11" name="T8"/>
                <a:gd fmla="*/ 0 h 3" name="T9"/>
                <a:gd fmla="*/ 4 w 11" name="T10"/>
                <a:gd fmla="*/ 0 h 3" name="T11"/>
                <a:gd fmla="*/ 2 w 11" name="T12"/>
                <a:gd fmla="*/ 1 h 3" name="T13"/>
                <a:gd fmla="*/ 0 w 11" name="T14"/>
                <a:gd fmla="*/ 2 h 3" name="T15"/>
                <a:gd fmla="*/ 0 w 11" name="T16"/>
                <a:gd fmla="*/ 2 h 3" name="T17"/>
                <a:gd fmla="*/ 2 w 11" name="T18"/>
                <a:gd fmla="*/ 2 h 3" name="T19"/>
                <a:gd fmla="*/ 4 w 11" name="T20"/>
                <a:gd fmla="*/ 2 h 3" name="T21"/>
                <a:gd fmla="*/ 5 w 11" name="T22"/>
                <a:gd fmla="*/ 1 h 3" name="T23"/>
                <a:gd fmla="*/ 6 w 11" name="T24"/>
                <a:gd fmla="*/ 1 h 3" name="T25"/>
                <a:gd fmla="*/ 7 w 11" name="T26"/>
                <a:gd fmla="*/ 1 h 3" name="T27"/>
                <a:gd fmla="*/ 8 w 11" name="T28"/>
                <a:gd fmla="*/ 2 h 3" name="T29"/>
                <a:gd fmla="*/ 9 w 11" name="T30"/>
                <a:gd fmla="*/ 2 h 3" name="T31"/>
                <a:gd fmla="*/ 10 w 11" name="T32"/>
                <a:gd fmla="*/ 2 h 3" name="T33"/>
                <a:gd fmla="*/ 11 w 11" name="T34"/>
                <a:gd fmla="*/ 3 h 3" name="T35"/>
                <a:gd fmla="*/ 10 w 11" name="T36"/>
                <a:gd fmla="*/ 1 h 3" name="T37"/>
                <a:gd fmla="*/ 8 w 11" name="T38"/>
                <a:gd fmla="*/ 0 h 3" name="T39"/>
                <a:gd fmla="*/ 7 w 11" name="T40"/>
                <a:gd fmla="*/ 0 h 3" name="T41"/>
                <a:gd fmla="*/ 6 w 11" name="T42"/>
                <a:gd fmla="*/ 0 h 3" name="T43"/>
                <a:gd fmla="*/ 6 w 11" name="T44"/>
                <a:gd fmla="*/ 0 h 3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3" w="11">
                  <a:moveTo>
                    <a:pt x="11" y="3"/>
                  </a:move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moveTo>
                    <a:pt x="6" y="0"/>
                  </a:move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2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9" y="2"/>
                    <a:pt x="9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2"/>
                    <a:pt x="10" y="1"/>
                  </a:cubicBezTo>
                  <a:cubicBezTo>
                    <a:pt x="9" y="1"/>
                    <a:pt x="9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64A9D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1" name="Freeform 1047"/>
            <p:cNvSpPr/>
            <p:nvPr/>
          </p:nvSpPr>
          <p:spPr bwMode="auto">
            <a:xfrm>
              <a:off x="8308506" y="5335591"/>
              <a:ext cx="22688" cy="13345"/>
            </a:xfrm>
            <a:custGeom>
              <a:gdLst>
                <a:gd fmla="*/ 1 w 7" name="T0"/>
                <a:gd fmla="*/ 0 h 4" name="T1"/>
                <a:gd fmla="*/ 3 w 7" name="T2"/>
                <a:gd fmla="*/ 4 h 4" name="T3"/>
                <a:gd fmla="*/ 7 w 7" name="T4"/>
                <a:gd fmla="*/ 2 h 4" name="T5"/>
                <a:gd fmla="*/ 1 w 7" name="T6"/>
                <a:gd fmla="*/ 0 h 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" w="7">
                  <a:moveTo>
                    <a:pt x="1" y="0"/>
                  </a:moveTo>
                  <a:cubicBezTo>
                    <a:pt x="0" y="0"/>
                    <a:pt x="0" y="1"/>
                    <a:pt x="3" y="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1"/>
                    <a:pt x="2" y="0"/>
                    <a:pt x="1" y="0"/>
                  </a:cubicBezTo>
                </a:path>
              </a:pathLst>
            </a:custGeom>
            <a:solidFill>
              <a:srgbClr val="29568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2" name="Oval 1048"/>
            <p:cNvSpPr>
              <a:spLocks noChangeArrowheads="1"/>
            </p:cNvSpPr>
            <p:nvPr/>
          </p:nvSpPr>
          <p:spPr bwMode="auto">
            <a:xfrm>
              <a:off x="8273808" y="5386304"/>
              <a:ext cx="16015" cy="18684"/>
            </a:xfrm>
            <a:prstGeom prst="ellipse">
              <a:avLst/>
            </a:prstGeom>
            <a:solidFill>
              <a:srgbClr val="386B9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3" name="Oval 1049"/>
            <p:cNvSpPr>
              <a:spLocks noChangeArrowheads="1"/>
            </p:cNvSpPr>
            <p:nvPr/>
          </p:nvSpPr>
          <p:spPr bwMode="auto">
            <a:xfrm>
              <a:off x="8296495" y="5399649"/>
              <a:ext cx="9342" cy="9342"/>
            </a:xfrm>
            <a:prstGeom prst="ellipse">
              <a:avLst/>
            </a:prstGeom>
            <a:solidFill>
              <a:srgbClr val="386B9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4" name="Freeform 1050"/>
            <p:cNvSpPr/>
            <p:nvPr/>
          </p:nvSpPr>
          <p:spPr bwMode="auto">
            <a:xfrm>
              <a:off x="8481997" y="5323579"/>
              <a:ext cx="136124" cy="110768"/>
            </a:xfrm>
            <a:custGeom>
              <a:gdLst>
                <a:gd fmla="*/ 1 w 43" name="T0"/>
                <a:gd fmla="*/ 22 h 35" name="T1"/>
                <a:gd fmla="*/ 9 w 43" name="T2"/>
                <a:gd fmla="*/ 5 h 35" name="T3"/>
                <a:gd fmla="*/ 36 w 43" name="T4"/>
                <a:gd fmla="*/ 17 h 35" name="T5"/>
                <a:gd fmla="*/ 22 w 43" name="T6"/>
                <a:gd fmla="*/ 34 h 35" name="T7"/>
                <a:gd fmla="*/ 5 w 43" name="T8"/>
                <a:gd fmla="*/ 30 h 35" name="T9"/>
                <a:gd fmla="*/ 1 w 43" name="T10"/>
                <a:gd fmla="*/ 22 h 3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5" w="43">
                  <a:moveTo>
                    <a:pt x="1" y="22"/>
                  </a:moveTo>
                  <a:cubicBezTo>
                    <a:pt x="0" y="15"/>
                    <a:pt x="2" y="8"/>
                    <a:pt x="9" y="5"/>
                  </a:cubicBezTo>
                  <a:cubicBezTo>
                    <a:pt x="20" y="0"/>
                    <a:pt x="31" y="9"/>
                    <a:pt x="36" y="17"/>
                  </a:cubicBezTo>
                  <a:cubicBezTo>
                    <a:pt x="43" y="28"/>
                    <a:pt x="32" y="32"/>
                    <a:pt x="22" y="34"/>
                  </a:cubicBezTo>
                  <a:cubicBezTo>
                    <a:pt x="15" y="35"/>
                    <a:pt x="10" y="35"/>
                    <a:pt x="5" y="30"/>
                  </a:cubicBezTo>
                  <a:cubicBezTo>
                    <a:pt x="3" y="28"/>
                    <a:pt x="2" y="24"/>
                    <a:pt x="1" y="22"/>
                  </a:cubicBezTo>
                </a:path>
              </a:pathLst>
            </a:custGeom>
            <a:solidFill>
              <a:srgbClr val="C8225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5" name="Freeform 1051"/>
            <p:cNvSpPr/>
            <p:nvPr/>
          </p:nvSpPr>
          <p:spPr bwMode="auto">
            <a:xfrm>
              <a:off x="8488669" y="5332922"/>
              <a:ext cx="53382" cy="28026"/>
            </a:xfrm>
            <a:custGeom>
              <a:gdLst>
                <a:gd fmla="*/ 13 w 17" name="T0"/>
                <a:gd fmla="*/ 0 h 9" name="T1"/>
                <a:gd fmla="*/ 7 w 17" name="T2"/>
                <a:gd fmla="*/ 2 h 9" name="T3"/>
                <a:gd fmla="*/ 0 w 17" name="T4"/>
                <a:gd fmla="*/ 9 h 9" name="T5"/>
                <a:gd fmla="*/ 7 w 17" name="T6"/>
                <a:gd fmla="*/ 2 h 9" name="T7"/>
                <a:gd fmla="*/ 13 w 17" name="T8"/>
                <a:gd fmla="*/ 0 h 9" name="T9"/>
                <a:gd fmla="*/ 16 w 17" name="T10"/>
                <a:gd fmla="*/ 1 h 9" name="T11"/>
                <a:gd fmla="*/ 17 w 17" name="T12"/>
                <a:gd fmla="*/ 1 h 9" name="T13"/>
                <a:gd fmla="*/ 13 w 17" name="T14"/>
                <a:gd fmla="*/ 0 h 9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9" w="17">
                  <a:moveTo>
                    <a:pt x="13" y="0"/>
                  </a:moveTo>
                  <a:cubicBezTo>
                    <a:pt x="11" y="0"/>
                    <a:pt x="9" y="1"/>
                    <a:pt x="7" y="2"/>
                  </a:cubicBezTo>
                  <a:cubicBezTo>
                    <a:pt x="3" y="3"/>
                    <a:pt x="1" y="6"/>
                    <a:pt x="0" y="9"/>
                  </a:cubicBezTo>
                  <a:cubicBezTo>
                    <a:pt x="1" y="6"/>
                    <a:pt x="3" y="3"/>
                    <a:pt x="7" y="2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5" y="1"/>
                    <a:pt x="16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1"/>
                    <a:pt x="14" y="0"/>
                    <a:pt x="13" y="0"/>
                  </a:cubicBezTo>
                </a:path>
              </a:pathLst>
            </a:custGeom>
            <a:solidFill>
              <a:srgbClr val="99595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6" name="Freeform 1052"/>
            <p:cNvSpPr/>
            <p:nvPr/>
          </p:nvSpPr>
          <p:spPr bwMode="auto">
            <a:xfrm>
              <a:off x="8484666" y="5332922"/>
              <a:ext cx="53382" cy="97422"/>
            </a:xfrm>
            <a:custGeom>
              <a:gdLst>
                <a:gd fmla="*/ 14 w 17" name="T0"/>
                <a:gd fmla="*/ 0 h 31" name="T1"/>
                <a:gd fmla="*/ 8 w 17" name="T2"/>
                <a:gd fmla="*/ 2 h 31" name="T3"/>
                <a:gd fmla="*/ 1 w 17" name="T4"/>
                <a:gd fmla="*/ 9 h 31" name="T5"/>
                <a:gd fmla="*/ 0 w 17" name="T6"/>
                <a:gd fmla="*/ 19 h 31" name="T7"/>
                <a:gd fmla="*/ 4 w 17" name="T8"/>
                <a:gd fmla="*/ 27 h 31" name="T9"/>
                <a:gd fmla="*/ 10 w 17" name="T10"/>
                <a:gd fmla="*/ 31 h 31" name="T11"/>
                <a:gd fmla="*/ 6 w 17" name="T12"/>
                <a:gd fmla="*/ 28 h 31" name="T13"/>
                <a:gd fmla="*/ 4 w 17" name="T14"/>
                <a:gd fmla="*/ 20 h 31" name="T15"/>
                <a:gd fmla="*/ 11 w 17" name="T16"/>
                <a:gd fmla="*/ 3 h 31" name="T17"/>
                <a:gd fmla="*/ 17 w 17" name="T18"/>
                <a:gd fmla="*/ 1 h 31" name="T19"/>
                <a:gd fmla="*/ 17 w 17" name="T20"/>
                <a:gd fmla="*/ 1 h 31" name="T21"/>
                <a:gd fmla="*/ 14 w 17" name="T22"/>
                <a:gd fmla="*/ 0 h 3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1" w="17">
                  <a:moveTo>
                    <a:pt x="14" y="0"/>
                  </a:moveTo>
                  <a:cubicBezTo>
                    <a:pt x="12" y="0"/>
                    <a:pt x="10" y="1"/>
                    <a:pt x="8" y="2"/>
                  </a:cubicBezTo>
                  <a:cubicBezTo>
                    <a:pt x="4" y="3"/>
                    <a:pt x="2" y="6"/>
                    <a:pt x="1" y="9"/>
                  </a:cubicBezTo>
                  <a:cubicBezTo>
                    <a:pt x="0" y="12"/>
                    <a:pt x="0" y="16"/>
                    <a:pt x="0" y="19"/>
                  </a:cubicBezTo>
                  <a:cubicBezTo>
                    <a:pt x="1" y="21"/>
                    <a:pt x="2" y="25"/>
                    <a:pt x="4" y="27"/>
                  </a:cubicBezTo>
                  <a:cubicBezTo>
                    <a:pt x="6" y="29"/>
                    <a:pt x="8" y="30"/>
                    <a:pt x="10" y="31"/>
                  </a:cubicBezTo>
                  <a:cubicBezTo>
                    <a:pt x="9" y="30"/>
                    <a:pt x="8" y="29"/>
                    <a:pt x="6" y="28"/>
                  </a:cubicBezTo>
                  <a:cubicBezTo>
                    <a:pt x="5" y="26"/>
                    <a:pt x="4" y="22"/>
                    <a:pt x="4" y="20"/>
                  </a:cubicBezTo>
                  <a:cubicBezTo>
                    <a:pt x="3" y="14"/>
                    <a:pt x="5" y="6"/>
                    <a:pt x="11" y="3"/>
                  </a:cubicBezTo>
                  <a:cubicBezTo>
                    <a:pt x="13" y="1"/>
                    <a:pt x="15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1"/>
                    <a:pt x="15" y="0"/>
                    <a:pt x="14" y="0"/>
                  </a:cubicBezTo>
                </a:path>
              </a:pathLst>
            </a:custGeom>
            <a:solidFill>
              <a:srgbClr val="B2133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7" name="Freeform 1053"/>
            <p:cNvSpPr>
              <a:spLocks noEditPoints="1"/>
            </p:cNvSpPr>
            <p:nvPr/>
          </p:nvSpPr>
          <p:spPr bwMode="auto">
            <a:xfrm>
              <a:off x="8526036" y="5404987"/>
              <a:ext cx="76070" cy="29360"/>
            </a:xfrm>
            <a:custGeom>
              <a:gdLst>
                <a:gd fmla="*/ 0 w 24" name="T0"/>
                <a:gd fmla="*/ 9 h 9" name="T1"/>
                <a:gd fmla="*/ 2 w 24" name="T2"/>
                <a:gd fmla="*/ 9 h 9" name="T3"/>
                <a:gd fmla="*/ 3 w 24" name="T4"/>
                <a:gd fmla="*/ 9 h 9" name="T5"/>
                <a:gd fmla="*/ 4 w 24" name="T6"/>
                <a:gd fmla="*/ 9 h 9" name="T7"/>
                <a:gd fmla="*/ 4 w 24" name="T8"/>
                <a:gd fmla="*/ 9 h 9" name="T9"/>
                <a:gd fmla="*/ 2 w 24" name="T10"/>
                <a:gd fmla="*/ 9 h 9" name="T11"/>
                <a:gd fmla="*/ 1 w 24" name="T12"/>
                <a:gd fmla="*/ 9 h 9" name="T13"/>
                <a:gd fmla="*/ 0 w 24" name="T14"/>
                <a:gd fmla="*/ 9 h 9" name="T15"/>
                <a:gd fmla="*/ 18 w 24" name="T16"/>
                <a:gd fmla="*/ 5 h 9" name="T17"/>
                <a:gd fmla="*/ 9 w 24" name="T18"/>
                <a:gd fmla="*/ 8 h 9" name="T19"/>
                <a:gd fmla="*/ 9 w 24" name="T20"/>
                <a:gd fmla="*/ 8 h 9" name="T21"/>
                <a:gd fmla="*/ 19 w 24" name="T22"/>
                <a:gd fmla="*/ 5 h 9" name="T23"/>
                <a:gd fmla="*/ 18 w 24" name="T24"/>
                <a:gd fmla="*/ 5 h 9" name="T25"/>
                <a:gd fmla="*/ 24 w 24" name="T26"/>
                <a:gd fmla="*/ 0 h 9" name="T27"/>
                <a:gd fmla="*/ 22 w 24" name="T28"/>
                <a:gd fmla="*/ 2 h 9" name="T29"/>
                <a:gd fmla="*/ 22 w 24" name="T30"/>
                <a:gd fmla="*/ 2 h 9" name="T31"/>
                <a:gd fmla="*/ 24 w 24" name="T32"/>
                <a:gd fmla="*/ 0 h 9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9" w="24">
                  <a:moveTo>
                    <a:pt x="0" y="9"/>
                  </a:moveTo>
                  <a:cubicBezTo>
                    <a:pt x="1" y="9"/>
                    <a:pt x="1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3" y="9"/>
                    <a:pt x="2" y="9"/>
                  </a:cubicBezTo>
                  <a:cubicBezTo>
                    <a:pt x="2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18" y="5"/>
                  </a:moveTo>
                  <a:cubicBezTo>
                    <a:pt x="16" y="6"/>
                    <a:pt x="13" y="7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3" y="7"/>
                    <a:pt x="16" y="6"/>
                    <a:pt x="19" y="5"/>
                  </a:cubicBezTo>
                  <a:cubicBezTo>
                    <a:pt x="19" y="5"/>
                    <a:pt x="18" y="5"/>
                    <a:pt x="18" y="5"/>
                  </a:cubicBezTo>
                  <a:moveTo>
                    <a:pt x="24" y="0"/>
                  </a:moveTo>
                  <a:cubicBezTo>
                    <a:pt x="23" y="1"/>
                    <a:pt x="23" y="1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3" y="1"/>
                    <a:pt x="23" y="1"/>
                    <a:pt x="24" y="0"/>
                  </a:cubicBezTo>
                </a:path>
              </a:pathLst>
            </a:custGeom>
            <a:solidFill>
              <a:srgbClr val="EDAA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8" name="Freeform 1054"/>
            <p:cNvSpPr>
              <a:spLocks noEditPoints="1"/>
            </p:cNvSpPr>
            <p:nvPr/>
          </p:nvSpPr>
          <p:spPr bwMode="auto">
            <a:xfrm>
              <a:off x="8538048" y="5411660"/>
              <a:ext cx="57386" cy="22688"/>
            </a:xfrm>
            <a:custGeom>
              <a:gdLst>
                <a:gd fmla="*/ 5 w 18" name="T0"/>
                <a:gd fmla="*/ 6 h 7" name="T1"/>
                <a:gd fmla="*/ 4 w 18" name="T2"/>
                <a:gd fmla="*/ 6 h 7" name="T3"/>
                <a:gd fmla="*/ 0 w 18" name="T4"/>
                <a:gd fmla="*/ 7 h 7" name="T5"/>
                <a:gd fmla="*/ 0 w 18" name="T6"/>
                <a:gd fmla="*/ 7 h 7" name="T7"/>
                <a:gd fmla="*/ 4 w 18" name="T8"/>
                <a:gd fmla="*/ 6 h 7" name="T9"/>
                <a:gd fmla="*/ 5 w 18" name="T10"/>
                <a:gd fmla="*/ 6 h 7" name="T11"/>
                <a:gd fmla="*/ 5 w 18" name="T12"/>
                <a:gd fmla="*/ 6 h 7" name="T13"/>
                <a:gd fmla="*/ 18 w 18" name="T14"/>
                <a:gd fmla="*/ 0 h 7" name="T15"/>
                <a:gd fmla="*/ 18 w 18" name="T16"/>
                <a:gd fmla="*/ 0 h 7" name="T17"/>
                <a:gd fmla="*/ 14 w 18" name="T18"/>
                <a:gd fmla="*/ 3 h 7" name="T19"/>
                <a:gd fmla="*/ 15 w 18" name="T20"/>
                <a:gd fmla="*/ 3 h 7" name="T21"/>
                <a:gd fmla="*/ 18 w 18" name="T22"/>
                <a:gd fmla="*/ 0 h 7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7" w="18">
                  <a:moveTo>
                    <a:pt x="5" y="6"/>
                  </a:moveTo>
                  <a:cubicBezTo>
                    <a:pt x="5" y="6"/>
                    <a:pt x="4" y="6"/>
                    <a:pt x="4" y="6"/>
                  </a:cubicBezTo>
                  <a:cubicBezTo>
                    <a:pt x="2" y="6"/>
                    <a:pt x="1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6"/>
                    <a:pt x="2" y="6"/>
                    <a:pt x="4" y="6"/>
                  </a:cubicBezTo>
                  <a:cubicBezTo>
                    <a:pt x="4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7" y="1"/>
                    <a:pt x="16" y="2"/>
                    <a:pt x="14" y="3"/>
                  </a:cubicBezTo>
                  <a:cubicBezTo>
                    <a:pt x="14" y="3"/>
                    <a:pt x="15" y="3"/>
                    <a:pt x="15" y="3"/>
                  </a:cubicBezTo>
                  <a:cubicBezTo>
                    <a:pt x="16" y="2"/>
                    <a:pt x="18" y="1"/>
                    <a:pt x="18" y="0"/>
                  </a:cubicBezTo>
                </a:path>
              </a:pathLst>
            </a:custGeom>
            <a:solidFill>
              <a:srgbClr val="F1B4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9" name="Freeform 1055"/>
            <p:cNvSpPr/>
            <p:nvPr/>
          </p:nvSpPr>
          <p:spPr bwMode="auto">
            <a:xfrm>
              <a:off x="8528706" y="5348936"/>
              <a:ext cx="76070" cy="85411"/>
            </a:xfrm>
            <a:custGeom>
              <a:gdLst>
                <a:gd fmla="*/ 12 w 24" name="T0"/>
                <a:gd fmla="*/ 0 h 27" name="T1"/>
                <a:gd fmla="*/ 12 w 24" name="T2"/>
                <a:gd fmla="*/ 0 h 27" name="T3"/>
                <a:gd fmla="*/ 18 w 24" name="T4"/>
                <a:gd fmla="*/ 8 h 27" name="T5"/>
                <a:gd fmla="*/ 5 w 24" name="T6"/>
                <a:gd fmla="*/ 26 h 27" name="T7"/>
                <a:gd fmla="*/ 0 w 24" name="T8"/>
                <a:gd fmla="*/ 27 h 27" name="T9"/>
                <a:gd fmla="*/ 0 w 24" name="T10"/>
                <a:gd fmla="*/ 27 h 27" name="T11"/>
                <a:gd fmla="*/ 1 w 24" name="T12"/>
                <a:gd fmla="*/ 27 h 27" name="T13"/>
                <a:gd fmla="*/ 3 w 24" name="T14"/>
                <a:gd fmla="*/ 27 h 27" name="T15"/>
                <a:gd fmla="*/ 7 w 24" name="T16"/>
                <a:gd fmla="*/ 26 h 27" name="T17"/>
                <a:gd fmla="*/ 8 w 24" name="T18"/>
                <a:gd fmla="*/ 26 h 27" name="T19"/>
                <a:gd fmla="*/ 17 w 24" name="T20"/>
                <a:gd fmla="*/ 23 h 27" name="T21"/>
                <a:gd fmla="*/ 21 w 24" name="T22"/>
                <a:gd fmla="*/ 20 h 27" name="T23"/>
                <a:gd fmla="*/ 23 w 24" name="T24"/>
                <a:gd fmla="*/ 18 h 27" name="T25"/>
                <a:gd fmla="*/ 21 w 24" name="T26"/>
                <a:gd fmla="*/ 9 h 27" name="T27"/>
                <a:gd fmla="*/ 12 w 24" name="T28"/>
                <a:gd fmla="*/ 0 h 27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7" w="24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5" y="2"/>
                    <a:pt x="17" y="5"/>
                    <a:pt x="18" y="8"/>
                  </a:cubicBezTo>
                  <a:cubicBezTo>
                    <a:pt x="23" y="18"/>
                    <a:pt x="14" y="23"/>
                    <a:pt x="5" y="26"/>
                  </a:cubicBezTo>
                  <a:cubicBezTo>
                    <a:pt x="3" y="26"/>
                    <a:pt x="1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1" y="27"/>
                    <a:pt x="1" y="27"/>
                  </a:cubicBezTo>
                  <a:cubicBezTo>
                    <a:pt x="2" y="27"/>
                    <a:pt x="2" y="27"/>
                    <a:pt x="3" y="27"/>
                  </a:cubicBezTo>
                  <a:cubicBezTo>
                    <a:pt x="4" y="26"/>
                    <a:pt x="5" y="26"/>
                    <a:pt x="7" y="26"/>
                  </a:cubicBezTo>
                  <a:cubicBezTo>
                    <a:pt x="7" y="26"/>
                    <a:pt x="8" y="26"/>
                    <a:pt x="8" y="26"/>
                  </a:cubicBezTo>
                  <a:cubicBezTo>
                    <a:pt x="12" y="25"/>
                    <a:pt x="15" y="24"/>
                    <a:pt x="17" y="23"/>
                  </a:cubicBezTo>
                  <a:cubicBezTo>
                    <a:pt x="19" y="22"/>
                    <a:pt x="20" y="21"/>
                    <a:pt x="21" y="20"/>
                  </a:cubicBezTo>
                  <a:cubicBezTo>
                    <a:pt x="22" y="19"/>
                    <a:pt x="22" y="19"/>
                    <a:pt x="23" y="18"/>
                  </a:cubicBezTo>
                  <a:cubicBezTo>
                    <a:pt x="24" y="16"/>
                    <a:pt x="23" y="13"/>
                    <a:pt x="21" y="9"/>
                  </a:cubicBezTo>
                  <a:cubicBezTo>
                    <a:pt x="19" y="6"/>
                    <a:pt x="16" y="3"/>
                    <a:pt x="12" y="0"/>
                  </a:cubicBezTo>
                </a:path>
              </a:pathLst>
            </a:custGeom>
            <a:solidFill>
              <a:srgbClr val="F33F9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0" name="Freeform 1056"/>
            <p:cNvSpPr/>
            <p:nvPr/>
          </p:nvSpPr>
          <p:spPr bwMode="auto">
            <a:xfrm>
              <a:off x="8504684" y="5358278"/>
              <a:ext cx="30695" cy="44040"/>
            </a:xfrm>
            <a:custGeom>
              <a:gdLst>
                <a:gd fmla="*/ 9 w 10" name="T0"/>
                <a:gd fmla="*/ 0 h 14" name="T1"/>
                <a:gd fmla="*/ 9 w 10" name="T2"/>
                <a:gd fmla="*/ 0 h 14" name="T3"/>
                <a:gd fmla="*/ 7 w 10" name="T4"/>
                <a:gd fmla="*/ 0 h 14" name="T5"/>
                <a:gd fmla="*/ 2 w 10" name="T6"/>
                <a:gd fmla="*/ 4 h 14" name="T7"/>
                <a:gd fmla="*/ 0 w 10" name="T8"/>
                <a:gd fmla="*/ 6 h 14" name="T9"/>
                <a:gd fmla="*/ 0 w 10" name="T10"/>
                <a:gd fmla="*/ 7 h 14" name="T11"/>
                <a:gd fmla="*/ 0 w 10" name="T12"/>
                <a:gd fmla="*/ 8 h 14" name="T13"/>
                <a:gd fmla="*/ 0 w 10" name="T14"/>
                <a:gd fmla="*/ 8 h 14" name="T15"/>
                <a:gd fmla="*/ 1 w 10" name="T16"/>
                <a:gd fmla="*/ 11 h 14" name="T17"/>
                <a:gd fmla="*/ 2 w 10" name="T18"/>
                <a:gd fmla="*/ 13 h 14" name="T19"/>
                <a:gd fmla="*/ 3 w 10" name="T20"/>
                <a:gd fmla="*/ 14 h 14" name="T21"/>
                <a:gd fmla="*/ 2 w 10" name="T22"/>
                <a:gd fmla="*/ 11 h 14" name="T23"/>
                <a:gd fmla="*/ 2 w 10" name="T24"/>
                <a:gd fmla="*/ 9 h 14" name="T25"/>
                <a:gd fmla="*/ 1 w 10" name="T26"/>
                <a:gd fmla="*/ 8 h 14" name="T27"/>
                <a:gd fmla="*/ 2 w 10" name="T28"/>
                <a:gd fmla="*/ 7 h 14" name="T29"/>
                <a:gd fmla="*/ 2 w 10" name="T30"/>
                <a:gd fmla="*/ 7 h 14" name="T31"/>
                <a:gd fmla="*/ 3 w 10" name="T32"/>
                <a:gd fmla="*/ 5 h 14" name="T33"/>
                <a:gd fmla="*/ 5 w 10" name="T34"/>
                <a:gd fmla="*/ 3 h 14" name="T35"/>
                <a:gd fmla="*/ 7 w 10" name="T36"/>
                <a:gd fmla="*/ 1 h 14" name="T37"/>
                <a:gd fmla="*/ 9 w 10" name="T38"/>
                <a:gd fmla="*/ 0 h 14" name="T39"/>
                <a:gd fmla="*/ 10 w 10" name="T40"/>
                <a:gd fmla="*/ 0 h 14" name="T41"/>
                <a:gd fmla="*/ 10 w 10" name="T42"/>
                <a:gd fmla="*/ 0 h 14" name="T43"/>
                <a:gd fmla="*/ 9 w 10" name="T44"/>
                <a:gd fmla="*/ 0 h 14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14" w="10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5" y="1"/>
                    <a:pt x="3" y="2"/>
                    <a:pt x="2" y="4"/>
                  </a:cubicBezTo>
                  <a:cubicBezTo>
                    <a:pt x="1" y="5"/>
                    <a:pt x="1" y="5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0"/>
                    <a:pt x="1" y="10"/>
                    <a:pt x="1" y="11"/>
                  </a:cubicBezTo>
                  <a:cubicBezTo>
                    <a:pt x="2" y="12"/>
                    <a:pt x="2" y="12"/>
                    <a:pt x="2" y="13"/>
                  </a:cubicBezTo>
                  <a:cubicBezTo>
                    <a:pt x="3" y="13"/>
                    <a:pt x="3" y="14"/>
                    <a:pt x="3" y="14"/>
                  </a:cubicBezTo>
                  <a:cubicBezTo>
                    <a:pt x="3" y="14"/>
                    <a:pt x="3" y="12"/>
                    <a:pt x="2" y="11"/>
                  </a:cubicBezTo>
                  <a:cubicBezTo>
                    <a:pt x="2" y="10"/>
                    <a:pt x="2" y="10"/>
                    <a:pt x="2" y="9"/>
                  </a:cubicBezTo>
                  <a:cubicBezTo>
                    <a:pt x="2" y="9"/>
                    <a:pt x="2" y="8"/>
                    <a:pt x="1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2" y="6"/>
                    <a:pt x="3" y="5"/>
                  </a:cubicBezTo>
                  <a:cubicBezTo>
                    <a:pt x="4" y="4"/>
                    <a:pt x="4" y="4"/>
                    <a:pt x="5" y="3"/>
                  </a:cubicBezTo>
                  <a:cubicBezTo>
                    <a:pt x="6" y="2"/>
                    <a:pt x="7" y="1"/>
                    <a:pt x="7" y="1"/>
                  </a:cubicBezTo>
                  <a:cubicBezTo>
                    <a:pt x="8" y="1"/>
                    <a:pt x="9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9" y="0"/>
                  </a:cubicBezTo>
                </a:path>
              </a:pathLst>
            </a:custGeom>
            <a:solidFill>
              <a:srgbClr val="D47FB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1" name="Freeform 1057"/>
            <p:cNvSpPr/>
            <p:nvPr/>
          </p:nvSpPr>
          <p:spPr bwMode="auto">
            <a:xfrm>
              <a:off x="8567408" y="5386304"/>
              <a:ext cx="16015" cy="25357"/>
            </a:xfrm>
            <a:custGeom>
              <a:gdLst>
                <a:gd fmla="*/ 4 w 5" name="T0"/>
                <a:gd fmla="*/ 0 h 8" name="T1"/>
                <a:gd fmla="*/ 4 w 5" name="T2"/>
                <a:gd fmla="*/ 0 h 8" name="T3"/>
                <a:gd fmla="*/ 4 w 5" name="T4"/>
                <a:gd fmla="*/ 1 h 8" name="T5"/>
                <a:gd fmla="*/ 3 w 5" name="T6"/>
                <a:gd fmla="*/ 3 h 8" name="T7"/>
                <a:gd fmla="*/ 3 w 5" name="T8"/>
                <a:gd fmla="*/ 4 h 8" name="T9"/>
                <a:gd fmla="*/ 3 w 5" name="T10"/>
                <a:gd fmla="*/ 5 h 8" name="T11"/>
                <a:gd fmla="*/ 3 w 5" name="T12"/>
                <a:gd fmla="*/ 5 h 8" name="T13"/>
                <a:gd fmla="*/ 3 w 5" name="T14"/>
                <a:gd fmla="*/ 5 h 8" name="T15"/>
                <a:gd fmla="*/ 3 w 5" name="T16"/>
                <a:gd fmla="*/ 5 h 8" name="T17"/>
                <a:gd fmla="*/ 2 w 5" name="T18"/>
                <a:gd fmla="*/ 6 h 8" name="T19"/>
                <a:gd fmla="*/ 1 w 5" name="T20"/>
                <a:gd fmla="*/ 7 h 8" name="T21"/>
                <a:gd fmla="*/ 0 w 5" name="T22"/>
                <a:gd fmla="*/ 8 h 8" name="T23"/>
                <a:gd fmla="*/ 0 w 5" name="T24"/>
                <a:gd fmla="*/ 8 h 8" name="T25"/>
                <a:gd fmla="*/ 1 w 5" name="T26"/>
                <a:gd fmla="*/ 8 h 8" name="T27"/>
                <a:gd fmla="*/ 1 w 5" name="T28"/>
                <a:gd fmla="*/ 8 h 8" name="T29"/>
                <a:gd fmla="*/ 2 w 5" name="T30"/>
                <a:gd fmla="*/ 8 h 8" name="T31"/>
                <a:gd fmla="*/ 3 w 5" name="T32"/>
                <a:gd fmla="*/ 7 h 8" name="T33"/>
                <a:gd fmla="*/ 4 w 5" name="T34"/>
                <a:gd fmla="*/ 6 h 8" name="T35"/>
                <a:gd fmla="*/ 4 w 5" name="T36"/>
                <a:gd fmla="*/ 6 h 8" name="T37"/>
                <a:gd fmla="*/ 4 w 5" name="T38"/>
                <a:gd fmla="*/ 6 h 8" name="T39"/>
                <a:gd fmla="*/ 4 w 5" name="T40"/>
                <a:gd fmla="*/ 5 h 8" name="T41"/>
                <a:gd fmla="*/ 5 w 5" name="T42"/>
                <a:gd fmla="*/ 3 h 8" name="T43"/>
                <a:gd fmla="*/ 5 w 5" name="T44"/>
                <a:gd fmla="*/ 2 h 8" name="T45"/>
                <a:gd fmla="*/ 4 w 5" name="T46"/>
                <a:gd fmla="*/ 0 h 8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8" w="5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4" y="2"/>
                    <a:pt x="3" y="2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2" y="8"/>
                  </a:cubicBezTo>
                  <a:cubicBezTo>
                    <a:pt x="2" y="8"/>
                    <a:pt x="3" y="7"/>
                    <a:pt x="3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4" y="1"/>
                    <a:pt x="4" y="0"/>
                    <a:pt x="4" y="0"/>
                  </a:cubicBezTo>
                </a:path>
              </a:pathLst>
            </a:custGeom>
            <a:solidFill>
              <a:srgbClr val="D47FB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2" name="Freeform 1058"/>
            <p:cNvSpPr/>
            <p:nvPr/>
          </p:nvSpPr>
          <p:spPr bwMode="auto">
            <a:xfrm>
              <a:off x="8558066" y="5364951"/>
              <a:ext cx="18684" cy="16015"/>
            </a:xfrm>
            <a:custGeom>
              <a:gdLst>
                <a:gd fmla="*/ 5 w 6" name="T0"/>
                <a:gd fmla="*/ 0 h 5" name="T1"/>
                <a:gd fmla="*/ 5 w 6" name="T2"/>
                <a:gd fmla="*/ 0 h 5" name="T3"/>
                <a:gd fmla="*/ 0 w 6" name="T4"/>
                <a:gd fmla="*/ 1 h 5" name="T5"/>
                <a:gd fmla="*/ 2 w 6" name="T6"/>
                <a:gd fmla="*/ 5 h 5" name="T7"/>
                <a:gd fmla="*/ 6 w 6" name="T8"/>
                <a:gd fmla="*/ 1 h 5" name="T9"/>
                <a:gd fmla="*/ 6 w 6" name="T10"/>
                <a:gd fmla="*/ 1 h 5" name="T11"/>
                <a:gd fmla="*/ 5 w 6" name="T12"/>
                <a:gd fmla="*/ 0 h 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" w="6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0"/>
                    <a:pt x="0" y="1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4" y="4"/>
                    <a:pt x="6" y="2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solidFill>
              <a:srgbClr val="B9184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3" name="Oval 1059"/>
            <p:cNvSpPr>
              <a:spLocks noChangeArrowheads="1"/>
            </p:cNvSpPr>
            <p:nvPr/>
          </p:nvSpPr>
          <p:spPr bwMode="auto">
            <a:xfrm>
              <a:off x="8469986" y="5408990"/>
              <a:ext cx="14680" cy="18684"/>
            </a:xfrm>
            <a:prstGeom prst="ellipse">
              <a:avLst/>
            </a:prstGeom>
            <a:solidFill>
              <a:srgbClr val="C8225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4" name="Oval 1060"/>
            <p:cNvSpPr>
              <a:spLocks noChangeArrowheads="1"/>
            </p:cNvSpPr>
            <p:nvPr/>
          </p:nvSpPr>
          <p:spPr bwMode="auto">
            <a:xfrm>
              <a:off x="8576749" y="5427674"/>
              <a:ext cx="6673" cy="6673"/>
            </a:xfrm>
            <a:prstGeom prst="ellipse">
              <a:avLst/>
            </a:prstGeom>
            <a:solidFill>
              <a:srgbClr val="C8225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5" name="Oval 1061"/>
            <p:cNvSpPr>
              <a:spLocks noChangeArrowheads="1"/>
            </p:cNvSpPr>
            <p:nvPr/>
          </p:nvSpPr>
          <p:spPr bwMode="auto">
            <a:xfrm>
              <a:off x="8598102" y="5358278"/>
              <a:ext cx="9342" cy="9342"/>
            </a:xfrm>
            <a:prstGeom prst="ellipse">
              <a:avLst/>
            </a:prstGeom>
            <a:solidFill>
              <a:srgbClr val="C8225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6" name="Freeform 1062"/>
            <p:cNvSpPr/>
            <p:nvPr/>
          </p:nvSpPr>
          <p:spPr bwMode="auto">
            <a:xfrm>
              <a:off x="8267134" y="5714602"/>
              <a:ext cx="133455" cy="108099"/>
            </a:xfrm>
            <a:custGeom>
              <a:gdLst>
                <a:gd fmla="*/ 10 w 42" name="T0"/>
                <a:gd fmla="*/ 31 h 34" name="T1"/>
                <a:gd fmla="*/ 2 w 42" name="T2"/>
                <a:gd fmla="*/ 14 h 34" name="T3"/>
                <a:gd fmla="*/ 29 w 42" name="T4"/>
                <a:gd fmla="*/ 2 h 34" name="T5"/>
                <a:gd fmla="*/ 32 w 42" name="T6"/>
                <a:gd fmla="*/ 24 h 34" name="T7"/>
                <a:gd fmla="*/ 18 w 42" name="T8"/>
                <a:gd fmla="*/ 33 h 34" name="T9"/>
                <a:gd fmla="*/ 10 w 42" name="T10"/>
                <a:gd fmla="*/ 31 h 3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4" w="42">
                  <a:moveTo>
                    <a:pt x="10" y="31"/>
                  </a:moveTo>
                  <a:cubicBezTo>
                    <a:pt x="4" y="27"/>
                    <a:pt x="0" y="21"/>
                    <a:pt x="2" y="14"/>
                  </a:cubicBezTo>
                  <a:cubicBezTo>
                    <a:pt x="6" y="2"/>
                    <a:pt x="20" y="0"/>
                    <a:pt x="29" y="2"/>
                  </a:cubicBezTo>
                  <a:cubicBezTo>
                    <a:pt x="42" y="4"/>
                    <a:pt x="38" y="15"/>
                    <a:pt x="32" y="24"/>
                  </a:cubicBezTo>
                  <a:cubicBezTo>
                    <a:pt x="29" y="29"/>
                    <a:pt x="25" y="33"/>
                    <a:pt x="18" y="33"/>
                  </a:cubicBezTo>
                  <a:cubicBezTo>
                    <a:pt x="15" y="34"/>
                    <a:pt x="12" y="31"/>
                    <a:pt x="10" y="31"/>
                  </a:cubicBezTo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7" name="Freeform 1063"/>
            <p:cNvSpPr/>
            <p:nvPr/>
          </p:nvSpPr>
          <p:spPr bwMode="auto">
            <a:xfrm>
              <a:off x="8271139" y="5739958"/>
              <a:ext cx="12011" cy="50713"/>
            </a:xfrm>
            <a:custGeom>
              <a:gdLst>
                <a:gd fmla="*/ 4 w 4" name="T0"/>
                <a:gd fmla="*/ 0 h 16" name="T1"/>
                <a:gd fmla="*/ 1 w 4" name="T2"/>
                <a:gd fmla="*/ 6 h 16" name="T3"/>
                <a:gd fmla="*/ 0 w 4" name="T4"/>
                <a:gd fmla="*/ 9 h 16" name="T5"/>
                <a:gd fmla="*/ 0 w 4" name="T6"/>
                <a:gd fmla="*/ 10 h 16" name="T7"/>
                <a:gd fmla="*/ 2 w 4" name="T8"/>
                <a:gd fmla="*/ 16 h 16" name="T9"/>
                <a:gd fmla="*/ 1 w 4" name="T10"/>
                <a:gd fmla="*/ 6 h 16" name="T11"/>
                <a:gd fmla="*/ 4 w 4" name="T12"/>
                <a:gd fmla="*/ 0 h 16" name="T13"/>
                <a:gd fmla="*/ 4 w 4" name="T14"/>
                <a:gd fmla="*/ 0 h 1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6" w="4">
                  <a:moveTo>
                    <a:pt x="4" y="0"/>
                  </a:moveTo>
                  <a:cubicBezTo>
                    <a:pt x="3" y="2"/>
                    <a:pt x="2" y="3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1" y="14"/>
                    <a:pt x="2" y="16"/>
                  </a:cubicBezTo>
                  <a:cubicBezTo>
                    <a:pt x="0" y="13"/>
                    <a:pt x="0" y="9"/>
                    <a:pt x="1" y="6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A4968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8" name="Freeform 1064"/>
            <p:cNvSpPr/>
            <p:nvPr/>
          </p:nvSpPr>
          <p:spPr bwMode="auto">
            <a:xfrm>
              <a:off x="8283149" y="5730616"/>
              <a:ext cx="9342" cy="9342"/>
            </a:xfrm>
            <a:custGeom>
              <a:gdLst>
                <a:gd fmla="*/ 3 w 3" name="T0"/>
                <a:gd fmla="*/ 0 h 3" name="T1"/>
                <a:gd fmla="*/ 3 w 3" name="T2"/>
                <a:gd fmla="*/ 0 h 3" name="T3"/>
                <a:gd fmla="*/ 0 w 3" name="T4"/>
                <a:gd fmla="*/ 3 h 3" name="T5"/>
                <a:gd fmla="*/ 0 w 3" name="T6"/>
                <a:gd fmla="*/ 3 h 3" name="T7"/>
                <a:gd fmla="*/ 3 w 3" name="T8"/>
                <a:gd fmla="*/ 1 h 3" name="T9"/>
                <a:gd fmla="*/ 3 w 3" name="T10"/>
                <a:gd fmla="*/ 0 h 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" w="3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</a:path>
              </a:pathLst>
            </a:custGeom>
            <a:solidFill>
              <a:srgbClr val="B6A18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9" name="Freeform 1065"/>
            <p:cNvSpPr/>
            <p:nvPr/>
          </p:nvSpPr>
          <p:spPr bwMode="auto">
            <a:xfrm>
              <a:off x="8271139" y="5733285"/>
              <a:ext cx="74735" cy="85411"/>
            </a:xfrm>
            <a:custGeom>
              <a:gdLst>
                <a:gd fmla="*/ 7 w 24" name="T0"/>
                <a:gd fmla="*/ 0 h 27" name="T1"/>
                <a:gd fmla="*/ 4 w 24" name="T2"/>
                <a:gd fmla="*/ 2 h 27" name="T3"/>
                <a:gd fmla="*/ 1 w 24" name="T4"/>
                <a:gd fmla="*/ 8 h 27" name="T5"/>
                <a:gd fmla="*/ 2 w 24" name="T6"/>
                <a:gd fmla="*/ 18 h 27" name="T7"/>
                <a:gd fmla="*/ 9 w 24" name="T8"/>
                <a:gd fmla="*/ 24 h 27" name="T9"/>
                <a:gd fmla="*/ 16 w 24" name="T10"/>
                <a:gd fmla="*/ 27 h 27" name="T11"/>
                <a:gd fmla="*/ 17 w 24" name="T12"/>
                <a:gd fmla="*/ 27 h 27" name="T13"/>
                <a:gd fmla="*/ 17 w 24" name="T14"/>
                <a:gd fmla="*/ 27 h 27" name="T15"/>
                <a:gd fmla="*/ 24 w 24" name="T16"/>
                <a:gd fmla="*/ 25 h 27" name="T17"/>
                <a:gd fmla="*/ 19 w 24" name="T18"/>
                <a:gd fmla="*/ 26 h 27" name="T19"/>
                <a:gd fmla="*/ 19 w 24" name="T20"/>
                <a:gd fmla="*/ 26 h 27" name="T21"/>
                <a:gd fmla="*/ 12 w 24" name="T22"/>
                <a:gd fmla="*/ 23 h 27" name="T23"/>
                <a:gd fmla="*/ 4 w 24" name="T24"/>
                <a:gd fmla="*/ 6 h 27" name="T25"/>
                <a:gd fmla="*/ 7 w 24" name="T26"/>
                <a:gd fmla="*/ 0 h 27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7" w="24">
                  <a:moveTo>
                    <a:pt x="7" y="0"/>
                  </a:moveTo>
                  <a:cubicBezTo>
                    <a:pt x="6" y="0"/>
                    <a:pt x="5" y="1"/>
                    <a:pt x="4" y="2"/>
                  </a:cubicBezTo>
                  <a:cubicBezTo>
                    <a:pt x="3" y="4"/>
                    <a:pt x="2" y="6"/>
                    <a:pt x="1" y="8"/>
                  </a:cubicBezTo>
                  <a:cubicBezTo>
                    <a:pt x="0" y="11"/>
                    <a:pt x="0" y="15"/>
                    <a:pt x="2" y="18"/>
                  </a:cubicBezTo>
                  <a:cubicBezTo>
                    <a:pt x="4" y="21"/>
                    <a:pt x="6" y="23"/>
                    <a:pt x="9" y="24"/>
                  </a:cubicBezTo>
                  <a:cubicBezTo>
                    <a:pt x="11" y="25"/>
                    <a:pt x="14" y="27"/>
                    <a:pt x="16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20" y="27"/>
                    <a:pt x="22" y="26"/>
                    <a:pt x="24" y="25"/>
                  </a:cubicBezTo>
                  <a:cubicBezTo>
                    <a:pt x="23" y="26"/>
                    <a:pt x="21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7" y="26"/>
                    <a:pt x="14" y="24"/>
                    <a:pt x="12" y="23"/>
                  </a:cubicBezTo>
                  <a:cubicBezTo>
                    <a:pt x="7" y="19"/>
                    <a:pt x="3" y="12"/>
                    <a:pt x="4" y="6"/>
                  </a:cubicBezTo>
                  <a:cubicBezTo>
                    <a:pt x="4" y="3"/>
                    <a:pt x="5" y="1"/>
                    <a:pt x="7" y="0"/>
                  </a:cubicBezTo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0" name="Freeform 1066"/>
            <p:cNvSpPr>
              <a:spLocks noEditPoints="1"/>
            </p:cNvSpPr>
            <p:nvPr/>
          </p:nvSpPr>
          <p:spPr bwMode="auto">
            <a:xfrm>
              <a:off x="8355215" y="5733285"/>
              <a:ext cx="32029" cy="76070"/>
            </a:xfrm>
            <a:custGeom>
              <a:gdLst>
                <a:gd fmla="*/ 9 w 10" name="T0"/>
                <a:gd fmla="*/ 7 h 24" name="T1"/>
                <a:gd fmla="*/ 4 w 10" name="T2"/>
                <a:gd fmla="*/ 18 h 24" name="T3"/>
                <a:gd fmla="*/ 0 w 10" name="T4"/>
                <a:gd fmla="*/ 23 h 24" name="T5"/>
                <a:gd fmla="*/ 0 w 10" name="T6"/>
                <a:gd fmla="*/ 24 h 24" name="T7"/>
                <a:gd fmla="*/ 4 w 10" name="T8"/>
                <a:gd fmla="*/ 18 h 24" name="T9"/>
                <a:gd fmla="*/ 9 w 10" name="T10"/>
                <a:gd fmla="*/ 7 h 24" name="T11"/>
                <a:gd fmla="*/ 9 w 10" name="T12"/>
                <a:gd fmla="*/ 7 h 24" name="T13"/>
                <a:gd fmla="*/ 9 w 10" name="T14"/>
                <a:gd fmla="*/ 0 h 24" name="T15"/>
                <a:gd fmla="*/ 10 w 10" name="T16"/>
                <a:gd fmla="*/ 3 h 24" name="T17"/>
                <a:gd fmla="*/ 10 w 10" name="T18"/>
                <a:gd fmla="*/ 3 h 24" name="T19"/>
                <a:gd fmla="*/ 9 w 10" name="T20"/>
                <a:gd fmla="*/ 0 h 2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4" w="10">
                  <a:moveTo>
                    <a:pt x="9" y="7"/>
                  </a:moveTo>
                  <a:cubicBezTo>
                    <a:pt x="9" y="10"/>
                    <a:pt x="7" y="14"/>
                    <a:pt x="4" y="18"/>
                  </a:cubicBezTo>
                  <a:cubicBezTo>
                    <a:pt x="3" y="20"/>
                    <a:pt x="1" y="22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2"/>
                    <a:pt x="3" y="20"/>
                    <a:pt x="4" y="18"/>
                  </a:cubicBezTo>
                  <a:cubicBezTo>
                    <a:pt x="7" y="14"/>
                    <a:pt x="9" y="10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moveTo>
                    <a:pt x="9" y="0"/>
                  </a:moveTo>
                  <a:cubicBezTo>
                    <a:pt x="9" y="1"/>
                    <a:pt x="10" y="2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9" y="1"/>
                    <a:pt x="9" y="0"/>
                  </a:cubicBezTo>
                </a:path>
              </a:pathLst>
            </a:custGeom>
            <a:solidFill>
              <a:srgbClr val="F8F6F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1" name="Freeform 1067"/>
            <p:cNvSpPr/>
            <p:nvPr/>
          </p:nvSpPr>
          <p:spPr bwMode="auto">
            <a:xfrm>
              <a:off x="8384575" y="5742627"/>
              <a:ext cx="2669" cy="13345"/>
            </a:xfrm>
            <a:custGeom>
              <a:gdLst>
                <a:gd fmla="*/ 1 w 1" name="T0"/>
                <a:gd fmla="*/ 0 h 4" name="T1"/>
                <a:gd fmla="*/ 0 w 1" name="T2"/>
                <a:gd fmla="*/ 4 h 4" name="T3"/>
                <a:gd fmla="*/ 0 w 1" name="T4"/>
                <a:gd fmla="*/ 4 h 4" name="T5"/>
                <a:gd fmla="*/ 1 w 1" name="T6"/>
                <a:gd fmla="*/ 1 h 4" name="T7"/>
                <a:gd fmla="*/ 1 w 1" name="T8"/>
                <a:gd fmla="*/ 0 h 4" name="T9"/>
                <a:gd fmla="*/ 1 w 1" name="T10"/>
                <a:gd fmla="*/ 0 h 4" name="T11"/>
                <a:gd fmla="*/ 1 w 1" name="T12"/>
                <a:gd fmla="*/ 0 h 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" w="1">
                  <a:moveTo>
                    <a:pt x="1" y="0"/>
                  </a:moveTo>
                  <a:cubicBezTo>
                    <a:pt x="1" y="1"/>
                    <a:pt x="1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9F7F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2" name="Freeform 1068"/>
            <p:cNvSpPr/>
            <p:nvPr/>
          </p:nvSpPr>
          <p:spPr bwMode="auto">
            <a:xfrm>
              <a:off x="8320516" y="5717271"/>
              <a:ext cx="66727" cy="89415"/>
            </a:xfrm>
            <a:custGeom>
              <a:gdLst>
                <a:gd fmla="*/ 6 w 21" name="T0"/>
                <a:gd fmla="*/ 0 h 28" name="T1"/>
                <a:gd fmla="*/ 0 w 21" name="T2"/>
                <a:gd fmla="*/ 1 h 28" name="T3"/>
                <a:gd fmla="*/ 0 w 21" name="T4"/>
                <a:gd fmla="*/ 1 h 28" name="T5"/>
                <a:gd fmla="*/ 2 w 21" name="T6"/>
                <a:gd fmla="*/ 1 h 28" name="T7"/>
                <a:gd fmla="*/ 9 w 21" name="T8"/>
                <a:gd fmla="*/ 2 h 28" name="T9"/>
                <a:gd fmla="*/ 14 w 21" name="T10"/>
                <a:gd fmla="*/ 24 h 28" name="T11"/>
                <a:gd fmla="*/ 11 w 21" name="T12"/>
                <a:gd fmla="*/ 28 h 28" name="T13"/>
                <a:gd fmla="*/ 15 w 21" name="T14"/>
                <a:gd fmla="*/ 23 h 28" name="T15"/>
                <a:gd fmla="*/ 20 w 21" name="T16"/>
                <a:gd fmla="*/ 12 h 28" name="T17"/>
                <a:gd fmla="*/ 21 w 21" name="T18"/>
                <a:gd fmla="*/ 8 h 28" name="T19"/>
                <a:gd fmla="*/ 20 w 21" name="T20"/>
                <a:gd fmla="*/ 5 h 28" name="T21"/>
                <a:gd fmla="*/ 12 w 21" name="T22"/>
                <a:gd fmla="*/ 1 h 28" name="T23"/>
                <a:gd fmla="*/ 6 w 21" name="T24"/>
                <a:gd fmla="*/ 0 h 2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8" w="21">
                  <a:moveTo>
                    <a:pt x="6" y="0"/>
                  </a:moveTo>
                  <a:cubicBezTo>
                    <a:pt x="4" y="0"/>
                    <a:pt x="2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4" y="1"/>
                    <a:pt x="7" y="1"/>
                    <a:pt x="9" y="2"/>
                  </a:cubicBezTo>
                  <a:cubicBezTo>
                    <a:pt x="20" y="5"/>
                    <a:pt x="18" y="15"/>
                    <a:pt x="14" y="24"/>
                  </a:cubicBezTo>
                  <a:cubicBezTo>
                    <a:pt x="13" y="26"/>
                    <a:pt x="12" y="27"/>
                    <a:pt x="11" y="28"/>
                  </a:cubicBezTo>
                  <a:cubicBezTo>
                    <a:pt x="12" y="27"/>
                    <a:pt x="14" y="25"/>
                    <a:pt x="15" y="23"/>
                  </a:cubicBezTo>
                  <a:cubicBezTo>
                    <a:pt x="18" y="19"/>
                    <a:pt x="20" y="15"/>
                    <a:pt x="20" y="12"/>
                  </a:cubicBezTo>
                  <a:cubicBezTo>
                    <a:pt x="21" y="10"/>
                    <a:pt x="21" y="9"/>
                    <a:pt x="21" y="8"/>
                  </a:cubicBezTo>
                  <a:cubicBezTo>
                    <a:pt x="21" y="7"/>
                    <a:pt x="20" y="6"/>
                    <a:pt x="20" y="5"/>
                  </a:cubicBezTo>
                  <a:cubicBezTo>
                    <a:pt x="19" y="3"/>
                    <a:pt x="17" y="2"/>
                    <a:pt x="12" y="1"/>
                  </a:cubicBezTo>
                  <a:cubicBezTo>
                    <a:pt x="11" y="0"/>
                    <a:pt x="8" y="0"/>
                    <a:pt x="6" y="0"/>
                  </a:cubicBezTo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3" name="Freeform 1069"/>
            <p:cNvSpPr/>
            <p:nvPr/>
          </p:nvSpPr>
          <p:spPr bwMode="auto">
            <a:xfrm>
              <a:off x="8296495" y="5749300"/>
              <a:ext cx="24022" cy="48044"/>
            </a:xfrm>
            <a:custGeom>
              <a:gdLst>
                <a:gd fmla="*/ 3 w 8" name="T0"/>
                <a:gd fmla="*/ 0 h 15" name="T1"/>
                <a:gd fmla="*/ 3 w 8" name="T2"/>
                <a:gd fmla="*/ 0 h 15" name="T3"/>
                <a:gd fmla="*/ 2 w 8" name="T4"/>
                <a:gd fmla="*/ 1 h 15" name="T5"/>
                <a:gd fmla="*/ 1 w 8" name="T6"/>
                <a:gd fmla="*/ 3 h 15" name="T7"/>
                <a:gd fmla="*/ 0 w 8" name="T8"/>
                <a:gd fmla="*/ 7 h 15" name="T9"/>
                <a:gd fmla="*/ 0 w 8" name="T10"/>
                <a:gd fmla="*/ 8 h 15" name="T11"/>
                <a:gd fmla="*/ 1 w 8" name="T12"/>
                <a:gd fmla="*/ 10 h 15" name="T13"/>
                <a:gd fmla="*/ 1 w 8" name="T14"/>
                <a:gd fmla="*/ 12 h 15" name="T15"/>
                <a:gd fmla="*/ 2 w 8" name="T16"/>
                <a:gd fmla="*/ 13 h 15" name="T17"/>
                <a:gd fmla="*/ 2 w 8" name="T18"/>
                <a:gd fmla="*/ 13 h 15" name="T19"/>
                <a:gd fmla="*/ 5 w 8" name="T20"/>
                <a:gd fmla="*/ 15 h 15" name="T21"/>
                <a:gd fmla="*/ 7 w 8" name="T22"/>
                <a:gd fmla="*/ 15 h 15" name="T23"/>
                <a:gd fmla="*/ 8 w 8" name="T24"/>
                <a:gd fmla="*/ 15 h 15" name="T25"/>
                <a:gd fmla="*/ 6 w 8" name="T26"/>
                <a:gd fmla="*/ 14 h 15" name="T27"/>
                <a:gd fmla="*/ 4 w 8" name="T28"/>
                <a:gd fmla="*/ 13 h 15" name="T29"/>
                <a:gd fmla="*/ 3 w 8" name="T30"/>
                <a:gd fmla="*/ 12 h 15" name="T31"/>
                <a:gd fmla="*/ 3 w 8" name="T32"/>
                <a:gd fmla="*/ 12 h 15" name="T33"/>
                <a:gd fmla="*/ 3 w 8" name="T34"/>
                <a:gd fmla="*/ 11 h 15" name="T35"/>
                <a:gd fmla="*/ 2 w 8" name="T36"/>
                <a:gd fmla="*/ 10 h 15" name="T37"/>
                <a:gd fmla="*/ 2 w 8" name="T38"/>
                <a:gd fmla="*/ 6 h 15" name="T39"/>
                <a:gd fmla="*/ 2 w 8" name="T40"/>
                <a:gd fmla="*/ 3 h 15" name="T41"/>
                <a:gd fmla="*/ 3 w 8" name="T42"/>
                <a:gd fmla="*/ 1 h 15" name="T43"/>
                <a:gd fmla="*/ 3 w 8" name="T44"/>
                <a:gd fmla="*/ 0 h 15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15" w="8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2" y="1"/>
                    <a:pt x="2" y="2"/>
                    <a:pt x="1" y="3"/>
                  </a:cubicBezTo>
                  <a:cubicBezTo>
                    <a:pt x="1" y="4"/>
                    <a:pt x="0" y="6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9"/>
                    <a:pt x="1" y="10"/>
                  </a:cubicBezTo>
                  <a:cubicBezTo>
                    <a:pt x="1" y="10"/>
                    <a:pt x="1" y="11"/>
                    <a:pt x="1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4"/>
                    <a:pt x="4" y="14"/>
                    <a:pt x="5" y="15"/>
                  </a:cubicBezTo>
                  <a:cubicBezTo>
                    <a:pt x="6" y="15"/>
                    <a:pt x="7" y="15"/>
                    <a:pt x="7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7" y="14"/>
                    <a:pt x="6" y="14"/>
                  </a:cubicBezTo>
                  <a:cubicBezTo>
                    <a:pt x="5" y="14"/>
                    <a:pt x="5" y="13"/>
                    <a:pt x="4" y="13"/>
                  </a:cubicBezTo>
                  <a:cubicBezTo>
                    <a:pt x="4" y="13"/>
                    <a:pt x="4" y="13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2" y="10"/>
                    <a:pt x="2" y="10"/>
                  </a:cubicBezTo>
                  <a:cubicBezTo>
                    <a:pt x="2" y="8"/>
                    <a:pt x="2" y="7"/>
                    <a:pt x="2" y="6"/>
                  </a:cubicBezTo>
                  <a:cubicBezTo>
                    <a:pt x="2" y="5"/>
                    <a:pt x="2" y="4"/>
                    <a:pt x="2" y="3"/>
                  </a:cubicBezTo>
                  <a:cubicBezTo>
                    <a:pt x="2" y="2"/>
                    <a:pt x="2" y="2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4" name="Freeform 1070"/>
            <p:cNvSpPr/>
            <p:nvPr/>
          </p:nvSpPr>
          <p:spPr bwMode="auto">
            <a:xfrm>
              <a:off x="8355215" y="5737289"/>
              <a:ext cx="16015" cy="28026"/>
            </a:xfrm>
            <a:custGeom>
              <a:gdLst>
                <a:gd fmla="*/ 0 w 5" name="T0"/>
                <a:gd fmla="*/ 0 h 9" name="T1"/>
                <a:gd fmla="*/ 0 w 5" name="T2"/>
                <a:gd fmla="*/ 0 h 9" name="T3"/>
                <a:gd fmla="*/ 1 w 5" name="T4"/>
                <a:gd fmla="*/ 2 h 9" name="T5"/>
                <a:gd fmla="*/ 2 w 5" name="T6"/>
                <a:gd fmla="*/ 3 h 9" name="T7"/>
                <a:gd fmla="*/ 2 w 5" name="T8"/>
                <a:gd fmla="*/ 4 h 9" name="T9"/>
                <a:gd fmla="*/ 3 w 5" name="T10"/>
                <a:gd fmla="*/ 4 h 9" name="T11"/>
                <a:gd fmla="*/ 3 w 5" name="T12"/>
                <a:gd fmla="*/ 5 h 9" name="T13"/>
                <a:gd fmla="*/ 3 w 5" name="T14"/>
                <a:gd fmla="*/ 6 h 9" name="T15"/>
                <a:gd fmla="*/ 3 w 5" name="T16"/>
                <a:gd fmla="*/ 7 h 9" name="T17"/>
                <a:gd fmla="*/ 3 w 5" name="T18"/>
                <a:gd fmla="*/ 9 h 9" name="T19"/>
                <a:gd fmla="*/ 4 w 5" name="T20"/>
                <a:gd fmla="*/ 8 h 9" name="T21"/>
                <a:gd fmla="*/ 4 w 5" name="T22"/>
                <a:gd fmla="*/ 7 h 9" name="T23"/>
                <a:gd fmla="*/ 5 w 5" name="T24"/>
                <a:gd fmla="*/ 6 h 9" name="T25"/>
                <a:gd fmla="*/ 5 w 5" name="T26"/>
                <a:gd fmla="*/ 5 h 9" name="T27"/>
                <a:gd fmla="*/ 4 w 5" name="T28"/>
                <a:gd fmla="*/ 4 h 9" name="T29"/>
                <a:gd fmla="*/ 3 w 5" name="T30"/>
                <a:gd fmla="*/ 2 h 9" name="T31"/>
                <a:gd fmla="*/ 2 w 5" name="T32"/>
                <a:gd fmla="*/ 1 h 9" name="T33"/>
                <a:gd fmla="*/ 0 w 5" name="T34"/>
                <a:gd fmla="*/ 0 h 9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9" w="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1" y="2"/>
                  </a:cubicBezTo>
                  <a:cubicBezTo>
                    <a:pt x="1" y="2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3" y="8"/>
                    <a:pt x="3" y="9"/>
                    <a:pt x="3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7"/>
                  </a:cubicBezTo>
                  <a:cubicBezTo>
                    <a:pt x="5" y="7"/>
                    <a:pt x="5" y="6"/>
                    <a:pt x="5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3"/>
                    <a:pt x="3" y="2"/>
                    <a:pt x="3" y="2"/>
                  </a:cubicBezTo>
                  <a:cubicBezTo>
                    <a:pt x="3" y="2"/>
                    <a:pt x="2" y="1"/>
                    <a:pt x="2" y="1"/>
                  </a:cubicBez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5" name="Freeform 1071"/>
            <p:cNvSpPr/>
            <p:nvPr/>
          </p:nvSpPr>
          <p:spPr bwMode="auto">
            <a:xfrm>
              <a:off x="8327189" y="5727947"/>
              <a:ext cx="16015" cy="18684"/>
            </a:xfrm>
            <a:custGeom>
              <a:gdLst>
                <a:gd fmla="*/ 4 w 5" name="T0"/>
                <a:gd fmla="*/ 0 h 6" name="T1"/>
                <a:gd fmla="*/ 4 w 5" name="T2"/>
                <a:gd fmla="*/ 0 h 6" name="T3"/>
                <a:gd fmla="*/ 0 w 5" name="T4"/>
                <a:gd fmla="*/ 4 h 6" name="T5"/>
                <a:gd fmla="*/ 4 w 5" name="T6"/>
                <a:gd fmla="*/ 6 h 6" name="T7"/>
                <a:gd fmla="*/ 5 w 5" name="T8"/>
                <a:gd fmla="*/ 2 h 6" name="T9"/>
                <a:gd fmla="*/ 5 w 5" name="T10"/>
                <a:gd fmla="*/ 2 h 6" name="T11"/>
                <a:gd fmla="*/ 4 w 5" name="T12"/>
                <a:gd fmla="*/ 0 h 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" w="5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1"/>
                    <a:pt x="0" y="4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5" y="3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4" y="0"/>
                    <a:pt x="4" y="0"/>
                  </a:cubicBezTo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6" name="Freeform 1072"/>
            <p:cNvSpPr/>
            <p:nvPr/>
          </p:nvSpPr>
          <p:spPr bwMode="auto">
            <a:xfrm>
              <a:off x="8299164" y="5825369"/>
              <a:ext cx="21353" cy="18684"/>
            </a:xfrm>
            <a:custGeom>
              <a:gdLst>
                <a:gd fmla="*/ 5 w 7" name="T0"/>
                <a:gd fmla="*/ 1 h 6" name="T1"/>
                <a:gd fmla="*/ 6 w 7" name="T2"/>
                <a:gd fmla="*/ 5 h 6" name="T3"/>
                <a:gd fmla="*/ 2 w 7" name="T4"/>
                <a:gd fmla="*/ 5 h 6" name="T5"/>
                <a:gd fmla="*/ 1 w 7" name="T6"/>
                <a:gd fmla="*/ 1 h 6" name="T7"/>
                <a:gd fmla="*/ 5 w 7" name="T8"/>
                <a:gd fmla="*/ 1 h 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" w="7">
                  <a:moveTo>
                    <a:pt x="5" y="1"/>
                  </a:moveTo>
                  <a:cubicBezTo>
                    <a:pt x="7" y="2"/>
                    <a:pt x="7" y="4"/>
                    <a:pt x="6" y="5"/>
                  </a:cubicBezTo>
                  <a:cubicBezTo>
                    <a:pt x="5" y="6"/>
                    <a:pt x="3" y="6"/>
                    <a:pt x="2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7" name="Rectangle 1073"/>
            <p:cNvSpPr>
              <a:spLocks noChangeArrowheads="1"/>
            </p:cNvSpPr>
            <p:nvPr/>
          </p:nvSpPr>
          <p:spPr bwMode="auto">
            <a:xfrm>
              <a:off x="8387244" y="5765315"/>
              <a:ext cx="2669" cy="2669"/>
            </a:xfrm>
            <a:prstGeom prst="rect">
              <a:avLst/>
            </a:pr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8" name="Rectangle 1074"/>
            <p:cNvSpPr>
              <a:spLocks noChangeArrowheads="1"/>
            </p:cNvSpPr>
            <p:nvPr/>
          </p:nvSpPr>
          <p:spPr bwMode="auto">
            <a:xfrm>
              <a:off x="8387244" y="5765315"/>
              <a:ext cx="2669" cy="2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9" name="Freeform 1075"/>
            <p:cNvSpPr/>
            <p:nvPr/>
          </p:nvSpPr>
          <p:spPr bwMode="auto">
            <a:xfrm>
              <a:off x="8349876" y="5698587"/>
              <a:ext cx="9342" cy="13345"/>
            </a:xfrm>
            <a:custGeom>
              <a:gdLst>
                <a:gd fmla="*/ 3 w 3" name="T0"/>
                <a:gd fmla="*/ 1 h 4" name="T1"/>
                <a:gd fmla="*/ 3 w 3" name="T2"/>
                <a:gd fmla="*/ 3 h 4" name="T3"/>
                <a:gd fmla="*/ 0 w 3" name="T4"/>
                <a:gd fmla="*/ 3 h 4" name="T5"/>
                <a:gd fmla="*/ 0 w 3" name="T6"/>
                <a:gd fmla="*/ 1 h 4" name="T7"/>
                <a:gd fmla="*/ 3 w 3" name="T8"/>
                <a:gd fmla="*/ 1 h 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" w="3">
                  <a:moveTo>
                    <a:pt x="3" y="1"/>
                  </a:moveTo>
                  <a:cubicBezTo>
                    <a:pt x="3" y="1"/>
                    <a:pt x="3" y="2"/>
                    <a:pt x="3" y="3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0"/>
                    <a:pt x="2" y="0"/>
                    <a:pt x="3" y="1"/>
                  </a:cubicBezTo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0" name="Freeform 1076"/>
            <p:cNvSpPr/>
            <p:nvPr/>
          </p:nvSpPr>
          <p:spPr bwMode="auto">
            <a:xfrm>
              <a:off x="8484666" y="5677235"/>
              <a:ext cx="136124" cy="113437"/>
            </a:xfrm>
            <a:custGeom>
              <a:gdLst>
                <a:gd fmla="*/ 1 w 43" name="T0"/>
                <a:gd fmla="*/ 22 h 36" name="T1"/>
                <a:gd fmla="*/ 9 w 43" name="T2"/>
                <a:gd fmla="*/ 5 h 36" name="T3"/>
                <a:gd fmla="*/ 36 w 43" name="T4"/>
                <a:gd fmla="*/ 17 h 36" name="T5"/>
                <a:gd fmla="*/ 22 w 43" name="T6"/>
                <a:gd fmla="*/ 34 h 36" name="T7"/>
                <a:gd fmla="*/ 5 w 43" name="T8"/>
                <a:gd fmla="*/ 30 h 36" name="T9"/>
                <a:gd fmla="*/ 1 w 43" name="T10"/>
                <a:gd fmla="*/ 22 h 3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6" w="43">
                  <a:moveTo>
                    <a:pt x="1" y="22"/>
                  </a:moveTo>
                  <a:cubicBezTo>
                    <a:pt x="0" y="16"/>
                    <a:pt x="2" y="8"/>
                    <a:pt x="9" y="5"/>
                  </a:cubicBezTo>
                  <a:cubicBezTo>
                    <a:pt x="20" y="0"/>
                    <a:pt x="31" y="9"/>
                    <a:pt x="36" y="17"/>
                  </a:cubicBezTo>
                  <a:cubicBezTo>
                    <a:pt x="43" y="28"/>
                    <a:pt x="32" y="33"/>
                    <a:pt x="22" y="34"/>
                  </a:cubicBezTo>
                  <a:cubicBezTo>
                    <a:pt x="15" y="36"/>
                    <a:pt x="10" y="35"/>
                    <a:pt x="5" y="30"/>
                  </a:cubicBezTo>
                  <a:cubicBezTo>
                    <a:pt x="3" y="29"/>
                    <a:pt x="2" y="25"/>
                    <a:pt x="1" y="22"/>
                  </a:cubicBezTo>
                </a:path>
              </a:pathLst>
            </a:custGeom>
            <a:solidFill>
              <a:srgbClr val="2A2A2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1" name="Freeform 1077"/>
            <p:cNvSpPr/>
            <p:nvPr/>
          </p:nvSpPr>
          <p:spPr bwMode="auto">
            <a:xfrm>
              <a:off x="8491338" y="5689245"/>
              <a:ext cx="53382" cy="28026"/>
            </a:xfrm>
            <a:custGeom>
              <a:gdLst>
                <a:gd fmla="*/ 13 w 17" name="T0"/>
                <a:gd fmla="*/ 0 h 9" name="T1"/>
                <a:gd fmla="*/ 13 w 17" name="T2"/>
                <a:gd fmla="*/ 0 h 9" name="T3"/>
                <a:gd fmla="*/ 7 w 17" name="T4"/>
                <a:gd fmla="*/ 1 h 9" name="T5"/>
                <a:gd fmla="*/ 0 w 17" name="T6"/>
                <a:gd fmla="*/ 9 h 9" name="T7"/>
                <a:gd fmla="*/ 7 w 17" name="T8"/>
                <a:gd fmla="*/ 1 h 9" name="T9"/>
                <a:gd fmla="*/ 13 w 17" name="T10"/>
                <a:gd fmla="*/ 0 h 9" name="T11"/>
                <a:gd fmla="*/ 17 w 17" name="T12"/>
                <a:gd fmla="*/ 0 h 9" name="T13"/>
                <a:gd fmla="*/ 17 w 17" name="T14"/>
                <a:gd fmla="*/ 0 h 9" name="T15"/>
                <a:gd fmla="*/ 13 w 17" name="T16"/>
                <a:gd fmla="*/ 0 h 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9" w="17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0"/>
                    <a:pt x="9" y="0"/>
                    <a:pt x="7" y="1"/>
                  </a:cubicBezTo>
                  <a:cubicBezTo>
                    <a:pt x="3" y="3"/>
                    <a:pt x="1" y="6"/>
                    <a:pt x="0" y="9"/>
                  </a:cubicBezTo>
                  <a:cubicBezTo>
                    <a:pt x="1" y="6"/>
                    <a:pt x="3" y="3"/>
                    <a:pt x="7" y="1"/>
                  </a:cubicBezTo>
                  <a:cubicBezTo>
                    <a:pt x="9" y="0"/>
                    <a:pt x="11" y="0"/>
                    <a:pt x="13" y="0"/>
                  </a:cubicBezTo>
                  <a:cubicBezTo>
                    <a:pt x="14" y="0"/>
                    <a:pt x="15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3" y="0"/>
                  </a:cubicBezTo>
                </a:path>
              </a:pathLst>
            </a:custGeom>
            <a:solidFill>
              <a:srgbClr val="645B5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2" name="Freeform 1078"/>
            <p:cNvSpPr/>
            <p:nvPr/>
          </p:nvSpPr>
          <p:spPr bwMode="auto">
            <a:xfrm>
              <a:off x="8488669" y="5689245"/>
              <a:ext cx="56051" cy="94753"/>
            </a:xfrm>
            <a:custGeom>
              <a:gdLst>
                <a:gd fmla="*/ 14 w 18" name="T0"/>
                <a:gd fmla="*/ 0 h 30" name="T1"/>
                <a:gd fmla="*/ 8 w 18" name="T2"/>
                <a:gd fmla="*/ 1 h 30" name="T3"/>
                <a:gd fmla="*/ 1 w 18" name="T4"/>
                <a:gd fmla="*/ 9 h 30" name="T5"/>
                <a:gd fmla="*/ 0 w 18" name="T6"/>
                <a:gd fmla="*/ 14 h 30" name="T7"/>
                <a:gd fmla="*/ 0 w 18" name="T8"/>
                <a:gd fmla="*/ 14 h 30" name="T9"/>
                <a:gd fmla="*/ 0 w 18" name="T10"/>
                <a:gd fmla="*/ 18 h 30" name="T11"/>
                <a:gd fmla="*/ 4 w 18" name="T12"/>
                <a:gd fmla="*/ 26 h 30" name="T13"/>
                <a:gd fmla="*/ 10 w 18" name="T14"/>
                <a:gd fmla="*/ 30 h 30" name="T15"/>
                <a:gd fmla="*/ 10 w 18" name="T16"/>
                <a:gd fmla="*/ 30 h 30" name="T17"/>
                <a:gd fmla="*/ 6 w 18" name="T18"/>
                <a:gd fmla="*/ 27 h 30" name="T19"/>
                <a:gd fmla="*/ 4 w 18" name="T20"/>
                <a:gd fmla="*/ 19 h 30" name="T21"/>
                <a:gd fmla="*/ 11 w 18" name="T22"/>
                <a:gd fmla="*/ 2 h 30" name="T23"/>
                <a:gd fmla="*/ 17 w 18" name="T24"/>
                <a:gd fmla="*/ 0 h 30" name="T25"/>
                <a:gd fmla="*/ 18 w 18" name="T26"/>
                <a:gd fmla="*/ 0 h 30" name="T27"/>
                <a:gd fmla="*/ 14 w 18" name="T28"/>
                <a:gd fmla="*/ 0 h 30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30" w="18">
                  <a:moveTo>
                    <a:pt x="14" y="0"/>
                  </a:moveTo>
                  <a:cubicBezTo>
                    <a:pt x="12" y="0"/>
                    <a:pt x="10" y="0"/>
                    <a:pt x="8" y="1"/>
                  </a:cubicBezTo>
                  <a:cubicBezTo>
                    <a:pt x="4" y="3"/>
                    <a:pt x="2" y="6"/>
                    <a:pt x="1" y="9"/>
                  </a:cubicBezTo>
                  <a:cubicBezTo>
                    <a:pt x="0" y="11"/>
                    <a:pt x="0" y="12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0" y="17"/>
                    <a:pt x="0" y="18"/>
                  </a:cubicBezTo>
                  <a:cubicBezTo>
                    <a:pt x="1" y="21"/>
                    <a:pt x="2" y="25"/>
                    <a:pt x="4" y="26"/>
                  </a:cubicBezTo>
                  <a:cubicBezTo>
                    <a:pt x="6" y="28"/>
                    <a:pt x="8" y="30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9" y="30"/>
                    <a:pt x="8" y="29"/>
                    <a:pt x="6" y="27"/>
                  </a:cubicBezTo>
                  <a:cubicBezTo>
                    <a:pt x="5" y="25"/>
                    <a:pt x="4" y="22"/>
                    <a:pt x="4" y="19"/>
                  </a:cubicBezTo>
                  <a:cubicBezTo>
                    <a:pt x="3" y="13"/>
                    <a:pt x="5" y="6"/>
                    <a:pt x="11" y="2"/>
                  </a:cubicBezTo>
                  <a:cubicBezTo>
                    <a:pt x="13" y="1"/>
                    <a:pt x="15" y="0"/>
                    <a:pt x="17" y="0"/>
                  </a:cubicBezTo>
                  <a:cubicBezTo>
                    <a:pt x="17" y="0"/>
                    <a:pt x="17" y="0"/>
                    <a:pt x="18" y="0"/>
                  </a:cubicBezTo>
                  <a:cubicBezTo>
                    <a:pt x="16" y="0"/>
                    <a:pt x="15" y="0"/>
                    <a:pt x="14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3" name="Freeform 1079"/>
            <p:cNvSpPr/>
            <p:nvPr/>
          </p:nvSpPr>
          <p:spPr bwMode="auto">
            <a:xfrm>
              <a:off x="8528706" y="5767984"/>
              <a:ext cx="69396" cy="20019"/>
            </a:xfrm>
            <a:custGeom>
              <a:gdLst>
                <a:gd fmla="*/ 22 w 22" name="T0"/>
                <a:gd fmla="*/ 0 h 6" name="T1"/>
                <a:gd fmla="*/ 22 w 22" name="T2"/>
                <a:gd fmla="*/ 0 h 6" name="T3"/>
                <a:gd fmla="*/ 8 w 22" name="T4"/>
                <a:gd fmla="*/ 5 h 6" name="T5"/>
                <a:gd fmla="*/ 2 w 22" name="T6"/>
                <a:gd fmla="*/ 6 h 6" name="T7"/>
                <a:gd fmla="*/ 0 w 22" name="T8"/>
                <a:gd fmla="*/ 6 h 6" name="T9"/>
                <a:gd fmla="*/ 0 w 22" name="T10"/>
                <a:gd fmla="*/ 6 h 6" name="T11"/>
                <a:gd fmla="*/ 2 w 22" name="T12"/>
                <a:gd fmla="*/ 6 h 6" name="T13"/>
                <a:gd fmla="*/ 3 w 22" name="T14"/>
                <a:gd fmla="*/ 6 h 6" name="T15"/>
                <a:gd fmla="*/ 8 w 22" name="T16"/>
                <a:gd fmla="*/ 5 h 6" name="T17"/>
                <a:gd fmla="*/ 22 w 22" name="T18"/>
                <a:gd fmla="*/ 0 h 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6" w="22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9" y="3"/>
                    <a:pt x="13" y="4"/>
                    <a:pt x="8" y="5"/>
                  </a:cubicBezTo>
                  <a:cubicBezTo>
                    <a:pt x="6" y="6"/>
                    <a:pt x="4" y="6"/>
                    <a:pt x="2" y="6"/>
                  </a:cubicBezTo>
                  <a:cubicBezTo>
                    <a:pt x="2" y="6"/>
                    <a:pt x="1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6" y="6"/>
                    <a:pt x="8" y="5"/>
                  </a:cubicBezTo>
                  <a:cubicBezTo>
                    <a:pt x="13" y="5"/>
                    <a:pt x="19" y="3"/>
                    <a:pt x="22" y="0"/>
                  </a:cubicBezTo>
                </a:path>
              </a:pathLst>
            </a:custGeom>
            <a:solidFill>
              <a:srgbClr val="BAAD9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4" name="Freeform 1080"/>
            <p:cNvSpPr/>
            <p:nvPr/>
          </p:nvSpPr>
          <p:spPr bwMode="auto">
            <a:xfrm>
              <a:off x="8598102" y="5762645"/>
              <a:ext cx="6673" cy="5338"/>
            </a:xfrm>
            <a:custGeom>
              <a:gdLst>
                <a:gd fmla="*/ 2 w 2" name="T0"/>
                <a:gd fmla="*/ 0 h 2" name="T1"/>
                <a:gd fmla="*/ 0 w 2" name="T2"/>
                <a:gd fmla="*/ 2 h 2" name="T3"/>
                <a:gd fmla="*/ 0 w 2" name="T4"/>
                <a:gd fmla="*/ 2 h 2" name="T5"/>
                <a:gd fmla="*/ 2 w 2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2">
                  <a:moveTo>
                    <a:pt x="2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2" y="0"/>
                  </a:cubicBezTo>
                </a:path>
              </a:pathLst>
            </a:custGeom>
            <a:solidFill>
              <a:srgbClr val="CAB79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5" name="Freeform 1081"/>
            <p:cNvSpPr/>
            <p:nvPr/>
          </p:nvSpPr>
          <p:spPr bwMode="auto">
            <a:xfrm>
              <a:off x="8528706" y="5702590"/>
              <a:ext cx="78739" cy="85411"/>
            </a:xfrm>
            <a:custGeom>
              <a:gdLst>
                <a:gd fmla="*/ 13 w 25" name="T0"/>
                <a:gd fmla="*/ 0 h 27" name="T1"/>
                <a:gd fmla="*/ 13 w 25" name="T2"/>
                <a:gd fmla="*/ 0 h 27" name="T3"/>
                <a:gd fmla="*/ 19 w 25" name="T4"/>
                <a:gd fmla="*/ 8 h 27" name="T5"/>
                <a:gd fmla="*/ 6 w 25" name="T6"/>
                <a:gd fmla="*/ 26 h 27" name="T7"/>
                <a:gd fmla="*/ 1 w 25" name="T8"/>
                <a:gd fmla="*/ 27 h 27" name="T9"/>
                <a:gd fmla="*/ 0 w 25" name="T10"/>
                <a:gd fmla="*/ 27 h 27" name="T11"/>
                <a:gd fmla="*/ 2 w 25" name="T12"/>
                <a:gd fmla="*/ 27 h 27" name="T13"/>
                <a:gd fmla="*/ 8 w 25" name="T14"/>
                <a:gd fmla="*/ 26 h 27" name="T15"/>
                <a:gd fmla="*/ 22 w 25" name="T16"/>
                <a:gd fmla="*/ 21 h 27" name="T17"/>
                <a:gd fmla="*/ 24 w 25" name="T18"/>
                <a:gd fmla="*/ 19 h 27" name="T19"/>
                <a:gd fmla="*/ 22 w 25" name="T20"/>
                <a:gd fmla="*/ 9 h 27" name="T21"/>
                <a:gd fmla="*/ 13 w 25" name="T22"/>
                <a:gd fmla="*/ 0 h 27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7" w="25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6" y="3"/>
                    <a:pt x="18" y="5"/>
                    <a:pt x="19" y="8"/>
                  </a:cubicBezTo>
                  <a:cubicBezTo>
                    <a:pt x="24" y="18"/>
                    <a:pt x="15" y="23"/>
                    <a:pt x="6" y="26"/>
                  </a:cubicBezTo>
                  <a:cubicBezTo>
                    <a:pt x="4" y="27"/>
                    <a:pt x="2" y="27"/>
                    <a:pt x="1" y="27"/>
                  </a:cubicBezTo>
                  <a:cubicBezTo>
                    <a:pt x="1" y="27"/>
                    <a:pt x="1" y="27"/>
                    <a:pt x="0" y="27"/>
                  </a:cubicBezTo>
                  <a:cubicBezTo>
                    <a:pt x="1" y="27"/>
                    <a:pt x="2" y="27"/>
                    <a:pt x="2" y="27"/>
                  </a:cubicBezTo>
                  <a:cubicBezTo>
                    <a:pt x="4" y="27"/>
                    <a:pt x="6" y="27"/>
                    <a:pt x="8" y="26"/>
                  </a:cubicBezTo>
                  <a:cubicBezTo>
                    <a:pt x="13" y="25"/>
                    <a:pt x="19" y="24"/>
                    <a:pt x="22" y="21"/>
                  </a:cubicBezTo>
                  <a:cubicBezTo>
                    <a:pt x="22" y="20"/>
                    <a:pt x="23" y="20"/>
                    <a:pt x="24" y="19"/>
                  </a:cubicBezTo>
                  <a:cubicBezTo>
                    <a:pt x="25" y="16"/>
                    <a:pt x="24" y="13"/>
                    <a:pt x="22" y="9"/>
                  </a:cubicBezTo>
                  <a:cubicBezTo>
                    <a:pt x="20" y="6"/>
                    <a:pt x="17" y="3"/>
                    <a:pt x="13" y="0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6" name="Freeform 1082"/>
            <p:cNvSpPr/>
            <p:nvPr/>
          </p:nvSpPr>
          <p:spPr bwMode="auto">
            <a:xfrm>
              <a:off x="8507353" y="5711933"/>
              <a:ext cx="30695" cy="44040"/>
            </a:xfrm>
            <a:custGeom>
              <a:gdLst>
                <a:gd fmla="*/ 9 w 10" name="T0"/>
                <a:gd fmla="*/ 0 h 14" name="T1"/>
                <a:gd fmla="*/ 9 w 10" name="T2"/>
                <a:gd fmla="*/ 0 h 14" name="T3"/>
                <a:gd fmla="*/ 7 w 10" name="T4"/>
                <a:gd fmla="*/ 1 h 14" name="T5"/>
                <a:gd fmla="*/ 2 w 10" name="T6"/>
                <a:gd fmla="*/ 5 h 14" name="T7"/>
                <a:gd fmla="*/ 1 w 10" name="T8"/>
                <a:gd fmla="*/ 6 h 14" name="T9"/>
                <a:gd fmla="*/ 0 w 10" name="T10"/>
                <a:gd fmla="*/ 7 h 14" name="T11"/>
                <a:gd fmla="*/ 0 w 10" name="T12"/>
                <a:gd fmla="*/ 8 h 14" name="T13"/>
                <a:gd fmla="*/ 1 w 10" name="T14"/>
                <a:gd fmla="*/ 12 h 14" name="T15"/>
                <a:gd fmla="*/ 3 w 10" name="T16"/>
                <a:gd fmla="*/ 13 h 14" name="T17"/>
                <a:gd fmla="*/ 3 w 10" name="T18"/>
                <a:gd fmla="*/ 14 h 14" name="T19"/>
                <a:gd fmla="*/ 2 w 10" name="T20"/>
                <a:gd fmla="*/ 11 h 14" name="T21"/>
                <a:gd fmla="*/ 2 w 10" name="T22"/>
                <a:gd fmla="*/ 10 h 14" name="T23"/>
                <a:gd fmla="*/ 1 w 10" name="T24"/>
                <a:gd fmla="*/ 9 h 14" name="T25"/>
                <a:gd fmla="*/ 2 w 10" name="T26"/>
                <a:gd fmla="*/ 8 h 14" name="T27"/>
                <a:gd fmla="*/ 2 w 10" name="T28"/>
                <a:gd fmla="*/ 7 h 14" name="T29"/>
                <a:gd fmla="*/ 3 w 10" name="T30"/>
                <a:gd fmla="*/ 6 h 14" name="T31"/>
                <a:gd fmla="*/ 5 w 10" name="T32"/>
                <a:gd fmla="*/ 3 h 14" name="T33"/>
                <a:gd fmla="*/ 7 w 10" name="T34"/>
                <a:gd fmla="*/ 1 h 14" name="T35"/>
                <a:gd fmla="*/ 9 w 10" name="T36"/>
                <a:gd fmla="*/ 0 h 14" name="T37"/>
                <a:gd fmla="*/ 10 w 10" name="T38"/>
                <a:gd fmla="*/ 0 h 14" name="T39"/>
                <a:gd fmla="*/ 10 w 10" name="T40"/>
                <a:gd fmla="*/ 0 h 14" name="T41"/>
                <a:gd fmla="*/ 9 w 10" name="T42"/>
                <a:gd fmla="*/ 0 h 14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4" w="10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1"/>
                  </a:cubicBezTo>
                  <a:cubicBezTo>
                    <a:pt x="5" y="1"/>
                    <a:pt x="3" y="3"/>
                    <a:pt x="2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0"/>
                    <a:pt x="1" y="11"/>
                    <a:pt x="1" y="12"/>
                  </a:cubicBezTo>
                  <a:cubicBezTo>
                    <a:pt x="2" y="12"/>
                    <a:pt x="2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3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cubicBezTo>
                    <a:pt x="2" y="9"/>
                    <a:pt x="2" y="9"/>
                    <a:pt x="1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6"/>
                    <a:pt x="3" y="6"/>
                  </a:cubicBezTo>
                  <a:cubicBezTo>
                    <a:pt x="4" y="5"/>
                    <a:pt x="4" y="4"/>
                    <a:pt x="5" y="3"/>
                  </a:cubicBezTo>
                  <a:cubicBezTo>
                    <a:pt x="6" y="3"/>
                    <a:pt x="7" y="2"/>
                    <a:pt x="7" y="1"/>
                  </a:cubicBezTo>
                  <a:cubicBezTo>
                    <a:pt x="8" y="1"/>
                    <a:pt x="9" y="1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9" y="0"/>
                  </a:cubicBezTo>
                </a:path>
              </a:pathLst>
            </a:custGeom>
            <a:solidFill>
              <a:srgbClr val="54545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7" name="Freeform 1083"/>
            <p:cNvSpPr/>
            <p:nvPr/>
          </p:nvSpPr>
          <p:spPr bwMode="auto">
            <a:xfrm>
              <a:off x="8570077" y="5739958"/>
              <a:ext cx="16015" cy="25357"/>
            </a:xfrm>
            <a:custGeom>
              <a:gdLst>
                <a:gd fmla="*/ 4 w 5" name="T0"/>
                <a:gd fmla="*/ 0 h 8" name="T1"/>
                <a:gd fmla="*/ 4 w 5" name="T2"/>
                <a:gd fmla="*/ 0 h 8" name="T3"/>
                <a:gd fmla="*/ 4 w 5" name="T4"/>
                <a:gd fmla="*/ 2 h 8" name="T5"/>
                <a:gd fmla="*/ 3 w 5" name="T6"/>
                <a:gd fmla="*/ 3 h 8" name="T7"/>
                <a:gd fmla="*/ 3 w 5" name="T8"/>
                <a:gd fmla="*/ 4 h 8" name="T9"/>
                <a:gd fmla="*/ 3 w 5" name="T10"/>
                <a:gd fmla="*/ 5 h 8" name="T11"/>
                <a:gd fmla="*/ 3 w 5" name="T12"/>
                <a:gd fmla="*/ 5 h 8" name="T13"/>
                <a:gd fmla="*/ 3 w 5" name="T14"/>
                <a:gd fmla="*/ 5 h 8" name="T15"/>
                <a:gd fmla="*/ 3 w 5" name="T16"/>
                <a:gd fmla="*/ 6 h 8" name="T17"/>
                <a:gd fmla="*/ 2 w 5" name="T18"/>
                <a:gd fmla="*/ 6 h 8" name="T19"/>
                <a:gd fmla="*/ 1 w 5" name="T20"/>
                <a:gd fmla="*/ 7 h 8" name="T21"/>
                <a:gd fmla="*/ 0 w 5" name="T22"/>
                <a:gd fmla="*/ 8 h 8" name="T23"/>
                <a:gd fmla="*/ 0 w 5" name="T24"/>
                <a:gd fmla="*/ 8 h 8" name="T25"/>
                <a:gd fmla="*/ 1 w 5" name="T26"/>
                <a:gd fmla="*/ 8 h 8" name="T27"/>
                <a:gd fmla="*/ 1 w 5" name="T28"/>
                <a:gd fmla="*/ 8 h 8" name="T29"/>
                <a:gd fmla="*/ 2 w 5" name="T30"/>
                <a:gd fmla="*/ 8 h 8" name="T31"/>
                <a:gd fmla="*/ 3 w 5" name="T32"/>
                <a:gd fmla="*/ 7 h 8" name="T33"/>
                <a:gd fmla="*/ 4 w 5" name="T34"/>
                <a:gd fmla="*/ 7 h 8" name="T35"/>
                <a:gd fmla="*/ 4 w 5" name="T36"/>
                <a:gd fmla="*/ 6 h 8" name="T37"/>
                <a:gd fmla="*/ 4 w 5" name="T38"/>
                <a:gd fmla="*/ 6 h 8" name="T39"/>
                <a:gd fmla="*/ 4 w 5" name="T40"/>
                <a:gd fmla="*/ 6 h 8" name="T41"/>
                <a:gd fmla="*/ 5 w 5" name="T42"/>
                <a:gd fmla="*/ 4 h 8" name="T43"/>
                <a:gd fmla="*/ 5 w 5" name="T44"/>
                <a:gd fmla="*/ 2 h 8" name="T45"/>
                <a:gd fmla="*/ 4 w 5" name="T46"/>
                <a:gd fmla="*/ 0 h 8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8" w="5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1"/>
                    <a:pt x="4" y="2"/>
                  </a:cubicBezTo>
                  <a:cubicBezTo>
                    <a:pt x="4" y="2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2" y="8"/>
                  </a:cubicBezTo>
                  <a:cubicBezTo>
                    <a:pt x="2" y="8"/>
                    <a:pt x="3" y="8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1"/>
                    <a:pt x="4" y="0"/>
                    <a:pt x="4" y="0"/>
                  </a:cubicBezTo>
                </a:path>
              </a:pathLst>
            </a:custGeom>
            <a:solidFill>
              <a:srgbClr val="54545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8" name="Freeform 1084"/>
            <p:cNvSpPr/>
            <p:nvPr/>
          </p:nvSpPr>
          <p:spPr bwMode="auto">
            <a:xfrm>
              <a:off x="8560735" y="5717271"/>
              <a:ext cx="25357" cy="16015"/>
            </a:xfrm>
            <a:custGeom>
              <a:gdLst>
                <a:gd fmla="*/ 5 w 8" name="T0"/>
                <a:gd fmla="*/ 0 h 5" name="T1"/>
                <a:gd fmla="*/ 5 w 8" name="T2"/>
                <a:gd fmla="*/ 0 h 5" name="T3"/>
                <a:gd fmla="*/ 0 w 8" name="T4"/>
                <a:gd fmla="*/ 1 h 5" name="T5"/>
                <a:gd fmla="*/ 2 w 8" name="T6"/>
                <a:gd fmla="*/ 5 h 5" name="T7"/>
                <a:gd fmla="*/ 5 w 8" name="T8"/>
                <a:gd fmla="*/ 0 h 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" w="8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1"/>
                    <a:pt x="0" y="1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5" y="4"/>
                    <a:pt x="8" y="1"/>
                    <a:pt x="5" y="0"/>
                  </a:cubicBezTo>
                </a:path>
              </a:pathLst>
            </a:custGeom>
            <a:solidFill>
              <a:srgbClr val="1E1E1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9" name="Oval 1085"/>
            <p:cNvSpPr>
              <a:spLocks noChangeArrowheads="1"/>
            </p:cNvSpPr>
            <p:nvPr/>
          </p:nvSpPr>
          <p:spPr bwMode="auto">
            <a:xfrm>
              <a:off x="8472655" y="5765315"/>
              <a:ext cx="16015" cy="16015"/>
            </a:xfrm>
            <a:prstGeom prst="ellipse">
              <a:avLst/>
            </a:prstGeom>
            <a:solidFill>
              <a:srgbClr val="2A2A2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0" name="Oval 1086"/>
            <p:cNvSpPr>
              <a:spLocks noChangeArrowheads="1"/>
            </p:cNvSpPr>
            <p:nvPr/>
          </p:nvSpPr>
          <p:spPr bwMode="auto">
            <a:xfrm>
              <a:off x="8579418" y="5781329"/>
              <a:ext cx="6673" cy="6673"/>
            </a:xfrm>
            <a:prstGeom prst="ellipse">
              <a:avLst/>
            </a:prstGeom>
            <a:solidFill>
              <a:srgbClr val="2A2A2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1" name="Oval 1087"/>
            <p:cNvSpPr>
              <a:spLocks noChangeArrowheads="1"/>
            </p:cNvSpPr>
            <p:nvPr/>
          </p:nvSpPr>
          <p:spPr bwMode="auto">
            <a:xfrm>
              <a:off x="8602106" y="5711933"/>
              <a:ext cx="9342" cy="9342"/>
            </a:xfrm>
            <a:prstGeom prst="ellipse">
              <a:avLst/>
            </a:prstGeom>
            <a:solidFill>
              <a:srgbClr val="2A2A2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2" name="Freeform 1088"/>
            <p:cNvSpPr/>
            <p:nvPr/>
          </p:nvSpPr>
          <p:spPr bwMode="auto">
            <a:xfrm>
              <a:off x="8636804" y="5430343"/>
              <a:ext cx="129451" cy="136124"/>
            </a:xfrm>
            <a:custGeom>
              <a:gdLst>
                <a:gd fmla="*/ 9 w 41" name="T0"/>
                <a:gd fmla="*/ 32 h 43" name="T1"/>
                <a:gd fmla="*/ 3 w 41" name="T2"/>
                <a:gd fmla="*/ 9 h 43" name="T3"/>
                <a:gd fmla="*/ 29 w 41" name="T4"/>
                <a:gd fmla="*/ 13 h 43" name="T5"/>
                <a:gd fmla="*/ 30 w 41" name="T6"/>
                <a:gd fmla="*/ 38 h 43" name="T7"/>
                <a:gd fmla="*/ 16 w 41" name="T8"/>
                <a:gd fmla="*/ 39 h 43" name="T9"/>
                <a:gd fmla="*/ 9 w 41" name="T10"/>
                <a:gd fmla="*/ 32 h 4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3" w="41">
                  <a:moveTo>
                    <a:pt x="9" y="32"/>
                  </a:moveTo>
                  <a:cubicBezTo>
                    <a:pt x="4" y="25"/>
                    <a:pt x="0" y="15"/>
                    <a:pt x="3" y="9"/>
                  </a:cubicBezTo>
                  <a:cubicBezTo>
                    <a:pt x="7" y="0"/>
                    <a:pt x="20" y="5"/>
                    <a:pt x="29" y="13"/>
                  </a:cubicBezTo>
                  <a:cubicBezTo>
                    <a:pt x="41" y="22"/>
                    <a:pt x="36" y="31"/>
                    <a:pt x="30" y="38"/>
                  </a:cubicBezTo>
                  <a:cubicBezTo>
                    <a:pt x="26" y="41"/>
                    <a:pt x="23" y="43"/>
                    <a:pt x="16" y="39"/>
                  </a:cubicBezTo>
                  <a:cubicBezTo>
                    <a:pt x="14" y="38"/>
                    <a:pt x="11" y="34"/>
                    <a:pt x="9" y="32"/>
                  </a:cubicBezTo>
                </a:path>
              </a:pathLst>
            </a:custGeom>
            <a:solidFill>
              <a:srgbClr val="597F5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3" name="Freeform 1089"/>
            <p:cNvSpPr>
              <a:spLocks noEditPoints="1"/>
            </p:cNvSpPr>
            <p:nvPr/>
          </p:nvSpPr>
          <p:spPr bwMode="auto">
            <a:xfrm>
              <a:off x="8639473" y="5443689"/>
              <a:ext cx="25357" cy="50713"/>
            </a:xfrm>
            <a:custGeom>
              <a:gdLst>
                <a:gd fmla="*/ 8 w 8" name="T0"/>
                <a:gd fmla="*/ 0 h 16" name="T1"/>
                <a:gd fmla="*/ 2 w 8" name="T2"/>
                <a:gd fmla="*/ 5 h 16" name="T3"/>
                <a:gd fmla="*/ 1 w 8" name="T4"/>
                <a:gd fmla="*/ 9 h 16" name="T5"/>
                <a:gd fmla="*/ 1 w 8" name="T6"/>
                <a:gd fmla="*/ 11 h 16" name="T7"/>
                <a:gd fmla="*/ 2 w 8" name="T8"/>
                <a:gd fmla="*/ 16 h 16" name="T9"/>
                <a:gd fmla="*/ 2 w 8" name="T10"/>
                <a:gd fmla="*/ 5 h 16" name="T11"/>
                <a:gd fmla="*/ 8 w 8" name="T12"/>
                <a:gd fmla="*/ 0 h 16" name="T13"/>
                <a:gd fmla="*/ 8 w 8" name="T14"/>
                <a:gd fmla="*/ 0 h 16" name="T15"/>
                <a:gd fmla="*/ 8 w 8" name="T16"/>
                <a:gd fmla="*/ 0 h 16" name="T17"/>
                <a:gd fmla="*/ 8 w 8" name="T18"/>
                <a:gd fmla="*/ 0 h 16" name="T19"/>
                <a:gd fmla="*/ 8 w 8" name="T20"/>
                <a:gd fmla="*/ 0 h 16" name="T21"/>
                <a:gd fmla="*/ 8 w 8" name="T22"/>
                <a:gd fmla="*/ 0 h 16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6" w="8">
                  <a:moveTo>
                    <a:pt x="8" y="0"/>
                  </a:moveTo>
                  <a:cubicBezTo>
                    <a:pt x="5" y="1"/>
                    <a:pt x="3" y="2"/>
                    <a:pt x="2" y="5"/>
                  </a:cubicBezTo>
                  <a:cubicBezTo>
                    <a:pt x="1" y="6"/>
                    <a:pt x="1" y="8"/>
                    <a:pt x="1" y="9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2"/>
                    <a:pt x="1" y="14"/>
                    <a:pt x="2" y="16"/>
                  </a:cubicBezTo>
                  <a:cubicBezTo>
                    <a:pt x="0" y="12"/>
                    <a:pt x="0" y="8"/>
                    <a:pt x="2" y="5"/>
                  </a:cubicBezTo>
                  <a:cubicBezTo>
                    <a:pt x="3" y="2"/>
                    <a:pt x="5" y="1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74755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4" name="Freeform 1090"/>
            <p:cNvSpPr/>
            <p:nvPr/>
          </p:nvSpPr>
          <p:spPr bwMode="auto">
            <a:xfrm>
              <a:off x="8639473" y="5443689"/>
              <a:ext cx="69396" cy="116106"/>
            </a:xfrm>
            <a:custGeom>
              <a:gdLst>
                <a:gd fmla="*/ 8 w 22" name="T0"/>
                <a:gd fmla="*/ 0 h 37" name="T1"/>
                <a:gd fmla="*/ 2 w 22" name="T2"/>
                <a:gd fmla="*/ 5 h 37" name="T3"/>
                <a:gd fmla="*/ 2 w 22" name="T4"/>
                <a:gd fmla="*/ 16 h 37" name="T5"/>
                <a:gd fmla="*/ 7 w 22" name="T6"/>
                <a:gd fmla="*/ 27 h 37" name="T7"/>
                <a:gd fmla="*/ 15 w 22" name="T8"/>
                <a:gd fmla="*/ 35 h 37" name="T9"/>
                <a:gd fmla="*/ 22 w 22" name="T10"/>
                <a:gd fmla="*/ 37 h 37" name="T11"/>
                <a:gd fmla="*/ 22 w 22" name="T12"/>
                <a:gd fmla="*/ 37 h 37" name="T13"/>
                <a:gd fmla="*/ 22 w 22" name="T14"/>
                <a:gd fmla="*/ 37 h 37" name="T15"/>
                <a:gd fmla="*/ 17 w 22" name="T16"/>
                <a:gd fmla="*/ 35 h 37" name="T17"/>
                <a:gd fmla="*/ 11 w 22" name="T18"/>
                <a:gd fmla="*/ 27 h 37" name="T19"/>
                <a:gd fmla="*/ 4 w 22" name="T20"/>
                <a:gd fmla="*/ 5 h 37" name="T21"/>
                <a:gd fmla="*/ 8 w 22" name="T22"/>
                <a:gd fmla="*/ 0 h 37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7" w="22">
                  <a:moveTo>
                    <a:pt x="8" y="0"/>
                  </a:moveTo>
                  <a:cubicBezTo>
                    <a:pt x="5" y="1"/>
                    <a:pt x="3" y="2"/>
                    <a:pt x="2" y="5"/>
                  </a:cubicBezTo>
                  <a:cubicBezTo>
                    <a:pt x="0" y="8"/>
                    <a:pt x="0" y="12"/>
                    <a:pt x="2" y="16"/>
                  </a:cubicBezTo>
                  <a:cubicBezTo>
                    <a:pt x="3" y="20"/>
                    <a:pt x="5" y="24"/>
                    <a:pt x="7" y="27"/>
                  </a:cubicBezTo>
                  <a:cubicBezTo>
                    <a:pt x="10" y="30"/>
                    <a:pt x="13" y="34"/>
                    <a:pt x="15" y="35"/>
                  </a:cubicBezTo>
                  <a:cubicBezTo>
                    <a:pt x="18" y="37"/>
                    <a:pt x="20" y="37"/>
                    <a:pt x="2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1" y="37"/>
                    <a:pt x="19" y="37"/>
                    <a:pt x="17" y="35"/>
                  </a:cubicBezTo>
                  <a:cubicBezTo>
                    <a:pt x="15" y="34"/>
                    <a:pt x="12" y="30"/>
                    <a:pt x="11" y="27"/>
                  </a:cubicBezTo>
                  <a:cubicBezTo>
                    <a:pt x="6" y="20"/>
                    <a:pt x="3" y="11"/>
                    <a:pt x="4" y="5"/>
                  </a:cubicBezTo>
                  <a:cubicBezTo>
                    <a:pt x="5" y="3"/>
                    <a:pt x="6" y="1"/>
                    <a:pt x="8" y="0"/>
                  </a:cubicBezTo>
                </a:path>
              </a:pathLst>
            </a:custGeom>
            <a:solidFill>
              <a:srgbClr val="3C5F3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5" name="Freeform 1091"/>
            <p:cNvSpPr/>
            <p:nvPr/>
          </p:nvSpPr>
          <p:spPr bwMode="auto">
            <a:xfrm>
              <a:off x="8715542" y="5499740"/>
              <a:ext cx="41371" cy="60055"/>
            </a:xfrm>
            <a:custGeom>
              <a:gdLst>
                <a:gd fmla="*/ 11 w 13" name="T0"/>
                <a:gd fmla="*/ 0 h 19" name="T1"/>
                <a:gd fmla="*/ 5 w 13" name="T2"/>
                <a:gd fmla="*/ 16 h 19" name="T3"/>
                <a:gd fmla="*/ 0 w 13" name="T4"/>
                <a:gd fmla="*/ 19 h 19" name="T5"/>
                <a:gd fmla="*/ 0 w 13" name="T6"/>
                <a:gd fmla="*/ 19 h 19" name="T7"/>
                <a:gd fmla="*/ 5 w 13" name="T8"/>
                <a:gd fmla="*/ 16 h 19" name="T9"/>
                <a:gd fmla="*/ 11 w 13" name="T10"/>
                <a:gd fmla="*/ 0 h 1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9" w="13">
                  <a:moveTo>
                    <a:pt x="11" y="0"/>
                  </a:moveTo>
                  <a:cubicBezTo>
                    <a:pt x="13" y="6"/>
                    <a:pt x="9" y="11"/>
                    <a:pt x="5" y="16"/>
                  </a:cubicBezTo>
                  <a:cubicBezTo>
                    <a:pt x="4" y="17"/>
                    <a:pt x="2" y="18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" y="18"/>
                    <a:pt x="4" y="17"/>
                    <a:pt x="5" y="16"/>
                  </a:cubicBezTo>
                  <a:cubicBezTo>
                    <a:pt x="9" y="11"/>
                    <a:pt x="13" y="6"/>
                    <a:pt x="11" y="0"/>
                  </a:cubicBezTo>
                </a:path>
              </a:pathLst>
            </a:custGeom>
            <a:solidFill>
              <a:srgbClr val="C9CEB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6" name="Freeform 1092"/>
            <p:cNvSpPr/>
            <p:nvPr/>
          </p:nvSpPr>
          <p:spPr bwMode="auto">
            <a:xfrm>
              <a:off x="8690186" y="5450362"/>
              <a:ext cx="66727" cy="109433"/>
            </a:xfrm>
            <a:custGeom>
              <a:gdLst>
                <a:gd fmla="*/ 0 w 21" name="T0"/>
                <a:gd fmla="*/ 0 h 35" name="T1"/>
                <a:gd fmla="*/ 0 w 21" name="T2"/>
                <a:gd fmla="*/ 0 h 35" name="T3"/>
                <a:gd fmla="*/ 9 w 21" name="T4"/>
                <a:gd fmla="*/ 6 h 35" name="T5"/>
                <a:gd fmla="*/ 12 w 21" name="T6"/>
                <a:gd fmla="*/ 32 h 35" name="T7"/>
                <a:gd fmla="*/ 8 w 21" name="T8"/>
                <a:gd fmla="*/ 35 h 35" name="T9"/>
                <a:gd fmla="*/ 13 w 21" name="T10"/>
                <a:gd fmla="*/ 32 h 35" name="T11"/>
                <a:gd fmla="*/ 19 w 21" name="T12"/>
                <a:gd fmla="*/ 16 h 35" name="T13"/>
                <a:gd fmla="*/ 12 w 21" name="T14"/>
                <a:gd fmla="*/ 7 h 35" name="T15"/>
                <a:gd fmla="*/ 0 w 21" name="T16"/>
                <a:gd fmla="*/ 0 h 3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5" w="2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1"/>
                    <a:pt x="6" y="4"/>
                    <a:pt x="9" y="6"/>
                  </a:cubicBezTo>
                  <a:cubicBezTo>
                    <a:pt x="19" y="16"/>
                    <a:pt x="16" y="25"/>
                    <a:pt x="12" y="32"/>
                  </a:cubicBezTo>
                  <a:cubicBezTo>
                    <a:pt x="11" y="33"/>
                    <a:pt x="10" y="34"/>
                    <a:pt x="8" y="35"/>
                  </a:cubicBezTo>
                  <a:cubicBezTo>
                    <a:pt x="10" y="34"/>
                    <a:pt x="12" y="33"/>
                    <a:pt x="13" y="32"/>
                  </a:cubicBezTo>
                  <a:cubicBezTo>
                    <a:pt x="17" y="27"/>
                    <a:pt x="21" y="22"/>
                    <a:pt x="19" y="16"/>
                  </a:cubicBezTo>
                  <a:cubicBezTo>
                    <a:pt x="18" y="13"/>
                    <a:pt x="16" y="10"/>
                    <a:pt x="12" y="7"/>
                  </a:cubicBezTo>
                  <a:cubicBezTo>
                    <a:pt x="9" y="4"/>
                    <a:pt x="4" y="1"/>
                    <a:pt x="0" y="0"/>
                  </a:cubicBezTo>
                </a:path>
              </a:pathLst>
            </a:custGeom>
            <a:solidFill>
              <a:srgbClr val="93BF9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7" name="Freeform 1093"/>
            <p:cNvSpPr/>
            <p:nvPr/>
          </p:nvSpPr>
          <p:spPr bwMode="auto">
            <a:xfrm>
              <a:off x="8664829" y="5471714"/>
              <a:ext cx="22688" cy="57386"/>
            </a:xfrm>
            <a:custGeom>
              <a:gdLst>
                <a:gd fmla="*/ 3 w 7" name="T0"/>
                <a:gd fmla="*/ 0 h 18" name="T1"/>
                <a:gd fmla="*/ 3 w 7" name="T2"/>
                <a:gd fmla="*/ 0 h 18" name="T3"/>
                <a:gd fmla="*/ 2 w 7" name="T4"/>
                <a:gd fmla="*/ 0 h 18" name="T5"/>
                <a:gd fmla="*/ 1 w 7" name="T6"/>
                <a:gd fmla="*/ 2 h 18" name="T7"/>
                <a:gd fmla="*/ 0 w 7" name="T8"/>
                <a:gd fmla="*/ 6 h 18" name="T9"/>
                <a:gd fmla="*/ 0 w 7" name="T10"/>
                <a:gd fmla="*/ 8 h 18" name="T11"/>
                <a:gd fmla="*/ 0 w 7" name="T12"/>
                <a:gd fmla="*/ 10 h 18" name="T13"/>
                <a:gd fmla="*/ 1 w 7" name="T14"/>
                <a:gd fmla="*/ 12 h 18" name="T15"/>
                <a:gd fmla="*/ 1 w 7" name="T16"/>
                <a:gd fmla="*/ 13 h 18" name="T17"/>
                <a:gd fmla="*/ 2 w 7" name="T18"/>
                <a:gd fmla="*/ 14 h 18" name="T19"/>
                <a:gd fmla="*/ 4 w 7" name="T20"/>
                <a:gd fmla="*/ 16 h 18" name="T21"/>
                <a:gd fmla="*/ 6 w 7" name="T22"/>
                <a:gd fmla="*/ 18 h 18" name="T23"/>
                <a:gd fmla="*/ 7 w 7" name="T24"/>
                <a:gd fmla="*/ 18 h 18" name="T25"/>
                <a:gd fmla="*/ 5 w 7" name="T26"/>
                <a:gd fmla="*/ 16 h 18" name="T27"/>
                <a:gd fmla="*/ 3 w 7" name="T28"/>
                <a:gd fmla="*/ 13 h 18" name="T29"/>
                <a:gd fmla="*/ 3 w 7" name="T30"/>
                <a:gd fmla="*/ 12 h 18" name="T31"/>
                <a:gd fmla="*/ 2 w 7" name="T32"/>
                <a:gd fmla="*/ 11 h 18" name="T33"/>
                <a:gd fmla="*/ 2 w 7" name="T34"/>
                <a:gd fmla="*/ 10 h 18" name="T35"/>
                <a:gd fmla="*/ 2 w 7" name="T36"/>
                <a:gd fmla="*/ 8 h 18" name="T37"/>
                <a:gd fmla="*/ 2 w 7" name="T38"/>
                <a:gd fmla="*/ 6 h 18" name="T39"/>
                <a:gd fmla="*/ 2 w 7" name="T40"/>
                <a:gd fmla="*/ 3 h 18" name="T41"/>
                <a:gd fmla="*/ 3 w 7" name="T42"/>
                <a:gd fmla="*/ 1 h 18" name="T43"/>
                <a:gd fmla="*/ 3 w 7" name="T44"/>
                <a:gd fmla="*/ 0 h 18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18" w="7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1"/>
                    <a:pt x="1" y="11"/>
                    <a:pt x="1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2" y="14"/>
                    <a:pt x="2" y="14"/>
                  </a:cubicBezTo>
                  <a:cubicBezTo>
                    <a:pt x="3" y="15"/>
                    <a:pt x="4" y="16"/>
                    <a:pt x="4" y="16"/>
                  </a:cubicBezTo>
                  <a:cubicBezTo>
                    <a:pt x="5" y="17"/>
                    <a:pt x="6" y="17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6" y="17"/>
                    <a:pt x="5" y="16"/>
                  </a:cubicBezTo>
                  <a:cubicBezTo>
                    <a:pt x="4" y="15"/>
                    <a:pt x="4" y="14"/>
                    <a:pt x="3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cubicBezTo>
                    <a:pt x="2" y="9"/>
                    <a:pt x="2" y="9"/>
                    <a:pt x="2" y="8"/>
                  </a:cubicBezTo>
                  <a:cubicBezTo>
                    <a:pt x="2" y="7"/>
                    <a:pt x="2" y="7"/>
                    <a:pt x="2" y="6"/>
                  </a:cubicBezTo>
                  <a:cubicBezTo>
                    <a:pt x="2" y="5"/>
                    <a:pt x="2" y="4"/>
                    <a:pt x="2" y="3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93BF9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8" name="Freeform 1094"/>
            <p:cNvSpPr/>
            <p:nvPr/>
          </p:nvSpPr>
          <p:spPr bwMode="auto">
            <a:xfrm>
              <a:off x="8724884" y="5487729"/>
              <a:ext cx="9342" cy="34698"/>
            </a:xfrm>
            <a:custGeom>
              <a:gdLst>
                <a:gd fmla="*/ 0 w 3" name="T0"/>
                <a:gd fmla="*/ 0 h 11" name="T1"/>
                <a:gd fmla="*/ 0 w 3" name="T2"/>
                <a:gd fmla="*/ 0 h 11" name="T3"/>
                <a:gd fmla="*/ 0 w 3" name="T4"/>
                <a:gd fmla="*/ 2 h 11" name="T5"/>
                <a:gd fmla="*/ 1 w 3" name="T6"/>
                <a:gd fmla="*/ 3 h 11" name="T7"/>
                <a:gd fmla="*/ 1 w 3" name="T8"/>
                <a:gd fmla="*/ 5 h 11" name="T9"/>
                <a:gd fmla="*/ 2 w 3" name="T10"/>
                <a:gd fmla="*/ 7 h 11" name="T11"/>
                <a:gd fmla="*/ 2 w 3" name="T12"/>
                <a:gd fmla="*/ 9 h 11" name="T13"/>
                <a:gd fmla="*/ 2 w 3" name="T14"/>
                <a:gd fmla="*/ 11 h 11" name="T15"/>
                <a:gd fmla="*/ 2 w 3" name="T16"/>
                <a:gd fmla="*/ 10 h 11" name="T17"/>
                <a:gd fmla="*/ 3 w 3" name="T18"/>
                <a:gd fmla="*/ 9 h 11" name="T19"/>
                <a:gd fmla="*/ 3 w 3" name="T20"/>
                <a:gd fmla="*/ 7 h 11" name="T21"/>
                <a:gd fmla="*/ 3 w 3" name="T22"/>
                <a:gd fmla="*/ 5 h 11" name="T23"/>
                <a:gd fmla="*/ 2 w 3" name="T24"/>
                <a:gd fmla="*/ 3 h 11" name="T25"/>
                <a:gd fmla="*/ 1 w 3" name="T26"/>
                <a:gd fmla="*/ 1 h 11" name="T27"/>
                <a:gd fmla="*/ 0 w 3" name="T28"/>
                <a:gd fmla="*/ 0 h 11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1" w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10"/>
                    <a:pt x="2" y="10"/>
                    <a:pt x="2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3" y="4"/>
                    <a:pt x="2" y="3"/>
                    <a:pt x="2" y="3"/>
                  </a:cubicBezTo>
                  <a:cubicBezTo>
                    <a:pt x="2" y="2"/>
                    <a:pt x="1" y="2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3BF9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9" name="Freeform 1095"/>
            <p:cNvSpPr/>
            <p:nvPr/>
          </p:nvSpPr>
          <p:spPr bwMode="auto">
            <a:xfrm>
              <a:off x="8696858" y="5465041"/>
              <a:ext cx="14680" cy="20019"/>
            </a:xfrm>
            <a:custGeom>
              <a:gdLst>
                <a:gd fmla="*/ 3 w 5" name="T0"/>
                <a:gd fmla="*/ 0 h 6" name="T1"/>
                <a:gd fmla="*/ 0 w 5" name="T2"/>
                <a:gd fmla="*/ 3 h 6" name="T3"/>
                <a:gd fmla="*/ 4 w 5" name="T4"/>
                <a:gd fmla="*/ 6 h 6" name="T5"/>
                <a:gd fmla="*/ 3 w 5" name="T6"/>
                <a:gd fmla="*/ 0 h 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" w="5">
                  <a:moveTo>
                    <a:pt x="3" y="0"/>
                  </a:moveTo>
                  <a:cubicBezTo>
                    <a:pt x="3" y="0"/>
                    <a:pt x="2" y="0"/>
                    <a:pt x="0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4"/>
                    <a:pt x="5" y="0"/>
                    <a:pt x="3" y="0"/>
                  </a:cubicBezTo>
                </a:path>
              </a:pathLst>
            </a:custGeom>
            <a:solidFill>
              <a:srgbClr val="45694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0" name="Oval 1096"/>
            <p:cNvSpPr>
              <a:spLocks noChangeArrowheads="1"/>
            </p:cNvSpPr>
            <p:nvPr/>
          </p:nvSpPr>
          <p:spPr bwMode="auto">
            <a:xfrm>
              <a:off x="8759582" y="5503744"/>
              <a:ext cx="18684" cy="18684"/>
            </a:xfrm>
            <a:prstGeom prst="ellipse">
              <a:avLst/>
            </a:prstGeom>
            <a:solidFill>
              <a:srgbClr val="597F5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1" name="Oval 1097"/>
            <p:cNvSpPr>
              <a:spLocks noChangeArrowheads="1"/>
            </p:cNvSpPr>
            <p:nvPr/>
          </p:nvSpPr>
          <p:spPr bwMode="auto">
            <a:xfrm>
              <a:off x="8724884" y="5455700"/>
              <a:ext cx="6673" cy="6673"/>
            </a:xfrm>
            <a:prstGeom prst="ellipse">
              <a:avLst/>
            </a:prstGeom>
            <a:solidFill>
              <a:srgbClr val="597F5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2" name="Oval 1098"/>
            <p:cNvSpPr>
              <a:spLocks noChangeArrowheads="1"/>
            </p:cNvSpPr>
            <p:nvPr/>
          </p:nvSpPr>
          <p:spPr bwMode="auto">
            <a:xfrm>
              <a:off x="8736895" y="5459703"/>
              <a:ext cx="9342" cy="9342"/>
            </a:xfrm>
            <a:prstGeom prst="ellipse">
              <a:avLst/>
            </a:prstGeom>
            <a:solidFill>
              <a:srgbClr val="597F5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3" name="Freeform 1099"/>
            <p:cNvSpPr/>
            <p:nvPr/>
          </p:nvSpPr>
          <p:spPr bwMode="auto">
            <a:xfrm>
              <a:off x="8598102" y="5607838"/>
              <a:ext cx="164150" cy="90749"/>
            </a:xfrm>
            <a:custGeom>
              <a:gdLst>
                <a:gd fmla="*/ 23 w 52" name="T0"/>
                <a:gd fmla="*/ 27 h 29" name="T1"/>
                <a:gd fmla="*/ 2 w 52" name="T2"/>
                <a:gd fmla="*/ 12 h 29" name="T3"/>
                <a:gd fmla="*/ 32 w 52" name="T4"/>
                <a:gd fmla="*/ 2 h 29" name="T5"/>
                <a:gd fmla="*/ 50 w 52" name="T6"/>
                <a:gd fmla="*/ 21 h 29" name="T7"/>
                <a:gd fmla="*/ 36 w 52" name="T8"/>
                <a:gd fmla="*/ 29 h 29" name="T9"/>
                <a:gd fmla="*/ 23 w 52" name="T10"/>
                <a:gd fmla="*/ 27 h 2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8" w="52">
                  <a:moveTo>
                    <a:pt x="23" y="27"/>
                  </a:moveTo>
                  <a:cubicBezTo>
                    <a:pt x="13" y="24"/>
                    <a:pt x="3" y="18"/>
                    <a:pt x="2" y="12"/>
                  </a:cubicBezTo>
                  <a:cubicBezTo>
                    <a:pt x="0" y="2"/>
                    <a:pt x="17" y="0"/>
                    <a:pt x="32" y="2"/>
                  </a:cubicBezTo>
                  <a:cubicBezTo>
                    <a:pt x="51" y="4"/>
                    <a:pt x="52" y="13"/>
                    <a:pt x="50" y="21"/>
                  </a:cubicBezTo>
                  <a:cubicBezTo>
                    <a:pt x="48" y="26"/>
                    <a:pt x="45" y="29"/>
                    <a:pt x="36" y="29"/>
                  </a:cubicBezTo>
                  <a:cubicBezTo>
                    <a:pt x="32" y="29"/>
                    <a:pt x="26" y="27"/>
                    <a:pt x="23" y="27"/>
                  </a:cubicBezTo>
                </a:path>
              </a:pathLst>
            </a:custGeom>
            <a:solidFill>
              <a:srgbClr val="EBD46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4" name="Freeform 1100"/>
            <p:cNvSpPr>
              <a:spLocks noEditPoints="1"/>
            </p:cNvSpPr>
            <p:nvPr/>
          </p:nvSpPr>
          <p:spPr bwMode="auto">
            <a:xfrm>
              <a:off x="8602106" y="5623853"/>
              <a:ext cx="25357" cy="49379"/>
            </a:xfrm>
            <a:custGeom>
              <a:gdLst>
                <a:gd fmla="*/ 1 w 8" name="T0"/>
                <a:gd fmla="*/ 10 h 16" name="T1"/>
                <a:gd fmla="*/ 8 w 8" name="T2"/>
                <a:gd fmla="*/ 16 h 16" name="T3"/>
                <a:gd fmla="*/ 2 w 8" name="T4"/>
                <a:gd fmla="*/ 10 h 16" name="T5"/>
                <a:gd fmla="*/ 1 w 8" name="T6"/>
                <a:gd fmla="*/ 10 h 16" name="T7"/>
                <a:gd fmla="*/ 4 w 8" name="T8"/>
                <a:gd fmla="*/ 0 h 16" name="T9"/>
                <a:gd fmla="*/ 4 w 8" name="T10"/>
                <a:gd fmla="*/ 0 h 16" name="T11"/>
                <a:gd fmla="*/ 0 w 8" name="T12"/>
                <a:gd fmla="*/ 6 h 16" name="T13"/>
                <a:gd fmla="*/ 0 w 8" name="T14"/>
                <a:gd fmla="*/ 6 h 16" name="T15"/>
                <a:gd fmla="*/ 4 w 8" name="T16"/>
                <a:gd fmla="*/ 0 h 16" name="T17"/>
                <a:gd fmla="*/ 4 w 8" name="T18"/>
                <a:gd fmla="*/ 0 h 1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6" w="8">
                  <a:moveTo>
                    <a:pt x="1" y="10"/>
                  </a:moveTo>
                  <a:cubicBezTo>
                    <a:pt x="3" y="12"/>
                    <a:pt x="5" y="14"/>
                    <a:pt x="8" y="16"/>
                  </a:cubicBezTo>
                  <a:cubicBezTo>
                    <a:pt x="5" y="14"/>
                    <a:pt x="3" y="12"/>
                    <a:pt x="2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1"/>
                    <a:pt x="0" y="3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2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A5906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5" name="Freeform 1101"/>
            <p:cNvSpPr/>
            <p:nvPr/>
          </p:nvSpPr>
          <p:spPr bwMode="auto">
            <a:xfrm>
              <a:off x="8602106" y="5642536"/>
              <a:ext cx="5338" cy="12011"/>
            </a:xfrm>
            <a:custGeom>
              <a:gdLst>
                <a:gd fmla="*/ 0 w 2" name="T0"/>
                <a:gd fmla="*/ 0 h 4" name="T1"/>
                <a:gd fmla="*/ 0 w 2" name="T2"/>
                <a:gd fmla="*/ 1 h 4" name="T3"/>
                <a:gd fmla="*/ 1 w 2" name="T4"/>
                <a:gd fmla="*/ 4 h 4" name="T5"/>
                <a:gd fmla="*/ 2 w 2" name="T6"/>
                <a:gd fmla="*/ 4 h 4" name="T7"/>
                <a:gd fmla="*/ 1 w 2" name="T8"/>
                <a:gd fmla="*/ 1 h 4" name="T9"/>
                <a:gd fmla="*/ 0 w 2" name="T10"/>
                <a:gd fmla="*/ 0 h 4" name="T11"/>
                <a:gd fmla="*/ 0 w 2" name="T12"/>
                <a:gd fmla="*/ 0 h 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" w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2"/>
                    <a:pt x="1" y="3"/>
                    <a:pt x="1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79B6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6" name="Freeform 1102"/>
            <p:cNvSpPr/>
            <p:nvPr/>
          </p:nvSpPr>
          <p:spPr bwMode="auto">
            <a:xfrm>
              <a:off x="8602106" y="5623853"/>
              <a:ext cx="134790" cy="74735"/>
            </a:xfrm>
            <a:custGeom>
              <a:gdLst>
                <a:gd fmla="*/ 4 w 43" name="T0"/>
                <a:gd fmla="*/ 0 h 24" name="T1"/>
                <a:gd fmla="*/ 0 w 43" name="T2"/>
                <a:gd fmla="*/ 6 h 24" name="T3"/>
                <a:gd fmla="*/ 1 w 43" name="T4"/>
                <a:gd fmla="*/ 7 h 24" name="T5"/>
                <a:gd fmla="*/ 2 w 43" name="T6"/>
                <a:gd fmla="*/ 10 h 24" name="T7"/>
                <a:gd fmla="*/ 8 w 43" name="T8"/>
                <a:gd fmla="*/ 16 h 24" name="T9"/>
                <a:gd fmla="*/ 21 w 43" name="T10"/>
                <a:gd fmla="*/ 22 h 24" name="T11"/>
                <a:gd fmla="*/ 34 w 43" name="T12"/>
                <a:gd fmla="*/ 24 h 24" name="T13"/>
                <a:gd fmla="*/ 35 w 43" name="T14"/>
                <a:gd fmla="*/ 24 h 24" name="T15"/>
                <a:gd fmla="*/ 43 w 43" name="T16"/>
                <a:gd fmla="*/ 22 h 24" name="T17"/>
                <a:gd fmla="*/ 37 w 43" name="T18"/>
                <a:gd fmla="*/ 23 h 24" name="T19"/>
                <a:gd fmla="*/ 25 w 43" name="T20"/>
                <a:gd fmla="*/ 20 h 24" name="T21"/>
                <a:gd fmla="*/ 3 w 43" name="T22"/>
                <a:gd fmla="*/ 5 h 24" name="T23"/>
                <a:gd fmla="*/ 4 w 43" name="T24"/>
                <a:gd fmla="*/ 0 h 2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4" w="43">
                  <a:moveTo>
                    <a:pt x="4" y="0"/>
                  </a:moveTo>
                  <a:cubicBezTo>
                    <a:pt x="1" y="2"/>
                    <a:pt x="0" y="4"/>
                    <a:pt x="0" y="6"/>
                  </a:cubicBezTo>
                  <a:cubicBezTo>
                    <a:pt x="0" y="6"/>
                    <a:pt x="0" y="7"/>
                    <a:pt x="1" y="7"/>
                  </a:cubicBezTo>
                  <a:cubicBezTo>
                    <a:pt x="1" y="8"/>
                    <a:pt x="1" y="9"/>
                    <a:pt x="2" y="10"/>
                  </a:cubicBezTo>
                  <a:cubicBezTo>
                    <a:pt x="3" y="12"/>
                    <a:pt x="5" y="14"/>
                    <a:pt x="8" y="16"/>
                  </a:cubicBezTo>
                  <a:cubicBezTo>
                    <a:pt x="12" y="18"/>
                    <a:pt x="17" y="20"/>
                    <a:pt x="21" y="22"/>
                  </a:cubicBezTo>
                  <a:cubicBezTo>
                    <a:pt x="25" y="22"/>
                    <a:pt x="31" y="24"/>
                    <a:pt x="34" y="24"/>
                  </a:cubicBezTo>
                  <a:cubicBezTo>
                    <a:pt x="34" y="24"/>
                    <a:pt x="35" y="24"/>
                    <a:pt x="35" y="24"/>
                  </a:cubicBezTo>
                  <a:cubicBezTo>
                    <a:pt x="39" y="24"/>
                    <a:pt x="41" y="23"/>
                    <a:pt x="43" y="22"/>
                  </a:cubicBezTo>
                  <a:cubicBezTo>
                    <a:pt x="42" y="23"/>
                    <a:pt x="40" y="23"/>
                    <a:pt x="37" y="23"/>
                  </a:cubicBezTo>
                  <a:cubicBezTo>
                    <a:pt x="34" y="23"/>
                    <a:pt x="28" y="21"/>
                    <a:pt x="25" y="20"/>
                  </a:cubicBezTo>
                  <a:cubicBezTo>
                    <a:pt x="15" y="17"/>
                    <a:pt x="6" y="11"/>
                    <a:pt x="3" y="5"/>
                  </a:cubicBezTo>
                  <a:cubicBezTo>
                    <a:pt x="2" y="3"/>
                    <a:pt x="3" y="1"/>
                    <a:pt x="4" y="0"/>
                  </a:cubicBezTo>
                </a:path>
              </a:pathLst>
            </a:custGeom>
            <a:solidFill>
              <a:srgbClr val="E2C24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7" name="Freeform 1103"/>
            <p:cNvSpPr>
              <a:spLocks noEditPoints="1"/>
            </p:cNvSpPr>
            <p:nvPr/>
          </p:nvSpPr>
          <p:spPr bwMode="auto">
            <a:xfrm>
              <a:off x="8740899" y="5623853"/>
              <a:ext cx="18684" cy="65393"/>
            </a:xfrm>
            <a:custGeom>
              <a:gdLst>
                <a:gd fmla="*/ 3 w 6" name="T0"/>
                <a:gd fmla="*/ 4 h 21" name="T1"/>
                <a:gd fmla="*/ 3 w 6" name="T2"/>
                <a:gd fmla="*/ 4 h 21" name="T3"/>
                <a:gd fmla="*/ 5 w 6" name="T4"/>
                <a:gd fmla="*/ 16 h 21" name="T5"/>
                <a:gd fmla="*/ 2 w 6" name="T6"/>
                <a:gd fmla="*/ 21 h 21" name="T7"/>
                <a:gd fmla="*/ 2 w 6" name="T8"/>
                <a:gd fmla="*/ 21 h 21" name="T9"/>
                <a:gd fmla="*/ 5 w 6" name="T10"/>
                <a:gd fmla="*/ 16 h 21" name="T11"/>
                <a:gd fmla="*/ 3 w 6" name="T12"/>
                <a:gd fmla="*/ 4 h 21" name="T13"/>
                <a:gd fmla="*/ 0 w 6" name="T14"/>
                <a:gd fmla="*/ 0 h 21" name="T15"/>
                <a:gd fmla="*/ 3 w 6" name="T16"/>
                <a:gd fmla="*/ 3 h 21" name="T17"/>
                <a:gd fmla="*/ 3 w 6" name="T18"/>
                <a:gd fmla="*/ 3 h 21" name="T19"/>
                <a:gd fmla="*/ 0 w 6" name="T20"/>
                <a:gd fmla="*/ 0 h 21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1" w="6"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6" y="7"/>
                    <a:pt x="6" y="12"/>
                    <a:pt x="5" y="16"/>
                  </a:cubicBezTo>
                  <a:cubicBezTo>
                    <a:pt x="4" y="18"/>
                    <a:pt x="3" y="19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" y="20"/>
                    <a:pt x="4" y="18"/>
                    <a:pt x="5" y="16"/>
                  </a:cubicBezTo>
                  <a:cubicBezTo>
                    <a:pt x="6" y="12"/>
                    <a:pt x="6" y="7"/>
                    <a:pt x="3" y="4"/>
                  </a:cubicBezTo>
                  <a:moveTo>
                    <a:pt x="0" y="0"/>
                  </a:moveTo>
                  <a:cubicBezTo>
                    <a:pt x="1" y="1"/>
                    <a:pt x="2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</a:path>
              </a:pathLst>
            </a:custGeom>
            <a:solidFill>
              <a:srgbClr val="F8EEB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8" name="Freeform 1104"/>
            <p:cNvSpPr/>
            <p:nvPr/>
          </p:nvSpPr>
          <p:spPr bwMode="auto">
            <a:xfrm flipH="1">
              <a:off x="8750240" y="5633194"/>
              <a:ext cx="0" cy="2669"/>
            </a:xfrm>
            <a:custGeom>
              <a:gdLst>
                <a:gd fmla="*/ 0 h 1" name="T0"/>
                <a:gd fmla="*/ 0 h 1" name="T1"/>
                <a:gd fmla="*/ 1 h 1" name="T2"/>
                <a:gd fmla="*/ 1 h 1" name="T3"/>
                <a:gd fmla="*/ 0 h 1" name="T4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b="b" l="0" r="r" t="0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AF0B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9" name="Freeform 1105"/>
            <p:cNvSpPr/>
            <p:nvPr/>
          </p:nvSpPr>
          <p:spPr bwMode="auto">
            <a:xfrm>
              <a:off x="8646146" y="5610507"/>
              <a:ext cx="113437" cy="78739"/>
            </a:xfrm>
            <a:custGeom>
              <a:gdLst>
                <a:gd fmla="*/ 9 w 36" name="T0"/>
                <a:gd fmla="*/ 0 h 25" name="T1"/>
                <a:gd fmla="*/ 8 w 36" name="T2"/>
                <a:gd fmla="*/ 0 h 25" name="T3"/>
                <a:gd fmla="*/ 0 w 36" name="T4"/>
                <a:gd fmla="*/ 1 h 25" name="T5"/>
                <a:gd fmla="*/ 2 w 36" name="T6"/>
                <a:gd fmla="*/ 1 h 25" name="T7"/>
                <a:gd fmla="*/ 14 w 36" name="T8"/>
                <a:gd fmla="*/ 2 h 25" name="T9"/>
                <a:gd fmla="*/ 33 w 36" name="T10"/>
                <a:gd fmla="*/ 20 h 25" name="T11"/>
                <a:gd fmla="*/ 32 w 36" name="T12"/>
                <a:gd fmla="*/ 25 h 25" name="T13"/>
                <a:gd fmla="*/ 35 w 36" name="T14"/>
                <a:gd fmla="*/ 20 h 25" name="T15"/>
                <a:gd fmla="*/ 33 w 36" name="T16"/>
                <a:gd fmla="*/ 8 h 25" name="T17"/>
                <a:gd fmla="*/ 33 w 36" name="T18"/>
                <a:gd fmla="*/ 7 h 25" name="T19"/>
                <a:gd fmla="*/ 30 w 36" name="T20"/>
                <a:gd fmla="*/ 4 h 25" name="T21"/>
                <a:gd fmla="*/ 17 w 36" name="T22"/>
                <a:gd fmla="*/ 1 h 25" name="T23"/>
                <a:gd fmla="*/ 9 w 36" name="T24"/>
                <a:gd fmla="*/ 0 h 25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5" w="36">
                  <a:moveTo>
                    <a:pt x="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2" y="0"/>
                    <a:pt x="0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6" y="1"/>
                    <a:pt x="10" y="1"/>
                    <a:pt x="14" y="2"/>
                  </a:cubicBezTo>
                  <a:cubicBezTo>
                    <a:pt x="31" y="5"/>
                    <a:pt x="34" y="13"/>
                    <a:pt x="33" y="20"/>
                  </a:cubicBezTo>
                  <a:cubicBezTo>
                    <a:pt x="33" y="22"/>
                    <a:pt x="33" y="24"/>
                    <a:pt x="32" y="25"/>
                  </a:cubicBezTo>
                  <a:cubicBezTo>
                    <a:pt x="33" y="23"/>
                    <a:pt x="34" y="22"/>
                    <a:pt x="35" y="20"/>
                  </a:cubicBezTo>
                  <a:cubicBezTo>
                    <a:pt x="36" y="16"/>
                    <a:pt x="36" y="11"/>
                    <a:pt x="33" y="8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2" y="6"/>
                    <a:pt x="31" y="5"/>
                    <a:pt x="30" y="4"/>
                  </a:cubicBezTo>
                  <a:cubicBezTo>
                    <a:pt x="27" y="3"/>
                    <a:pt x="23" y="1"/>
                    <a:pt x="17" y="1"/>
                  </a:cubicBezTo>
                  <a:cubicBezTo>
                    <a:pt x="14" y="0"/>
                    <a:pt x="11" y="0"/>
                    <a:pt x="9" y="0"/>
                  </a:cubicBezTo>
                </a:path>
              </a:pathLst>
            </a:custGeom>
            <a:solidFill>
              <a:srgbClr val="FDF8A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0" name="Freeform 1106"/>
            <p:cNvSpPr/>
            <p:nvPr/>
          </p:nvSpPr>
          <p:spPr bwMode="auto">
            <a:xfrm>
              <a:off x="8639473" y="5638532"/>
              <a:ext cx="53382" cy="41371"/>
            </a:xfrm>
            <a:custGeom>
              <a:gdLst>
                <a:gd fmla="*/ 1 w 17" name="T0"/>
                <a:gd fmla="*/ 0 h 13" name="T1"/>
                <a:gd fmla="*/ 1 w 17" name="T2"/>
                <a:gd fmla="*/ 0 h 13" name="T3"/>
                <a:gd fmla="*/ 0 w 17" name="T4"/>
                <a:gd fmla="*/ 1 h 13" name="T5"/>
                <a:gd fmla="*/ 1 w 17" name="T6"/>
                <a:gd fmla="*/ 4 h 13" name="T7"/>
                <a:gd fmla="*/ 3 w 17" name="T8"/>
                <a:gd fmla="*/ 7 h 13" name="T9"/>
                <a:gd fmla="*/ 4 w 17" name="T10"/>
                <a:gd fmla="*/ 9 h 13" name="T11"/>
                <a:gd fmla="*/ 6 w 17" name="T12"/>
                <a:gd fmla="*/ 11 h 13" name="T13"/>
                <a:gd fmla="*/ 8 w 17" name="T14"/>
                <a:gd fmla="*/ 12 h 13" name="T15"/>
                <a:gd fmla="*/ 10 w 17" name="T16"/>
                <a:gd fmla="*/ 12 h 13" name="T17"/>
                <a:gd fmla="*/ 12 w 17" name="T18"/>
                <a:gd fmla="*/ 13 h 13" name="T19"/>
                <a:gd fmla="*/ 14 w 17" name="T20"/>
                <a:gd fmla="*/ 13 h 13" name="T21"/>
                <a:gd fmla="*/ 16 w 17" name="T22"/>
                <a:gd fmla="*/ 13 h 13" name="T23"/>
                <a:gd fmla="*/ 17 w 17" name="T24"/>
                <a:gd fmla="*/ 13 h 13" name="T25"/>
                <a:gd fmla="*/ 17 w 17" name="T26"/>
                <a:gd fmla="*/ 13 h 13" name="T27"/>
                <a:gd fmla="*/ 14 w 17" name="T28"/>
                <a:gd fmla="*/ 12 h 13" name="T29"/>
                <a:gd fmla="*/ 10 w 17" name="T30"/>
                <a:gd fmla="*/ 11 h 13" name="T31"/>
                <a:gd fmla="*/ 9 w 17" name="T32"/>
                <a:gd fmla="*/ 10 h 13" name="T33"/>
                <a:gd fmla="*/ 7 w 17" name="T34"/>
                <a:gd fmla="*/ 9 h 13" name="T35"/>
                <a:gd fmla="*/ 5 w 17" name="T36"/>
                <a:gd fmla="*/ 8 h 13" name="T37"/>
                <a:gd fmla="*/ 4 w 17" name="T38"/>
                <a:gd fmla="*/ 6 h 13" name="T39"/>
                <a:gd fmla="*/ 2 w 17" name="T40"/>
                <a:gd fmla="*/ 3 h 13" name="T41"/>
                <a:gd fmla="*/ 1 w 17" name="T42"/>
                <a:gd fmla="*/ 1 h 13" name="T43"/>
                <a:gd fmla="*/ 1 w 17" name="T44"/>
                <a:gd fmla="*/ 0 h 13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13" w="17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1" y="5"/>
                    <a:pt x="2" y="6"/>
                    <a:pt x="3" y="7"/>
                  </a:cubicBezTo>
                  <a:cubicBezTo>
                    <a:pt x="3" y="8"/>
                    <a:pt x="3" y="8"/>
                    <a:pt x="4" y="9"/>
                  </a:cubicBezTo>
                  <a:cubicBezTo>
                    <a:pt x="5" y="9"/>
                    <a:pt x="5" y="10"/>
                    <a:pt x="6" y="11"/>
                  </a:cubicBezTo>
                  <a:cubicBezTo>
                    <a:pt x="7" y="11"/>
                    <a:pt x="7" y="11"/>
                    <a:pt x="8" y="12"/>
                  </a:cubicBezTo>
                  <a:cubicBezTo>
                    <a:pt x="9" y="12"/>
                    <a:pt x="9" y="12"/>
                    <a:pt x="10" y="12"/>
                  </a:cubicBezTo>
                  <a:cubicBezTo>
                    <a:pt x="11" y="12"/>
                    <a:pt x="11" y="12"/>
                    <a:pt x="12" y="13"/>
                  </a:cubicBezTo>
                  <a:cubicBezTo>
                    <a:pt x="13" y="13"/>
                    <a:pt x="13" y="13"/>
                    <a:pt x="14" y="13"/>
                  </a:cubicBezTo>
                  <a:cubicBezTo>
                    <a:pt x="15" y="13"/>
                    <a:pt x="16" y="13"/>
                    <a:pt x="16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6" y="12"/>
                    <a:pt x="14" y="12"/>
                  </a:cubicBezTo>
                  <a:cubicBezTo>
                    <a:pt x="13" y="11"/>
                    <a:pt x="12" y="11"/>
                    <a:pt x="10" y="11"/>
                  </a:cubicBezTo>
                  <a:cubicBezTo>
                    <a:pt x="10" y="11"/>
                    <a:pt x="9" y="10"/>
                    <a:pt x="9" y="1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6" y="8"/>
                    <a:pt x="5" y="8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3" y="5"/>
                    <a:pt x="2" y="4"/>
                    <a:pt x="2" y="3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F2E99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1" name="Freeform 1107"/>
            <p:cNvSpPr>
              <a:spLocks noEditPoints="1"/>
            </p:cNvSpPr>
            <p:nvPr/>
          </p:nvSpPr>
          <p:spPr bwMode="auto">
            <a:xfrm>
              <a:off x="8706201" y="5626522"/>
              <a:ext cx="30695" cy="25357"/>
            </a:xfrm>
            <a:custGeom>
              <a:gdLst>
                <a:gd fmla="*/ 9 w 10" name="T0"/>
                <a:gd fmla="*/ 8 h 8" name="T1"/>
                <a:gd fmla="*/ 9 w 10" name="T2"/>
                <a:gd fmla="*/ 8 h 8" name="T3"/>
                <a:gd fmla="*/ 9 w 10" name="T4"/>
                <a:gd fmla="*/ 8 h 8" name="T5"/>
                <a:gd fmla="*/ 0 w 10" name="T6"/>
                <a:gd fmla="*/ 0 h 8" name="T7"/>
                <a:gd fmla="*/ 0 w 10" name="T8"/>
                <a:gd fmla="*/ 0 h 8" name="T9"/>
                <a:gd fmla="*/ 1 w 10" name="T10"/>
                <a:gd fmla="*/ 2 h 8" name="T11"/>
                <a:gd fmla="*/ 3 w 10" name="T12"/>
                <a:gd fmla="*/ 3 h 8" name="T13"/>
                <a:gd fmla="*/ 5 w 10" name="T14"/>
                <a:gd fmla="*/ 4 h 8" name="T15"/>
                <a:gd fmla="*/ 7 w 10" name="T16"/>
                <a:gd fmla="*/ 5 h 8" name="T17"/>
                <a:gd fmla="*/ 8 w 10" name="T18"/>
                <a:gd fmla="*/ 6 h 8" name="T19"/>
                <a:gd fmla="*/ 9 w 10" name="T20"/>
                <a:gd fmla="*/ 7 h 8" name="T21"/>
                <a:gd fmla="*/ 9 w 10" name="T22"/>
                <a:gd fmla="*/ 8 h 8" name="T23"/>
                <a:gd fmla="*/ 10 w 10" name="T24"/>
                <a:gd fmla="*/ 7 h 8" name="T25"/>
                <a:gd fmla="*/ 9 w 10" name="T26"/>
                <a:gd fmla="*/ 6 h 8" name="T27"/>
                <a:gd fmla="*/ 9 w 10" name="T28"/>
                <a:gd fmla="*/ 5 h 8" name="T29"/>
                <a:gd fmla="*/ 8 w 10" name="T30"/>
                <a:gd fmla="*/ 4 h 8" name="T31"/>
                <a:gd fmla="*/ 7 w 10" name="T32"/>
                <a:gd fmla="*/ 3 h 8" name="T33"/>
                <a:gd fmla="*/ 6 w 10" name="T34"/>
                <a:gd fmla="*/ 2 h 8" name="T35"/>
                <a:gd fmla="*/ 4 w 10" name="T36"/>
                <a:gd fmla="*/ 1 h 8" name="T37"/>
                <a:gd fmla="*/ 2 w 10" name="T38"/>
                <a:gd fmla="*/ 1 h 8" name="T39"/>
                <a:gd fmla="*/ 0 w 10" name="T40"/>
                <a:gd fmla="*/ 0 h 8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8" w="10">
                  <a:moveTo>
                    <a:pt x="9" y="8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2" y="2"/>
                    <a:pt x="3" y="2"/>
                    <a:pt x="3" y="3"/>
                  </a:cubicBezTo>
                  <a:cubicBezTo>
                    <a:pt x="4" y="3"/>
                    <a:pt x="5" y="4"/>
                    <a:pt x="5" y="4"/>
                  </a:cubicBezTo>
                  <a:cubicBezTo>
                    <a:pt x="6" y="4"/>
                    <a:pt x="7" y="5"/>
                    <a:pt x="7" y="5"/>
                  </a:cubicBezTo>
                  <a:cubicBezTo>
                    <a:pt x="8" y="5"/>
                    <a:pt x="8" y="6"/>
                    <a:pt x="8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10" y="7"/>
                  </a:cubicBezTo>
                  <a:cubicBezTo>
                    <a:pt x="10" y="7"/>
                    <a:pt x="10" y="6"/>
                    <a:pt x="9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4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solidFill>
              <a:srgbClr val="F2E99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2" name="Freeform 1108"/>
            <p:cNvSpPr/>
            <p:nvPr/>
          </p:nvSpPr>
          <p:spPr bwMode="auto">
            <a:xfrm>
              <a:off x="8667498" y="5617180"/>
              <a:ext cx="20019" cy="18684"/>
            </a:xfrm>
            <a:custGeom>
              <a:gdLst>
                <a:gd fmla="*/ 2 w 6" name="T0"/>
                <a:gd fmla="*/ 0 h 6" name="T1"/>
                <a:gd fmla="*/ 2 w 6" name="T2"/>
                <a:gd fmla="*/ 0 h 6" name="T3"/>
                <a:gd fmla="*/ 0 w 6" name="T4"/>
                <a:gd fmla="*/ 4 h 6" name="T5"/>
                <a:gd fmla="*/ 0 w 6" name="T6"/>
                <a:gd fmla="*/ 4 h 6" name="T7"/>
                <a:gd fmla="*/ 6 w 6" name="T8"/>
                <a:gd fmla="*/ 6 h 6" name="T9"/>
                <a:gd fmla="*/ 2 w 6" name="T10"/>
                <a:gd fmla="*/ 0 h 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" w="6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3"/>
                    <a:pt x="4" y="0"/>
                    <a:pt x="2" y="0"/>
                  </a:cubicBezTo>
                </a:path>
              </a:pathLst>
            </a:custGeom>
            <a:solidFill>
              <a:srgbClr val="E5C85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3" name="Oval 1109"/>
            <p:cNvSpPr>
              <a:spLocks noChangeArrowheads="1"/>
            </p:cNvSpPr>
            <p:nvPr/>
          </p:nvSpPr>
          <p:spPr bwMode="auto">
            <a:xfrm>
              <a:off x="8570077" y="5629191"/>
              <a:ext cx="6673" cy="9342"/>
            </a:xfrm>
            <a:prstGeom prst="ellipse">
              <a:avLst/>
            </a:prstGeom>
            <a:solidFill>
              <a:srgbClr val="EBD46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4" name="Oval 1110"/>
            <p:cNvSpPr>
              <a:spLocks noChangeArrowheads="1"/>
            </p:cNvSpPr>
            <p:nvPr/>
          </p:nvSpPr>
          <p:spPr bwMode="auto">
            <a:xfrm>
              <a:off x="8583422" y="5626522"/>
              <a:ext cx="14680" cy="16015"/>
            </a:xfrm>
            <a:prstGeom prst="ellipse">
              <a:avLst/>
            </a:prstGeom>
            <a:solidFill>
              <a:srgbClr val="EBD46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5" name="Freeform 1111"/>
            <p:cNvSpPr>
              <a:spLocks noEditPoints="1"/>
            </p:cNvSpPr>
            <p:nvPr/>
          </p:nvSpPr>
          <p:spPr bwMode="auto">
            <a:xfrm>
              <a:off x="8081633" y="5326249"/>
              <a:ext cx="76070" cy="136124"/>
            </a:xfrm>
            <a:custGeom>
              <a:gdLst>
                <a:gd fmla="*/ 24 w 24" name="T0"/>
                <a:gd fmla="*/ 43 h 43" name="T1"/>
                <a:gd fmla="*/ 24 w 24" name="T2"/>
                <a:gd fmla="*/ 43 h 43" name="T3"/>
                <a:gd fmla="*/ 24 w 24" name="T4"/>
                <a:gd fmla="*/ 43 h 43" name="T5"/>
                <a:gd fmla="*/ 24 w 24" name="T6"/>
                <a:gd fmla="*/ 43 h 43" name="T7"/>
                <a:gd fmla="*/ 0 w 24" name="T8"/>
                <a:gd fmla="*/ 0 h 43" name="T9"/>
                <a:gd fmla="*/ 0 w 24" name="T10"/>
                <a:gd fmla="*/ 0 h 43" name="T11"/>
                <a:gd fmla="*/ 0 w 24" name="T12"/>
                <a:gd fmla="*/ 0 h 43" name="T13"/>
                <a:gd fmla="*/ 0 w 24" name="T14"/>
                <a:gd fmla="*/ 0 h 43" name="T15"/>
                <a:gd fmla="*/ 0 w 24" name="T16"/>
                <a:gd fmla="*/ 0 h 4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3" w="24">
                  <a:moveTo>
                    <a:pt x="24" y="43"/>
                  </a:moveTo>
                  <a:cubicBezTo>
                    <a:pt x="24" y="43"/>
                    <a:pt x="24" y="43"/>
                    <a:pt x="24" y="4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4" y="43"/>
                    <a:pt x="24" y="43"/>
                    <a:pt x="24" y="43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CDC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6" name="Freeform 1112"/>
            <p:cNvSpPr/>
            <p:nvPr/>
          </p:nvSpPr>
          <p:spPr bwMode="auto">
            <a:xfrm>
              <a:off x="8153698" y="5446358"/>
              <a:ext cx="16015" cy="16015"/>
            </a:xfrm>
            <a:custGeom>
              <a:gdLst>
                <a:gd fmla="*/ 5 w 5" name="T0"/>
                <a:gd fmla="*/ 0 h 5" name="T1"/>
                <a:gd fmla="*/ 0 w 5" name="T2"/>
                <a:gd fmla="*/ 3 h 5" name="T3"/>
                <a:gd fmla="*/ 0 w 5" name="T4"/>
                <a:gd fmla="*/ 3 h 5" name="T5"/>
                <a:gd fmla="*/ 1 w 5" name="T6"/>
                <a:gd fmla="*/ 5 h 5" name="T7"/>
                <a:gd fmla="*/ 1 w 5" name="T8"/>
                <a:gd fmla="*/ 5 h 5" name="T9"/>
                <a:gd fmla="*/ 5 w 5" name="T10"/>
                <a:gd fmla="*/ 1 h 5" name="T11"/>
                <a:gd fmla="*/ 5 w 5" name="T12"/>
                <a:gd fmla="*/ 0 h 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" w="5">
                  <a:moveTo>
                    <a:pt x="5" y="0"/>
                  </a:moveTo>
                  <a:cubicBezTo>
                    <a:pt x="3" y="1"/>
                    <a:pt x="2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5F462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7" name="Freeform 1113"/>
            <p:cNvSpPr>
              <a:spLocks noEditPoints="1"/>
            </p:cNvSpPr>
            <p:nvPr/>
          </p:nvSpPr>
          <p:spPr bwMode="auto">
            <a:xfrm>
              <a:off x="8056276" y="5326249"/>
              <a:ext cx="113437" cy="129451"/>
            </a:xfrm>
            <a:custGeom>
              <a:gdLst>
                <a:gd fmla="*/ 24 w 36" name="T0"/>
                <a:gd fmla="*/ 23 h 41" name="T1"/>
                <a:gd fmla="*/ 19 w 36" name="T2"/>
                <a:gd fmla="*/ 24 h 41" name="T3"/>
                <a:gd fmla="*/ 18 w 36" name="T4"/>
                <a:gd fmla="*/ 25 h 41" name="T5"/>
                <a:gd fmla="*/ 31 w 36" name="T6"/>
                <a:gd fmla="*/ 41 h 41" name="T7"/>
                <a:gd fmla="*/ 36 w 36" name="T8"/>
                <a:gd fmla="*/ 38 h 41" name="T9"/>
                <a:gd fmla="*/ 24 w 36" name="T10"/>
                <a:gd fmla="*/ 23 h 41" name="T11"/>
                <a:gd fmla="*/ 8 w 36" name="T12"/>
                <a:gd fmla="*/ 0 h 41" name="T13"/>
                <a:gd fmla="*/ 8 w 36" name="T14"/>
                <a:gd fmla="*/ 0 h 41" name="T15"/>
                <a:gd fmla="*/ 0 w 36" name="T16"/>
                <a:gd fmla="*/ 4 h 41" name="T17"/>
                <a:gd fmla="*/ 0 w 36" name="T18"/>
                <a:gd fmla="*/ 4 h 41" name="T19"/>
                <a:gd fmla="*/ 16 w 36" name="T20"/>
                <a:gd fmla="*/ 23 h 41" name="T21"/>
                <a:gd fmla="*/ 19 w 36" name="T22"/>
                <a:gd fmla="*/ 22 h 41" name="T23"/>
                <a:gd fmla="*/ 23 w 36" name="T24"/>
                <a:gd fmla="*/ 20 h 41" name="T25"/>
                <a:gd fmla="*/ 8 w 36" name="T26"/>
                <a:gd fmla="*/ 0 h 4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41" w="36">
                  <a:moveTo>
                    <a:pt x="24" y="23"/>
                  </a:moveTo>
                  <a:cubicBezTo>
                    <a:pt x="23" y="23"/>
                    <a:pt x="21" y="24"/>
                    <a:pt x="19" y="24"/>
                  </a:cubicBezTo>
                  <a:cubicBezTo>
                    <a:pt x="19" y="24"/>
                    <a:pt x="18" y="25"/>
                    <a:pt x="18" y="25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3" y="40"/>
                    <a:pt x="34" y="39"/>
                    <a:pt x="36" y="38"/>
                  </a:cubicBezTo>
                  <a:cubicBezTo>
                    <a:pt x="24" y="23"/>
                    <a:pt x="24" y="23"/>
                    <a:pt x="24" y="23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7" y="22"/>
                    <a:pt x="18" y="22"/>
                    <a:pt x="19" y="22"/>
                  </a:cubicBezTo>
                  <a:cubicBezTo>
                    <a:pt x="20" y="21"/>
                    <a:pt x="21" y="21"/>
                    <a:pt x="23" y="2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8F7E6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8" name="Freeform 1114"/>
            <p:cNvSpPr/>
            <p:nvPr/>
          </p:nvSpPr>
          <p:spPr bwMode="auto">
            <a:xfrm>
              <a:off x="8106989" y="5390307"/>
              <a:ext cx="25357" cy="14680"/>
            </a:xfrm>
            <a:custGeom>
              <a:gdLst>
                <a:gd fmla="*/ 7 w 8" name="T0"/>
                <a:gd fmla="*/ 0 h 5" name="T1"/>
                <a:gd fmla="*/ 3 w 8" name="T2"/>
                <a:gd fmla="*/ 2 h 5" name="T3"/>
                <a:gd fmla="*/ 0 w 8" name="T4"/>
                <a:gd fmla="*/ 3 h 5" name="T5"/>
                <a:gd fmla="*/ 2 w 8" name="T6"/>
                <a:gd fmla="*/ 5 h 5" name="T7"/>
                <a:gd fmla="*/ 3 w 8" name="T8"/>
                <a:gd fmla="*/ 4 h 5" name="T9"/>
                <a:gd fmla="*/ 8 w 8" name="T10"/>
                <a:gd fmla="*/ 3 h 5" name="T11"/>
                <a:gd fmla="*/ 7 w 8" name="T12"/>
                <a:gd fmla="*/ 0 h 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" w="8">
                  <a:moveTo>
                    <a:pt x="7" y="0"/>
                  </a:moveTo>
                  <a:cubicBezTo>
                    <a:pt x="5" y="1"/>
                    <a:pt x="4" y="1"/>
                    <a:pt x="3" y="2"/>
                  </a:cubicBezTo>
                  <a:cubicBezTo>
                    <a:pt x="2" y="2"/>
                    <a:pt x="1" y="2"/>
                    <a:pt x="0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3" y="4"/>
                    <a:pt x="3" y="4"/>
                  </a:cubicBezTo>
                  <a:cubicBezTo>
                    <a:pt x="5" y="4"/>
                    <a:pt x="7" y="3"/>
                    <a:pt x="8" y="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9F876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559" name="组合 558"/>
          <p:cNvGrpSpPr/>
          <p:nvPr/>
        </p:nvGrpSpPr>
        <p:grpSpPr>
          <a:xfrm>
            <a:off x="7934567" y="5054668"/>
            <a:ext cx="489779" cy="935517"/>
            <a:chOff x="7747885" y="4685041"/>
            <a:chExt cx="582613" cy="1112838"/>
          </a:xfrm>
        </p:grpSpPr>
        <p:sp>
          <p:nvSpPr>
            <p:cNvPr id="560" name="Freeform 335"/>
            <p:cNvSpPr/>
            <p:nvPr/>
          </p:nvSpPr>
          <p:spPr bwMode="auto">
            <a:xfrm>
              <a:off x="7774872" y="4742191"/>
              <a:ext cx="120650" cy="188913"/>
            </a:xfrm>
            <a:custGeom>
              <a:gdLst>
                <a:gd fmla="*/ 12 w 76" name="T0"/>
                <a:gd fmla="*/ 7 h 119" name="T1"/>
                <a:gd fmla="*/ 0 w 76" name="T2"/>
                <a:gd fmla="*/ 14 h 119" name="T3"/>
                <a:gd fmla="*/ 57 w 76" name="T4"/>
                <a:gd fmla="*/ 119 h 119" name="T5"/>
                <a:gd fmla="*/ 67 w 76" name="T6"/>
                <a:gd fmla="*/ 114 h 119" name="T7"/>
                <a:gd fmla="*/ 76 w 76" name="T8"/>
                <a:gd fmla="*/ 109 h 119" name="T9"/>
                <a:gd fmla="*/ 26 w 76" name="T10"/>
                <a:gd fmla="*/ 0 h 119" name="T11"/>
                <a:gd fmla="*/ 12 w 76" name="T12"/>
                <a:gd fmla="*/ 7 h 11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9" w="76">
                  <a:moveTo>
                    <a:pt x="12" y="7"/>
                  </a:moveTo>
                  <a:lnTo>
                    <a:pt x="0" y="14"/>
                  </a:lnTo>
                  <a:lnTo>
                    <a:pt x="57" y="119"/>
                  </a:lnTo>
                  <a:lnTo>
                    <a:pt x="67" y="114"/>
                  </a:lnTo>
                  <a:lnTo>
                    <a:pt x="76" y="109"/>
                  </a:lnTo>
                  <a:lnTo>
                    <a:pt x="26" y="0"/>
                  </a:lnTo>
                  <a:lnTo>
                    <a:pt x="12" y="7"/>
                  </a:lnTo>
                  <a:close/>
                </a:path>
              </a:pathLst>
            </a:custGeom>
            <a:solidFill>
              <a:srgbClr val="BDBCB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1" name="Freeform 336"/>
            <p:cNvSpPr/>
            <p:nvPr/>
          </p:nvSpPr>
          <p:spPr bwMode="auto">
            <a:xfrm>
              <a:off x="7774872" y="4742191"/>
              <a:ext cx="120650" cy="188913"/>
            </a:xfrm>
            <a:custGeom>
              <a:gdLst>
                <a:gd fmla="*/ 12 w 76" name="T0"/>
                <a:gd fmla="*/ 7 h 119" name="T1"/>
                <a:gd fmla="*/ 0 w 76" name="T2"/>
                <a:gd fmla="*/ 14 h 119" name="T3"/>
                <a:gd fmla="*/ 57 w 76" name="T4"/>
                <a:gd fmla="*/ 119 h 119" name="T5"/>
                <a:gd fmla="*/ 67 w 76" name="T6"/>
                <a:gd fmla="*/ 114 h 119" name="T7"/>
                <a:gd fmla="*/ 76 w 76" name="T8"/>
                <a:gd fmla="*/ 109 h 119" name="T9"/>
                <a:gd fmla="*/ 26 w 76" name="T10"/>
                <a:gd fmla="*/ 0 h 119" name="T11"/>
                <a:gd fmla="*/ 12 w 76" name="T12"/>
                <a:gd fmla="*/ 7 h 11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9" w="76">
                  <a:moveTo>
                    <a:pt x="12" y="7"/>
                  </a:moveTo>
                  <a:lnTo>
                    <a:pt x="0" y="14"/>
                  </a:lnTo>
                  <a:lnTo>
                    <a:pt x="57" y="119"/>
                  </a:lnTo>
                  <a:lnTo>
                    <a:pt x="67" y="114"/>
                  </a:lnTo>
                  <a:lnTo>
                    <a:pt x="76" y="109"/>
                  </a:lnTo>
                  <a:lnTo>
                    <a:pt x="26" y="0"/>
                  </a:lnTo>
                  <a:lnTo>
                    <a:pt x="12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2" name="Freeform 337"/>
            <p:cNvSpPr/>
            <p:nvPr/>
          </p:nvSpPr>
          <p:spPr bwMode="auto">
            <a:xfrm>
              <a:off x="7865360" y="4912053"/>
              <a:ext cx="38100" cy="30163"/>
            </a:xfrm>
            <a:custGeom>
              <a:gdLst>
                <a:gd fmla="*/ 10 w 10" name="T0"/>
                <a:gd fmla="*/ 2 h 8" name="T1"/>
                <a:gd fmla="*/ 9 w 10" name="T2"/>
                <a:gd fmla="*/ 5 h 8" name="T3"/>
                <a:gd fmla="*/ 3 w 10" name="T4"/>
                <a:gd fmla="*/ 8 h 8" name="T5"/>
                <a:gd fmla="*/ 0 w 10" name="T6"/>
                <a:gd fmla="*/ 7 h 8" name="T7"/>
                <a:gd fmla="*/ 1 w 10" name="T8"/>
                <a:gd fmla="*/ 4 h 8" name="T9"/>
                <a:gd fmla="*/ 7 w 10" name="T10"/>
                <a:gd fmla="*/ 1 h 8" name="T11"/>
                <a:gd fmla="*/ 10 w 10" name="T12"/>
                <a:gd fmla="*/ 2 h 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8" w="10">
                  <a:moveTo>
                    <a:pt x="10" y="2"/>
                  </a:moveTo>
                  <a:cubicBezTo>
                    <a:pt x="10" y="3"/>
                    <a:pt x="10" y="4"/>
                    <a:pt x="9" y="5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8"/>
                    <a:pt x="0" y="7"/>
                  </a:cubicBezTo>
                  <a:cubicBezTo>
                    <a:pt x="0" y="6"/>
                    <a:pt x="0" y="4"/>
                    <a:pt x="1" y="4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0"/>
                    <a:pt x="9" y="1"/>
                    <a:pt x="10" y="2"/>
                  </a:cubicBezTo>
                </a:path>
              </a:pathLst>
            </a:custGeom>
            <a:solidFill>
              <a:srgbClr val="BDBCB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3" name="Freeform 338"/>
            <p:cNvSpPr/>
            <p:nvPr/>
          </p:nvSpPr>
          <p:spPr bwMode="auto">
            <a:xfrm>
              <a:off x="7865360" y="4912053"/>
              <a:ext cx="38100" cy="26988"/>
            </a:xfrm>
            <a:custGeom>
              <a:gdLst>
                <a:gd fmla="*/ 1 w 10" name="T0"/>
                <a:gd fmla="*/ 4 h 7" name="T1"/>
                <a:gd fmla="*/ 7 w 10" name="T2"/>
                <a:gd fmla="*/ 1 h 7" name="T3"/>
                <a:gd fmla="*/ 10 w 10" name="T4"/>
                <a:gd fmla="*/ 2 h 7" name="T5"/>
                <a:gd fmla="*/ 7 w 10" name="T6"/>
                <a:gd fmla="*/ 1 h 7" name="T7"/>
                <a:gd fmla="*/ 1 w 10" name="T8"/>
                <a:gd fmla="*/ 4 h 7" name="T9"/>
                <a:gd fmla="*/ 0 w 10" name="T10"/>
                <a:gd fmla="*/ 7 h 7" name="T11"/>
                <a:gd fmla="*/ 1 w 10" name="T12"/>
                <a:gd fmla="*/ 4 h 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" w="10">
                  <a:moveTo>
                    <a:pt x="1" y="4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9" y="1"/>
                    <a:pt x="10" y="2"/>
                  </a:cubicBezTo>
                  <a:cubicBezTo>
                    <a:pt x="9" y="1"/>
                    <a:pt x="8" y="0"/>
                    <a:pt x="7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6"/>
                    <a:pt x="0" y="7"/>
                  </a:cubicBezTo>
                  <a:cubicBezTo>
                    <a:pt x="0" y="6"/>
                    <a:pt x="0" y="5"/>
                    <a:pt x="1" y="4"/>
                  </a:cubicBezTo>
                </a:path>
              </a:pathLst>
            </a:custGeom>
            <a:solidFill>
              <a:srgbClr val="D3D2D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4" name="Freeform 339"/>
            <p:cNvSpPr/>
            <p:nvPr/>
          </p:nvSpPr>
          <p:spPr bwMode="auto">
            <a:xfrm>
              <a:off x="7868535" y="4927928"/>
              <a:ext cx="42863" cy="30163"/>
            </a:xfrm>
            <a:custGeom>
              <a:gdLst>
                <a:gd fmla="*/ 11 w 11" name="T0"/>
                <a:gd fmla="*/ 2 h 8" name="T1"/>
                <a:gd fmla="*/ 10 w 11" name="T2"/>
                <a:gd fmla="*/ 5 h 8" name="T3"/>
                <a:gd fmla="*/ 4 w 11" name="T4"/>
                <a:gd fmla="*/ 7 h 8" name="T5"/>
                <a:gd fmla="*/ 1 w 11" name="T6"/>
                <a:gd fmla="*/ 6 h 8" name="T7"/>
                <a:gd fmla="*/ 2 w 11" name="T8"/>
                <a:gd fmla="*/ 3 h 8" name="T9"/>
                <a:gd fmla="*/ 8 w 11" name="T10"/>
                <a:gd fmla="*/ 1 h 8" name="T11"/>
                <a:gd fmla="*/ 11 w 11" name="T12"/>
                <a:gd fmla="*/ 2 h 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8" w="11">
                  <a:moveTo>
                    <a:pt x="11" y="2"/>
                  </a:moveTo>
                  <a:cubicBezTo>
                    <a:pt x="11" y="3"/>
                    <a:pt x="11" y="4"/>
                    <a:pt x="10" y="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8"/>
                    <a:pt x="2" y="8"/>
                    <a:pt x="1" y="6"/>
                  </a:cubicBezTo>
                  <a:cubicBezTo>
                    <a:pt x="0" y="5"/>
                    <a:pt x="1" y="4"/>
                    <a:pt x="2" y="3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0"/>
                    <a:pt x="10" y="0"/>
                    <a:pt x="11" y="2"/>
                  </a:cubicBezTo>
                </a:path>
              </a:pathLst>
            </a:custGeom>
            <a:solidFill>
              <a:srgbClr val="BDBCB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5" name="Freeform 340"/>
            <p:cNvSpPr/>
            <p:nvPr/>
          </p:nvSpPr>
          <p:spPr bwMode="auto">
            <a:xfrm>
              <a:off x="7868535" y="4927928"/>
              <a:ext cx="42863" cy="22225"/>
            </a:xfrm>
            <a:custGeom>
              <a:gdLst>
                <a:gd fmla="*/ 2 w 11" name="T0"/>
                <a:gd fmla="*/ 4 h 6" name="T1"/>
                <a:gd fmla="*/ 8 w 11" name="T2"/>
                <a:gd fmla="*/ 1 h 6" name="T3"/>
                <a:gd fmla="*/ 11 w 11" name="T4"/>
                <a:gd fmla="*/ 2 h 6" name="T5"/>
                <a:gd fmla="*/ 8 w 11" name="T6"/>
                <a:gd fmla="*/ 1 h 6" name="T7"/>
                <a:gd fmla="*/ 2 w 11" name="T8"/>
                <a:gd fmla="*/ 3 h 6" name="T9"/>
                <a:gd fmla="*/ 1 w 11" name="T10"/>
                <a:gd fmla="*/ 6 h 6" name="T11"/>
                <a:gd fmla="*/ 2 w 11" name="T12"/>
                <a:gd fmla="*/ 4 h 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" w="11">
                  <a:moveTo>
                    <a:pt x="2" y="4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9" y="1"/>
                    <a:pt x="10" y="1"/>
                    <a:pt x="11" y="2"/>
                  </a:cubicBezTo>
                  <a:cubicBezTo>
                    <a:pt x="10" y="0"/>
                    <a:pt x="9" y="0"/>
                    <a:pt x="8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4"/>
                    <a:pt x="0" y="5"/>
                    <a:pt x="1" y="6"/>
                  </a:cubicBezTo>
                  <a:cubicBezTo>
                    <a:pt x="1" y="6"/>
                    <a:pt x="1" y="4"/>
                    <a:pt x="2" y="4"/>
                  </a:cubicBezTo>
                </a:path>
              </a:pathLst>
            </a:custGeom>
            <a:solidFill>
              <a:srgbClr val="D3D2D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6" name="Freeform 341"/>
            <p:cNvSpPr/>
            <p:nvPr/>
          </p:nvSpPr>
          <p:spPr bwMode="auto">
            <a:xfrm>
              <a:off x="7873297" y="4934278"/>
              <a:ext cx="38100" cy="23813"/>
            </a:xfrm>
            <a:custGeom>
              <a:gdLst>
                <a:gd fmla="*/ 8 w 10" name="T0"/>
                <a:gd fmla="*/ 2 h 6" name="T1"/>
                <a:gd fmla="*/ 3 w 10" name="T2"/>
                <a:gd fmla="*/ 5 h 6" name="T3"/>
                <a:gd fmla="*/ 0 w 10" name="T4"/>
                <a:gd fmla="*/ 4 h 6" name="T5"/>
                <a:gd fmla="*/ 3 w 10" name="T6"/>
                <a:gd fmla="*/ 5 h 6" name="T7"/>
                <a:gd fmla="*/ 9 w 10" name="T8"/>
                <a:gd fmla="*/ 3 h 6" name="T9"/>
                <a:gd fmla="*/ 10 w 10" name="T10"/>
                <a:gd fmla="*/ 0 h 6" name="T11"/>
                <a:gd fmla="*/ 8 w 10" name="T12"/>
                <a:gd fmla="*/ 2 h 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" w="10">
                  <a:moveTo>
                    <a:pt x="8" y="2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0" y="5"/>
                    <a:pt x="0" y="4"/>
                  </a:cubicBezTo>
                  <a:cubicBezTo>
                    <a:pt x="1" y="6"/>
                    <a:pt x="2" y="6"/>
                    <a:pt x="3" y="5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0" y="1"/>
                    <a:pt x="10" y="0"/>
                  </a:cubicBezTo>
                  <a:cubicBezTo>
                    <a:pt x="10" y="0"/>
                    <a:pt x="9" y="2"/>
                    <a:pt x="8" y="2"/>
                  </a:cubicBezTo>
                </a:path>
              </a:pathLst>
            </a:custGeom>
            <a:solidFill>
              <a:srgbClr val="8886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7" name="Freeform 342"/>
            <p:cNvSpPr/>
            <p:nvPr/>
          </p:nvSpPr>
          <p:spPr bwMode="auto">
            <a:xfrm>
              <a:off x="7865360" y="4919991"/>
              <a:ext cx="38100" cy="22225"/>
            </a:xfrm>
            <a:custGeom>
              <a:gdLst>
                <a:gd fmla="*/ 8 w 10" name="T0"/>
                <a:gd fmla="*/ 2 h 6" name="T1"/>
                <a:gd fmla="*/ 3 w 10" name="T2"/>
                <a:gd fmla="*/ 5 h 6" name="T3"/>
                <a:gd fmla="*/ 0 w 10" name="T4"/>
                <a:gd fmla="*/ 5 h 6" name="T5"/>
                <a:gd fmla="*/ 3 w 10" name="T6"/>
                <a:gd fmla="*/ 6 h 6" name="T7"/>
                <a:gd fmla="*/ 9 w 10" name="T8"/>
                <a:gd fmla="*/ 3 h 6" name="T9"/>
                <a:gd fmla="*/ 10 w 10" name="T10"/>
                <a:gd fmla="*/ 0 h 6" name="T11"/>
                <a:gd fmla="*/ 8 w 10" name="T12"/>
                <a:gd fmla="*/ 2 h 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" w="10">
                  <a:moveTo>
                    <a:pt x="8" y="2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2" y="6"/>
                    <a:pt x="1" y="6"/>
                    <a:pt x="0" y="5"/>
                  </a:cubicBezTo>
                  <a:cubicBezTo>
                    <a:pt x="1" y="6"/>
                    <a:pt x="2" y="6"/>
                    <a:pt x="3" y="6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0" y="1"/>
                    <a:pt x="10" y="0"/>
                  </a:cubicBezTo>
                  <a:cubicBezTo>
                    <a:pt x="10" y="1"/>
                    <a:pt x="10" y="2"/>
                    <a:pt x="8" y="2"/>
                  </a:cubicBezTo>
                </a:path>
              </a:pathLst>
            </a:custGeom>
            <a:solidFill>
              <a:srgbClr val="8886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8" name="Freeform 343"/>
            <p:cNvSpPr/>
            <p:nvPr/>
          </p:nvSpPr>
          <p:spPr bwMode="auto">
            <a:xfrm>
              <a:off x="7876472" y="4931103"/>
              <a:ext cx="26988" cy="14288"/>
            </a:xfrm>
            <a:custGeom>
              <a:gdLst>
                <a:gd fmla="*/ 17 w 17" name="T0"/>
                <a:gd fmla="*/ 0 h 9" name="T1"/>
                <a:gd fmla="*/ 17 w 17" name="T2"/>
                <a:gd fmla="*/ 2 h 9" name="T3"/>
                <a:gd fmla="*/ 0 w 17" name="T4"/>
                <a:gd fmla="*/ 9 h 9" name="T5"/>
                <a:gd fmla="*/ 0 w 17" name="T6"/>
                <a:gd fmla="*/ 9 h 9" name="T7"/>
                <a:gd fmla="*/ 0 w 17" name="T8"/>
                <a:gd fmla="*/ 7 h 9" name="T9"/>
                <a:gd fmla="*/ 14 w 17" name="T10"/>
                <a:gd fmla="*/ 0 h 9" name="T11"/>
                <a:gd fmla="*/ 17 w 17" name="T12"/>
                <a:gd fmla="*/ 0 h 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" w="17">
                  <a:moveTo>
                    <a:pt x="17" y="0"/>
                  </a:moveTo>
                  <a:lnTo>
                    <a:pt x="17" y="2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14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DEDDD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9" name="Freeform 344"/>
            <p:cNvSpPr/>
            <p:nvPr/>
          </p:nvSpPr>
          <p:spPr bwMode="auto">
            <a:xfrm>
              <a:off x="7876472" y="4931103"/>
              <a:ext cx="26988" cy="14288"/>
            </a:xfrm>
            <a:custGeom>
              <a:gdLst>
                <a:gd fmla="*/ 17 w 17" name="T0"/>
                <a:gd fmla="*/ 0 h 9" name="T1"/>
                <a:gd fmla="*/ 17 w 17" name="T2"/>
                <a:gd fmla="*/ 2 h 9" name="T3"/>
                <a:gd fmla="*/ 0 w 17" name="T4"/>
                <a:gd fmla="*/ 9 h 9" name="T5"/>
                <a:gd fmla="*/ 0 w 17" name="T6"/>
                <a:gd fmla="*/ 9 h 9" name="T7"/>
                <a:gd fmla="*/ 0 w 17" name="T8"/>
                <a:gd fmla="*/ 7 h 9" name="T9"/>
                <a:gd fmla="*/ 14 w 17" name="T10"/>
                <a:gd fmla="*/ 0 h 9" name="T11"/>
                <a:gd fmla="*/ 17 w 17" name="T12"/>
                <a:gd fmla="*/ 0 h 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" w="17">
                  <a:moveTo>
                    <a:pt x="17" y="0"/>
                  </a:moveTo>
                  <a:lnTo>
                    <a:pt x="17" y="2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14" y="0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0" name="Freeform 345"/>
            <p:cNvSpPr/>
            <p:nvPr/>
          </p:nvSpPr>
          <p:spPr bwMode="auto">
            <a:xfrm>
              <a:off x="7868535" y="4919991"/>
              <a:ext cx="26988" cy="14288"/>
            </a:xfrm>
            <a:custGeom>
              <a:gdLst>
                <a:gd fmla="*/ 17 w 17" name="T0"/>
                <a:gd fmla="*/ 0 h 9" name="T1"/>
                <a:gd fmla="*/ 17 w 17" name="T2"/>
                <a:gd fmla="*/ 0 h 9" name="T3"/>
                <a:gd fmla="*/ 3 w 17" name="T4"/>
                <a:gd fmla="*/ 9 h 9" name="T5"/>
                <a:gd fmla="*/ 0 w 17" name="T6"/>
                <a:gd fmla="*/ 7 h 9" name="T7"/>
                <a:gd fmla="*/ 0 w 17" name="T8"/>
                <a:gd fmla="*/ 7 h 9" name="T9"/>
                <a:gd fmla="*/ 15 w 17" name="T10"/>
                <a:gd fmla="*/ 0 h 9" name="T11"/>
                <a:gd fmla="*/ 17 w 17" name="T12"/>
                <a:gd fmla="*/ 0 h 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" w="17">
                  <a:moveTo>
                    <a:pt x="17" y="0"/>
                  </a:moveTo>
                  <a:lnTo>
                    <a:pt x="17" y="0"/>
                  </a:lnTo>
                  <a:lnTo>
                    <a:pt x="3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15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DEDDD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1" name="Freeform 346"/>
            <p:cNvSpPr/>
            <p:nvPr/>
          </p:nvSpPr>
          <p:spPr bwMode="auto">
            <a:xfrm>
              <a:off x="7868535" y="4919991"/>
              <a:ext cx="26988" cy="14288"/>
            </a:xfrm>
            <a:custGeom>
              <a:gdLst>
                <a:gd fmla="*/ 17 w 17" name="T0"/>
                <a:gd fmla="*/ 0 h 9" name="T1"/>
                <a:gd fmla="*/ 17 w 17" name="T2"/>
                <a:gd fmla="*/ 0 h 9" name="T3"/>
                <a:gd fmla="*/ 3 w 17" name="T4"/>
                <a:gd fmla="*/ 9 h 9" name="T5"/>
                <a:gd fmla="*/ 0 w 17" name="T6"/>
                <a:gd fmla="*/ 7 h 9" name="T7"/>
                <a:gd fmla="*/ 0 w 17" name="T8"/>
                <a:gd fmla="*/ 7 h 9" name="T9"/>
                <a:gd fmla="*/ 15 w 17" name="T10"/>
                <a:gd fmla="*/ 0 h 9" name="T11"/>
                <a:gd fmla="*/ 17 w 17" name="T12"/>
                <a:gd fmla="*/ 0 h 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" w="17">
                  <a:moveTo>
                    <a:pt x="17" y="0"/>
                  </a:moveTo>
                  <a:lnTo>
                    <a:pt x="17" y="0"/>
                  </a:lnTo>
                  <a:lnTo>
                    <a:pt x="3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15" y="0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2" name="Freeform 347"/>
            <p:cNvSpPr/>
            <p:nvPr/>
          </p:nvSpPr>
          <p:spPr bwMode="auto">
            <a:xfrm>
              <a:off x="7881235" y="4942216"/>
              <a:ext cx="449263" cy="855663"/>
            </a:xfrm>
            <a:custGeom>
              <a:gdLst>
                <a:gd fmla="*/ 12 w 119" name="T0"/>
                <a:gd fmla="*/ 7 h 226" name="T1"/>
                <a:gd fmla="*/ 8 w 119" name="T2"/>
                <a:gd fmla="*/ 0 h 226" name="T3"/>
                <a:gd fmla="*/ 4 w 119" name="T4"/>
                <a:gd fmla="*/ 2 h 226" name="T5"/>
                <a:gd fmla="*/ 0 w 119" name="T6"/>
                <a:gd fmla="*/ 4 h 226" name="T7"/>
                <a:gd fmla="*/ 3 w 119" name="T8"/>
                <a:gd fmla="*/ 12 h 226" name="T9"/>
                <a:gd fmla="*/ 28 w 119" name="T10"/>
                <a:gd fmla="*/ 63 h 226" name="T11"/>
                <a:gd fmla="*/ 111 w 119" name="T12"/>
                <a:gd fmla="*/ 222 h 226" name="T13"/>
                <a:gd fmla="*/ 116 w 119" name="T14"/>
                <a:gd fmla="*/ 224 h 226" name="T15"/>
                <a:gd fmla="*/ 117 w 119" name="T16"/>
                <a:gd fmla="*/ 219 h 226" name="T17"/>
                <a:gd fmla="*/ 39 w 119" name="T18"/>
                <a:gd fmla="*/ 58 h 226" name="T19"/>
                <a:gd fmla="*/ 12 w 119" name="T20"/>
                <a:gd fmla="*/ 7 h 22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26" w="119">
                  <a:moveTo>
                    <a:pt x="12" y="7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0" y="32"/>
                    <a:pt x="28" y="63"/>
                    <a:pt x="28" y="63"/>
                  </a:cubicBezTo>
                  <a:cubicBezTo>
                    <a:pt x="28" y="63"/>
                    <a:pt x="109" y="218"/>
                    <a:pt x="111" y="222"/>
                  </a:cubicBezTo>
                  <a:cubicBezTo>
                    <a:pt x="113" y="226"/>
                    <a:pt x="116" y="224"/>
                    <a:pt x="116" y="224"/>
                  </a:cubicBezTo>
                  <a:cubicBezTo>
                    <a:pt x="116" y="224"/>
                    <a:pt x="119" y="223"/>
                    <a:pt x="117" y="219"/>
                  </a:cubicBezTo>
                  <a:cubicBezTo>
                    <a:pt x="115" y="215"/>
                    <a:pt x="39" y="58"/>
                    <a:pt x="39" y="58"/>
                  </a:cubicBezTo>
                  <a:cubicBezTo>
                    <a:pt x="39" y="58"/>
                    <a:pt x="24" y="25"/>
                    <a:pt x="12" y="7"/>
                  </a:cubicBezTo>
                </a:path>
              </a:pathLst>
            </a:custGeom>
            <a:solidFill>
              <a:srgbClr val="8B4D4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3" name="Freeform 348"/>
            <p:cNvSpPr/>
            <p:nvPr/>
          </p:nvSpPr>
          <p:spPr bwMode="auto">
            <a:xfrm>
              <a:off x="7774872" y="4764416"/>
              <a:ext cx="90488" cy="166688"/>
            </a:xfrm>
            <a:custGeom>
              <a:gdLst>
                <a:gd fmla="*/ 0 w 24" name="T0"/>
                <a:gd fmla="*/ 0 h 44" name="T1"/>
                <a:gd fmla="*/ 0 w 24" name="T2"/>
                <a:gd fmla="*/ 0 h 44" name="T3"/>
                <a:gd fmla="*/ 24 w 24" name="T4"/>
                <a:gd fmla="*/ 44 h 44" name="T5"/>
                <a:gd fmla="*/ 24 w 24" name="T6"/>
                <a:gd fmla="*/ 44 h 44" name="T7"/>
                <a:gd fmla="*/ 0 w 24" name="T8"/>
                <a:gd fmla="*/ 0 h 4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4" w="2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EDDD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4" name="Freeform 349"/>
            <p:cNvSpPr/>
            <p:nvPr/>
          </p:nvSpPr>
          <p:spPr bwMode="auto">
            <a:xfrm>
              <a:off x="7774872" y="4761241"/>
              <a:ext cx="93663" cy="169863"/>
            </a:xfrm>
            <a:custGeom>
              <a:gdLst>
                <a:gd fmla="*/ 2 w 25" name="T0"/>
                <a:gd fmla="*/ 0 h 45" name="T1"/>
                <a:gd fmla="*/ 2 w 25" name="T2"/>
                <a:gd fmla="*/ 0 h 45" name="T3"/>
                <a:gd fmla="*/ 0 w 25" name="T4"/>
                <a:gd fmla="*/ 1 h 45" name="T5"/>
                <a:gd fmla="*/ 0 w 25" name="T6"/>
                <a:gd fmla="*/ 1 h 45" name="T7"/>
                <a:gd fmla="*/ 24 w 25" name="T8"/>
                <a:gd fmla="*/ 45 h 45" name="T9"/>
                <a:gd fmla="*/ 24 w 25" name="T10"/>
                <a:gd fmla="*/ 45 h 45" name="T11"/>
                <a:gd fmla="*/ 24 w 25" name="T12"/>
                <a:gd fmla="*/ 45 h 45" name="T13"/>
                <a:gd fmla="*/ 25 w 25" name="T14"/>
                <a:gd fmla="*/ 44 h 45" name="T15"/>
                <a:gd fmla="*/ 25 w 25" name="T16"/>
                <a:gd fmla="*/ 44 h 45" name="T17"/>
                <a:gd fmla="*/ 2 w 25" name="T18"/>
                <a:gd fmla="*/ 0 h 4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5" w="25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4" y="44"/>
                    <a:pt x="25" y="44"/>
                    <a:pt x="25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A4A3A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5" name="Freeform 350"/>
            <p:cNvSpPr/>
            <p:nvPr/>
          </p:nvSpPr>
          <p:spPr bwMode="auto">
            <a:xfrm>
              <a:off x="7868535" y="4927928"/>
              <a:ext cx="4763" cy="3175"/>
            </a:xfrm>
            <a:custGeom>
              <a:gdLst>
                <a:gd fmla="*/ 0 w 1" name="T0"/>
                <a:gd fmla="*/ 0 h 1" name="T1"/>
                <a:gd fmla="*/ 0 w 1" name="T2"/>
                <a:gd fmla="*/ 0 h 1" name="T3"/>
                <a:gd fmla="*/ 0 w 1" name="T4"/>
                <a:gd fmla="*/ 1 h 1" name="T5"/>
                <a:gd fmla="*/ 1 w 1" name="T6"/>
                <a:gd fmla="*/ 0 h 1" name="T7"/>
                <a:gd fmla="*/ 0 w 1" name="T8"/>
                <a:gd fmla="*/ 0 h 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4A3A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6" name="Freeform 351"/>
            <p:cNvSpPr/>
            <p:nvPr/>
          </p:nvSpPr>
          <p:spPr bwMode="auto">
            <a:xfrm>
              <a:off x="7865360" y="4927928"/>
              <a:ext cx="3175" cy="3175"/>
            </a:xfrm>
            <a:custGeom>
              <a:gdLst>
                <a:gd fmla="*/ 1 w 1" name="T0"/>
                <a:gd fmla="*/ 0 h 1" name="T1"/>
                <a:gd fmla="*/ 1 w 1" name="T2"/>
                <a:gd fmla="*/ 0 h 1" name="T3"/>
                <a:gd fmla="*/ 0 w 1" name="T4"/>
                <a:gd fmla="*/ 1 h 1" name="T5"/>
                <a:gd fmla="*/ 0 w 1" name="T6"/>
                <a:gd fmla="*/ 1 h 1" name="T7"/>
                <a:gd fmla="*/ 0 w 1" name="T8"/>
                <a:gd fmla="*/ 1 h 1" name="T9"/>
                <a:gd fmla="*/ 0 w 1" name="T10"/>
                <a:gd fmla="*/ 1 h 1" name="T11"/>
                <a:gd fmla="*/ 1 w 1" name="T12"/>
                <a:gd fmla="*/ 1 h 1" name="T13"/>
                <a:gd fmla="*/ 1 w 1" name="T14"/>
                <a:gd fmla="*/ 0 h 1" name="T15"/>
                <a:gd fmla="*/ 1 w 1" name="T16"/>
                <a:gd fmla="*/ 0 h 1" name="T17"/>
                <a:gd fmla="*/ 1 w 1" name="T18"/>
                <a:gd fmla="*/ 0 h 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B7B6B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7" name="Freeform 352"/>
            <p:cNvSpPr/>
            <p:nvPr/>
          </p:nvSpPr>
          <p:spPr bwMode="auto">
            <a:xfrm>
              <a:off x="7808210" y="4742191"/>
              <a:ext cx="87313" cy="173038"/>
            </a:xfrm>
            <a:custGeom>
              <a:gdLst>
                <a:gd fmla="*/ 2 w 23" name="T0"/>
                <a:gd fmla="*/ 0 h 46" name="T1"/>
                <a:gd fmla="*/ 2 w 23" name="T2"/>
                <a:gd fmla="*/ 0 h 46" name="T3"/>
                <a:gd fmla="*/ 0 w 23" name="T4"/>
                <a:gd fmla="*/ 1 h 46" name="T5"/>
                <a:gd fmla="*/ 0 w 23" name="T6"/>
                <a:gd fmla="*/ 1 h 46" name="T7"/>
                <a:gd fmla="*/ 22 w 23" name="T8"/>
                <a:gd fmla="*/ 46 h 46" name="T9"/>
                <a:gd fmla="*/ 22 w 23" name="T10"/>
                <a:gd fmla="*/ 46 h 46" name="T11"/>
                <a:gd fmla="*/ 22 w 23" name="T12"/>
                <a:gd fmla="*/ 46 h 46" name="T13"/>
                <a:gd fmla="*/ 22 w 23" name="T14"/>
                <a:gd fmla="*/ 46 h 46" name="T15"/>
                <a:gd fmla="*/ 23 w 23" name="T16"/>
                <a:gd fmla="*/ 46 h 46" name="T17"/>
                <a:gd fmla="*/ 23 w 23" name="T18"/>
                <a:gd fmla="*/ 46 h 46" name="T19"/>
                <a:gd fmla="*/ 23 w 23" name="T20"/>
                <a:gd fmla="*/ 46 h 46" name="T21"/>
                <a:gd fmla="*/ 23 w 23" name="T22"/>
                <a:gd fmla="*/ 46 h 46" name="T23"/>
                <a:gd fmla="*/ 23 w 23" name="T24"/>
                <a:gd fmla="*/ 46 h 46" name="T25"/>
                <a:gd fmla="*/ 23 w 23" name="T26"/>
                <a:gd fmla="*/ 46 h 46" name="T27"/>
                <a:gd fmla="*/ 2 w 23" name="T28"/>
                <a:gd fmla="*/ 0 h 46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46" w="23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2" y="46"/>
                    <a:pt x="22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8" name="Freeform 353"/>
            <p:cNvSpPr>
              <a:spLocks noEditPoints="1"/>
            </p:cNvSpPr>
            <p:nvPr/>
          </p:nvSpPr>
          <p:spPr bwMode="auto">
            <a:xfrm>
              <a:off x="7892347" y="4915228"/>
              <a:ext cx="3175" cy="4763"/>
            </a:xfrm>
            <a:custGeom>
              <a:gdLst>
                <a:gd fmla="*/ 1 w 1" name="T0"/>
                <a:gd fmla="*/ 0 h 1" name="T1"/>
                <a:gd fmla="*/ 0 w 1" name="T2"/>
                <a:gd fmla="*/ 0 h 1" name="T3"/>
                <a:gd fmla="*/ 0 w 1" name="T4"/>
                <a:gd fmla="*/ 0 h 1" name="T5"/>
                <a:gd fmla="*/ 0 w 1" name="T6"/>
                <a:gd fmla="*/ 1 h 1" name="T7"/>
                <a:gd fmla="*/ 1 w 1" name="T8"/>
                <a:gd fmla="*/ 0 h 1" name="T9"/>
                <a:gd fmla="*/ 0 w 1" name="T10"/>
                <a:gd fmla="*/ 0 h 1" name="T11"/>
                <a:gd fmla="*/ 0 w 1" name="T12"/>
                <a:gd fmla="*/ 0 h 1" name="T13"/>
                <a:gd fmla="*/ 0 w 1" name="T14"/>
                <a:gd fmla="*/ 0 h 1" name="T15"/>
                <a:gd fmla="*/ 1 w 1" name="T16"/>
                <a:gd fmla="*/ 0 h 1" name="T17"/>
                <a:gd fmla="*/ 1 w 1" name="T18"/>
                <a:gd fmla="*/ 0 h 1" name="T19"/>
                <a:gd fmla="*/ 1 w 1" name="T20"/>
                <a:gd fmla="*/ 0 h 1" name="T21"/>
                <a:gd fmla="*/ 1 w 1" name="T22"/>
                <a:gd fmla="*/ 0 h 1" name="T23"/>
                <a:gd fmla="*/ 1 w 1" name="T24"/>
                <a:gd fmla="*/ 0 h 1" name="T25"/>
                <a:gd fmla="*/ 1 w 1" name="T26"/>
                <a:gd fmla="*/ 0 h 1" name="T27"/>
                <a:gd fmla="*/ 1 w 1" name="T28"/>
                <a:gd fmla="*/ 0 h 1" name="T29"/>
                <a:gd fmla="*/ 1 w 1" name="T30"/>
                <a:gd fmla="*/ 0 h 1" name="T31"/>
                <a:gd fmla="*/ 1 w 1" name="T32"/>
                <a:gd fmla="*/ 0 h 1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"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9" name="Freeform 354"/>
            <p:cNvSpPr/>
            <p:nvPr/>
          </p:nvSpPr>
          <p:spPr bwMode="auto">
            <a:xfrm>
              <a:off x="7892347" y="4915228"/>
              <a:ext cx="3175" cy="0"/>
            </a:xfrm>
            <a:custGeom>
              <a:gdLst>
                <a:gd fmla="*/ 1 w 1" name="T0"/>
                <a:gd fmla="*/ 1 w 1" name="T1"/>
                <a:gd fmla="*/ 1 w 1" name="T2"/>
                <a:gd fmla="*/ 0 w 1" name="T3"/>
                <a:gd fmla="*/ 0 w 1" name="T4"/>
                <a:gd fmla="*/ 0 w 1" name="T5"/>
                <a:gd fmla="*/ 0 w 1" name="T6"/>
                <a:gd fmla="*/ 0 w 1" name="T7"/>
                <a:gd fmla="*/ 0 w 1" name="T8"/>
                <a:gd fmla="*/ 1 w 1" name="T9"/>
                <a:gd fmla="*/ 1 w 1" name="T10"/>
                <a:gd fmla="*/ 1 w 1" name="T11"/>
                <a:gd fmla="*/ 1 w 1" name="T12"/>
                <a:gd fmla="*/ 1 w 1" name="T13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</a:cxnLst>
              <a:rect b="b" l="0" r="r" t="0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DDCD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0" name="Rectangle 355"/>
            <p:cNvSpPr>
              <a:spLocks noChangeArrowheads="1"/>
            </p:cNvSpPr>
            <p:nvPr/>
          </p:nvSpPr>
          <p:spPr bwMode="auto">
            <a:xfrm>
              <a:off x="7881235" y="4958091"/>
              <a:ext cx="1588" cy="1588"/>
            </a:xfrm>
            <a:prstGeom prst="rect">
              <a:avLst/>
            </a:prstGeom>
            <a:solidFill>
              <a:srgbClr val="C5A6A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1" name="Rectangle 356"/>
            <p:cNvSpPr>
              <a:spLocks noChangeArrowheads="1"/>
            </p:cNvSpPr>
            <p:nvPr/>
          </p:nvSpPr>
          <p:spPr bwMode="auto">
            <a:xfrm>
              <a:off x="7881235" y="4958091"/>
              <a:ext cx="158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2" name="Freeform 357"/>
            <p:cNvSpPr/>
            <p:nvPr/>
          </p:nvSpPr>
          <p:spPr bwMode="auto">
            <a:xfrm>
              <a:off x="7881235" y="4953328"/>
              <a:ext cx="3175" cy="4763"/>
            </a:xfrm>
            <a:custGeom>
              <a:gdLst>
                <a:gd fmla="*/ 2 w 2" name="T0"/>
                <a:gd fmla="*/ 0 h 3" name="T1"/>
                <a:gd fmla="*/ 2 w 2" name="T2"/>
                <a:gd fmla="*/ 0 h 3" name="T3"/>
                <a:gd fmla="*/ 0 w 2" name="T4"/>
                <a:gd fmla="*/ 3 h 3" name="T5"/>
                <a:gd fmla="*/ 0 w 2" name="T6"/>
                <a:gd fmla="*/ 3 h 3" name="T7"/>
                <a:gd fmla="*/ 2 w 2" name="T8"/>
                <a:gd fmla="*/ 0 h 3" name="T9"/>
                <a:gd fmla="*/ 2 w 2" name="T10"/>
                <a:gd fmla="*/ 0 h 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" w="2">
                  <a:moveTo>
                    <a:pt x="2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9575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3" name="Freeform 358"/>
            <p:cNvSpPr/>
            <p:nvPr/>
          </p:nvSpPr>
          <p:spPr bwMode="auto">
            <a:xfrm>
              <a:off x="7881235" y="4953328"/>
              <a:ext cx="3175" cy="4763"/>
            </a:xfrm>
            <a:custGeom>
              <a:gdLst>
                <a:gd fmla="*/ 2 w 2" name="T0"/>
                <a:gd fmla="*/ 0 h 3" name="T1"/>
                <a:gd fmla="*/ 2 w 2" name="T2"/>
                <a:gd fmla="*/ 0 h 3" name="T3"/>
                <a:gd fmla="*/ 0 w 2" name="T4"/>
                <a:gd fmla="*/ 3 h 3" name="T5"/>
                <a:gd fmla="*/ 0 w 2" name="T6"/>
                <a:gd fmla="*/ 3 h 3" name="T7"/>
                <a:gd fmla="*/ 2 w 2" name="T8"/>
                <a:gd fmla="*/ 0 h 3" name="T9"/>
                <a:gd fmla="*/ 2 w 2" name="T10"/>
                <a:gd fmla="*/ 0 h 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" w="2">
                  <a:moveTo>
                    <a:pt x="2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4" name="Freeform 359"/>
            <p:cNvSpPr>
              <a:spLocks noEditPoints="1"/>
            </p:cNvSpPr>
            <p:nvPr/>
          </p:nvSpPr>
          <p:spPr bwMode="auto">
            <a:xfrm>
              <a:off x="8216197" y="5623253"/>
              <a:ext cx="103188" cy="169863"/>
            </a:xfrm>
            <a:custGeom>
              <a:gdLst>
                <a:gd fmla="*/ 22 w 27" name="T0"/>
                <a:gd fmla="*/ 42 h 45" name="T1"/>
                <a:gd fmla="*/ 26 w 27" name="T2"/>
                <a:gd fmla="*/ 45 h 45" name="T3"/>
                <a:gd fmla="*/ 26 w 27" name="T4"/>
                <a:gd fmla="*/ 45 h 45" name="T5"/>
                <a:gd fmla="*/ 27 w 27" name="T6"/>
                <a:gd fmla="*/ 44 h 45" name="T7"/>
                <a:gd fmla="*/ 27 w 27" name="T8"/>
                <a:gd fmla="*/ 44 h 45" name="T9"/>
                <a:gd fmla="*/ 26 w 27" name="T10"/>
                <a:gd fmla="*/ 45 h 45" name="T11"/>
                <a:gd fmla="*/ 22 w 27" name="T12"/>
                <a:gd fmla="*/ 42 h 45" name="T13"/>
                <a:gd fmla="*/ 0 w 27" name="T14"/>
                <a:gd fmla="*/ 0 h 45" name="T15"/>
                <a:gd fmla="*/ 0 w 27" name="T16"/>
                <a:gd fmla="*/ 0 h 45" name="T17"/>
                <a:gd fmla="*/ 22 w 27" name="T18"/>
                <a:gd fmla="*/ 42 h 45" name="T19"/>
                <a:gd fmla="*/ 0 w 27" name="T20"/>
                <a:gd fmla="*/ 0 h 45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5" w="27">
                  <a:moveTo>
                    <a:pt x="22" y="42"/>
                  </a:moveTo>
                  <a:cubicBezTo>
                    <a:pt x="23" y="44"/>
                    <a:pt x="25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7" y="45"/>
                    <a:pt x="27" y="44"/>
                    <a:pt x="27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4"/>
                    <a:pt x="27" y="45"/>
                    <a:pt x="26" y="45"/>
                  </a:cubicBezTo>
                  <a:cubicBezTo>
                    <a:pt x="25" y="45"/>
                    <a:pt x="24" y="44"/>
                    <a:pt x="22" y="42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23"/>
                    <a:pt x="22" y="40"/>
                    <a:pt x="22" y="42"/>
                  </a:cubicBezTo>
                  <a:cubicBezTo>
                    <a:pt x="22" y="40"/>
                    <a:pt x="12" y="23"/>
                    <a:pt x="0" y="0"/>
                  </a:cubicBezTo>
                </a:path>
              </a:pathLst>
            </a:custGeom>
            <a:solidFill>
              <a:srgbClr val="C5A6A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5" name="Freeform 360"/>
            <p:cNvSpPr>
              <a:spLocks noEditPoints="1"/>
            </p:cNvSpPr>
            <p:nvPr/>
          </p:nvSpPr>
          <p:spPr bwMode="auto">
            <a:xfrm>
              <a:off x="7881235" y="4953328"/>
              <a:ext cx="438150" cy="839788"/>
            </a:xfrm>
            <a:custGeom>
              <a:gdLst>
                <a:gd fmla="*/ 91 w 116" name="T0"/>
                <a:gd fmla="*/ 177 h 222" name="T1"/>
                <a:gd fmla="*/ 89 w 116" name="T2"/>
                <a:gd fmla="*/ 177 h 222" name="T3"/>
                <a:gd fmla="*/ 111 w 116" name="T4"/>
                <a:gd fmla="*/ 219 h 222" name="T5"/>
                <a:gd fmla="*/ 111 w 116" name="T6"/>
                <a:gd fmla="*/ 219 h 222" name="T7"/>
                <a:gd fmla="*/ 111 w 116" name="T8"/>
                <a:gd fmla="*/ 219 h 222" name="T9"/>
                <a:gd fmla="*/ 115 w 116" name="T10"/>
                <a:gd fmla="*/ 222 h 222" name="T11"/>
                <a:gd fmla="*/ 116 w 116" name="T12"/>
                <a:gd fmla="*/ 221 h 222" name="T13"/>
                <a:gd fmla="*/ 116 w 116" name="T14"/>
                <a:gd fmla="*/ 221 h 222" name="T15"/>
                <a:gd fmla="*/ 112 w 116" name="T16"/>
                <a:gd fmla="*/ 218 h 222" name="T17"/>
                <a:gd fmla="*/ 91 w 116" name="T18"/>
                <a:gd fmla="*/ 177 h 222" name="T19"/>
                <a:gd fmla="*/ 1 w 116" name="T20"/>
                <a:gd fmla="*/ 0 h 222" name="T21"/>
                <a:gd fmla="*/ 0 w 116" name="T22"/>
                <a:gd fmla="*/ 1 h 222" name="T23"/>
                <a:gd fmla="*/ 0 w 116" name="T24"/>
                <a:gd fmla="*/ 1 h 222" name="T25"/>
                <a:gd fmla="*/ 0 w 116" name="T26"/>
                <a:gd fmla="*/ 1 h 222" name="T27"/>
                <a:gd fmla="*/ 0 w 116" name="T28"/>
                <a:gd fmla="*/ 1 h 222" name="T29"/>
                <a:gd fmla="*/ 3 w 116" name="T30"/>
                <a:gd fmla="*/ 9 h 222" name="T31"/>
                <a:gd fmla="*/ 16 w 116" name="T32"/>
                <a:gd fmla="*/ 37 h 222" name="T33"/>
                <a:gd fmla="*/ 25 w 116" name="T34"/>
                <a:gd fmla="*/ 55 h 222" name="T35"/>
                <a:gd fmla="*/ 27 w 116" name="T36"/>
                <a:gd fmla="*/ 55 h 222" name="T37"/>
                <a:gd fmla="*/ 4 w 116" name="T38"/>
                <a:gd fmla="*/ 8 h 222" name="T39"/>
                <a:gd fmla="*/ 1 w 116" name="T40"/>
                <a:gd fmla="*/ 0 h 222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221" w="115">
                  <a:moveTo>
                    <a:pt x="91" y="177"/>
                  </a:moveTo>
                  <a:cubicBezTo>
                    <a:pt x="90" y="177"/>
                    <a:pt x="90" y="177"/>
                    <a:pt x="89" y="177"/>
                  </a:cubicBezTo>
                  <a:cubicBezTo>
                    <a:pt x="101" y="200"/>
                    <a:pt x="111" y="217"/>
                    <a:pt x="111" y="219"/>
                  </a:cubicBezTo>
                  <a:cubicBezTo>
                    <a:pt x="111" y="219"/>
                    <a:pt x="111" y="219"/>
                    <a:pt x="111" y="219"/>
                  </a:cubicBezTo>
                  <a:cubicBezTo>
                    <a:pt x="111" y="219"/>
                    <a:pt x="111" y="219"/>
                    <a:pt x="111" y="219"/>
                  </a:cubicBezTo>
                  <a:cubicBezTo>
                    <a:pt x="113" y="221"/>
                    <a:pt x="114" y="222"/>
                    <a:pt x="115" y="222"/>
                  </a:cubicBezTo>
                  <a:cubicBezTo>
                    <a:pt x="116" y="222"/>
                    <a:pt x="116" y="221"/>
                    <a:pt x="116" y="221"/>
                  </a:cubicBezTo>
                  <a:cubicBezTo>
                    <a:pt x="116" y="221"/>
                    <a:pt x="116" y="221"/>
                    <a:pt x="116" y="221"/>
                  </a:cubicBezTo>
                  <a:cubicBezTo>
                    <a:pt x="115" y="221"/>
                    <a:pt x="114" y="221"/>
                    <a:pt x="112" y="218"/>
                  </a:cubicBezTo>
                  <a:cubicBezTo>
                    <a:pt x="112" y="217"/>
                    <a:pt x="103" y="200"/>
                    <a:pt x="91" y="177"/>
                  </a:cubicBezTo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6" y="17"/>
                    <a:pt x="11" y="28"/>
                    <a:pt x="16" y="37"/>
                  </a:cubicBezTo>
                  <a:cubicBezTo>
                    <a:pt x="19" y="44"/>
                    <a:pt x="23" y="51"/>
                    <a:pt x="25" y="55"/>
                  </a:cubicBezTo>
                  <a:cubicBezTo>
                    <a:pt x="26" y="55"/>
                    <a:pt x="27" y="55"/>
                    <a:pt x="27" y="55"/>
                  </a:cubicBezTo>
                  <a:cubicBezTo>
                    <a:pt x="22" y="45"/>
                    <a:pt x="11" y="23"/>
                    <a:pt x="4" y="8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6B32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6" name="Freeform 361"/>
            <p:cNvSpPr>
              <a:spLocks noEditPoints="1"/>
            </p:cNvSpPr>
            <p:nvPr/>
          </p:nvSpPr>
          <p:spPr bwMode="auto">
            <a:xfrm>
              <a:off x="7903460" y="4942216"/>
              <a:ext cx="423863" cy="847725"/>
            </a:xfrm>
            <a:custGeom>
              <a:gdLst>
                <a:gd fmla="*/ 92 w 112" name="T0"/>
                <a:gd fmla="*/ 180 h 224" name="T1"/>
                <a:gd fmla="*/ 91 w 112" name="T2"/>
                <a:gd fmla="*/ 180 h 224" name="T3"/>
                <a:gd fmla="*/ 110 w 112" name="T4"/>
                <a:gd fmla="*/ 219 h 224" name="T5"/>
                <a:gd fmla="*/ 110 w 112" name="T6"/>
                <a:gd fmla="*/ 224 h 224" name="T7"/>
                <a:gd fmla="*/ 112 w 112" name="T8"/>
                <a:gd fmla="*/ 222 h 224" name="T9"/>
                <a:gd fmla="*/ 112 w 112" name="T10"/>
                <a:gd fmla="*/ 221 h 224" name="T11"/>
                <a:gd fmla="*/ 111 w 112" name="T12"/>
                <a:gd fmla="*/ 219 h 224" name="T13"/>
                <a:gd fmla="*/ 92 w 112" name="T14"/>
                <a:gd fmla="*/ 180 h 224" name="T15"/>
                <a:gd fmla="*/ 2 w 112" name="T16"/>
                <a:gd fmla="*/ 0 h 224" name="T17"/>
                <a:gd fmla="*/ 2 w 112" name="T18"/>
                <a:gd fmla="*/ 0 h 224" name="T19"/>
                <a:gd fmla="*/ 0 w 112" name="T20"/>
                <a:gd fmla="*/ 0 h 224" name="T21"/>
                <a:gd fmla="*/ 5 w 112" name="T22"/>
                <a:gd fmla="*/ 8 h 224" name="T23"/>
                <a:gd fmla="*/ 29 w 112" name="T24"/>
                <a:gd fmla="*/ 56 h 224" name="T25"/>
                <a:gd fmla="*/ 31 w 112" name="T26"/>
                <a:gd fmla="*/ 55 h 224" name="T27"/>
                <a:gd fmla="*/ 7 w 112" name="T28"/>
                <a:gd fmla="*/ 8 h 224" name="T29"/>
                <a:gd fmla="*/ 6 w 112" name="T30"/>
                <a:gd fmla="*/ 7 h 224" name="T31"/>
                <a:gd fmla="*/ 6 w 112" name="T32"/>
                <a:gd fmla="*/ 7 h 224" name="T33"/>
                <a:gd fmla="*/ 2 w 112" name="T34"/>
                <a:gd fmla="*/ 0 h 224" name="T35"/>
                <a:gd fmla="*/ 2 w 112" name="T36"/>
                <a:gd fmla="*/ 0 h 224" name="T37"/>
                <a:gd fmla="*/ 2 w 112" name="T38"/>
                <a:gd fmla="*/ 0 h 224" name="T39"/>
                <a:gd fmla="*/ 2 w 112" name="T40"/>
                <a:gd fmla="*/ 0 h 224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224" w="112">
                  <a:moveTo>
                    <a:pt x="92" y="180"/>
                  </a:moveTo>
                  <a:cubicBezTo>
                    <a:pt x="92" y="180"/>
                    <a:pt x="91" y="180"/>
                    <a:pt x="91" y="180"/>
                  </a:cubicBezTo>
                  <a:cubicBezTo>
                    <a:pt x="101" y="202"/>
                    <a:pt x="109" y="218"/>
                    <a:pt x="110" y="219"/>
                  </a:cubicBezTo>
                  <a:cubicBezTo>
                    <a:pt x="112" y="223"/>
                    <a:pt x="110" y="224"/>
                    <a:pt x="110" y="224"/>
                  </a:cubicBezTo>
                  <a:cubicBezTo>
                    <a:pt x="110" y="224"/>
                    <a:pt x="112" y="224"/>
                    <a:pt x="112" y="222"/>
                  </a:cubicBezTo>
                  <a:cubicBezTo>
                    <a:pt x="112" y="221"/>
                    <a:pt x="112" y="221"/>
                    <a:pt x="112" y="221"/>
                  </a:cubicBezTo>
                  <a:cubicBezTo>
                    <a:pt x="112" y="221"/>
                    <a:pt x="111" y="220"/>
                    <a:pt x="111" y="219"/>
                  </a:cubicBezTo>
                  <a:cubicBezTo>
                    <a:pt x="110" y="218"/>
                    <a:pt x="102" y="201"/>
                    <a:pt x="92" y="18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13" y="23"/>
                    <a:pt x="25" y="47"/>
                    <a:pt x="29" y="56"/>
                  </a:cubicBezTo>
                  <a:cubicBezTo>
                    <a:pt x="30" y="55"/>
                    <a:pt x="31" y="55"/>
                    <a:pt x="31" y="55"/>
                  </a:cubicBezTo>
                  <a:cubicBezTo>
                    <a:pt x="27" y="46"/>
                    <a:pt x="16" y="23"/>
                    <a:pt x="7" y="8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9E5D5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7" name="Freeform 362"/>
            <p:cNvSpPr/>
            <p:nvPr/>
          </p:nvSpPr>
          <p:spPr bwMode="auto">
            <a:xfrm>
              <a:off x="7747885" y="4685041"/>
              <a:ext cx="68263" cy="79375"/>
            </a:xfrm>
            <a:custGeom>
              <a:gdLst>
                <a:gd fmla="*/ 9 w 18" name="T0"/>
                <a:gd fmla="*/ 0 h 21" name="T1"/>
                <a:gd fmla="*/ 8 w 18" name="T2"/>
                <a:gd fmla="*/ 1 h 21" name="T3"/>
                <a:gd fmla="*/ 8 w 18" name="T4"/>
                <a:gd fmla="*/ 1 h 21" name="T5"/>
                <a:gd fmla="*/ 7 w 18" name="T6"/>
                <a:gd fmla="*/ 1 h 21" name="T7"/>
                <a:gd fmla="*/ 6 w 18" name="T8"/>
                <a:gd fmla="*/ 2 h 21" name="T9"/>
                <a:gd fmla="*/ 6 w 18" name="T10"/>
                <a:gd fmla="*/ 2 h 21" name="T11"/>
                <a:gd fmla="*/ 5 w 18" name="T12"/>
                <a:gd fmla="*/ 2 h 21" name="T13"/>
                <a:gd fmla="*/ 5 w 18" name="T14"/>
                <a:gd fmla="*/ 2 h 21" name="T15"/>
                <a:gd fmla="*/ 5 w 18" name="T16"/>
                <a:gd fmla="*/ 2 h 21" name="T17"/>
                <a:gd fmla="*/ 4 w 18" name="T18"/>
                <a:gd fmla="*/ 3 h 21" name="T19"/>
                <a:gd fmla="*/ 3 w 18" name="T20"/>
                <a:gd fmla="*/ 3 h 21" name="T21"/>
                <a:gd fmla="*/ 2 w 18" name="T22"/>
                <a:gd fmla="*/ 4 h 21" name="T23"/>
                <a:gd fmla="*/ 1 w 18" name="T24"/>
                <a:gd fmla="*/ 4 h 21" name="T25"/>
                <a:gd fmla="*/ 1 w 18" name="T26"/>
                <a:gd fmla="*/ 4 h 21" name="T27"/>
                <a:gd fmla="*/ 0 w 18" name="T28"/>
                <a:gd fmla="*/ 5 h 21" name="T29"/>
                <a:gd fmla="*/ 0 w 18" name="T30"/>
                <a:gd fmla="*/ 6 h 21" name="T31"/>
                <a:gd fmla="*/ 1 w 18" name="T32"/>
                <a:gd fmla="*/ 7 h 21" name="T33"/>
                <a:gd fmla="*/ 2 w 18" name="T34"/>
                <a:gd fmla="*/ 11 h 21" name="T35"/>
                <a:gd fmla="*/ 7 w 18" name="T36"/>
                <a:gd fmla="*/ 21 h 21" name="T37"/>
                <a:gd fmla="*/ 12 w 18" name="T38"/>
                <a:gd fmla="*/ 18 h 21" name="T39"/>
                <a:gd fmla="*/ 18 w 18" name="T40"/>
                <a:gd fmla="*/ 15 h 21" name="T41"/>
                <a:gd fmla="*/ 9 w 18" name="T42"/>
                <a:gd fmla="*/ 0 h 21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21" w="18">
                  <a:moveTo>
                    <a:pt x="9" y="0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2" y="3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7"/>
                    <a:pt x="1" y="7"/>
                  </a:cubicBezTo>
                  <a:cubicBezTo>
                    <a:pt x="1" y="8"/>
                    <a:pt x="1" y="10"/>
                    <a:pt x="2" y="11"/>
                  </a:cubicBezTo>
                  <a:cubicBezTo>
                    <a:pt x="3" y="14"/>
                    <a:pt x="5" y="18"/>
                    <a:pt x="7" y="21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6" y="9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F8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8" name="Freeform 363"/>
            <p:cNvSpPr/>
            <p:nvPr/>
          </p:nvSpPr>
          <p:spPr bwMode="auto">
            <a:xfrm>
              <a:off x="7747885" y="4685041"/>
              <a:ext cx="38100" cy="26988"/>
            </a:xfrm>
            <a:custGeom>
              <a:gdLst>
                <a:gd fmla="*/ 5 w 10" name="T0"/>
                <a:gd fmla="*/ 3 h 7" name="T1"/>
                <a:gd fmla="*/ 0 w 10" name="T2"/>
                <a:gd fmla="*/ 5 h 7" name="T3"/>
                <a:gd fmla="*/ 0 w 10" name="T4"/>
                <a:gd fmla="*/ 6 h 7" name="T5"/>
                <a:gd fmla="*/ 0 w 10" name="T6"/>
                <a:gd fmla="*/ 7 h 7" name="T7"/>
                <a:gd fmla="*/ 5 w 10" name="T8"/>
                <a:gd fmla="*/ 4 h 7" name="T9"/>
                <a:gd fmla="*/ 10 w 10" name="T10"/>
                <a:gd fmla="*/ 2 h 7" name="T11"/>
                <a:gd fmla="*/ 10 w 10" name="T12"/>
                <a:gd fmla="*/ 0 h 7" name="T13"/>
                <a:gd fmla="*/ 5 w 10" name="T14"/>
                <a:gd fmla="*/ 3 h 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7" w="10">
                  <a:moveTo>
                    <a:pt x="5" y="3"/>
                  </a:moveTo>
                  <a:cubicBezTo>
                    <a:pt x="5" y="3"/>
                    <a:pt x="1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6"/>
                    <a:pt x="5" y="4"/>
                    <a:pt x="5" y="4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0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9" name="Freeform 364"/>
            <p:cNvSpPr/>
            <p:nvPr/>
          </p:nvSpPr>
          <p:spPr bwMode="auto">
            <a:xfrm>
              <a:off x="7747885" y="4685041"/>
              <a:ext cx="38100" cy="19050"/>
            </a:xfrm>
            <a:custGeom>
              <a:gdLst>
                <a:gd fmla="*/ 9 w 10" name="T0"/>
                <a:gd fmla="*/ 0 h 5" name="T1"/>
                <a:gd fmla="*/ 8 w 10" name="T2"/>
                <a:gd fmla="*/ 1 h 5" name="T3"/>
                <a:gd fmla="*/ 8 w 10" name="T4"/>
                <a:gd fmla="*/ 1 h 5" name="T5"/>
                <a:gd fmla="*/ 7 w 10" name="T6"/>
                <a:gd fmla="*/ 1 h 5" name="T7"/>
                <a:gd fmla="*/ 6 w 10" name="T8"/>
                <a:gd fmla="*/ 2 h 5" name="T9"/>
                <a:gd fmla="*/ 6 w 10" name="T10"/>
                <a:gd fmla="*/ 2 h 5" name="T11"/>
                <a:gd fmla="*/ 5 w 10" name="T12"/>
                <a:gd fmla="*/ 2 h 5" name="T13"/>
                <a:gd fmla="*/ 5 w 10" name="T14"/>
                <a:gd fmla="*/ 2 h 5" name="T15"/>
                <a:gd fmla="*/ 5 w 10" name="T16"/>
                <a:gd fmla="*/ 2 h 5" name="T17"/>
                <a:gd fmla="*/ 4 w 10" name="T18"/>
                <a:gd fmla="*/ 3 h 5" name="T19"/>
                <a:gd fmla="*/ 3 w 10" name="T20"/>
                <a:gd fmla="*/ 3 h 5" name="T21"/>
                <a:gd fmla="*/ 2 w 10" name="T22"/>
                <a:gd fmla="*/ 4 h 5" name="T23"/>
                <a:gd fmla="*/ 1 w 10" name="T24"/>
                <a:gd fmla="*/ 4 h 5" name="T25"/>
                <a:gd fmla="*/ 1 w 10" name="T26"/>
                <a:gd fmla="*/ 4 h 5" name="T27"/>
                <a:gd fmla="*/ 0 w 10" name="T28"/>
                <a:gd fmla="*/ 5 h 5" name="T29"/>
                <a:gd fmla="*/ 0 w 10" name="T30"/>
                <a:gd fmla="*/ 5 h 5" name="T31"/>
                <a:gd fmla="*/ 5 w 10" name="T32"/>
                <a:gd fmla="*/ 3 h 5" name="T33"/>
                <a:gd fmla="*/ 10 w 10" name="T34"/>
                <a:gd fmla="*/ 0 h 5" name="T35"/>
                <a:gd fmla="*/ 9 w 10" name="T36"/>
                <a:gd fmla="*/ 0 h 5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5" w="10">
                  <a:moveTo>
                    <a:pt x="9" y="0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2" y="3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5" y="3"/>
                    <a:pt x="5" y="3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CAC9C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590" name="文本框 589"/>
          <p:cNvSpPr txBox="1"/>
          <p:nvPr/>
        </p:nvSpPr>
        <p:spPr>
          <a:xfrm>
            <a:off x="9536306" y="3894683"/>
            <a:ext cx="1651788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400">
                <a:solidFill>
                  <a:srgbClr val="0A8979"/>
                </a:solidFill>
                <a:latin charset="-122" panose="02010609000101010101" pitchFamily="49" typeface="汉仪菱心体简"/>
                <a:ea charset="-122" panose="02010609000101010101" pitchFamily="49" typeface="汉仪菱心体简"/>
              </a:rPr>
              <a:t>方案执行</a:t>
            </a:r>
          </a:p>
        </p:txBody>
      </p:sp>
      <p:sp>
        <p:nvSpPr>
          <p:cNvPr id="591" name="Oval 86"/>
          <p:cNvSpPr>
            <a:spLocks noChangeArrowheads="1"/>
          </p:cNvSpPr>
          <p:nvPr/>
        </p:nvSpPr>
        <p:spPr bwMode="auto">
          <a:xfrm>
            <a:off x="9866999" y="2990908"/>
            <a:ext cx="886969" cy="886969"/>
          </a:xfrm>
          <a:prstGeom prst="ellipse">
            <a:avLst/>
          </a:prstGeom>
          <a:solidFill>
            <a:srgbClr val="EF2A27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92" name="Freeform 21"/>
          <p:cNvSpPr/>
          <p:nvPr/>
        </p:nvSpPr>
        <p:spPr bwMode="auto">
          <a:xfrm>
            <a:off x="9899935" y="3018575"/>
            <a:ext cx="826946" cy="826628"/>
          </a:xfrm>
          <a:custGeom>
            <a:gdLst>
              <a:gd fmla="*/ 1092 w 1096" name="T0"/>
              <a:gd fmla="*/ 634 h 1096" name="T1"/>
              <a:gd fmla="*/ 1011 w 1096" name="T2"/>
              <a:gd fmla="*/ 698 h 1096" name="T3"/>
              <a:gd fmla="*/ 1039 w 1096" name="T4"/>
              <a:gd fmla="*/ 798 h 1096" name="T5"/>
              <a:gd fmla="*/ 942 w 1096" name="T6"/>
              <a:gd fmla="*/ 834 h 1096" name="T7"/>
              <a:gd fmla="*/ 937 w 1096" name="T8"/>
              <a:gd fmla="*/ 937 h 1096" name="T9"/>
              <a:gd fmla="*/ 834 w 1096" name="T10"/>
              <a:gd fmla="*/ 941 h 1096" name="T11"/>
              <a:gd fmla="*/ 798 w 1096" name="T12"/>
              <a:gd fmla="*/ 1038 h 1096" name="T13"/>
              <a:gd fmla="*/ 698 w 1096" name="T14"/>
              <a:gd fmla="*/ 1011 h 1096" name="T15"/>
              <a:gd fmla="*/ 634 w 1096" name="T16"/>
              <a:gd fmla="*/ 1092 h 1096" name="T17"/>
              <a:gd fmla="*/ 548 w 1096" name="T18"/>
              <a:gd fmla="*/ 1034 h 1096" name="T19"/>
              <a:gd fmla="*/ 462 w 1096" name="T20"/>
              <a:gd fmla="*/ 1091 h 1096" name="T21"/>
              <a:gd fmla="*/ 398 w 1096" name="T22"/>
              <a:gd fmla="*/ 1011 h 1096" name="T23"/>
              <a:gd fmla="*/ 298 w 1096" name="T24"/>
              <a:gd fmla="*/ 1038 h 1096" name="T25"/>
              <a:gd fmla="*/ 262 w 1096" name="T26"/>
              <a:gd fmla="*/ 941 h 1096" name="T27"/>
              <a:gd fmla="*/ 159 w 1096" name="T28"/>
              <a:gd fmla="*/ 937 h 1096" name="T29"/>
              <a:gd fmla="*/ 154 w 1096" name="T30"/>
              <a:gd fmla="*/ 834 h 1096" name="T31"/>
              <a:gd fmla="*/ 58 w 1096" name="T32"/>
              <a:gd fmla="*/ 798 h 1096" name="T33"/>
              <a:gd fmla="*/ 85 w 1096" name="T34"/>
              <a:gd fmla="*/ 698 h 1096" name="T35"/>
              <a:gd fmla="*/ 4 w 1096" name="T36"/>
              <a:gd fmla="*/ 634 h 1096" name="T37"/>
              <a:gd fmla="*/ 61 w 1096" name="T38"/>
              <a:gd fmla="*/ 548 h 1096" name="T39"/>
              <a:gd fmla="*/ 4 w 1096" name="T40"/>
              <a:gd fmla="*/ 462 h 1096" name="T41"/>
              <a:gd fmla="*/ 85 w 1096" name="T42"/>
              <a:gd fmla="*/ 397 h 1096" name="T43"/>
              <a:gd fmla="*/ 57 w 1096" name="T44"/>
              <a:gd fmla="*/ 298 h 1096" name="T45"/>
              <a:gd fmla="*/ 154 w 1096" name="T46"/>
              <a:gd fmla="*/ 262 h 1096" name="T47"/>
              <a:gd fmla="*/ 159 w 1096" name="T48"/>
              <a:gd fmla="*/ 158 h 1096" name="T49"/>
              <a:gd fmla="*/ 262 w 1096" name="T50"/>
              <a:gd fmla="*/ 154 h 1096" name="T51"/>
              <a:gd fmla="*/ 298 w 1096" name="T52"/>
              <a:gd fmla="*/ 57 h 1096" name="T53"/>
              <a:gd fmla="*/ 398 w 1096" name="T54"/>
              <a:gd fmla="*/ 85 h 1096" name="T55"/>
              <a:gd fmla="*/ 462 w 1096" name="T56"/>
              <a:gd fmla="*/ 4 h 1096" name="T57"/>
              <a:gd fmla="*/ 548 w 1096" name="T58"/>
              <a:gd fmla="*/ 61 h 1096" name="T59"/>
              <a:gd fmla="*/ 634 w 1096" name="T60"/>
              <a:gd fmla="*/ 4 h 1096" name="T61"/>
              <a:gd fmla="*/ 698 w 1096" name="T62"/>
              <a:gd fmla="*/ 85 h 1096" name="T63"/>
              <a:gd fmla="*/ 798 w 1096" name="T64"/>
              <a:gd fmla="*/ 57 h 1096" name="T65"/>
              <a:gd fmla="*/ 834 w 1096" name="T66"/>
              <a:gd fmla="*/ 154 h 1096" name="T67"/>
              <a:gd fmla="*/ 937 w 1096" name="T68"/>
              <a:gd fmla="*/ 158 h 1096" name="T69"/>
              <a:gd fmla="*/ 942 w 1096" name="T70"/>
              <a:gd fmla="*/ 262 h 1096" name="T71"/>
              <a:gd fmla="*/ 1039 w 1096" name="T72"/>
              <a:gd fmla="*/ 298 h 1096" name="T73"/>
              <a:gd fmla="*/ 1011 w 1096" name="T74"/>
              <a:gd fmla="*/ 397 h 1096" name="T75"/>
              <a:gd fmla="*/ 1092 w 1096" name="T76"/>
              <a:gd fmla="*/ 461 h 1096" name="T77"/>
              <a:gd fmla="*/ 1035 w 1096" name="T78"/>
              <a:gd fmla="*/ 548 h 1096" name="T79"/>
              <a:gd fmla="*/ 1092 w 1096" name="T80"/>
              <a:gd fmla="*/ 634 h 1096" name="T8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b="b" l="0" r="r" t="0"/>
            <a:pathLst>
              <a:path h="1096" w="1096">
                <a:moveTo>
                  <a:pt x="1092" y="634"/>
                </a:moveTo>
                <a:cubicBezTo>
                  <a:pt x="1087" y="661"/>
                  <a:pt x="1019" y="673"/>
                  <a:pt x="1011" y="698"/>
                </a:cubicBezTo>
                <a:cubicBezTo>
                  <a:pt x="1002" y="724"/>
                  <a:pt x="1051" y="774"/>
                  <a:pt x="1039" y="798"/>
                </a:cubicBezTo>
                <a:cubicBezTo>
                  <a:pt x="1026" y="822"/>
                  <a:pt x="958" y="812"/>
                  <a:pt x="942" y="834"/>
                </a:cubicBezTo>
                <a:cubicBezTo>
                  <a:pt x="926" y="856"/>
                  <a:pt x="957" y="918"/>
                  <a:pt x="937" y="937"/>
                </a:cubicBezTo>
                <a:cubicBezTo>
                  <a:pt x="918" y="956"/>
                  <a:pt x="856" y="925"/>
                  <a:pt x="834" y="941"/>
                </a:cubicBezTo>
                <a:cubicBezTo>
                  <a:pt x="812" y="957"/>
                  <a:pt x="822" y="1026"/>
                  <a:pt x="798" y="1038"/>
                </a:cubicBezTo>
                <a:cubicBezTo>
                  <a:pt x="774" y="1051"/>
                  <a:pt x="724" y="1002"/>
                  <a:pt x="698" y="1011"/>
                </a:cubicBezTo>
                <a:cubicBezTo>
                  <a:pt x="673" y="1019"/>
                  <a:pt x="661" y="1087"/>
                  <a:pt x="634" y="1092"/>
                </a:cubicBezTo>
                <a:cubicBezTo>
                  <a:pt x="608" y="1096"/>
                  <a:pt x="576" y="1034"/>
                  <a:pt x="548" y="1034"/>
                </a:cubicBezTo>
                <a:cubicBezTo>
                  <a:pt x="521" y="1034"/>
                  <a:pt x="489" y="1096"/>
                  <a:pt x="462" y="1091"/>
                </a:cubicBezTo>
                <a:cubicBezTo>
                  <a:pt x="435" y="1087"/>
                  <a:pt x="423" y="1019"/>
                  <a:pt x="398" y="1011"/>
                </a:cubicBezTo>
                <a:cubicBezTo>
                  <a:pt x="372" y="1002"/>
                  <a:pt x="322" y="1051"/>
                  <a:pt x="298" y="1038"/>
                </a:cubicBezTo>
                <a:cubicBezTo>
                  <a:pt x="274" y="1026"/>
                  <a:pt x="284" y="957"/>
                  <a:pt x="262" y="941"/>
                </a:cubicBezTo>
                <a:cubicBezTo>
                  <a:pt x="240" y="925"/>
                  <a:pt x="178" y="956"/>
                  <a:pt x="159" y="937"/>
                </a:cubicBezTo>
                <a:cubicBezTo>
                  <a:pt x="140" y="918"/>
                  <a:pt x="170" y="856"/>
                  <a:pt x="154" y="834"/>
                </a:cubicBezTo>
                <a:cubicBezTo>
                  <a:pt x="139" y="812"/>
                  <a:pt x="70" y="822"/>
                  <a:pt x="58" y="798"/>
                </a:cubicBezTo>
                <a:cubicBezTo>
                  <a:pt x="45" y="774"/>
                  <a:pt x="94" y="724"/>
                  <a:pt x="85" y="698"/>
                </a:cubicBezTo>
                <a:cubicBezTo>
                  <a:pt x="77" y="672"/>
                  <a:pt x="8" y="661"/>
                  <a:pt x="4" y="634"/>
                </a:cubicBezTo>
                <a:cubicBezTo>
                  <a:pt x="0" y="607"/>
                  <a:pt x="61" y="575"/>
                  <a:pt x="61" y="548"/>
                </a:cubicBezTo>
                <a:cubicBezTo>
                  <a:pt x="61" y="521"/>
                  <a:pt x="0" y="489"/>
                  <a:pt x="4" y="462"/>
                </a:cubicBezTo>
                <a:cubicBezTo>
                  <a:pt x="9" y="434"/>
                  <a:pt x="77" y="423"/>
                  <a:pt x="85" y="397"/>
                </a:cubicBezTo>
                <a:cubicBezTo>
                  <a:pt x="94" y="371"/>
                  <a:pt x="45" y="322"/>
                  <a:pt x="57" y="298"/>
                </a:cubicBezTo>
                <a:cubicBezTo>
                  <a:pt x="70" y="273"/>
                  <a:pt x="138" y="284"/>
                  <a:pt x="154" y="262"/>
                </a:cubicBezTo>
                <a:cubicBezTo>
                  <a:pt x="170" y="240"/>
                  <a:pt x="139" y="178"/>
                  <a:pt x="159" y="158"/>
                </a:cubicBezTo>
                <a:cubicBezTo>
                  <a:pt x="178" y="139"/>
                  <a:pt x="240" y="170"/>
                  <a:pt x="262" y="154"/>
                </a:cubicBezTo>
                <a:cubicBezTo>
                  <a:pt x="284" y="138"/>
                  <a:pt x="274" y="70"/>
                  <a:pt x="298" y="57"/>
                </a:cubicBezTo>
                <a:cubicBezTo>
                  <a:pt x="322" y="45"/>
                  <a:pt x="372" y="93"/>
                  <a:pt x="398" y="85"/>
                </a:cubicBezTo>
                <a:cubicBezTo>
                  <a:pt x="423" y="77"/>
                  <a:pt x="435" y="8"/>
                  <a:pt x="462" y="4"/>
                </a:cubicBezTo>
                <a:cubicBezTo>
                  <a:pt x="488" y="0"/>
                  <a:pt x="520" y="61"/>
                  <a:pt x="548" y="61"/>
                </a:cubicBezTo>
                <a:cubicBezTo>
                  <a:pt x="575" y="61"/>
                  <a:pt x="607" y="0"/>
                  <a:pt x="634" y="4"/>
                </a:cubicBezTo>
                <a:cubicBezTo>
                  <a:pt x="661" y="8"/>
                  <a:pt x="673" y="77"/>
                  <a:pt x="698" y="85"/>
                </a:cubicBezTo>
                <a:cubicBezTo>
                  <a:pt x="724" y="93"/>
                  <a:pt x="774" y="45"/>
                  <a:pt x="798" y="57"/>
                </a:cubicBezTo>
                <a:cubicBezTo>
                  <a:pt x="822" y="69"/>
                  <a:pt x="812" y="138"/>
                  <a:pt x="834" y="154"/>
                </a:cubicBezTo>
                <a:cubicBezTo>
                  <a:pt x="856" y="170"/>
                  <a:pt x="918" y="139"/>
                  <a:pt x="937" y="158"/>
                </a:cubicBezTo>
                <a:cubicBezTo>
                  <a:pt x="956" y="178"/>
                  <a:pt x="926" y="240"/>
                  <a:pt x="942" y="262"/>
                </a:cubicBezTo>
                <a:cubicBezTo>
                  <a:pt x="958" y="284"/>
                  <a:pt x="1026" y="273"/>
                  <a:pt x="1039" y="298"/>
                </a:cubicBezTo>
                <a:cubicBezTo>
                  <a:pt x="1051" y="322"/>
                  <a:pt x="1002" y="371"/>
                  <a:pt x="1011" y="397"/>
                </a:cubicBezTo>
                <a:cubicBezTo>
                  <a:pt x="1019" y="423"/>
                  <a:pt x="1088" y="434"/>
                  <a:pt x="1092" y="461"/>
                </a:cubicBezTo>
                <a:cubicBezTo>
                  <a:pt x="1096" y="488"/>
                  <a:pt x="1035" y="520"/>
                  <a:pt x="1035" y="548"/>
                </a:cubicBezTo>
                <a:cubicBezTo>
                  <a:pt x="1035" y="574"/>
                  <a:pt x="1096" y="606"/>
                  <a:pt x="1092" y="63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93" name="Freeform 66"/>
          <p:cNvSpPr>
            <a:spLocks noEditPoints="1"/>
          </p:cNvSpPr>
          <p:nvPr/>
        </p:nvSpPr>
        <p:spPr bwMode="auto">
          <a:xfrm>
            <a:off x="9950285" y="3069243"/>
            <a:ext cx="725928" cy="724654"/>
          </a:xfrm>
          <a:custGeom>
            <a:gdLst>
              <a:gd fmla="*/ 481 w 962" name="T0"/>
              <a:gd fmla="*/ 961 h 961" name="T1"/>
              <a:gd fmla="*/ 0 w 962" name="T2"/>
              <a:gd fmla="*/ 481 h 961" name="T3"/>
              <a:gd fmla="*/ 481 w 962" name="T4"/>
              <a:gd fmla="*/ 0 h 961" name="T5"/>
              <a:gd fmla="*/ 962 w 962" name="T6"/>
              <a:gd fmla="*/ 481 h 961" name="T7"/>
              <a:gd fmla="*/ 481 w 962" name="T8"/>
              <a:gd fmla="*/ 961 h 961" name="T9"/>
              <a:gd fmla="*/ 481 w 962" name="T10"/>
              <a:gd fmla="*/ 15 h 961" name="T11"/>
              <a:gd fmla="*/ 16 w 962" name="T12"/>
              <a:gd fmla="*/ 481 h 961" name="T13"/>
              <a:gd fmla="*/ 481 w 962" name="T14"/>
              <a:gd fmla="*/ 946 h 961" name="T15"/>
              <a:gd fmla="*/ 946 w 962" name="T16"/>
              <a:gd fmla="*/ 481 h 961" name="T17"/>
              <a:gd fmla="*/ 481 w 962" name="T18"/>
              <a:gd fmla="*/ 15 h 961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961" w="962">
                <a:moveTo>
                  <a:pt x="481" y="961"/>
                </a:moveTo>
                <a:cubicBezTo>
                  <a:pt x="216" y="961"/>
                  <a:pt x="0" y="746"/>
                  <a:pt x="0" y="481"/>
                </a:cubicBezTo>
                <a:cubicBezTo>
                  <a:pt x="0" y="216"/>
                  <a:pt x="216" y="0"/>
                  <a:pt x="481" y="0"/>
                </a:cubicBezTo>
                <a:cubicBezTo>
                  <a:pt x="746" y="0"/>
                  <a:pt x="962" y="216"/>
                  <a:pt x="962" y="481"/>
                </a:cubicBezTo>
                <a:cubicBezTo>
                  <a:pt x="962" y="746"/>
                  <a:pt x="746" y="961"/>
                  <a:pt x="481" y="961"/>
                </a:cubicBezTo>
                <a:close/>
                <a:moveTo>
                  <a:pt x="481" y="15"/>
                </a:moveTo>
                <a:cubicBezTo>
                  <a:pt x="224" y="15"/>
                  <a:pt x="16" y="224"/>
                  <a:pt x="16" y="481"/>
                </a:cubicBezTo>
                <a:cubicBezTo>
                  <a:pt x="16" y="737"/>
                  <a:pt x="224" y="946"/>
                  <a:pt x="481" y="946"/>
                </a:cubicBezTo>
                <a:cubicBezTo>
                  <a:pt x="738" y="946"/>
                  <a:pt x="946" y="737"/>
                  <a:pt x="946" y="481"/>
                </a:cubicBezTo>
                <a:cubicBezTo>
                  <a:pt x="946" y="224"/>
                  <a:pt x="738" y="15"/>
                  <a:pt x="481" y="15"/>
                </a:cubicBezTo>
                <a:close/>
              </a:path>
            </a:pathLst>
          </a:custGeom>
          <a:solidFill>
            <a:srgbClr val="EF2A2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94" name="Freeform 88"/>
          <p:cNvSpPr/>
          <p:nvPr/>
        </p:nvSpPr>
        <p:spPr bwMode="auto">
          <a:xfrm>
            <a:off x="9978808" y="3112797"/>
            <a:ext cx="675007" cy="642033"/>
          </a:xfrm>
          <a:custGeom>
            <a:gdLst>
              <a:gd fmla="*/ 696 w 696" name="T0"/>
              <a:gd fmla="*/ 331 h 662" name="T1"/>
              <a:gd fmla="*/ 500 w 696" name="T2"/>
              <a:gd fmla="*/ 381 h 662" name="T3"/>
              <a:gd fmla="*/ 630 w 696" name="T4"/>
              <a:gd fmla="*/ 537 h 662" name="T5"/>
              <a:gd fmla="*/ 441 w 696" name="T6"/>
              <a:gd fmla="*/ 461 h 662" name="T7"/>
              <a:gd fmla="*/ 455 w 696" name="T8"/>
              <a:gd fmla="*/ 662 h 662" name="T9"/>
              <a:gd fmla="*/ 348 w 696" name="T10"/>
              <a:gd fmla="*/ 492 h 662" name="T11"/>
              <a:gd fmla="*/ 242 w 696" name="T12"/>
              <a:gd fmla="*/ 662 h 662" name="T13"/>
              <a:gd fmla="*/ 256 w 696" name="T14"/>
              <a:gd fmla="*/ 461 h 662" name="T15"/>
              <a:gd fmla="*/ 67 w 696" name="T16"/>
              <a:gd fmla="*/ 537 h 662" name="T17"/>
              <a:gd fmla="*/ 197 w 696" name="T18"/>
              <a:gd fmla="*/ 381 h 662" name="T19"/>
              <a:gd fmla="*/ 0 w 696" name="T20"/>
              <a:gd fmla="*/ 331 h 662" name="T21"/>
              <a:gd fmla="*/ 197 w 696" name="T22"/>
              <a:gd fmla="*/ 284 h 662" name="T23"/>
              <a:gd fmla="*/ 67 w 696" name="T24"/>
              <a:gd fmla="*/ 128 h 662" name="T25"/>
              <a:gd fmla="*/ 256 w 696" name="T26"/>
              <a:gd fmla="*/ 203 h 662" name="T27"/>
              <a:gd fmla="*/ 242 w 696" name="T28"/>
              <a:gd fmla="*/ 0 h 662" name="T29"/>
              <a:gd fmla="*/ 348 w 696" name="T30"/>
              <a:gd fmla="*/ 173 h 662" name="T31"/>
              <a:gd fmla="*/ 455 w 696" name="T32"/>
              <a:gd fmla="*/ 0 h 662" name="T33"/>
              <a:gd fmla="*/ 441 w 696" name="T34"/>
              <a:gd fmla="*/ 203 h 662" name="T35"/>
              <a:gd fmla="*/ 630 w 696" name="T36"/>
              <a:gd fmla="*/ 128 h 662" name="T37"/>
              <a:gd fmla="*/ 500 w 696" name="T38"/>
              <a:gd fmla="*/ 284 h 662" name="T39"/>
              <a:gd fmla="*/ 696 w 696" name="T40"/>
              <a:gd fmla="*/ 331 h 662" name="T4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b="b" l="0" r="r" t="0"/>
            <a:pathLst>
              <a:path h="662" w="696">
                <a:moveTo>
                  <a:pt x="696" y="331"/>
                </a:moveTo>
                <a:lnTo>
                  <a:pt x="500" y="381"/>
                </a:lnTo>
                <a:lnTo>
                  <a:pt x="630" y="537"/>
                </a:lnTo>
                <a:lnTo>
                  <a:pt x="441" y="461"/>
                </a:lnTo>
                <a:lnTo>
                  <a:pt x="455" y="662"/>
                </a:lnTo>
                <a:lnTo>
                  <a:pt x="348" y="492"/>
                </a:lnTo>
                <a:lnTo>
                  <a:pt x="242" y="662"/>
                </a:lnTo>
                <a:lnTo>
                  <a:pt x="256" y="461"/>
                </a:lnTo>
                <a:lnTo>
                  <a:pt x="67" y="537"/>
                </a:lnTo>
                <a:lnTo>
                  <a:pt x="197" y="381"/>
                </a:lnTo>
                <a:lnTo>
                  <a:pt x="0" y="331"/>
                </a:lnTo>
                <a:lnTo>
                  <a:pt x="197" y="284"/>
                </a:lnTo>
                <a:lnTo>
                  <a:pt x="67" y="128"/>
                </a:lnTo>
                <a:lnTo>
                  <a:pt x="256" y="203"/>
                </a:lnTo>
                <a:lnTo>
                  <a:pt x="242" y="0"/>
                </a:lnTo>
                <a:lnTo>
                  <a:pt x="348" y="173"/>
                </a:lnTo>
                <a:lnTo>
                  <a:pt x="455" y="0"/>
                </a:lnTo>
                <a:lnTo>
                  <a:pt x="441" y="203"/>
                </a:lnTo>
                <a:lnTo>
                  <a:pt x="630" y="128"/>
                </a:lnTo>
                <a:lnTo>
                  <a:pt x="500" y="284"/>
                </a:lnTo>
                <a:lnTo>
                  <a:pt x="696" y="331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595" name="组合 594"/>
          <p:cNvGrpSpPr/>
          <p:nvPr/>
        </p:nvGrpSpPr>
        <p:grpSpPr>
          <a:xfrm>
            <a:off x="10100696" y="3151460"/>
            <a:ext cx="429885" cy="574196"/>
            <a:chOff x="10100696" y="3151460"/>
            <a:chExt cx="429885" cy="574196"/>
          </a:xfrm>
        </p:grpSpPr>
        <p:grpSp>
          <p:nvGrpSpPr>
            <p:cNvPr id="596" name="组合 595"/>
            <p:cNvGrpSpPr/>
            <p:nvPr/>
          </p:nvGrpSpPr>
          <p:grpSpPr>
            <a:xfrm>
              <a:off x="10149771" y="3151460"/>
              <a:ext cx="327274" cy="14978"/>
              <a:chOff x="10149771" y="3151460"/>
              <a:chExt cx="327274" cy="14978"/>
            </a:xfrm>
          </p:grpSpPr>
          <p:sp>
            <p:nvSpPr>
              <p:cNvPr id="613" name="Freeform 128"/>
              <p:cNvSpPr/>
              <p:nvPr/>
            </p:nvSpPr>
            <p:spPr bwMode="auto">
              <a:xfrm>
                <a:off x="10304963" y="3151460"/>
                <a:ext cx="16571" cy="14978"/>
              </a:xfrm>
              <a:custGeom>
                <a:gdLst>
                  <a:gd fmla="*/ 26 w 52" name="T0"/>
                  <a:gd fmla="*/ 0 h 47" name="T1"/>
                  <a:gd fmla="*/ 33 w 52" name="T2"/>
                  <a:gd fmla="*/ 16 h 47" name="T3"/>
                  <a:gd fmla="*/ 52 w 52" name="T4"/>
                  <a:gd fmla="*/ 18 h 47" name="T5"/>
                  <a:gd fmla="*/ 38 w 52" name="T6"/>
                  <a:gd fmla="*/ 30 h 47" name="T7"/>
                  <a:gd fmla="*/ 43 w 52" name="T8"/>
                  <a:gd fmla="*/ 47 h 47" name="T9"/>
                  <a:gd fmla="*/ 26 w 52" name="T10"/>
                  <a:gd fmla="*/ 40 h 47" name="T11"/>
                  <a:gd fmla="*/ 10 w 52" name="T12"/>
                  <a:gd fmla="*/ 47 h 47" name="T13"/>
                  <a:gd fmla="*/ 14 w 52" name="T14"/>
                  <a:gd fmla="*/ 30 h 47" name="T15"/>
                  <a:gd fmla="*/ 0 w 52" name="T16"/>
                  <a:gd fmla="*/ 18 h 47" name="T17"/>
                  <a:gd fmla="*/ 19 w 52" name="T18"/>
                  <a:gd fmla="*/ 16 h 47" name="T19"/>
                  <a:gd fmla="*/ 26 w 52" name="T20"/>
                  <a:gd fmla="*/ 0 h 47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47" w="52">
                    <a:moveTo>
                      <a:pt x="26" y="0"/>
                    </a:moveTo>
                    <a:lnTo>
                      <a:pt x="33" y="16"/>
                    </a:lnTo>
                    <a:lnTo>
                      <a:pt x="52" y="18"/>
                    </a:lnTo>
                    <a:lnTo>
                      <a:pt x="38" y="30"/>
                    </a:lnTo>
                    <a:lnTo>
                      <a:pt x="43" y="47"/>
                    </a:lnTo>
                    <a:lnTo>
                      <a:pt x="26" y="40"/>
                    </a:lnTo>
                    <a:lnTo>
                      <a:pt x="10" y="47"/>
                    </a:lnTo>
                    <a:lnTo>
                      <a:pt x="14" y="30"/>
                    </a:lnTo>
                    <a:lnTo>
                      <a:pt x="0" y="18"/>
                    </a:lnTo>
                    <a:lnTo>
                      <a:pt x="19" y="16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E884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14" name="Freeform 129"/>
              <p:cNvSpPr/>
              <p:nvPr/>
            </p:nvSpPr>
            <p:spPr bwMode="auto">
              <a:xfrm>
                <a:off x="10328545" y="3152097"/>
                <a:ext cx="14978" cy="14340"/>
              </a:xfrm>
              <a:custGeom>
                <a:gdLst>
                  <a:gd fmla="*/ 23 w 47" name="T0"/>
                  <a:gd fmla="*/ 0 h 45" name="T1"/>
                  <a:gd fmla="*/ 30 w 47" name="T2"/>
                  <a:gd fmla="*/ 14 h 45" name="T3"/>
                  <a:gd fmla="*/ 47 w 47" name="T4"/>
                  <a:gd fmla="*/ 16 h 45" name="T5"/>
                  <a:gd fmla="*/ 35 w 47" name="T6"/>
                  <a:gd fmla="*/ 28 h 45" name="T7"/>
                  <a:gd fmla="*/ 37 w 47" name="T8"/>
                  <a:gd fmla="*/ 45 h 45" name="T9"/>
                  <a:gd fmla="*/ 23 w 47" name="T10"/>
                  <a:gd fmla="*/ 38 h 45" name="T11"/>
                  <a:gd fmla="*/ 9 w 47" name="T12"/>
                  <a:gd fmla="*/ 45 h 45" name="T13"/>
                  <a:gd fmla="*/ 11 w 47" name="T14"/>
                  <a:gd fmla="*/ 28 h 45" name="T15"/>
                  <a:gd fmla="*/ 0 w 47" name="T16"/>
                  <a:gd fmla="*/ 16 h 45" name="T17"/>
                  <a:gd fmla="*/ 16 w 47" name="T18"/>
                  <a:gd fmla="*/ 14 h 45" name="T19"/>
                  <a:gd fmla="*/ 23 w 47" name="T20"/>
                  <a:gd fmla="*/ 0 h 45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45" w="47">
                    <a:moveTo>
                      <a:pt x="23" y="0"/>
                    </a:moveTo>
                    <a:lnTo>
                      <a:pt x="30" y="14"/>
                    </a:lnTo>
                    <a:lnTo>
                      <a:pt x="47" y="16"/>
                    </a:lnTo>
                    <a:lnTo>
                      <a:pt x="35" y="28"/>
                    </a:lnTo>
                    <a:lnTo>
                      <a:pt x="37" y="45"/>
                    </a:lnTo>
                    <a:lnTo>
                      <a:pt x="23" y="38"/>
                    </a:lnTo>
                    <a:lnTo>
                      <a:pt x="9" y="45"/>
                    </a:lnTo>
                    <a:lnTo>
                      <a:pt x="11" y="28"/>
                    </a:lnTo>
                    <a:lnTo>
                      <a:pt x="0" y="16"/>
                    </a:lnTo>
                    <a:lnTo>
                      <a:pt x="16" y="14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E884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15" name="Freeform 130"/>
              <p:cNvSpPr/>
              <p:nvPr/>
            </p:nvSpPr>
            <p:spPr bwMode="auto">
              <a:xfrm>
                <a:off x="10351808" y="3152097"/>
                <a:ext cx="14340" cy="13703"/>
              </a:xfrm>
              <a:custGeom>
                <a:gdLst>
                  <a:gd fmla="*/ 21 w 45" name="T0"/>
                  <a:gd fmla="*/ 0 h 43" name="T1"/>
                  <a:gd fmla="*/ 28 w 45" name="T2"/>
                  <a:gd fmla="*/ 14 h 43" name="T3"/>
                  <a:gd fmla="*/ 45 w 45" name="T4"/>
                  <a:gd fmla="*/ 16 h 43" name="T5"/>
                  <a:gd fmla="*/ 33 w 45" name="T6"/>
                  <a:gd fmla="*/ 28 h 43" name="T7"/>
                  <a:gd fmla="*/ 36 w 45" name="T8"/>
                  <a:gd fmla="*/ 43 h 43" name="T9"/>
                  <a:gd fmla="*/ 21 w 45" name="T10"/>
                  <a:gd fmla="*/ 35 h 43" name="T11"/>
                  <a:gd fmla="*/ 9 w 45" name="T12"/>
                  <a:gd fmla="*/ 43 h 43" name="T13"/>
                  <a:gd fmla="*/ 12 w 45" name="T14"/>
                  <a:gd fmla="*/ 28 h 43" name="T15"/>
                  <a:gd fmla="*/ 0 w 45" name="T16"/>
                  <a:gd fmla="*/ 16 h 43" name="T17"/>
                  <a:gd fmla="*/ 14 w 45" name="T18"/>
                  <a:gd fmla="*/ 14 h 43" name="T19"/>
                  <a:gd fmla="*/ 21 w 45" name="T20"/>
                  <a:gd fmla="*/ 0 h 43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43" w="45">
                    <a:moveTo>
                      <a:pt x="21" y="0"/>
                    </a:moveTo>
                    <a:lnTo>
                      <a:pt x="28" y="14"/>
                    </a:lnTo>
                    <a:lnTo>
                      <a:pt x="45" y="16"/>
                    </a:lnTo>
                    <a:lnTo>
                      <a:pt x="33" y="28"/>
                    </a:lnTo>
                    <a:lnTo>
                      <a:pt x="36" y="43"/>
                    </a:lnTo>
                    <a:lnTo>
                      <a:pt x="21" y="35"/>
                    </a:lnTo>
                    <a:lnTo>
                      <a:pt x="9" y="43"/>
                    </a:lnTo>
                    <a:lnTo>
                      <a:pt x="12" y="28"/>
                    </a:lnTo>
                    <a:lnTo>
                      <a:pt x="0" y="16"/>
                    </a:lnTo>
                    <a:lnTo>
                      <a:pt x="14" y="14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E884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16" name="Freeform 131"/>
              <p:cNvSpPr/>
              <p:nvPr/>
            </p:nvSpPr>
            <p:spPr bwMode="auto">
              <a:xfrm>
                <a:off x="10375071" y="3152734"/>
                <a:ext cx="13066" cy="13066"/>
              </a:xfrm>
              <a:custGeom>
                <a:gdLst>
                  <a:gd fmla="*/ 19 w 41" name="T0"/>
                  <a:gd fmla="*/ 0 h 41" name="T1"/>
                  <a:gd fmla="*/ 26 w 41" name="T2"/>
                  <a:gd fmla="*/ 12 h 41" name="T3"/>
                  <a:gd fmla="*/ 41 w 41" name="T4"/>
                  <a:gd fmla="*/ 14 h 41" name="T5"/>
                  <a:gd fmla="*/ 31 w 41" name="T6"/>
                  <a:gd fmla="*/ 26 h 41" name="T7"/>
                  <a:gd fmla="*/ 34 w 41" name="T8"/>
                  <a:gd fmla="*/ 41 h 41" name="T9"/>
                  <a:gd fmla="*/ 19 w 41" name="T10"/>
                  <a:gd fmla="*/ 33 h 41" name="T11"/>
                  <a:gd fmla="*/ 8 w 41" name="T12"/>
                  <a:gd fmla="*/ 41 h 41" name="T13"/>
                  <a:gd fmla="*/ 10 w 41" name="T14"/>
                  <a:gd fmla="*/ 26 h 41" name="T15"/>
                  <a:gd fmla="*/ 0 w 41" name="T16"/>
                  <a:gd fmla="*/ 14 h 41" name="T17"/>
                  <a:gd fmla="*/ 15 w 41" name="T18"/>
                  <a:gd fmla="*/ 12 h 41" name="T19"/>
                  <a:gd fmla="*/ 19 w 41" name="T20"/>
                  <a:gd fmla="*/ 0 h 41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41" w="41">
                    <a:moveTo>
                      <a:pt x="19" y="0"/>
                    </a:moveTo>
                    <a:lnTo>
                      <a:pt x="26" y="12"/>
                    </a:lnTo>
                    <a:lnTo>
                      <a:pt x="41" y="14"/>
                    </a:lnTo>
                    <a:lnTo>
                      <a:pt x="31" y="26"/>
                    </a:lnTo>
                    <a:lnTo>
                      <a:pt x="34" y="41"/>
                    </a:lnTo>
                    <a:lnTo>
                      <a:pt x="19" y="33"/>
                    </a:lnTo>
                    <a:lnTo>
                      <a:pt x="8" y="41"/>
                    </a:lnTo>
                    <a:lnTo>
                      <a:pt x="10" y="26"/>
                    </a:lnTo>
                    <a:lnTo>
                      <a:pt x="0" y="14"/>
                    </a:lnTo>
                    <a:lnTo>
                      <a:pt x="15" y="1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E884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17" name="Freeform 132"/>
              <p:cNvSpPr/>
              <p:nvPr/>
            </p:nvSpPr>
            <p:spPr bwMode="auto">
              <a:xfrm>
                <a:off x="10398652" y="3153690"/>
                <a:ext cx="12109" cy="11154"/>
              </a:xfrm>
              <a:custGeom>
                <a:gdLst>
                  <a:gd fmla="*/ 19 w 38" name="T0"/>
                  <a:gd fmla="*/ 0 h 35" name="T1"/>
                  <a:gd fmla="*/ 23 w 38" name="T2"/>
                  <a:gd fmla="*/ 11 h 35" name="T3"/>
                  <a:gd fmla="*/ 38 w 38" name="T4"/>
                  <a:gd fmla="*/ 11 h 35" name="T5"/>
                  <a:gd fmla="*/ 28 w 38" name="T6"/>
                  <a:gd fmla="*/ 21 h 35" name="T7"/>
                  <a:gd fmla="*/ 31 w 38" name="T8"/>
                  <a:gd fmla="*/ 35 h 35" name="T9"/>
                  <a:gd fmla="*/ 19 w 38" name="T10"/>
                  <a:gd fmla="*/ 28 h 35" name="T11"/>
                  <a:gd fmla="*/ 7 w 38" name="T12"/>
                  <a:gd fmla="*/ 35 h 35" name="T13"/>
                  <a:gd fmla="*/ 9 w 38" name="T14"/>
                  <a:gd fmla="*/ 21 h 35" name="T15"/>
                  <a:gd fmla="*/ 0 w 38" name="T16"/>
                  <a:gd fmla="*/ 11 h 35" name="T17"/>
                  <a:gd fmla="*/ 12 w 38" name="T18"/>
                  <a:gd fmla="*/ 11 h 35" name="T19"/>
                  <a:gd fmla="*/ 19 w 38" name="T20"/>
                  <a:gd fmla="*/ 0 h 35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35" w="38">
                    <a:moveTo>
                      <a:pt x="19" y="0"/>
                    </a:moveTo>
                    <a:lnTo>
                      <a:pt x="23" y="11"/>
                    </a:lnTo>
                    <a:lnTo>
                      <a:pt x="38" y="11"/>
                    </a:lnTo>
                    <a:lnTo>
                      <a:pt x="28" y="21"/>
                    </a:lnTo>
                    <a:lnTo>
                      <a:pt x="31" y="35"/>
                    </a:lnTo>
                    <a:lnTo>
                      <a:pt x="19" y="28"/>
                    </a:lnTo>
                    <a:lnTo>
                      <a:pt x="7" y="35"/>
                    </a:lnTo>
                    <a:lnTo>
                      <a:pt x="9" y="21"/>
                    </a:lnTo>
                    <a:lnTo>
                      <a:pt x="0" y="11"/>
                    </a:lnTo>
                    <a:lnTo>
                      <a:pt x="12" y="1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E884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18" name="Freeform 133"/>
              <p:cNvSpPr/>
              <p:nvPr/>
            </p:nvSpPr>
            <p:spPr bwMode="auto">
              <a:xfrm>
                <a:off x="10421277" y="3153690"/>
                <a:ext cx="11154" cy="10516"/>
              </a:xfrm>
              <a:custGeom>
                <a:gdLst>
                  <a:gd fmla="*/ 19 w 35" name="T0"/>
                  <a:gd fmla="*/ 0 h 33" name="T1"/>
                  <a:gd fmla="*/ 23 w 35" name="T2"/>
                  <a:gd fmla="*/ 11 h 33" name="T3"/>
                  <a:gd fmla="*/ 35 w 35" name="T4"/>
                  <a:gd fmla="*/ 14 h 33" name="T5"/>
                  <a:gd fmla="*/ 28 w 35" name="T6"/>
                  <a:gd fmla="*/ 21 h 33" name="T7"/>
                  <a:gd fmla="*/ 28 w 35" name="T8"/>
                  <a:gd fmla="*/ 33 h 33" name="T9"/>
                  <a:gd fmla="*/ 19 w 35" name="T10"/>
                  <a:gd fmla="*/ 28 h 33" name="T11"/>
                  <a:gd fmla="*/ 7 w 35" name="T12"/>
                  <a:gd fmla="*/ 33 h 33" name="T13"/>
                  <a:gd fmla="*/ 9 w 35" name="T14"/>
                  <a:gd fmla="*/ 21 h 33" name="T15"/>
                  <a:gd fmla="*/ 0 w 35" name="T16"/>
                  <a:gd fmla="*/ 14 h 33" name="T17"/>
                  <a:gd fmla="*/ 14 w 35" name="T18"/>
                  <a:gd fmla="*/ 11 h 33" name="T19"/>
                  <a:gd fmla="*/ 19 w 35" name="T20"/>
                  <a:gd fmla="*/ 0 h 33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33" w="35">
                    <a:moveTo>
                      <a:pt x="19" y="0"/>
                    </a:moveTo>
                    <a:lnTo>
                      <a:pt x="23" y="11"/>
                    </a:lnTo>
                    <a:lnTo>
                      <a:pt x="35" y="14"/>
                    </a:lnTo>
                    <a:lnTo>
                      <a:pt x="28" y="21"/>
                    </a:lnTo>
                    <a:lnTo>
                      <a:pt x="28" y="33"/>
                    </a:lnTo>
                    <a:lnTo>
                      <a:pt x="19" y="28"/>
                    </a:lnTo>
                    <a:lnTo>
                      <a:pt x="7" y="33"/>
                    </a:lnTo>
                    <a:lnTo>
                      <a:pt x="9" y="21"/>
                    </a:lnTo>
                    <a:lnTo>
                      <a:pt x="0" y="14"/>
                    </a:lnTo>
                    <a:lnTo>
                      <a:pt x="14" y="1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E884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19" name="Freeform 134"/>
              <p:cNvSpPr/>
              <p:nvPr/>
            </p:nvSpPr>
            <p:spPr bwMode="auto">
              <a:xfrm>
                <a:off x="10444540" y="3154328"/>
                <a:ext cx="10516" cy="9879"/>
              </a:xfrm>
              <a:custGeom>
                <a:gdLst>
                  <a:gd fmla="*/ 17 w 33" name="T0"/>
                  <a:gd fmla="*/ 0 h 31" name="T1"/>
                  <a:gd fmla="*/ 22 w 33" name="T2"/>
                  <a:gd fmla="*/ 9 h 31" name="T3"/>
                  <a:gd fmla="*/ 33 w 33" name="T4"/>
                  <a:gd fmla="*/ 12 h 31" name="T5"/>
                  <a:gd fmla="*/ 24 w 33" name="T6"/>
                  <a:gd fmla="*/ 19 h 31" name="T7"/>
                  <a:gd fmla="*/ 26 w 33" name="T8"/>
                  <a:gd fmla="*/ 31 h 31" name="T9"/>
                  <a:gd fmla="*/ 17 w 33" name="T10"/>
                  <a:gd fmla="*/ 26 h 31" name="T11"/>
                  <a:gd fmla="*/ 7 w 33" name="T12"/>
                  <a:gd fmla="*/ 31 h 31" name="T13"/>
                  <a:gd fmla="*/ 10 w 33" name="T14"/>
                  <a:gd fmla="*/ 19 h 31" name="T15"/>
                  <a:gd fmla="*/ 0 w 33" name="T16"/>
                  <a:gd fmla="*/ 12 h 31" name="T17"/>
                  <a:gd fmla="*/ 12 w 33" name="T18"/>
                  <a:gd fmla="*/ 9 h 31" name="T19"/>
                  <a:gd fmla="*/ 17 w 33" name="T20"/>
                  <a:gd fmla="*/ 0 h 31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31" w="33">
                    <a:moveTo>
                      <a:pt x="17" y="0"/>
                    </a:moveTo>
                    <a:lnTo>
                      <a:pt x="22" y="9"/>
                    </a:lnTo>
                    <a:lnTo>
                      <a:pt x="33" y="12"/>
                    </a:lnTo>
                    <a:lnTo>
                      <a:pt x="24" y="19"/>
                    </a:lnTo>
                    <a:lnTo>
                      <a:pt x="26" y="31"/>
                    </a:lnTo>
                    <a:lnTo>
                      <a:pt x="17" y="26"/>
                    </a:lnTo>
                    <a:lnTo>
                      <a:pt x="7" y="31"/>
                    </a:lnTo>
                    <a:lnTo>
                      <a:pt x="10" y="19"/>
                    </a:lnTo>
                    <a:lnTo>
                      <a:pt x="0" y="12"/>
                    </a:lnTo>
                    <a:lnTo>
                      <a:pt x="1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E884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20" name="Freeform 135"/>
              <p:cNvSpPr/>
              <p:nvPr/>
            </p:nvSpPr>
            <p:spPr bwMode="auto">
              <a:xfrm>
                <a:off x="10468122" y="3154328"/>
                <a:ext cx="8923" cy="8923"/>
              </a:xfrm>
              <a:custGeom>
                <a:gdLst>
                  <a:gd fmla="*/ 14 w 28" name="T0"/>
                  <a:gd fmla="*/ 0 h 28" name="T1"/>
                  <a:gd fmla="*/ 19 w 28" name="T2"/>
                  <a:gd fmla="*/ 9 h 28" name="T3"/>
                  <a:gd fmla="*/ 28 w 28" name="T4"/>
                  <a:gd fmla="*/ 12 h 28" name="T5"/>
                  <a:gd fmla="*/ 21 w 28" name="T6"/>
                  <a:gd fmla="*/ 19 h 28" name="T7"/>
                  <a:gd fmla="*/ 23 w 28" name="T8"/>
                  <a:gd fmla="*/ 28 h 28" name="T9"/>
                  <a:gd fmla="*/ 14 w 28" name="T10"/>
                  <a:gd fmla="*/ 24 h 28" name="T11"/>
                  <a:gd fmla="*/ 4 w 28" name="T12"/>
                  <a:gd fmla="*/ 28 h 28" name="T13"/>
                  <a:gd fmla="*/ 7 w 28" name="T14"/>
                  <a:gd fmla="*/ 19 h 28" name="T15"/>
                  <a:gd fmla="*/ 0 w 28" name="T16"/>
                  <a:gd fmla="*/ 12 h 28" name="T17"/>
                  <a:gd fmla="*/ 9 w 28" name="T18"/>
                  <a:gd fmla="*/ 9 h 28" name="T19"/>
                  <a:gd fmla="*/ 14 w 28" name="T20"/>
                  <a:gd fmla="*/ 0 h 28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8" w="28">
                    <a:moveTo>
                      <a:pt x="14" y="0"/>
                    </a:moveTo>
                    <a:lnTo>
                      <a:pt x="19" y="9"/>
                    </a:lnTo>
                    <a:lnTo>
                      <a:pt x="28" y="12"/>
                    </a:lnTo>
                    <a:lnTo>
                      <a:pt x="21" y="19"/>
                    </a:lnTo>
                    <a:lnTo>
                      <a:pt x="23" y="28"/>
                    </a:lnTo>
                    <a:lnTo>
                      <a:pt x="14" y="24"/>
                    </a:lnTo>
                    <a:lnTo>
                      <a:pt x="4" y="28"/>
                    </a:lnTo>
                    <a:lnTo>
                      <a:pt x="7" y="19"/>
                    </a:lnTo>
                    <a:lnTo>
                      <a:pt x="0" y="12"/>
                    </a:lnTo>
                    <a:lnTo>
                      <a:pt x="9" y="9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E884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21" name="Freeform 136"/>
              <p:cNvSpPr/>
              <p:nvPr/>
            </p:nvSpPr>
            <p:spPr bwMode="auto">
              <a:xfrm>
                <a:off x="10283294" y="3152097"/>
                <a:ext cx="14978" cy="14340"/>
              </a:xfrm>
              <a:custGeom>
                <a:gdLst>
                  <a:gd fmla="*/ 23 w 47" name="T0"/>
                  <a:gd fmla="*/ 0 h 45" name="T1"/>
                  <a:gd fmla="*/ 16 w 47" name="T2"/>
                  <a:gd fmla="*/ 14 h 45" name="T3"/>
                  <a:gd fmla="*/ 0 w 47" name="T4"/>
                  <a:gd fmla="*/ 16 h 45" name="T5"/>
                  <a:gd fmla="*/ 11 w 47" name="T6"/>
                  <a:gd fmla="*/ 28 h 45" name="T7"/>
                  <a:gd fmla="*/ 9 w 47" name="T8"/>
                  <a:gd fmla="*/ 45 h 45" name="T9"/>
                  <a:gd fmla="*/ 23 w 47" name="T10"/>
                  <a:gd fmla="*/ 38 h 45" name="T11"/>
                  <a:gd fmla="*/ 37 w 47" name="T12"/>
                  <a:gd fmla="*/ 45 h 45" name="T13"/>
                  <a:gd fmla="*/ 35 w 47" name="T14"/>
                  <a:gd fmla="*/ 28 h 45" name="T15"/>
                  <a:gd fmla="*/ 47 w 47" name="T16"/>
                  <a:gd fmla="*/ 16 h 45" name="T17"/>
                  <a:gd fmla="*/ 30 w 47" name="T18"/>
                  <a:gd fmla="*/ 14 h 45" name="T19"/>
                  <a:gd fmla="*/ 23 w 47" name="T20"/>
                  <a:gd fmla="*/ 0 h 45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45" w="47">
                    <a:moveTo>
                      <a:pt x="23" y="0"/>
                    </a:moveTo>
                    <a:lnTo>
                      <a:pt x="16" y="14"/>
                    </a:lnTo>
                    <a:lnTo>
                      <a:pt x="0" y="16"/>
                    </a:lnTo>
                    <a:lnTo>
                      <a:pt x="11" y="28"/>
                    </a:lnTo>
                    <a:lnTo>
                      <a:pt x="9" y="45"/>
                    </a:lnTo>
                    <a:lnTo>
                      <a:pt x="23" y="38"/>
                    </a:lnTo>
                    <a:lnTo>
                      <a:pt x="37" y="45"/>
                    </a:lnTo>
                    <a:lnTo>
                      <a:pt x="35" y="28"/>
                    </a:lnTo>
                    <a:lnTo>
                      <a:pt x="47" y="16"/>
                    </a:lnTo>
                    <a:lnTo>
                      <a:pt x="30" y="14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E884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22" name="Freeform 137"/>
              <p:cNvSpPr/>
              <p:nvPr/>
            </p:nvSpPr>
            <p:spPr bwMode="auto">
              <a:xfrm>
                <a:off x="10260668" y="3152097"/>
                <a:ext cx="14340" cy="13703"/>
              </a:xfrm>
              <a:custGeom>
                <a:gdLst>
                  <a:gd fmla="*/ 23 w 45" name="T0"/>
                  <a:gd fmla="*/ 0 h 43" name="T1"/>
                  <a:gd fmla="*/ 16 w 45" name="T2"/>
                  <a:gd fmla="*/ 14 h 43" name="T3"/>
                  <a:gd fmla="*/ 0 w 45" name="T4"/>
                  <a:gd fmla="*/ 16 h 43" name="T5"/>
                  <a:gd fmla="*/ 11 w 45" name="T6"/>
                  <a:gd fmla="*/ 28 h 43" name="T7"/>
                  <a:gd fmla="*/ 9 w 45" name="T8"/>
                  <a:gd fmla="*/ 43 h 43" name="T9"/>
                  <a:gd fmla="*/ 23 w 45" name="T10"/>
                  <a:gd fmla="*/ 35 h 43" name="T11"/>
                  <a:gd fmla="*/ 37 w 45" name="T12"/>
                  <a:gd fmla="*/ 43 h 43" name="T13"/>
                  <a:gd fmla="*/ 33 w 45" name="T14"/>
                  <a:gd fmla="*/ 28 h 43" name="T15"/>
                  <a:gd fmla="*/ 45 w 45" name="T16"/>
                  <a:gd fmla="*/ 16 h 43" name="T17"/>
                  <a:gd fmla="*/ 30 w 45" name="T18"/>
                  <a:gd fmla="*/ 14 h 43" name="T19"/>
                  <a:gd fmla="*/ 23 w 45" name="T20"/>
                  <a:gd fmla="*/ 0 h 43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43" w="45">
                    <a:moveTo>
                      <a:pt x="23" y="0"/>
                    </a:moveTo>
                    <a:lnTo>
                      <a:pt x="16" y="14"/>
                    </a:lnTo>
                    <a:lnTo>
                      <a:pt x="0" y="16"/>
                    </a:lnTo>
                    <a:lnTo>
                      <a:pt x="11" y="28"/>
                    </a:lnTo>
                    <a:lnTo>
                      <a:pt x="9" y="43"/>
                    </a:lnTo>
                    <a:lnTo>
                      <a:pt x="23" y="35"/>
                    </a:lnTo>
                    <a:lnTo>
                      <a:pt x="37" y="43"/>
                    </a:lnTo>
                    <a:lnTo>
                      <a:pt x="33" y="28"/>
                    </a:lnTo>
                    <a:lnTo>
                      <a:pt x="45" y="16"/>
                    </a:lnTo>
                    <a:lnTo>
                      <a:pt x="30" y="14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E884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23" name="Freeform 138"/>
              <p:cNvSpPr/>
              <p:nvPr/>
            </p:nvSpPr>
            <p:spPr bwMode="auto">
              <a:xfrm>
                <a:off x="10238680" y="3152734"/>
                <a:ext cx="12747" cy="13066"/>
              </a:xfrm>
              <a:custGeom>
                <a:gdLst>
                  <a:gd fmla="*/ 21 w 40" name="T0"/>
                  <a:gd fmla="*/ 0 h 41" name="T1"/>
                  <a:gd fmla="*/ 14 w 40" name="T2"/>
                  <a:gd fmla="*/ 12 h 41" name="T3"/>
                  <a:gd fmla="*/ 0 w 40" name="T4"/>
                  <a:gd fmla="*/ 14 h 41" name="T5"/>
                  <a:gd fmla="*/ 9 w 40" name="T6"/>
                  <a:gd fmla="*/ 26 h 41" name="T7"/>
                  <a:gd fmla="*/ 7 w 40" name="T8"/>
                  <a:gd fmla="*/ 41 h 41" name="T9"/>
                  <a:gd fmla="*/ 21 w 40" name="T10"/>
                  <a:gd fmla="*/ 33 h 41" name="T11"/>
                  <a:gd fmla="*/ 33 w 40" name="T12"/>
                  <a:gd fmla="*/ 41 h 41" name="T13"/>
                  <a:gd fmla="*/ 31 w 40" name="T14"/>
                  <a:gd fmla="*/ 26 h 41" name="T15"/>
                  <a:gd fmla="*/ 40 w 40" name="T16"/>
                  <a:gd fmla="*/ 14 h 41" name="T17"/>
                  <a:gd fmla="*/ 26 w 40" name="T18"/>
                  <a:gd fmla="*/ 12 h 41" name="T19"/>
                  <a:gd fmla="*/ 21 w 40" name="T20"/>
                  <a:gd fmla="*/ 0 h 41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41" w="40">
                    <a:moveTo>
                      <a:pt x="21" y="0"/>
                    </a:moveTo>
                    <a:lnTo>
                      <a:pt x="14" y="12"/>
                    </a:lnTo>
                    <a:lnTo>
                      <a:pt x="0" y="14"/>
                    </a:lnTo>
                    <a:lnTo>
                      <a:pt x="9" y="26"/>
                    </a:lnTo>
                    <a:lnTo>
                      <a:pt x="7" y="41"/>
                    </a:lnTo>
                    <a:lnTo>
                      <a:pt x="21" y="33"/>
                    </a:lnTo>
                    <a:lnTo>
                      <a:pt x="33" y="41"/>
                    </a:lnTo>
                    <a:lnTo>
                      <a:pt x="31" y="26"/>
                    </a:lnTo>
                    <a:lnTo>
                      <a:pt x="40" y="14"/>
                    </a:lnTo>
                    <a:lnTo>
                      <a:pt x="26" y="1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E884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24" name="Freeform 139"/>
              <p:cNvSpPr/>
              <p:nvPr/>
            </p:nvSpPr>
            <p:spPr bwMode="auto">
              <a:xfrm>
                <a:off x="10216055" y="3153690"/>
                <a:ext cx="12109" cy="11154"/>
              </a:xfrm>
              <a:custGeom>
                <a:gdLst>
                  <a:gd fmla="*/ 19 w 38" name="T0"/>
                  <a:gd fmla="*/ 0 h 35" name="T1"/>
                  <a:gd fmla="*/ 14 w 38" name="T2"/>
                  <a:gd fmla="*/ 11 h 35" name="T3"/>
                  <a:gd fmla="*/ 0 w 38" name="T4"/>
                  <a:gd fmla="*/ 11 h 35" name="T5"/>
                  <a:gd fmla="*/ 9 w 38" name="T6"/>
                  <a:gd fmla="*/ 21 h 35" name="T7"/>
                  <a:gd fmla="*/ 7 w 38" name="T8"/>
                  <a:gd fmla="*/ 35 h 35" name="T9"/>
                  <a:gd fmla="*/ 19 w 38" name="T10"/>
                  <a:gd fmla="*/ 28 h 35" name="T11"/>
                  <a:gd fmla="*/ 31 w 38" name="T12"/>
                  <a:gd fmla="*/ 35 h 35" name="T13"/>
                  <a:gd fmla="*/ 28 w 38" name="T14"/>
                  <a:gd fmla="*/ 21 h 35" name="T15"/>
                  <a:gd fmla="*/ 38 w 38" name="T16"/>
                  <a:gd fmla="*/ 11 h 35" name="T17"/>
                  <a:gd fmla="*/ 26 w 38" name="T18"/>
                  <a:gd fmla="*/ 11 h 35" name="T19"/>
                  <a:gd fmla="*/ 19 w 38" name="T20"/>
                  <a:gd fmla="*/ 0 h 35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35" w="38">
                    <a:moveTo>
                      <a:pt x="19" y="0"/>
                    </a:moveTo>
                    <a:lnTo>
                      <a:pt x="14" y="11"/>
                    </a:lnTo>
                    <a:lnTo>
                      <a:pt x="0" y="11"/>
                    </a:lnTo>
                    <a:lnTo>
                      <a:pt x="9" y="21"/>
                    </a:lnTo>
                    <a:lnTo>
                      <a:pt x="7" y="35"/>
                    </a:lnTo>
                    <a:lnTo>
                      <a:pt x="19" y="28"/>
                    </a:lnTo>
                    <a:lnTo>
                      <a:pt x="31" y="35"/>
                    </a:lnTo>
                    <a:lnTo>
                      <a:pt x="28" y="21"/>
                    </a:lnTo>
                    <a:lnTo>
                      <a:pt x="38" y="11"/>
                    </a:lnTo>
                    <a:lnTo>
                      <a:pt x="26" y="1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E884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25" name="Freeform 140"/>
              <p:cNvSpPr/>
              <p:nvPr/>
            </p:nvSpPr>
            <p:spPr bwMode="auto">
              <a:xfrm>
                <a:off x="10194066" y="3153690"/>
                <a:ext cx="11472" cy="10516"/>
              </a:xfrm>
              <a:custGeom>
                <a:gdLst>
                  <a:gd fmla="*/ 17 w 36" name="T0"/>
                  <a:gd fmla="*/ 0 h 33" name="T1"/>
                  <a:gd fmla="*/ 12 w 36" name="T2"/>
                  <a:gd fmla="*/ 11 h 33" name="T3"/>
                  <a:gd fmla="*/ 0 w 36" name="T4"/>
                  <a:gd fmla="*/ 14 h 33" name="T5"/>
                  <a:gd fmla="*/ 10 w 36" name="T6"/>
                  <a:gd fmla="*/ 21 h 33" name="T7"/>
                  <a:gd fmla="*/ 7 w 36" name="T8"/>
                  <a:gd fmla="*/ 33 h 33" name="T9"/>
                  <a:gd fmla="*/ 17 w 36" name="T10"/>
                  <a:gd fmla="*/ 28 h 33" name="T11"/>
                  <a:gd fmla="*/ 29 w 36" name="T12"/>
                  <a:gd fmla="*/ 33 h 33" name="T13"/>
                  <a:gd fmla="*/ 26 w 36" name="T14"/>
                  <a:gd fmla="*/ 21 h 33" name="T15"/>
                  <a:gd fmla="*/ 36 w 36" name="T16"/>
                  <a:gd fmla="*/ 14 h 33" name="T17"/>
                  <a:gd fmla="*/ 24 w 36" name="T18"/>
                  <a:gd fmla="*/ 11 h 33" name="T19"/>
                  <a:gd fmla="*/ 17 w 36" name="T20"/>
                  <a:gd fmla="*/ 0 h 33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33" w="36">
                    <a:moveTo>
                      <a:pt x="17" y="0"/>
                    </a:moveTo>
                    <a:lnTo>
                      <a:pt x="12" y="11"/>
                    </a:lnTo>
                    <a:lnTo>
                      <a:pt x="0" y="14"/>
                    </a:lnTo>
                    <a:lnTo>
                      <a:pt x="10" y="21"/>
                    </a:lnTo>
                    <a:lnTo>
                      <a:pt x="7" y="33"/>
                    </a:lnTo>
                    <a:lnTo>
                      <a:pt x="17" y="28"/>
                    </a:lnTo>
                    <a:lnTo>
                      <a:pt x="29" y="33"/>
                    </a:lnTo>
                    <a:lnTo>
                      <a:pt x="26" y="21"/>
                    </a:lnTo>
                    <a:lnTo>
                      <a:pt x="36" y="14"/>
                    </a:lnTo>
                    <a:lnTo>
                      <a:pt x="24" y="11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E884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26" name="Freeform 141"/>
              <p:cNvSpPr/>
              <p:nvPr/>
            </p:nvSpPr>
            <p:spPr bwMode="auto">
              <a:xfrm>
                <a:off x="10171441" y="3154328"/>
                <a:ext cx="10516" cy="9879"/>
              </a:xfrm>
              <a:custGeom>
                <a:gdLst>
                  <a:gd fmla="*/ 17 w 33" name="T0"/>
                  <a:gd fmla="*/ 0 h 31" name="T1"/>
                  <a:gd fmla="*/ 12 w 33" name="T2"/>
                  <a:gd fmla="*/ 9 h 31" name="T3"/>
                  <a:gd fmla="*/ 0 w 33" name="T4"/>
                  <a:gd fmla="*/ 12 h 31" name="T5"/>
                  <a:gd fmla="*/ 10 w 33" name="T6"/>
                  <a:gd fmla="*/ 19 h 31" name="T7"/>
                  <a:gd fmla="*/ 7 w 33" name="T8"/>
                  <a:gd fmla="*/ 31 h 31" name="T9"/>
                  <a:gd fmla="*/ 17 w 33" name="T10"/>
                  <a:gd fmla="*/ 26 h 31" name="T11"/>
                  <a:gd fmla="*/ 26 w 33" name="T12"/>
                  <a:gd fmla="*/ 31 h 31" name="T13"/>
                  <a:gd fmla="*/ 24 w 33" name="T14"/>
                  <a:gd fmla="*/ 19 h 31" name="T15"/>
                  <a:gd fmla="*/ 33 w 33" name="T16"/>
                  <a:gd fmla="*/ 12 h 31" name="T17"/>
                  <a:gd fmla="*/ 21 w 33" name="T18"/>
                  <a:gd fmla="*/ 9 h 31" name="T19"/>
                  <a:gd fmla="*/ 17 w 33" name="T20"/>
                  <a:gd fmla="*/ 0 h 31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31" w="33">
                    <a:moveTo>
                      <a:pt x="17" y="0"/>
                    </a:moveTo>
                    <a:lnTo>
                      <a:pt x="12" y="9"/>
                    </a:lnTo>
                    <a:lnTo>
                      <a:pt x="0" y="12"/>
                    </a:lnTo>
                    <a:lnTo>
                      <a:pt x="10" y="19"/>
                    </a:lnTo>
                    <a:lnTo>
                      <a:pt x="7" y="31"/>
                    </a:lnTo>
                    <a:lnTo>
                      <a:pt x="17" y="26"/>
                    </a:lnTo>
                    <a:lnTo>
                      <a:pt x="26" y="31"/>
                    </a:lnTo>
                    <a:lnTo>
                      <a:pt x="24" y="19"/>
                    </a:lnTo>
                    <a:lnTo>
                      <a:pt x="33" y="12"/>
                    </a:lnTo>
                    <a:lnTo>
                      <a:pt x="21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E884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27" name="Freeform 142"/>
              <p:cNvSpPr/>
              <p:nvPr/>
            </p:nvSpPr>
            <p:spPr bwMode="auto">
              <a:xfrm>
                <a:off x="10149771" y="3154328"/>
                <a:ext cx="8923" cy="8923"/>
              </a:xfrm>
              <a:custGeom>
                <a:gdLst>
                  <a:gd fmla="*/ 14 w 28" name="T0"/>
                  <a:gd fmla="*/ 0 h 28" name="T1"/>
                  <a:gd fmla="*/ 9 w 28" name="T2"/>
                  <a:gd fmla="*/ 9 h 28" name="T3"/>
                  <a:gd fmla="*/ 0 w 28" name="T4"/>
                  <a:gd fmla="*/ 12 h 28" name="T5"/>
                  <a:gd fmla="*/ 7 w 28" name="T6"/>
                  <a:gd fmla="*/ 19 h 28" name="T7"/>
                  <a:gd fmla="*/ 4 w 28" name="T8"/>
                  <a:gd fmla="*/ 28 h 28" name="T9"/>
                  <a:gd fmla="*/ 14 w 28" name="T10"/>
                  <a:gd fmla="*/ 24 h 28" name="T11"/>
                  <a:gd fmla="*/ 23 w 28" name="T12"/>
                  <a:gd fmla="*/ 28 h 28" name="T13"/>
                  <a:gd fmla="*/ 21 w 28" name="T14"/>
                  <a:gd fmla="*/ 19 h 28" name="T15"/>
                  <a:gd fmla="*/ 28 w 28" name="T16"/>
                  <a:gd fmla="*/ 12 h 28" name="T17"/>
                  <a:gd fmla="*/ 18 w 28" name="T18"/>
                  <a:gd fmla="*/ 9 h 28" name="T19"/>
                  <a:gd fmla="*/ 14 w 28" name="T20"/>
                  <a:gd fmla="*/ 0 h 28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8" w="28">
                    <a:moveTo>
                      <a:pt x="14" y="0"/>
                    </a:moveTo>
                    <a:lnTo>
                      <a:pt x="9" y="9"/>
                    </a:lnTo>
                    <a:lnTo>
                      <a:pt x="0" y="12"/>
                    </a:lnTo>
                    <a:lnTo>
                      <a:pt x="7" y="19"/>
                    </a:lnTo>
                    <a:lnTo>
                      <a:pt x="4" y="28"/>
                    </a:lnTo>
                    <a:lnTo>
                      <a:pt x="14" y="24"/>
                    </a:lnTo>
                    <a:lnTo>
                      <a:pt x="23" y="28"/>
                    </a:lnTo>
                    <a:lnTo>
                      <a:pt x="21" y="19"/>
                    </a:lnTo>
                    <a:lnTo>
                      <a:pt x="28" y="12"/>
                    </a:lnTo>
                    <a:lnTo>
                      <a:pt x="18" y="9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E884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597" name="组合 596"/>
            <p:cNvGrpSpPr/>
            <p:nvPr/>
          </p:nvGrpSpPr>
          <p:grpSpPr>
            <a:xfrm>
              <a:off x="10100696" y="3672280"/>
              <a:ext cx="429885" cy="53376"/>
              <a:chOff x="10100696" y="3672280"/>
              <a:chExt cx="429885" cy="53376"/>
            </a:xfrm>
          </p:grpSpPr>
          <p:sp>
            <p:nvSpPr>
              <p:cNvPr id="598" name="Freeform 143"/>
              <p:cNvSpPr/>
              <p:nvPr/>
            </p:nvSpPr>
            <p:spPr bwMode="auto">
              <a:xfrm>
                <a:off x="10304963" y="3705580"/>
                <a:ext cx="21351" cy="20076"/>
              </a:xfrm>
              <a:custGeom>
                <a:gdLst>
                  <a:gd fmla="*/ 33 w 67" name="T0"/>
                  <a:gd fmla="*/ 0 h 63" name="T1"/>
                  <a:gd fmla="*/ 43 w 67" name="T2"/>
                  <a:gd fmla="*/ 21 h 63" name="T3"/>
                  <a:gd fmla="*/ 67 w 67" name="T4"/>
                  <a:gd fmla="*/ 23 h 63" name="T5"/>
                  <a:gd fmla="*/ 50 w 67" name="T6"/>
                  <a:gd fmla="*/ 40 h 63" name="T7"/>
                  <a:gd fmla="*/ 55 w 67" name="T8"/>
                  <a:gd fmla="*/ 63 h 63" name="T9"/>
                  <a:gd fmla="*/ 33 w 67" name="T10"/>
                  <a:gd fmla="*/ 52 h 63" name="T11"/>
                  <a:gd fmla="*/ 12 w 67" name="T12"/>
                  <a:gd fmla="*/ 63 h 63" name="T13"/>
                  <a:gd fmla="*/ 17 w 67" name="T14"/>
                  <a:gd fmla="*/ 40 h 63" name="T15"/>
                  <a:gd fmla="*/ 0 w 67" name="T16"/>
                  <a:gd fmla="*/ 23 h 63" name="T17"/>
                  <a:gd fmla="*/ 24 w 67" name="T18"/>
                  <a:gd fmla="*/ 21 h 63" name="T19"/>
                  <a:gd fmla="*/ 33 w 67" name="T20"/>
                  <a:gd fmla="*/ 0 h 63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62" w="67">
                    <a:moveTo>
                      <a:pt x="33" y="0"/>
                    </a:moveTo>
                    <a:lnTo>
                      <a:pt x="43" y="21"/>
                    </a:lnTo>
                    <a:lnTo>
                      <a:pt x="67" y="23"/>
                    </a:lnTo>
                    <a:lnTo>
                      <a:pt x="50" y="40"/>
                    </a:lnTo>
                    <a:lnTo>
                      <a:pt x="55" y="63"/>
                    </a:lnTo>
                    <a:lnTo>
                      <a:pt x="33" y="52"/>
                    </a:lnTo>
                    <a:lnTo>
                      <a:pt x="12" y="63"/>
                    </a:lnTo>
                    <a:lnTo>
                      <a:pt x="17" y="40"/>
                    </a:lnTo>
                    <a:lnTo>
                      <a:pt x="0" y="23"/>
                    </a:lnTo>
                    <a:lnTo>
                      <a:pt x="24" y="21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E884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99" name="Freeform 144"/>
              <p:cNvSpPr/>
              <p:nvPr/>
            </p:nvSpPr>
            <p:spPr bwMode="auto">
              <a:xfrm>
                <a:off x="10335874" y="3703828"/>
                <a:ext cx="19757" cy="18802"/>
              </a:xfrm>
              <a:custGeom>
                <a:gdLst>
                  <a:gd fmla="*/ 31 w 62" name="T0"/>
                  <a:gd fmla="*/ 0 h 59" name="T1"/>
                  <a:gd fmla="*/ 41 w 62" name="T2"/>
                  <a:gd fmla="*/ 19 h 59" name="T3"/>
                  <a:gd fmla="*/ 62 w 62" name="T4"/>
                  <a:gd fmla="*/ 21 h 59" name="T5"/>
                  <a:gd fmla="*/ 45 w 62" name="T6"/>
                  <a:gd fmla="*/ 38 h 59" name="T7"/>
                  <a:gd fmla="*/ 50 w 62" name="T8"/>
                  <a:gd fmla="*/ 59 h 59" name="T9"/>
                  <a:gd fmla="*/ 31 w 62" name="T10"/>
                  <a:gd fmla="*/ 50 h 59" name="T11"/>
                  <a:gd fmla="*/ 12 w 62" name="T12"/>
                  <a:gd fmla="*/ 59 h 59" name="T13"/>
                  <a:gd fmla="*/ 14 w 62" name="T14"/>
                  <a:gd fmla="*/ 38 h 59" name="T15"/>
                  <a:gd fmla="*/ 0 w 62" name="T16"/>
                  <a:gd fmla="*/ 21 h 59" name="T17"/>
                  <a:gd fmla="*/ 22 w 62" name="T18"/>
                  <a:gd fmla="*/ 19 h 59" name="T19"/>
                  <a:gd fmla="*/ 31 w 62" name="T20"/>
                  <a:gd fmla="*/ 0 h 59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59" w="62">
                    <a:moveTo>
                      <a:pt x="31" y="0"/>
                    </a:moveTo>
                    <a:lnTo>
                      <a:pt x="41" y="19"/>
                    </a:lnTo>
                    <a:lnTo>
                      <a:pt x="62" y="21"/>
                    </a:lnTo>
                    <a:lnTo>
                      <a:pt x="45" y="38"/>
                    </a:lnTo>
                    <a:lnTo>
                      <a:pt x="50" y="59"/>
                    </a:lnTo>
                    <a:lnTo>
                      <a:pt x="31" y="50"/>
                    </a:lnTo>
                    <a:lnTo>
                      <a:pt x="12" y="59"/>
                    </a:lnTo>
                    <a:lnTo>
                      <a:pt x="14" y="38"/>
                    </a:lnTo>
                    <a:lnTo>
                      <a:pt x="0" y="21"/>
                    </a:lnTo>
                    <a:lnTo>
                      <a:pt x="22" y="19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E884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00" name="Freeform 145"/>
              <p:cNvSpPr/>
              <p:nvPr/>
            </p:nvSpPr>
            <p:spPr bwMode="auto">
              <a:xfrm>
                <a:off x="10366148" y="3703077"/>
                <a:ext cx="18802" cy="17527"/>
              </a:xfrm>
              <a:custGeom>
                <a:gdLst>
                  <a:gd fmla="*/ 28 w 59" name="T0"/>
                  <a:gd fmla="*/ 0 h 55" name="T1"/>
                  <a:gd fmla="*/ 38 w 59" name="T2"/>
                  <a:gd fmla="*/ 17 h 55" name="T3"/>
                  <a:gd fmla="*/ 59 w 59" name="T4"/>
                  <a:gd fmla="*/ 22 h 55" name="T5"/>
                  <a:gd fmla="*/ 45 w 59" name="T6"/>
                  <a:gd fmla="*/ 36 h 55" name="T7"/>
                  <a:gd fmla="*/ 47 w 59" name="T8"/>
                  <a:gd fmla="*/ 55 h 55" name="T9"/>
                  <a:gd fmla="*/ 28 w 59" name="T10"/>
                  <a:gd fmla="*/ 45 h 55" name="T11"/>
                  <a:gd fmla="*/ 12 w 59" name="T12"/>
                  <a:gd fmla="*/ 55 h 55" name="T13"/>
                  <a:gd fmla="*/ 14 w 59" name="T14"/>
                  <a:gd fmla="*/ 36 h 55" name="T15"/>
                  <a:gd fmla="*/ 0 w 59" name="T16"/>
                  <a:gd fmla="*/ 22 h 55" name="T17"/>
                  <a:gd fmla="*/ 21 w 59" name="T18"/>
                  <a:gd fmla="*/ 17 h 55" name="T19"/>
                  <a:gd fmla="*/ 28 w 59" name="T20"/>
                  <a:gd fmla="*/ 0 h 55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55" w="59">
                    <a:moveTo>
                      <a:pt x="28" y="0"/>
                    </a:moveTo>
                    <a:lnTo>
                      <a:pt x="38" y="17"/>
                    </a:lnTo>
                    <a:lnTo>
                      <a:pt x="59" y="22"/>
                    </a:lnTo>
                    <a:lnTo>
                      <a:pt x="45" y="36"/>
                    </a:lnTo>
                    <a:lnTo>
                      <a:pt x="47" y="55"/>
                    </a:lnTo>
                    <a:lnTo>
                      <a:pt x="28" y="45"/>
                    </a:lnTo>
                    <a:lnTo>
                      <a:pt x="12" y="55"/>
                    </a:lnTo>
                    <a:lnTo>
                      <a:pt x="14" y="36"/>
                    </a:lnTo>
                    <a:lnTo>
                      <a:pt x="0" y="22"/>
                    </a:lnTo>
                    <a:lnTo>
                      <a:pt x="21" y="1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E884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01" name="Freeform 146"/>
              <p:cNvSpPr/>
              <p:nvPr/>
            </p:nvSpPr>
            <p:spPr bwMode="auto">
              <a:xfrm>
                <a:off x="10397059" y="3696339"/>
                <a:ext cx="16571" cy="16571"/>
              </a:xfrm>
              <a:custGeom>
                <a:gdLst>
                  <a:gd fmla="*/ 26 w 52" name="T0"/>
                  <a:gd fmla="*/ 0 h 52" name="T1"/>
                  <a:gd fmla="*/ 36 w 52" name="T2"/>
                  <a:gd fmla="*/ 19 h 52" name="T3"/>
                  <a:gd fmla="*/ 52 w 52" name="T4"/>
                  <a:gd fmla="*/ 22 h 52" name="T5"/>
                  <a:gd fmla="*/ 40 w 52" name="T6"/>
                  <a:gd fmla="*/ 33 h 52" name="T7"/>
                  <a:gd fmla="*/ 43 w 52" name="T8"/>
                  <a:gd fmla="*/ 52 h 52" name="T9"/>
                  <a:gd fmla="*/ 26 w 52" name="T10"/>
                  <a:gd fmla="*/ 45 h 52" name="T11"/>
                  <a:gd fmla="*/ 10 w 52" name="T12"/>
                  <a:gd fmla="*/ 52 h 52" name="T13"/>
                  <a:gd fmla="*/ 12 w 52" name="T14"/>
                  <a:gd fmla="*/ 33 h 52" name="T15"/>
                  <a:gd fmla="*/ 0 w 52" name="T16"/>
                  <a:gd fmla="*/ 22 h 52" name="T17"/>
                  <a:gd fmla="*/ 17 w 52" name="T18"/>
                  <a:gd fmla="*/ 19 h 52" name="T19"/>
                  <a:gd fmla="*/ 26 w 52" name="T20"/>
                  <a:gd fmla="*/ 0 h 52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52" w="52">
                    <a:moveTo>
                      <a:pt x="26" y="0"/>
                    </a:moveTo>
                    <a:lnTo>
                      <a:pt x="36" y="19"/>
                    </a:lnTo>
                    <a:lnTo>
                      <a:pt x="52" y="22"/>
                    </a:lnTo>
                    <a:lnTo>
                      <a:pt x="40" y="33"/>
                    </a:lnTo>
                    <a:lnTo>
                      <a:pt x="43" y="52"/>
                    </a:lnTo>
                    <a:lnTo>
                      <a:pt x="26" y="45"/>
                    </a:lnTo>
                    <a:lnTo>
                      <a:pt x="10" y="52"/>
                    </a:lnTo>
                    <a:lnTo>
                      <a:pt x="12" y="33"/>
                    </a:lnTo>
                    <a:lnTo>
                      <a:pt x="0" y="22"/>
                    </a:lnTo>
                    <a:lnTo>
                      <a:pt x="17" y="19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E884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02" name="Freeform 147"/>
              <p:cNvSpPr/>
              <p:nvPr/>
            </p:nvSpPr>
            <p:spPr bwMode="auto">
              <a:xfrm>
                <a:off x="10427332" y="3691558"/>
                <a:ext cx="15615" cy="14978"/>
              </a:xfrm>
              <a:custGeom>
                <a:gdLst>
                  <a:gd fmla="*/ 26 w 49" name="T0"/>
                  <a:gd fmla="*/ 0 h 47" name="T1"/>
                  <a:gd fmla="*/ 33 w 49" name="T2"/>
                  <a:gd fmla="*/ 16 h 47" name="T3"/>
                  <a:gd fmla="*/ 49 w 49" name="T4"/>
                  <a:gd fmla="*/ 19 h 47" name="T5"/>
                  <a:gd fmla="*/ 38 w 49" name="T6"/>
                  <a:gd fmla="*/ 30 h 47" name="T7"/>
                  <a:gd fmla="*/ 40 w 49" name="T8"/>
                  <a:gd fmla="*/ 47 h 47" name="T9"/>
                  <a:gd fmla="*/ 26 w 49" name="T10"/>
                  <a:gd fmla="*/ 40 h 47" name="T11"/>
                  <a:gd fmla="*/ 9 w 49" name="T12"/>
                  <a:gd fmla="*/ 47 h 47" name="T13"/>
                  <a:gd fmla="*/ 12 w 49" name="T14"/>
                  <a:gd fmla="*/ 30 h 47" name="T15"/>
                  <a:gd fmla="*/ 0 w 49" name="T16"/>
                  <a:gd fmla="*/ 19 h 47" name="T17"/>
                  <a:gd fmla="*/ 16 w 49" name="T18"/>
                  <a:gd fmla="*/ 16 h 47" name="T19"/>
                  <a:gd fmla="*/ 26 w 49" name="T20"/>
                  <a:gd fmla="*/ 0 h 47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47" w="49">
                    <a:moveTo>
                      <a:pt x="26" y="0"/>
                    </a:moveTo>
                    <a:lnTo>
                      <a:pt x="33" y="16"/>
                    </a:lnTo>
                    <a:lnTo>
                      <a:pt x="49" y="19"/>
                    </a:lnTo>
                    <a:lnTo>
                      <a:pt x="38" y="30"/>
                    </a:lnTo>
                    <a:lnTo>
                      <a:pt x="40" y="47"/>
                    </a:lnTo>
                    <a:lnTo>
                      <a:pt x="26" y="40"/>
                    </a:lnTo>
                    <a:lnTo>
                      <a:pt x="9" y="47"/>
                    </a:lnTo>
                    <a:lnTo>
                      <a:pt x="12" y="30"/>
                    </a:lnTo>
                    <a:lnTo>
                      <a:pt x="0" y="19"/>
                    </a:lnTo>
                    <a:lnTo>
                      <a:pt x="16" y="16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E884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03" name="Freeform 148"/>
              <p:cNvSpPr/>
              <p:nvPr/>
            </p:nvSpPr>
            <p:spPr bwMode="auto">
              <a:xfrm>
                <a:off x="10457287" y="3684548"/>
                <a:ext cx="15296" cy="14340"/>
              </a:xfrm>
              <a:custGeom>
                <a:gdLst>
                  <a:gd fmla="*/ 24 w 48" name="T0"/>
                  <a:gd fmla="*/ 0 h 45" name="T1"/>
                  <a:gd fmla="*/ 31 w 48" name="T2"/>
                  <a:gd fmla="*/ 14 h 45" name="T3"/>
                  <a:gd fmla="*/ 48 w 48" name="T4"/>
                  <a:gd fmla="*/ 17 h 45" name="T5"/>
                  <a:gd fmla="*/ 36 w 48" name="T6"/>
                  <a:gd fmla="*/ 28 h 45" name="T7"/>
                  <a:gd fmla="*/ 38 w 48" name="T8"/>
                  <a:gd fmla="*/ 45 h 45" name="T9"/>
                  <a:gd fmla="*/ 24 w 48" name="T10"/>
                  <a:gd fmla="*/ 35 h 45" name="T11"/>
                  <a:gd fmla="*/ 10 w 48" name="T12"/>
                  <a:gd fmla="*/ 45 h 45" name="T13"/>
                  <a:gd fmla="*/ 12 w 48" name="T14"/>
                  <a:gd fmla="*/ 28 h 45" name="T15"/>
                  <a:gd fmla="*/ 0 w 48" name="T16"/>
                  <a:gd fmla="*/ 17 h 45" name="T17"/>
                  <a:gd fmla="*/ 17 w 48" name="T18"/>
                  <a:gd fmla="*/ 14 h 45" name="T19"/>
                  <a:gd fmla="*/ 24 w 48" name="T20"/>
                  <a:gd fmla="*/ 0 h 45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45" w="48">
                    <a:moveTo>
                      <a:pt x="24" y="0"/>
                    </a:moveTo>
                    <a:lnTo>
                      <a:pt x="31" y="14"/>
                    </a:lnTo>
                    <a:lnTo>
                      <a:pt x="48" y="17"/>
                    </a:lnTo>
                    <a:lnTo>
                      <a:pt x="36" y="28"/>
                    </a:lnTo>
                    <a:lnTo>
                      <a:pt x="38" y="45"/>
                    </a:lnTo>
                    <a:lnTo>
                      <a:pt x="24" y="35"/>
                    </a:lnTo>
                    <a:lnTo>
                      <a:pt x="10" y="45"/>
                    </a:lnTo>
                    <a:lnTo>
                      <a:pt x="12" y="28"/>
                    </a:lnTo>
                    <a:lnTo>
                      <a:pt x="0" y="17"/>
                    </a:lnTo>
                    <a:lnTo>
                      <a:pt x="17" y="1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884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04" name="Freeform 149"/>
              <p:cNvSpPr/>
              <p:nvPr/>
            </p:nvSpPr>
            <p:spPr bwMode="auto">
              <a:xfrm>
                <a:off x="10488517" y="3672280"/>
                <a:ext cx="13384" cy="13066"/>
              </a:xfrm>
              <a:custGeom>
                <a:gdLst>
                  <a:gd fmla="*/ 21 w 42" name="T0"/>
                  <a:gd fmla="*/ 0 h 41" name="T1"/>
                  <a:gd fmla="*/ 28 w 42" name="T2"/>
                  <a:gd fmla="*/ 12 h 41" name="T3"/>
                  <a:gd fmla="*/ 42 w 42" name="T4"/>
                  <a:gd fmla="*/ 15 h 41" name="T5"/>
                  <a:gd fmla="*/ 30 w 42" name="T6"/>
                  <a:gd fmla="*/ 26 h 41" name="T7"/>
                  <a:gd fmla="*/ 33 w 42" name="T8"/>
                  <a:gd fmla="*/ 41 h 41" name="T9"/>
                  <a:gd fmla="*/ 21 w 42" name="T10"/>
                  <a:gd fmla="*/ 33 h 41" name="T11"/>
                  <a:gd fmla="*/ 7 w 42" name="T12"/>
                  <a:gd fmla="*/ 41 h 41" name="T13"/>
                  <a:gd fmla="*/ 9 w 42" name="T14"/>
                  <a:gd fmla="*/ 26 h 41" name="T15"/>
                  <a:gd fmla="*/ 0 w 42" name="T16"/>
                  <a:gd fmla="*/ 15 h 41" name="T17"/>
                  <a:gd fmla="*/ 14 w 42" name="T18"/>
                  <a:gd fmla="*/ 12 h 41" name="T19"/>
                  <a:gd fmla="*/ 21 w 42" name="T20"/>
                  <a:gd fmla="*/ 0 h 41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41" w="42">
                    <a:moveTo>
                      <a:pt x="21" y="0"/>
                    </a:moveTo>
                    <a:lnTo>
                      <a:pt x="28" y="12"/>
                    </a:lnTo>
                    <a:lnTo>
                      <a:pt x="42" y="15"/>
                    </a:lnTo>
                    <a:lnTo>
                      <a:pt x="30" y="26"/>
                    </a:lnTo>
                    <a:lnTo>
                      <a:pt x="33" y="41"/>
                    </a:lnTo>
                    <a:lnTo>
                      <a:pt x="21" y="33"/>
                    </a:lnTo>
                    <a:lnTo>
                      <a:pt x="7" y="41"/>
                    </a:lnTo>
                    <a:lnTo>
                      <a:pt x="9" y="26"/>
                    </a:lnTo>
                    <a:lnTo>
                      <a:pt x="0" y="15"/>
                    </a:lnTo>
                    <a:lnTo>
                      <a:pt x="14" y="1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E884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05" name="Freeform 150"/>
              <p:cNvSpPr/>
              <p:nvPr/>
            </p:nvSpPr>
            <p:spPr bwMode="auto">
              <a:xfrm>
                <a:off x="10518472" y="3687097"/>
                <a:ext cx="12109" cy="11154"/>
              </a:xfrm>
              <a:custGeom>
                <a:gdLst>
                  <a:gd fmla="*/ 19 w 38" name="T0"/>
                  <a:gd fmla="*/ 0 h 35" name="T1"/>
                  <a:gd fmla="*/ 26 w 38" name="T2"/>
                  <a:gd fmla="*/ 12 h 35" name="T3"/>
                  <a:gd fmla="*/ 38 w 38" name="T4"/>
                  <a:gd fmla="*/ 14 h 35" name="T5"/>
                  <a:gd fmla="*/ 29 w 38" name="T6"/>
                  <a:gd fmla="*/ 21 h 35" name="T7"/>
                  <a:gd fmla="*/ 31 w 38" name="T8"/>
                  <a:gd fmla="*/ 35 h 35" name="T9"/>
                  <a:gd fmla="*/ 19 w 38" name="T10"/>
                  <a:gd fmla="*/ 28 h 35" name="T11"/>
                  <a:gd fmla="*/ 7 w 38" name="T12"/>
                  <a:gd fmla="*/ 35 h 35" name="T13"/>
                  <a:gd fmla="*/ 10 w 38" name="T14"/>
                  <a:gd fmla="*/ 21 h 35" name="T15"/>
                  <a:gd fmla="*/ 0 w 38" name="T16"/>
                  <a:gd fmla="*/ 14 h 35" name="T17"/>
                  <a:gd fmla="*/ 14 w 38" name="T18"/>
                  <a:gd fmla="*/ 12 h 35" name="T19"/>
                  <a:gd fmla="*/ 19 w 38" name="T20"/>
                  <a:gd fmla="*/ 0 h 35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35" w="38">
                    <a:moveTo>
                      <a:pt x="19" y="0"/>
                    </a:moveTo>
                    <a:lnTo>
                      <a:pt x="26" y="12"/>
                    </a:lnTo>
                    <a:lnTo>
                      <a:pt x="38" y="14"/>
                    </a:lnTo>
                    <a:lnTo>
                      <a:pt x="29" y="21"/>
                    </a:lnTo>
                    <a:lnTo>
                      <a:pt x="31" y="35"/>
                    </a:lnTo>
                    <a:lnTo>
                      <a:pt x="19" y="28"/>
                    </a:lnTo>
                    <a:lnTo>
                      <a:pt x="7" y="35"/>
                    </a:lnTo>
                    <a:lnTo>
                      <a:pt x="10" y="21"/>
                    </a:lnTo>
                    <a:lnTo>
                      <a:pt x="0" y="14"/>
                    </a:lnTo>
                    <a:lnTo>
                      <a:pt x="14" y="1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E884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06" name="Freeform 151"/>
              <p:cNvSpPr/>
              <p:nvPr/>
            </p:nvSpPr>
            <p:spPr bwMode="auto">
              <a:xfrm>
                <a:off x="10275646" y="3703828"/>
                <a:ext cx="20395" cy="18802"/>
              </a:xfrm>
              <a:custGeom>
                <a:gdLst>
                  <a:gd fmla="*/ 33 w 64" name="T0"/>
                  <a:gd fmla="*/ 0 h 59" name="T1"/>
                  <a:gd fmla="*/ 21 w 64" name="T2"/>
                  <a:gd fmla="*/ 19 h 59" name="T3"/>
                  <a:gd fmla="*/ 0 w 64" name="T4"/>
                  <a:gd fmla="*/ 21 h 59" name="T5"/>
                  <a:gd fmla="*/ 16 w 64" name="T6"/>
                  <a:gd fmla="*/ 38 h 59" name="T7"/>
                  <a:gd fmla="*/ 12 w 64" name="T8"/>
                  <a:gd fmla="*/ 59 h 59" name="T9"/>
                  <a:gd fmla="*/ 33 w 64" name="T10"/>
                  <a:gd fmla="*/ 50 h 59" name="T11"/>
                  <a:gd fmla="*/ 52 w 64" name="T12"/>
                  <a:gd fmla="*/ 59 h 59" name="T13"/>
                  <a:gd fmla="*/ 47 w 64" name="T14"/>
                  <a:gd fmla="*/ 38 h 59" name="T15"/>
                  <a:gd fmla="*/ 64 w 64" name="T16"/>
                  <a:gd fmla="*/ 21 h 59" name="T17"/>
                  <a:gd fmla="*/ 43 w 64" name="T18"/>
                  <a:gd fmla="*/ 19 h 59" name="T19"/>
                  <a:gd fmla="*/ 33 w 64" name="T20"/>
                  <a:gd fmla="*/ 0 h 59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59" w="64">
                    <a:moveTo>
                      <a:pt x="33" y="0"/>
                    </a:moveTo>
                    <a:lnTo>
                      <a:pt x="21" y="19"/>
                    </a:lnTo>
                    <a:lnTo>
                      <a:pt x="0" y="21"/>
                    </a:lnTo>
                    <a:lnTo>
                      <a:pt x="16" y="38"/>
                    </a:lnTo>
                    <a:lnTo>
                      <a:pt x="12" y="59"/>
                    </a:lnTo>
                    <a:lnTo>
                      <a:pt x="33" y="50"/>
                    </a:lnTo>
                    <a:lnTo>
                      <a:pt x="52" y="59"/>
                    </a:lnTo>
                    <a:lnTo>
                      <a:pt x="47" y="38"/>
                    </a:lnTo>
                    <a:lnTo>
                      <a:pt x="64" y="21"/>
                    </a:lnTo>
                    <a:lnTo>
                      <a:pt x="43" y="19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E884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07" name="Freeform 152"/>
              <p:cNvSpPr/>
              <p:nvPr/>
            </p:nvSpPr>
            <p:spPr bwMode="auto">
              <a:xfrm>
                <a:off x="10246966" y="3703077"/>
                <a:ext cx="18164" cy="17527"/>
              </a:xfrm>
              <a:custGeom>
                <a:gdLst>
                  <a:gd fmla="*/ 28 w 57" name="T0"/>
                  <a:gd fmla="*/ 0 h 55" name="T1"/>
                  <a:gd fmla="*/ 19 w 57" name="T2"/>
                  <a:gd fmla="*/ 17 h 55" name="T3"/>
                  <a:gd fmla="*/ 0 w 57" name="T4"/>
                  <a:gd fmla="*/ 22 h 55" name="T5"/>
                  <a:gd fmla="*/ 14 w 57" name="T6"/>
                  <a:gd fmla="*/ 36 h 55" name="T7"/>
                  <a:gd fmla="*/ 9 w 57" name="T8"/>
                  <a:gd fmla="*/ 55 h 55" name="T9"/>
                  <a:gd fmla="*/ 28 w 57" name="T10"/>
                  <a:gd fmla="*/ 45 h 55" name="T11"/>
                  <a:gd fmla="*/ 47 w 57" name="T12"/>
                  <a:gd fmla="*/ 55 h 55" name="T13"/>
                  <a:gd fmla="*/ 43 w 57" name="T14"/>
                  <a:gd fmla="*/ 36 h 55" name="T15"/>
                  <a:gd fmla="*/ 57 w 57" name="T16"/>
                  <a:gd fmla="*/ 22 h 55" name="T17"/>
                  <a:gd fmla="*/ 38 w 57" name="T18"/>
                  <a:gd fmla="*/ 17 h 55" name="T19"/>
                  <a:gd fmla="*/ 28 w 57" name="T20"/>
                  <a:gd fmla="*/ 0 h 55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55" w="57">
                    <a:moveTo>
                      <a:pt x="28" y="0"/>
                    </a:moveTo>
                    <a:lnTo>
                      <a:pt x="19" y="17"/>
                    </a:lnTo>
                    <a:lnTo>
                      <a:pt x="0" y="22"/>
                    </a:lnTo>
                    <a:lnTo>
                      <a:pt x="14" y="36"/>
                    </a:lnTo>
                    <a:lnTo>
                      <a:pt x="9" y="55"/>
                    </a:lnTo>
                    <a:lnTo>
                      <a:pt x="28" y="45"/>
                    </a:lnTo>
                    <a:lnTo>
                      <a:pt x="47" y="55"/>
                    </a:lnTo>
                    <a:lnTo>
                      <a:pt x="43" y="36"/>
                    </a:lnTo>
                    <a:lnTo>
                      <a:pt x="57" y="22"/>
                    </a:lnTo>
                    <a:lnTo>
                      <a:pt x="38" y="1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E884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08" name="Freeform 153"/>
              <p:cNvSpPr/>
              <p:nvPr/>
            </p:nvSpPr>
            <p:spPr bwMode="auto">
              <a:xfrm>
                <a:off x="10217648" y="3696339"/>
                <a:ext cx="17208" cy="16571"/>
              </a:xfrm>
              <a:custGeom>
                <a:gdLst>
                  <a:gd fmla="*/ 26 w 54" name="T0"/>
                  <a:gd fmla="*/ 0 h 52" name="T1"/>
                  <a:gd fmla="*/ 19 w 54" name="T2"/>
                  <a:gd fmla="*/ 19 h 52" name="T3"/>
                  <a:gd fmla="*/ 0 w 54" name="T4"/>
                  <a:gd fmla="*/ 22 h 52" name="T5"/>
                  <a:gd fmla="*/ 14 w 54" name="T6"/>
                  <a:gd fmla="*/ 33 h 52" name="T7"/>
                  <a:gd fmla="*/ 9 w 54" name="T8"/>
                  <a:gd fmla="*/ 52 h 52" name="T9"/>
                  <a:gd fmla="*/ 26 w 54" name="T10"/>
                  <a:gd fmla="*/ 45 h 52" name="T11"/>
                  <a:gd fmla="*/ 42 w 54" name="T12"/>
                  <a:gd fmla="*/ 52 h 52" name="T13"/>
                  <a:gd fmla="*/ 40 w 54" name="T14"/>
                  <a:gd fmla="*/ 33 h 52" name="T15"/>
                  <a:gd fmla="*/ 54 w 54" name="T16"/>
                  <a:gd fmla="*/ 22 h 52" name="T17"/>
                  <a:gd fmla="*/ 35 w 54" name="T18"/>
                  <a:gd fmla="*/ 19 h 52" name="T19"/>
                  <a:gd fmla="*/ 26 w 54" name="T20"/>
                  <a:gd fmla="*/ 0 h 52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52" w="54">
                    <a:moveTo>
                      <a:pt x="26" y="0"/>
                    </a:moveTo>
                    <a:lnTo>
                      <a:pt x="19" y="19"/>
                    </a:lnTo>
                    <a:lnTo>
                      <a:pt x="0" y="22"/>
                    </a:lnTo>
                    <a:lnTo>
                      <a:pt x="14" y="33"/>
                    </a:lnTo>
                    <a:lnTo>
                      <a:pt x="9" y="52"/>
                    </a:lnTo>
                    <a:lnTo>
                      <a:pt x="26" y="45"/>
                    </a:lnTo>
                    <a:lnTo>
                      <a:pt x="42" y="52"/>
                    </a:lnTo>
                    <a:lnTo>
                      <a:pt x="40" y="33"/>
                    </a:lnTo>
                    <a:lnTo>
                      <a:pt x="54" y="22"/>
                    </a:lnTo>
                    <a:lnTo>
                      <a:pt x="35" y="19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E884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09" name="Freeform 154"/>
              <p:cNvSpPr/>
              <p:nvPr/>
            </p:nvSpPr>
            <p:spPr bwMode="auto">
              <a:xfrm>
                <a:off x="10188012" y="3691558"/>
                <a:ext cx="15933" cy="14978"/>
              </a:xfrm>
              <a:custGeom>
                <a:gdLst>
                  <a:gd fmla="*/ 26 w 50" name="T0"/>
                  <a:gd fmla="*/ 0 h 47" name="T1"/>
                  <a:gd fmla="*/ 17 w 50" name="T2"/>
                  <a:gd fmla="*/ 16 h 47" name="T3"/>
                  <a:gd fmla="*/ 0 w 50" name="T4"/>
                  <a:gd fmla="*/ 19 h 47" name="T5"/>
                  <a:gd fmla="*/ 12 w 50" name="T6"/>
                  <a:gd fmla="*/ 30 h 47" name="T7"/>
                  <a:gd fmla="*/ 10 w 50" name="T8"/>
                  <a:gd fmla="*/ 47 h 47" name="T9"/>
                  <a:gd fmla="*/ 26 w 50" name="T10"/>
                  <a:gd fmla="*/ 40 h 47" name="T11"/>
                  <a:gd fmla="*/ 40 w 50" name="T12"/>
                  <a:gd fmla="*/ 47 h 47" name="T13"/>
                  <a:gd fmla="*/ 38 w 50" name="T14"/>
                  <a:gd fmla="*/ 30 h 47" name="T15"/>
                  <a:gd fmla="*/ 50 w 50" name="T16"/>
                  <a:gd fmla="*/ 19 h 47" name="T17"/>
                  <a:gd fmla="*/ 33 w 50" name="T18"/>
                  <a:gd fmla="*/ 16 h 47" name="T19"/>
                  <a:gd fmla="*/ 26 w 50" name="T20"/>
                  <a:gd fmla="*/ 0 h 47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47" w="50">
                    <a:moveTo>
                      <a:pt x="26" y="0"/>
                    </a:moveTo>
                    <a:lnTo>
                      <a:pt x="17" y="16"/>
                    </a:lnTo>
                    <a:lnTo>
                      <a:pt x="0" y="19"/>
                    </a:lnTo>
                    <a:lnTo>
                      <a:pt x="12" y="30"/>
                    </a:lnTo>
                    <a:lnTo>
                      <a:pt x="10" y="47"/>
                    </a:lnTo>
                    <a:lnTo>
                      <a:pt x="26" y="40"/>
                    </a:lnTo>
                    <a:lnTo>
                      <a:pt x="40" y="47"/>
                    </a:lnTo>
                    <a:lnTo>
                      <a:pt x="38" y="30"/>
                    </a:lnTo>
                    <a:lnTo>
                      <a:pt x="50" y="19"/>
                    </a:lnTo>
                    <a:lnTo>
                      <a:pt x="33" y="16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E884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10" name="Freeform 155"/>
              <p:cNvSpPr/>
              <p:nvPr/>
            </p:nvSpPr>
            <p:spPr bwMode="auto">
              <a:xfrm>
                <a:off x="10158694" y="3684548"/>
                <a:ext cx="14978" cy="14340"/>
              </a:xfrm>
              <a:custGeom>
                <a:gdLst>
                  <a:gd fmla="*/ 24 w 47" name="T0"/>
                  <a:gd fmla="*/ 0 h 45" name="T1"/>
                  <a:gd fmla="*/ 16 w 47" name="T2"/>
                  <a:gd fmla="*/ 14 h 45" name="T3"/>
                  <a:gd fmla="*/ 0 w 47" name="T4"/>
                  <a:gd fmla="*/ 17 h 45" name="T5"/>
                  <a:gd fmla="*/ 12 w 47" name="T6"/>
                  <a:gd fmla="*/ 28 h 45" name="T7"/>
                  <a:gd fmla="*/ 9 w 47" name="T8"/>
                  <a:gd fmla="*/ 45 h 45" name="T9"/>
                  <a:gd fmla="*/ 24 w 47" name="T10"/>
                  <a:gd fmla="*/ 35 h 45" name="T11"/>
                  <a:gd fmla="*/ 38 w 47" name="T12"/>
                  <a:gd fmla="*/ 45 h 45" name="T13"/>
                  <a:gd fmla="*/ 35 w 47" name="T14"/>
                  <a:gd fmla="*/ 28 h 45" name="T15"/>
                  <a:gd fmla="*/ 47 w 47" name="T16"/>
                  <a:gd fmla="*/ 17 h 45" name="T17"/>
                  <a:gd fmla="*/ 31 w 47" name="T18"/>
                  <a:gd fmla="*/ 14 h 45" name="T19"/>
                  <a:gd fmla="*/ 24 w 47" name="T20"/>
                  <a:gd fmla="*/ 0 h 45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45" w="47">
                    <a:moveTo>
                      <a:pt x="24" y="0"/>
                    </a:moveTo>
                    <a:lnTo>
                      <a:pt x="16" y="14"/>
                    </a:lnTo>
                    <a:lnTo>
                      <a:pt x="0" y="17"/>
                    </a:lnTo>
                    <a:lnTo>
                      <a:pt x="12" y="28"/>
                    </a:lnTo>
                    <a:lnTo>
                      <a:pt x="9" y="45"/>
                    </a:lnTo>
                    <a:lnTo>
                      <a:pt x="24" y="35"/>
                    </a:lnTo>
                    <a:lnTo>
                      <a:pt x="38" y="45"/>
                    </a:lnTo>
                    <a:lnTo>
                      <a:pt x="35" y="28"/>
                    </a:lnTo>
                    <a:lnTo>
                      <a:pt x="47" y="17"/>
                    </a:lnTo>
                    <a:lnTo>
                      <a:pt x="31" y="1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884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11" name="Freeform 156"/>
              <p:cNvSpPr/>
              <p:nvPr/>
            </p:nvSpPr>
            <p:spPr bwMode="auto">
              <a:xfrm>
                <a:off x="10130014" y="3672280"/>
                <a:ext cx="12747" cy="13066"/>
              </a:xfrm>
              <a:custGeom>
                <a:gdLst>
                  <a:gd fmla="*/ 19 w 40" name="T0"/>
                  <a:gd fmla="*/ 0 h 41" name="T1"/>
                  <a:gd fmla="*/ 14 w 40" name="T2"/>
                  <a:gd fmla="*/ 12 h 41" name="T3"/>
                  <a:gd fmla="*/ 0 w 40" name="T4"/>
                  <a:gd fmla="*/ 15 h 41" name="T5"/>
                  <a:gd fmla="*/ 9 w 40" name="T6"/>
                  <a:gd fmla="*/ 26 h 41" name="T7"/>
                  <a:gd fmla="*/ 7 w 40" name="T8"/>
                  <a:gd fmla="*/ 41 h 41" name="T9"/>
                  <a:gd fmla="*/ 19 w 40" name="T10"/>
                  <a:gd fmla="*/ 33 h 41" name="T11"/>
                  <a:gd fmla="*/ 33 w 40" name="T12"/>
                  <a:gd fmla="*/ 41 h 41" name="T13"/>
                  <a:gd fmla="*/ 31 w 40" name="T14"/>
                  <a:gd fmla="*/ 26 h 41" name="T15"/>
                  <a:gd fmla="*/ 40 w 40" name="T16"/>
                  <a:gd fmla="*/ 15 h 41" name="T17"/>
                  <a:gd fmla="*/ 26 w 40" name="T18"/>
                  <a:gd fmla="*/ 12 h 41" name="T19"/>
                  <a:gd fmla="*/ 19 w 40" name="T20"/>
                  <a:gd fmla="*/ 0 h 41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41" w="40">
                    <a:moveTo>
                      <a:pt x="19" y="0"/>
                    </a:moveTo>
                    <a:lnTo>
                      <a:pt x="14" y="12"/>
                    </a:lnTo>
                    <a:lnTo>
                      <a:pt x="0" y="15"/>
                    </a:lnTo>
                    <a:lnTo>
                      <a:pt x="9" y="26"/>
                    </a:lnTo>
                    <a:lnTo>
                      <a:pt x="7" y="41"/>
                    </a:lnTo>
                    <a:lnTo>
                      <a:pt x="19" y="33"/>
                    </a:lnTo>
                    <a:lnTo>
                      <a:pt x="33" y="41"/>
                    </a:lnTo>
                    <a:lnTo>
                      <a:pt x="31" y="26"/>
                    </a:lnTo>
                    <a:lnTo>
                      <a:pt x="40" y="15"/>
                    </a:lnTo>
                    <a:lnTo>
                      <a:pt x="26" y="1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E884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12" name="Freeform 157"/>
              <p:cNvSpPr/>
              <p:nvPr/>
            </p:nvSpPr>
            <p:spPr bwMode="auto">
              <a:xfrm>
                <a:off x="10100696" y="3687097"/>
                <a:ext cx="11791" cy="11154"/>
              </a:xfrm>
              <a:custGeom>
                <a:gdLst>
                  <a:gd fmla="*/ 19 w 37" name="T0"/>
                  <a:gd fmla="*/ 0 h 35" name="T1"/>
                  <a:gd fmla="*/ 11 w 37" name="T2"/>
                  <a:gd fmla="*/ 12 h 35" name="T3"/>
                  <a:gd fmla="*/ 0 w 37" name="T4"/>
                  <a:gd fmla="*/ 14 h 35" name="T5"/>
                  <a:gd fmla="*/ 9 w 37" name="T6"/>
                  <a:gd fmla="*/ 21 h 35" name="T7"/>
                  <a:gd fmla="*/ 7 w 37" name="T8"/>
                  <a:gd fmla="*/ 35 h 35" name="T9"/>
                  <a:gd fmla="*/ 19 w 37" name="T10"/>
                  <a:gd fmla="*/ 28 h 35" name="T11"/>
                  <a:gd fmla="*/ 30 w 37" name="T12"/>
                  <a:gd fmla="*/ 35 h 35" name="T13"/>
                  <a:gd fmla="*/ 28 w 37" name="T14"/>
                  <a:gd fmla="*/ 21 h 35" name="T15"/>
                  <a:gd fmla="*/ 37 w 37" name="T16"/>
                  <a:gd fmla="*/ 14 h 35" name="T17"/>
                  <a:gd fmla="*/ 23 w 37" name="T18"/>
                  <a:gd fmla="*/ 12 h 35" name="T19"/>
                  <a:gd fmla="*/ 19 w 37" name="T20"/>
                  <a:gd fmla="*/ 0 h 35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35" w="37">
                    <a:moveTo>
                      <a:pt x="19" y="0"/>
                    </a:moveTo>
                    <a:lnTo>
                      <a:pt x="11" y="12"/>
                    </a:lnTo>
                    <a:lnTo>
                      <a:pt x="0" y="14"/>
                    </a:lnTo>
                    <a:lnTo>
                      <a:pt x="9" y="21"/>
                    </a:lnTo>
                    <a:lnTo>
                      <a:pt x="7" y="35"/>
                    </a:lnTo>
                    <a:lnTo>
                      <a:pt x="19" y="28"/>
                    </a:lnTo>
                    <a:lnTo>
                      <a:pt x="30" y="35"/>
                    </a:lnTo>
                    <a:lnTo>
                      <a:pt x="28" y="21"/>
                    </a:lnTo>
                    <a:lnTo>
                      <a:pt x="37" y="14"/>
                    </a:lnTo>
                    <a:lnTo>
                      <a:pt x="23" y="1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E884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sp>
        <p:nvSpPr>
          <p:cNvPr id="628" name="椭圆 627"/>
          <p:cNvSpPr/>
          <p:nvPr/>
        </p:nvSpPr>
        <p:spPr>
          <a:xfrm>
            <a:off x="9981093" y="3097480"/>
            <a:ext cx="668330" cy="668330"/>
          </a:xfrm>
          <a:prstGeom prst="ellipse">
            <a:avLst/>
          </a:prstGeom>
          <a:noFill/>
          <a:ln>
            <a:solidFill>
              <a:srgbClr val="E884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29" name="Freeform 211"/>
          <p:cNvSpPr/>
          <p:nvPr/>
        </p:nvSpPr>
        <p:spPr bwMode="auto">
          <a:xfrm>
            <a:off x="9848527" y="3017408"/>
            <a:ext cx="929443" cy="659536"/>
          </a:xfrm>
          <a:custGeom>
            <a:gdLst>
              <a:gd fmla="*/ 488 w 1186" name="T0"/>
              <a:gd fmla="*/ 132 h 841" name="T1"/>
              <a:gd fmla="*/ 478 w 1186" name="T2"/>
              <a:gd fmla="*/ 140 h 841" name="T3"/>
              <a:gd fmla="*/ 478 w 1186" name="T4"/>
              <a:gd fmla="*/ 181 h 841" name="T5"/>
              <a:gd fmla="*/ 495 w 1186" name="T6"/>
              <a:gd fmla="*/ 207 h 841" name="T7"/>
              <a:gd fmla="*/ 502 w 1186" name="T8"/>
              <a:gd fmla="*/ 274 h 841" name="T9"/>
              <a:gd fmla="*/ 468 w 1186" name="T10"/>
              <a:gd fmla="*/ 346 h 841" name="T11"/>
              <a:gd fmla="*/ 414 w 1186" name="T12"/>
              <a:gd fmla="*/ 377 h 841" name="T13"/>
              <a:gd fmla="*/ 267 w 1186" name="T14"/>
              <a:gd fmla="*/ 403 h 841" name="T15"/>
              <a:gd fmla="*/ 222 w 1186" name="T16"/>
              <a:gd fmla="*/ 443 h 841" name="T17"/>
              <a:gd fmla="*/ 155 w 1186" name="T18"/>
              <a:gd fmla="*/ 446 h 841" name="T19"/>
              <a:gd fmla="*/ 129 w 1186" name="T20"/>
              <a:gd fmla="*/ 406 h 841" name="T21"/>
              <a:gd fmla="*/ 132 w 1186" name="T22"/>
              <a:gd fmla="*/ 280 h 841" name="T23"/>
              <a:gd fmla="*/ 195 w 1186" name="T24"/>
              <a:gd fmla="*/ 269 h 841" name="T25"/>
              <a:gd fmla="*/ 208 w 1186" name="T26"/>
              <a:gd fmla="*/ 204 h 841" name="T27"/>
              <a:gd fmla="*/ 197 w 1186" name="T28"/>
              <a:gd fmla="*/ 183 h 841" name="T29"/>
              <a:gd fmla="*/ 183 w 1186" name="T30"/>
              <a:gd fmla="*/ 170 h 841" name="T31"/>
              <a:gd fmla="*/ 167 w 1186" name="T32"/>
              <a:gd fmla="*/ 158 h 841" name="T33"/>
              <a:gd fmla="*/ 144 w 1186" name="T34"/>
              <a:gd fmla="*/ 158 h 841" name="T35"/>
              <a:gd fmla="*/ 124 w 1186" name="T36"/>
              <a:gd fmla="*/ 155 h 841" name="T37"/>
              <a:gd fmla="*/ 110 w 1186" name="T38"/>
              <a:gd fmla="*/ 157 h 841" name="T39"/>
              <a:gd fmla="*/ 86 w 1186" name="T40"/>
              <a:gd fmla="*/ 170 h 841" name="T41"/>
              <a:gd fmla="*/ 61 w 1186" name="T42"/>
              <a:gd fmla="*/ 245 h 841" name="T43"/>
              <a:gd fmla="*/ 35 w 1186" name="T44"/>
              <a:gd fmla="*/ 352 h 841" name="T45"/>
              <a:gd fmla="*/ 0 w 1186" name="T46"/>
              <a:gd fmla="*/ 483 h 841" name="T47"/>
              <a:gd fmla="*/ 19 w 1186" name="T48"/>
              <a:gd fmla="*/ 620 h 841" name="T49"/>
              <a:gd fmla="*/ 167 w 1186" name="T50"/>
              <a:gd fmla="*/ 650 h 841" name="T51"/>
              <a:gd fmla="*/ 282 w 1186" name="T52"/>
              <a:gd fmla="*/ 631 h 841" name="T53"/>
              <a:gd fmla="*/ 380 w 1186" name="T54"/>
              <a:gd fmla="*/ 752 h 841" name="T55"/>
              <a:gd fmla="*/ 418 w 1186" name="T56"/>
              <a:gd fmla="*/ 841 h 841" name="T57"/>
              <a:gd fmla="*/ 784 w 1186" name="T58"/>
              <a:gd fmla="*/ 762 h 841" name="T59"/>
              <a:gd fmla="*/ 881 w 1186" name="T60"/>
              <a:gd fmla="*/ 603 h 841" name="T61"/>
              <a:gd fmla="*/ 982 w 1186" name="T62"/>
              <a:gd fmla="*/ 635 h 841" name="T63"/>
              <a:gd fmla="*/ 1165 w 1186" name="T64"/>
              <a:gd fmla="*/ 585 h 841" name="T65"/>
              <a:gd fmla="*/ 1186 w 1186" name="T66"/>
              <a:gd fmla="*/ 463 h 841" name="T67"/>
              <a:gd fmla="*/ 1143 w 1186" name="T68"/>
              <a:gd fmla="*/ 296 h 841" name="T69"/>
              <a:gd fmla="*/ 1117 w 1186" name="T70"/>
              <a:gd fmla="*/ 188 h 841" name="T71"/>
              <a:gd fmla="*/ 1070 w 1186" name="T72"/>
              <a:gd fmla="*/ 136 h 841" name="T73"/>
              <a:gd fmla="*/ 1061 w 1186" name="T74"/>
              <a:gd fmla="*/ 143 h 841" name="T75"/>
              <a:gd fmla="*/ 1039 w 1186" name="T76"/>
              <a:gd fmla="*/ 145 h 841" name="T77"/>
              <a:gd fmla="*/ 1011 w 1186" name="T78"/>
              <a:gd fmla="*/ 157 h 841" name="T79"/>
              <a:gd fmla="*/ 1005 w 1186" name="T80"/>
              <a:gd fmla="*/ 160 h 841" name="T81"/>
              <a:gd fmla="*/ 992 w 1186" name="T82"/>
              <a:gd fmla="*/ 163 h 841" name="T83"/>
              <a:gd fmla="*/ 975 w 1186" name="T84"/>
              <a:gd fmla="*/ 188 h 841" name="T85"/>
              <a:gd fmla="*/ 999 w 1186" name="T86"/>
              <a:gd fmla="*/ 256 h 841" name="T87"/>
              <a:gd fmla="*/ 1049 w 1186" name="T88"/>
              <a:gd fmla="*/ 273 h 841" name="T89"/>
              <a:gd fmla="*/ 1050 w 1186" name="T90"/>
              <a:gd fmla="*/ 398 h 841" name="T91"/>
              <a:gd fmla="*/ 1041 w 1186" name="T92"/>
              <a:gd fmla="*/ 437 h 841" name="T93"/>
              <a:gd fmla="*/ 966 w 1186" name="T94"/>
              <a:gd fmla="*/ 416 h 841" name="T95"/>
              <a:gd fmla="*/ 869 w 1186" name="T96"/>
              <a:gd fmla="*/ 368 h 841" name="T97"/>
              <a:gd fmla="*/ 760 w 1186" name="T98"/>
              <a:gd fmla="*/ 364 h 841" name="T99"/>
              <a:gd fmla="*/ 681 w 1186" name="T100"/>
              <a:gd fmla="*/ 318 h 841" name="T101"/>
              <a:gd fmla="*/ 682 w 1186" name="T102"/>
              <a:gd fmla="*/ 217 h 841" name="T103"/>
              <a:gd fmla="*/ 698 w 1186" name="T104"/>
              <a:gd fmla="*/ 171 h 841" name="T105"/>
              <a:gd fmla="*/ 690 w 1186" name="T106"/>
              <a:gd fmla="*/ 143 h 841" name="T107"/>
              <a:gd fmla="*/ 689 w 1186" name="T108"/>
              <a:gd fmla="*/ 40 h 841" name="T109"/>
              <a:gd fmla="*/ 604 w 1186" name="T110"/>
              <a:gd fmla="*/ 2 h 841" name="T111"/>
              <a:gd fmla="*/ 505 w 1186" name="T112"/>
              <a:gd fmla="*/ 19 h 841" name="T113"/>
              <a:gd fmla="*/ 489 w 1186" name="T114"/>
              <a:gd fmla="*/ 107 h 841" name="T1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b="b" l="0" r="r" t="0"/>
            <a:pathLst>
              <a:path h="841" w="1186">
                <a:moveTo>
                  <a:pt x="489" y="107"/>
                </a:moveTo>
                <a:cubicBezTo>
                  <a:pt x="489" y="107"/>
                  <a:pt x="489" y="129"/>
                  <a:pt x="488" y="132"/>
                </a:cubicBezTo>
                <a:cubicBezTo>
                  <a:pt x="488" y="134"/>
                  <a:pt x="488" y="135"/>
                  <a:pt x="488" y="135"/>
                </a:cubicBezTo>
                <a:cubicBezTo>
                  <a:pt x="488" y="135"/>
                  <a:pt x="479" y="137"/>
                  <a:pt x="478" y="140"/>
                </a:cubicBezTo>
                <a:cubicBezTo>
                  <a:pt x="478" y="143"/>
                  <a:pt x="476" y="159"/>
                  <a:pt x="476" y="164"/>
                </a:cubicBezTo>
                <a:cubicBezTo>
                  <a:pt x="476" y="169"/>
                  <a:pt x="478" y="176"/>
                  <a:pt x="478" y="181"/>
                </a:cubicBezTo>
                <a:cubicBezTo>
                  <a:pt x="478" y="185"/>
                  <a:pt x="482" y="194"/>
                  <a:pt x="484" y="197"/>
                </a:cubicBezTo>
                <a:cubicBezTo>
                  <a:pt x="486" y="201"/>
                  <a:pt x="494" y="206"/>
                  <a:pt x="495" y="207"/>
                </a:cubicBezTo>
                <a:cubicBezTo>
                  <a:pt x="496" y="208"/>
                  <a:pt x="498" y="211"/>
                  <a:pt x="498" y="211"/>
                </a:cubicBezTo>
                <a:cubicBezTo>
                  <a:pt x="498" y="211"/>
                  <a:pt x="502" y="249"/>
                  <a:pt x="502" y="274"/>
                </a:cubicBezTo>
                <a:cubicBezTo>
                  <a:pt x="502" y="299"/>
                  <a:pt x="503" y="318"/>
                  <a:pt x="503" y="318"/>
                </a:cubicBezTo>
                <a:cubicBezTo>
                  <a:pt x="503" y="318"/>
                  <a:pt x="486" y="338"/>
                  <a:pt x="468" y="346"/>
                </a:cubicBezTo>
                <a:cubicBezTo>
                  <a:pt x="451" y="355"/>
                  <a:pt x="433" y="364"/>
                  <a:pt x="426" y="369"/>
                </a:cubicBezTo>
                <a:cubicBezTo>
                  <a:pt x="419" y="374"/>
                  <a:pt x="414" y="377"/>
                  <a:pt x="414" y="377"/>
                </a:cubicBezTo>
                <a:cubicBezTo>
                  <a:pt x="414" y="377"/>
                  <a:pt x="393" y="368"/>
                  <a:pt x="357" y="373"/>
                </a:cubicBezTo>
                <a:cubicBezTo>
                  <a:pt x="320" y="378"/>
                  <a:pt x="293" y="384"/>
                  <a:pt x="267" y="403"/>
                </a:cubicBezTo>
                <a:cubicBezTo>
                  <a:pt x="240" y="422"/>
                  <a:pt x="225" y="441"/>
                  <a:pt x="225" y="441"/>
                </a:cubicBezTo>
                <a:cubicBezTo>
                  <a:pt x="222" y="443"/>
                  <a:pt x="222" y="443"/>
                  <a:pt x="222" y="443"/>
                </a:cubicBezTo>
                <a:cubicBezTo>
                  <a:pt x="222" y="443"/>
                  <a:pt x="199" y="438"/>
                  <a:pt x="189" y="438"/>
                </a:cubicBezTo>
                <a:cubicBezTo>
                  <a:pt x="179" y="438"/>
                  <a:pt x="162" y="442"/>
                  <a:pt x="155" y="446"/>
                </a:cubicBezTo>
                <a:cubicBezTo>
                  <a:pt x="149" y="450"/>
                  <a:pt x="140" y="452"/>
                  <a:pt x="140" y="452"/>
                </a:cubicBezTo>
                <a:cubicBezTo>
                  <a:pt x="140" y="452"/>
                  <a:pt x="131" y="413"/>
                  <a:pt x="129" y="406"/>
                </a:cubicBezTo>
                <a:cubicBezTo>
                  <a:pt x="126" y="398"/>
                  <a:pt x="127" y="340"/>
                  <a:pt x="129" y="320"/>
                </a:cubicBezTo>
                <a:cubicBezTo>
                  <a:pt x="130" y="300"/>
                  <a:pt x="132" y="280"/>
                  <a:pt x="132" y="280"/>
                </a:cubicBezTo>
                <a:cubicBezTo>
                  <a:pt x="132" y="280"/>
                  <a:pt x="164" y="278"/>
                  <a:pt x="173" y="276"/>
                </a:cubicBezTo>
                <a:cubicBezTo>
                  <a:pt x="182" y="274"/>
                  <a:pt x="192" y="272"/>
                  <a:pt x="195" y="269"/>
                </a:cubicBezTo>
                <a:cubicBezTo>
                  <a:pt x="197" y="266"/>
                  <a:pt x="211" y="247"/>
                  <a:pt x="213" y="232"/>
                </a:cubicBezTo>
                <a:cubicBezTo>
                  <a:pt x="215" y="217"/>
                  <a:pt x="211" y="208"/>
                  <a:pt x="208" y="204"/>
                </a:cubicBezTo>
                <a:cubicBezTo>
                  <a:pt x="205" y="199"/>
                  <a:pt x="200" y="188"/>
                  <a:pt x="199" y="186"/>
                </a:cubicBezTo>
                <a:cubicBezTo>
                  <a:pt x="198" y="184"/>
                  <a:pt x="197" y="183"/>
                  <a:pt x="197" y="183"/>
                </a:cubicBezTo>
                <a:cubicBezTo>
                  <a:pt x="197" y="183"/>
                  <a:pt x="198" y="179"/>
                  <a:pt x="195" y="176"/>
                </a:cubicBezTo>
                <a:cubicBezTo>
                  <a:pt x="192" y="172"/>
                  <a:pt x="185" y="170"/>
                  <a:pt x="183" y="170"/>
                </a:cubicBezTo>
                <a:cubicBezTo>
                  <a:pt x="180" y="170"/>
                  <a:pt x="172" y="171"/>
                  <a:pt x="172" y="171"/>
                </a:cubicBezTo>
                <a:cubicBezTo>
                  <a:pt x="172" y="171"/>
                  <a:pt x="170" y="160"/>
                  <a:pt x="167" y="158"/>
                </a:cubicBezTo>
                <a:cubicBezTo>
                  <a:pt x="163" y="155"/>
                  <a:pt x="156" y="154"/>
                  <a:pt x="153" y="155"/>
                </a:cubicBezTo>
                <a:cubicBezTo>
                  <a:pt x="149" y="156"/>
                  <a:pt x="144" y="158"/>
                  <a:pt x="144" y="158"/>
                </a:cubicBezTo>
                <a:cubicBezTo>
                  <a:pt x="144" y="158"/>
                  <a:pt x="140" y="155"/>
                  <a:pt x="136" y="155"/>
                </a:cubicBezTo>
                <a:cubicBezTo>
                  <a:pt x="133" y="154"/>
                  <a:pt x="127" y="153"/>
                  <a:pt x="124" y="155"/>
                </a:cubicBezTo>
                <a:cubicBezTo>
                  <a:pt x="120" y="156"/>
                  <a:pt x="117" y="158"/>
                  <a:pt x="117" y="158"/>
                </a:cubicBezTo>
                <a:cubicBezTo>
                  <a:pt x="117" y="158"/>
                  <a:pt x="114" y="157"/>
                  <a:pt x="110" y="157"/>
                </a:cubicBezTo>
                <a:cubicBezTo>
                  <a:pt x="105" y="157"/>
                  <a:pt x="102" y="157"/>
                  <a:pt x="102" y="157"/>
                </a:cubicBezTo>
                <a:cubicBezTo>
                  <a:pt x="102" y="157"/>
                  <a:pt x="91" y="162"/>
                  <a:pt x="86" y="170"/>
                </a:cubicBezTo>
                <a:cubicBezTo>
                  <a:pt x="82" y="178"/>
                  <a:pt x="66" y="203"/>
                  <a:pt x="64" y="219"/>
                </a:cubicBezTo>
                <a:cubicBezTo>
                  <a:pt x="61" y="234"/>
                  <a:pt x="61" y="245"/>
                  <a:pt x="61" y="245"/>
                </a:cubicBezTo>
                <a:cubicBezTo>
                  <a:pt x="61" y="245"/>
                  <a:pt x="58" y="287"/>
                  <a:pt x="52" y="303"/>
                </a:cubicBezTo>
                <a:cubicBezTo>
                  <a:pt x="46" y="318"/>
                  <a:pt x="39" y="337"/>
                  <a:pt x="35" y="352"/>
                </a:cubicBezTo>
                <a:cubicBezTo>
                  <a:pt x="31" y="366"/>
                  <a:pt x="28" y="377"/>
                  <a:pt x="20" y="401"/>
                </a:cubicBezTo>
                <a:cubicBezTo>
                  <a:pt x="12" y="425"/>
                  <a:pt x="1" y="453"/>
                  <a:pt x="0" y="483"/>
                </a:cubicBezTo>
                <a:cubicBezTo>
                  <a:pt x="0" y="514"/>
                  <a:pt x="0" y="543"/>
                  <a:pt x="3" y="562"/>
                </a:cubicBezTo>
                <a:cubicBezTo>
                  <a:pt x="5" y="581"/>
                  <a:pt x="12" y="615"/>
                  <a:pt x="19" y="620"/>
                </a:cubicBezTo>
                <a:cubicBezTo>
                  <a:pt x="25" y="624"/>
                  <a:pt x="63" y="630"/>
                  <a:pt x="75" y="629"/>
                </a:cubicBezTo>
                <a:cubicBezTo>
                  <a:pt x="87" y="629"/>
                  <a:pt x="153" y="647"/>
                  <a:pt x="167" y="650"/>
                </a:cubicBezTo>
                <a:cubicBezTo>
                  <a:pt x="181" y="653"/>
                  <a:pt x="219" y="656"/>
                  <a:pt x="232" y="655"/>
                </a:cubicBezTo>
                <a:cubicBezTo>
                  <a:pt x="245" y="653"/>
                  <a:pt x="276" y="636"/>
                  <a:pt x="282" y="631"/>
                </a:cubicBezTo>
                <a:cubicBezTo>
                  <a:pt x="289" y="625"/>
                  <a:pt x="289" y="625"/>
                  <a:pt x="289" y="625"/>
                </a:cubicBezTo>
                <a:cubicBezTo>
                  <a:pt x="289" y="625"/>
                  <a:pt x="356" y="727"/>
                  <a:pt x="380" y="752"/>
                </a:cubicBezTo>
                <a:cubicBezTo>
                  <a:pt x="403" y="777"/>
                  <a:pt x="410" y="789"/>
                  <a:pt x="414" y="800"/>
                </a:cubicBezTo>
                <a:cubicBezTo>
                  <a:pt x="417" y="812"/>
                  <a:pt x="418" y="841"/>
                  <a:pt x="418" y="841"/>
                </a:cubicBezTo>
                <a:cubicBezTo>
                  <a:pt x="773" y="841"/>
                  <a:pt x="773" y="841"/>
                  <a:pt x="773" y="841"/>
                </a:cubicBezTo>
                <a:cubicBezTo>
                  <a:pt x="773" y="841"/>
                  <a:pt x="780" y="772"/>
                  <a:pt x="784" y="762"/>
                </a:cubicBezTo>
                <a:cubicBezTo>
                  <a:pt x="788" y="753"/>
                  <a:pt x="845" y="682"/>
                  <a:pt x="855" y="665"/>
                </a:cubicBezTo>
                <a:cubicBezTo>
                  <a:pt x="864" y="647"/>
                  <a:pt x="878" y="620"/>
                  <a:pt x="881" y="603"/>
                </a:cubicBezTo>
                <a:cubicBezTo>
                  <a:pt x="885" y="586"/>
                  <a:pt x="886" y="585"/>
                  <a:pt x="886" y="585"/>
                </a:cubicBezTo>
                <a:cubicBezTo>
                  <a:pt x="886" y="585"/>
                  <a:pt x="952" y="633"/>
                  <a:pt x="982" y="635"/>
                </a:cubicBezTo>
                <a:cubicBezTo>
                  <a:pt x="1012" y="638"/>
                  <a:pt x="1084" y="614"/>
                  <a:pt x="1098" y="611"/>
                </a:cubicBezTo>
                <a:cubicBezTo>
                  <a:pt x="1112" y="608"/>
                  <a:pt x="1161" y="591"/>
                  <a:pt x="1165" y="585"/>
                </a:cubicBezTo>
                <a:cubicBezTo>
                  <a:pt x="1170" y="580"/>
                  <a:pt x="1176" y="556"/>
                  <a:pt x="1176" y="547"/>
                </a:cubicBezTo>
                <a:cubicBezTo>
                  <a:pt x="1176" y="538"/>
                  <a:pt x="1185" y="473"/>
                  <a:pt x="1186" y="463"/>
                </a:cubicBezTo>
                <a:cubicBezTo>
                  <a:pt x="1186" y="453"/>
                  <a:pt x="1185" y="426"/>
                  <a:pt x="1174" y="396"/>
                </a:cubicBezTo>
                <a:cubicBezTo>
                  <a:pt x="1164" y="365"/>
                  <a:pt x="1155" y="323"/>
                  <a:pt x="1143" y="296"/>
                </a:cubicBezTo>
                <a:cubicBezTo>
                  <a:pt x="1131" y="269"/>
                  <a:pt x="1129" y="273"/>
                  <a:pt x="1128" y="255"/>
                </a:cubicBezTo>
                <a:cubicBezTo>
                  <a:pt x="1127" y="238"/>
                  <a:pt x="1121" y="198"/>
                  <a:pt x="1117" y="188"/>
                </a:cubicBezTo>
                <a:cubicBezTo>
                  <a:pt x="1113" y="179"/>
                  <a:pt x="1093" y="146"/>
                  <a:pt x="1087" y="143"/>
                </a:cubicBezTo>
                <a:cubicBezTo>
                  <a:pt x="1082" y="139"/>
                  <a:pt x="1075" y="135"/>
                  <a:pt x="1070" y="136"/>
                </a:cubicBezTo>
                <a:cubicBezTo>
                  <a:pt x="1066" y="136"/>
                  <a:pt x="1064" y="138"/>
                  <a:pt x="1063" y="140"/>
                </a:cubicBezTo>
                <a:cubicBezTo>
                  <a:pt x="1061" y="143"/>
                  <a:pt x="1061" y="143"/>
                  <a:pt x="1061" y="143"/>
                </a:cubicBezTo>
                <a:cubicBezTo>
                  <a:pt x="1061" y="143"/>
                  <a:pt x="1052" y="136"/>
                  <a:pt x="1046" y="140"/>
                </a:cubicBezTo>
                <a:cubicBezTo>
                  <a:pt x="1040" y="143"/>
                  <a:pt x="1039" y="145"/>
                  <a:pt x="1039" y="145"/>
                </a:cubicBezTo>
                <a:cubicBezTo>
                  <a:pt x="1039" y="145"/>
                  <a:pt x="1027" y="138"/>
                  <a:pt x="1020" y="143"/>
                </a:cubicBezTo>
                <a:cubicBezTo>
                  <a:pt x="1013" y="149"/>
                  <a:pt x="1011" y="157"/>
                  <a:pt x="1011" y="157"/>
                </a:cubicBezTo>
                <a:cubicBezTo>
                  <a:pt x="1010" y="160"/>
                  <a:pt x="1010" y="160"/>
                  <a:pt x="1010" y="160"/>
                </a:cubicBezTo>
                <a:cubicBezTo>
                  <a:pt x="1010" y="160"/>
                  <a:pt x="1008" y="158"/>
                  <a:pt x="1005" y="160"/>
                </a:cubicBezTo>
                <a:cubicBezTo>
                  <a:pt x="1003" y="162"/>
                  <a:pt x="1001" y="164"/>
                  <a:pt x="1001" y="164"/>
                </a:cubicBezTo>
                <a:cubicBezTo>
                  <a:pt x="1001" y="164"/>
                  <a:pt x="996" y="162"/>
                  <a:pt x="992" y="163"/>
                </a:cubicBezTo>
                <a:cubicBezTo>
                  <a:pt x="989" y="164"/>
                  <a:pt x="989" y="172"/>
                  <a:pt x="987" y="175"/>
                </a:cubicBezTo>
                <a:cubicBezTo>
                  <a:pt x="985" y="177"/>
                  <a:pt x="980" y="181"/>
                  <a:pt x="975" y="188"/>
                </a:cubicBezTo>
                <a:cubicBezTo>
                  <a:pt x="971" y="194"/>
                  <a:pt x="974" y="209"/>
                  <a:pt x="976" y="218"/>
                </a:cubicBezTo>
                <a:cubicBezTo>
                  <a:pt x="978" y="227"/>
                  <a:pt x="992" y="252"/>
                  <a:pt x="999" y="256"/>
                </a:cubicBezTo>
                <a:cubicBezTo>
                  <a:pt x="1006" y="260"/>
                  <a:pt x="1028" y="261"/>
                  <a:pt x="1034" y="261"/>
                </a:cubicBezTo>
                <a:cubicBezTo>
                  <a:pt x="1040" y="261"/>
                  <a:pt x="1046" y="268"/>
                  <a:pt x="1049" y="273"/>
                </a:cubicBezTo>
                <a:cubicBezTo>
                  <a:pt x="1052" y="279"/>
                  <a:pt x="1062" y="309"/>
                  <a:pt x="1062" y="332"/>
                </a:cubicBezTo>
                <a:cubicBezTo>
                  <a:pt x="1062" y="356"/>
                  <a:pt x="1054" y="382"/>
                  <a:pt x="1050" y="398"/>
                </a:cubicBezTo>
                <a:cubicBezTo>
                  <a:pt x="1046" y="415"/>
                  <a:pt x="1043" y="424"/>
                  <a:pt x="1042" y="430"/>
                </a:cubicBezTo>
                <a:cubicBezTo>
                  <a:pt x="1041" y="435"/>
                  <a:pt x="1041" y="437"/>
                  <a:pt x="1041" y="437"/>
                </a:cubicBezTo>
                <a:cubicBezTo>
                  <a:pt x="1041" y="437"/>
                  <a:pt x="1021" y="424"/>
                  <a:pt x="1002" y="418"/>
                </a:cubicBezTo>
                <a:cubicBezTo>
                  <a:pt x="983" y="413"/>
                  <a:pt x="976" y="414"/>
                  <a:pt x="966" y="416"/>
                </a:cubicBezTo>
                <a:cubicBezTo>
                  <a:pt x="957" y="417"/>
                  <a:pt x="952" y="420"/>
                  <a:pt x="952" y="420"/>
                </a:cubicBezTo>
                <a:cubicBezTo>
                  <a:pt x="952" y="420"/>
                  <a:pt x="913" y="378"/>
                  <a:pt x="869" y="368"/>
                </a:cubicBezTo>
                <a:cubicBezTo>
                  <a:pt x="824" y="358"/>
                  <a:pt x="808" y="353"/>
                  <a:pt x="787" y="357"/>
                </a:cubicBezTo>
                <a:cubicBezTo>
                  <a:pt x="766" y="361"/>
                  <a:pt x="760" y="364"/>
                  <a:pt x="760" y="364"/>
                </a:cubicBezTo>
                <a:cubicBezTo>
                  <a:pt x="760" y="364"/>
                  <a:pt x="715" y="341"/>
                  <a:pt x="705" y="337"/>
                </a:cubicBezTo>
                <a:cubicBezTo>
                  <a:pt x="695" y="332"/>
                  <a:pt x="683" y="322"/>
                  <a:pt x="681" y="318"/>
                </a:cubicBezTo>
                <a:cubicBezTo>
                  <a:pt x="679" y="313"/>
                  <a:pt x="679" y="239"/>
                  <a:pt x="680" y="228"/>
                </a:cubicBezTo>
                <a:cubicBezTo>
                  <a:pt x="682" y="217"/>
                  <a:pt x="682" y="217"/>
                  <a:pt x="682" y="217"/>
                </a:cubicBezTo>
                <a:cubicBezTo>
                  <a:pt x="682" y="217"/>
                  <a:pt x="696" y="205"/>
                  <a:pt x="698" y="197"/>
                </a:cubicBezTo>
                <a:cubicBezTo>
                  <a:pt x="699" y="188"/>
                  <a:pt x="699" y="175"/>
                  <a:pt x="698" y="171"/>
                </a:cubicBezTo>
                <a:cubicBezTo>
                  <a:pt x="698" y="167"/>
                  <a:pt x="696" y="152"/>
                  <a:pt x="696" y="150"/>
                </a:cubicBezTo>
                <a:cubicBezTo>
                  <a:pt x="696" y="148"/>
                  <a:pt x="690" y="143"/>
                  <a:pt x="690" y="143"/>
                </a:cubicBezTo>
                <a:cubicBezTo>
                  <a:pt x="690" y="143"/>
                  <a:pt x="691" y="96"/>
                  <a:pt x="691" y="87"/>
                </a:cubicBezTo>
                <a:cubicBezTo>
                  <a:pt x="692" y="79"/>
                  <a:pt x="691" y="47"/>
                  <a:pt x="689" y="40"/>
                </a:cubicBezTo>
                <a:cubicBezTo>
                  <a:pt x="687" y="33"/>
                  <a:pt x="676" y="23"/>
                  <a:pt x="666" y="17"/>
                </a:cubicBezTo>
                <a:cubicBezTo>
                  <a:pt x="657" y="11"/>
                  <a:pt x="618" y="4"/>
                  <a:pt x="604" y="2"/>
                </a:cubicBezTo>
                <a:cubicBezTo>
                  <a:pt x="590" y="0"/>
                  <a:pt x="557" y="3"/>
                  <a:pt x="545" y="5"/>
                </a:cubicBezTo>
                <a:cubicBezTo>
                  <a:pt x="532" y="8"/>
                  <a:pt x="511" y="11"/>
                  <a:pt x="505" y="19"/>
                </a:cubicBezTo>
                <a:cubicBezTo>
                  <a:pt x="499" y="27"/>
                  <a:pt x="490" y="83"/>
                  <a:pt x="490" y="92"/>
                </a:cubicBezTo>
                <a:cubicBezTo>
                  <a:pt x="489" y="101"/>
                  <a:pt x="489" y="107"/>
                  <a:pt x="489" y="107"/>
                </a:cubicBezTo>
                <a:close/>
              </a:path>
            </a:pathLst>
          </a:custGeom>
          <a:solidFill>
            <a:srgbClr val="FFF0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30" name="Freeform 227"/>
          <p:cNvSpPr/>
          <p:nvPr/>
        </p:nvSpPr>
        <p:spPr bwMode="auto">
          <a:xfrm>
            <a:off x="9448800" y="1179513"/>
            <a:ext cx="158750" cy="42863"/>
          </a:xfrm>
          <a:custGeom>
            <a:gdLst>
              <a:gd fmla="*/ 297 w 342" name="T0"/>
              <a:gd fmla="*/ 92 h 92" name="T1"/>
              <a:gd fmla="*/ 46 w 342" name="T2"/>
              <a:gd fmla="*/ 92 h 92" name="T3"/>
              <a:gd fmla="*/ 0 w 342" name="T4"/>
              <a:gd fmla="*/ 46 h 92" name="T5"/>
              <a:gd fmla="*/ 46 w 342" name="T6"/>
              <a:gd fmla="*/ 0 h 92" name="T7"/>
              <a:gd fmla="*/ 297 w 342" name="T8"/>
              <a:gd fmla="*/ 0 h 92" name="T9"/>
              <a:gd fmla="*/ 342 w 342" name="T10"/>
              <a:gd fmla="*/ 46 h 92" name="T11"/>
              <a:gd fmla="*/ 297 w 342" name="T12"/>
              <a:gd fmla="*/ 92 h 92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92" w="342">
                <a:moveTo>
                  <a:pt x="297" y="92"/>
                </a:moveTo>
                <a:cubicBezTo>
                  <a:pt x="46" y="92"/>
                  <a:pt x="46" y="92"/>
                  <a:pt x="46" y="92"/>
                </a:cubicBezTo>
                <a:cubicBezTo>
                  <a:pt x="21" y="92"/>
                  <a:pt x="0" y="71"/>
                  <a:pt x="0" y="46"/>
                </a:cubicBezTo>
                <a:cubicBezTo>
                  <a:pt x="0" y="21"/>
                  <a:pt x="21" y="0"/>
                  <a:pt x="46" y="0"/>
                </a:cubicBezTo>
                <a:cubicBezTo>
                  <a:pt x="297" y="0"/>
                  <a:pt x="297" y="0"/>
                  <a:pt x="297" y="0"/>
                </a:cubicBezTo>
                <a:cubicBezTo>
                  <a:pt x="322" y="0"/>
                  <a:pt x="342" y="21"/>
                  <a:pt x="342" y="46"/>
                </a:cubicBezTo>
                <a:cubicBezTo>
                  <a:pt x="342" y="71"/>
                  <a:pt x="322" y="92"/>
                  <a:pt x="297" y="92"/>
                </a:cubicBezTo>
                <a:close/>
              </a:path>
            </a:pathLst>
          </a:custGeom>
          <a:solidFill>
            <a:srgbClr val="59575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31" name="Freeform 228"/>
          <p:cNvSpPr/>
          <p:nvPr/>
        </p:nvSpPr>
        <p:spPr bwMode="auto">
          <a:xfrm>
            <a:off x="9445625" y="1236663"/>
            <a:ext cx="163513" cy="41275"/>
          </a:xfrm>
          <a:custGeom>
            <a:gdLst>
              <a:gd fmla="*/ 46 w 354" name="T0"/>
              <a:gd fmla="*/ 0 h 91" name="T1"/>
              <a:gd fmla="*/ 309 w 354" name="T2"/>
              <a:gd fmla="*/ 0 h 91" name="T3"/>
              <a:gd fmla="*/ 354 w 354" name="T4"/>
              <a:gd fmla="*/ 46 h 91" name="T5"/>
              <a:gd fmla="*/ 309 w 354" name="T6"/>
              <a:gd fmla="*/ 91 h 91" name="T7"/>
              <a:gd fmla="*/ 46 w 354" name="T8"/>
              <a:gd fmla="*/ 91 h 91" name="T9"/>
              <a:gd fmla="*/ 0 w 354" name="T10"/>
              <a:gd fmla="*/ 46 h 91" name="T11"/>
              <a:gd fmla="*/ 46 w 354" name="T12"/>
              <a:gd fmla="*/ 0 h 91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91" w="354">
                <a:moveTo>
                  <a:pt x="46" y="0"/>
                </a:moveTo>
                <a:cubicBezTo>
                  <a:pt x="309" y="0"/>
                  <a:pt x="309" y="0"/>
                  <a:pt x="309" y="0"/>
                </a:cubicBezTo>
                <a:cubicBezTo>
                  <a:pt x="334" y="0"/>
                  <a:pt x="354" y="21"/>
                  <a:pt x="354" y="46"/>
                </a:cubicBezTo>
                <a:cubicBezTo>
                  <a:pt x="354" y="71"/>
                  <a:pt x="334" y="91"/>
                  <a:pt x="309" y="91"/>
                </a:cubicBezTo>
                <a:cubicBezTo>
                  <a:pt x="46" y="91"/>
                  <a:pt x="46" y="91"/>
                  <a:pt x="46" y="91"/>
                </a:cubicBezTo>
                <a:cubicBezTo>
                  <a:pt x="21" y="91"/>
                  <a:pt x="0" y="71"/>
                  <a:pt x="0" y="46"/>
                </a:cubicBezTo>
                <a:cubicBezTo>
                  <a:pt x="0" y="21"/>
                  <a:pt x="21" y="0"/>
                  <a:pt x="46" y="0"/>
                </a:cubicBezTo>
                <a:close/>
              </a:path>
            </a:pathLst>
          </a:custGeom>
          <a:solidFill>
            <a:srgbClr val="59575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32" name="Freeform 229"/>
          <p:cNvSpPr/>
          <p:nvPr/>
        </p:nvSpPr>
        <p:spPr bwMode="auto">
          <a:xfrm>
            <a:off x="9477375" y="1292225"/>
            <a:ext cx="101600" cy="31750"/>
          </a:xfrm>
          <a:custGeom>
            <a:gdLst>
              <a:gd fmla="*/ 21 w 217" name="T0"/>
              <a:gd fmla="*/ 0 h 69" name="T1"/>
              <a:gd fmla="*/ 196 w 217" name="T2"/>
              <a:gd fmla="*/ 0 h 69" name="T3"/>
              <a:gd fmla="*/ 217 w 217" name="T4"/>
              <a:gd fmla="*/ 21 h 69" name="T5"/>
              <a:gd fmla="*/ 174 w 217" name="T6"/>
              <a:gd fmla="*/ 69 h 69" name="T7"/>
              <a:gd fmla="*/ 43 w 217" name="T8"/>
              <a:gd fmla="*/ 69 h 69" name="T9"/>
              <a:gd fmla="*/ 0 w 217" name="T10"/>
              <a:gd fmla="*/ 21 h 69" name="T11"/>
              <a:gd fmla="*/ 21 w 217" name="T12"/>
              <a:gd fmla="*/ 0 h 69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69" w="216">
                <a:moveTo>
                  <a:pt x="21" y="0"/>
                </a:moveTo>
                <a:cubicBezTo>
                  <a:pt x="196" y="0"/>
                  <a:pt x="196" y="0"/>
                  <a:pt x="196" y="0"/>
                </a:cubicBezTo>
                <a:cubicBezTo>
                  <a:pt x="208" y="0"/>
                  <a:pt x="217" y="9"/>
                  <a:pt x="217" y="21"/>
                </a:cubicBezTo>
                <a:cubicBezTo>
                  <a:pt x="217" y="32"/>
                  <a:pt x="196" y="69"/>
                  <a:pt x="174" y="69"/>
                </a:cubicBezTo>
                <a:cubicBezTo>
                  <a:pt x="152" y="69"/>
                  <a:pt x="60" y="69"/>
                  <a:pt x="43" y="69"/>
                </a:cubicBezTo>
                <a:cubicBezTo>
                  <a:pt x="25" y="69"/>
                  <a:pt x="0" y="32"/>
                  <a:pt x="0" y="21"/>
                </a:cubicBezTo>
                <a:cubicBezTo>
                  <a:pt x="0" y="9"/>
                  <a:pt x="9" y="0"/>
                  <a:pt x="21" y="0"/>
                </a:cubicBezTo>
                <a:close/>
              </a:path>
            </a:pathLst>
          </a:custGeom>
          <a:solidFill>
            <a:srgbClr val="59575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633" name="组合 632"/>
          <p:cNvGrpSpPr/>
          <p:nvPr/>
        </p:nvGrpSpPr>
        <p:grpSpPr>
          <a:xfrm>
            <a:off x="9215438" y="1211263"/>
            <a:ext cx="128588" cy="47625"/>
            <a:chOff x="9215438" y="1211263"/>
            <a:chExt cx="128588" cy="47625"/>
          </a:xfrm>
        </p:grpSpPr>
        <p:sp>
          <p:nvSpPr>
            <p:cNvPr id="634" name="Rectangle 232"/>
            <p:cNvSpPr>
              <a:spLocks noChangeArrowheads="1"/>
            </p:cNvSpPr>
            <p:nvPr/>
          </p:nvSpPr>
          <p:spPr bwMode="auto">
            <a:xfrm>
              <a:off x="9215438" y="1211263"/>
              <a:ext cx="128588" cy="11113"/>
            </a:xfrm>
            <a:prstGeom prst="rect">
              <a:avLst/>
            </a:prstGeom>
            <a:solidFill>
              <a:srgbClr val="A6B61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35" name="Rectangle 230"/>
            <p:cNvSpPr>
              <a:spLocks noChangeArrowheads="1"/>
            </p:cNvSpPr>
            <p:nvPr/>
          </p:nvSpPr>
          <p:spPr bwMode="auto">
            <a:xfrm>
              <a:off x="9215438" y="1247775"/>
              <a:ext cx="128588" cy="11113"/>
            </a:xfrm>
            <a:prstGeom prst="rect">
              <a:avLst/>
            </a:prstGeom>
            <a:solidFill>
              <a:srgbClr val="A6B61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36" name="Rectangle 231"/>
            <p:cNvSpPr>
              <a:spLocks noChangeArrowheads="1"/>
            </p:cNvSpPr>
            <p:nvPr/>
          </p:nvSpPr>
          <p:spPr bwMode="auto">
            <a:xfrm>
              <a:off x="9215438" y="1228725"/>
              <a:ext cx="128588" cy="11113"/>
            </a:xfrm>
            <a:prstGeom prst="rect">
              <a:avLst/>
            </a:prstGeom>
            <a:solidFill>
              <a:srgbClr val="E8381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637" name="文本框 636"/>
          <p:cNvSpPr txBox="1"/>
          <p:nvPr/>
        </p:nvSpPr>
        <p:spPr>
          <a:xfrm>
            <a:off x="8619170" y="1601677"/>
            <a:ext cx="1534129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400">
                <a:solidFill>
                  <a:srgbClr val="0A8979"/>
                </a:solidFill>
                <a:latin charset="-122" panose="02010609000101010101" pitchFamily="49" typeface="汉仪菱心体简"/>
                <a:ea charset="-122" panose="02010609000101010101" pitchFamily="49" typeface="汉仪菱心体简"/>
              </a:rPr>
              <a:t>创意策划</a:t>
            </a:r>
          </a:p>
        </p:txBody>
      </p:sp>
      <p:grpSp>
        <p:nvGrpSpPr>
          <p:cNvPr id="638" name="组合 637"/>
          <p:cNvGrpSpPr/>
          <p:nvPr/>
        </p:nvGrpSpPr>
        <p:grpSpPr>
          <a:xfrm>
            <a:off x="9559925" y="504825"/>
            <a:ext cx="227013" cy="225425"/>
            <a:chOff x="9559925" y="504825"/>
            <a:chExt cx="227013" cy="225425"/>
          </a:xfrm>
        </p:grpSpPr>
        <p:sp>
          <p:nvSpPr>
            <p:cNvPr id="639" name="Freeform 153"/>
            <p:cNvSpPr/>
            <p:nvPr/>
          </p:nvSpPr>
          <p:spPr bwMode="auto">
            <a:xfrm>
              <a:off x="9559925" y="504825"/>
              <a:ext cx="227013" cy="225425"/>
            </a:xfrm>
            <a:custGeom>
              <a:gdLst>
                <a:gd fmla="*/ 57 w 143" name="T0"/>
                <a:gd fmla="*/ 1 h 142" name="T1"/>
                <a:gd fmla="*/ 65 w 143" name="T2"/>
                <a:gd fmla="*/ 10 h 142" name="T3"/>
                <a:gd fmla="*/ 71 w 143" name="T4"/>
                <a:gd fmla="*/ 0 h 142" name="T5"/>
                <a:gd fmla="*/ 78 w 143" name="T6"/>
                <a:gd fmla="*/ 10 h 142" name="T7"/>
                <a:gd fmla="*/ 86 w 143" name="T8"/>
                <a:gd fmla="*/ 1 h 142" name="T9"/>
                <a:gd fmla="*/ 90 w 143" name="T10"/>
                <a:gd fmla="*/ 13 h 142" name="T11"/>
                <a:gd fmla="*/ 100 w 143" name="T12"/>
                <a:gd fmla="*/ 6 h 142" name="T13"/>
                <a:gd fmla="*/ 101 w 143" name="T14"/>
                <a:gd fmla="*/ 17 h 142" name="T15"/>
                <a:gd fmla="*/ 112 w 143" name="T16"/>
                <a:gd fmla="*/ 13 h 142" name="T17"/>
                <a:gd fmla="*/ 112 w 143" name="T18"/>
                <a:gd fmla="*/ 25 h 142" name="T19"/>
                <a:gd fmla="*/ 123 w 143" name="T20"/>
                <a:gd fmla="*/ 22 h 142" name="T21"/>
                <a:gd fmla="*/ 120 w 143" name="T22"/>
                <a:gd fmla="*/ 34 h 142" name="T23"/>
                <a:gd fmla="*/ 132 w 143" name="T24"/>
                <a:gd fmla="*/ 34 h 142" name="T25"/>
                <a:gd fmla="*/ 126 w 143" name="T26"/>
                <a:gd fmla="*/ 45 h 142" name="T27"/>
                <a:gd fmla="*/ 138 w 143" name="T28"/>
                <a:gd fmla="*/ 47 h 142" name="T29"/>
                <a:gd fmla="*/ 131 w 143" name="T30"/>
                <a:gd fmla="*/ 56 h 142" name="T31"/>
                <a:gd fmla="*/ 142 w 143" name="T32"/>
                <a:gd fmla="*/ 61 h 142" name="T33"/>
                <a:gd fmla="*/ 133 w 143" name="T34"/>
                <a:gd fmla="*/ 68 h 142" name="T35"/>
                <a:gd fmla="*/ 143 w 143" name="T36"/>
                <a:gd fmla="*/ 75 h 142" name="T37"/>
                <a:gd fmla="*/ 132 w 143" name="T38"/>
                <a:gd fmla="*/ 81 h 142" name="T39"/>
                <a:gd fmla="*/ 140 w 143" name="T40"/>
                <a:gd fmla="*/ 90 h 142" name="T41"/>
                <a:gd fmla="*/ 129 w 143" name="T42"/>
                <a:gd fmla="*/ 93 h 142" name="T43"/>
                <a:gd fmla="*/ 135 w 143" name="T44"/>
                <a:gd fmla="*/ 103 h 142" name="T45"/>
                <a:gd fmla="*/ 123 w 143" name="T46"/>
                <a:gd fmla="*/ 104 h 142" name="T47"/>
                <a:gd fmla="*/ 127 w 143" name="T48"/>
                <a:gd fmla="*/ 115 h 142" name="T49"/>
                <a:gd fmla="*/ 116 w 143" name="T50"/>
                <a:gd fmla="*/ 114 h 142" name="T51"/>
                <a:gd fmla="*/ 117 w 143" name="T52"/>
                <a:gd fmla="*/ 126 h 142" name="T53"/>
                <a:gd fmla="*/ 106 w 143" name="T54"/>
                <a:gd fmla="*/ 122 h 142" name="T55"/>
                <a:gd fmla="*/ 106 w 143" name="T56"/>
                <a:gd fmla="*/ 134 h 142" name="T57"/>
                <a:gd fmla="*/ 95 w 143" name="T58"/>
                <a:gd fmla="*/ 128 h 142" name="T59"/>
                <a:gd fmla="*/ 92 w 143" name="T60"/>
                <a:gd fmla="*/ 140 h 142" name="T61"/>
                <a:gd fmla="*/ 83 w 143" name="T62"/>
                <a:gd fmla="*/ 132 h 142" name="T63"/>
                <a:gd fmla="*/ 78 w 143" name="T64"/>
                <a:gd fmla="*/ 142 h 142" name="T65"/>
                <a:gd fmla="*/ 71 w 143" name="T66"/>
                <a:gd fmla="*/ 133 h 142" name="T67"/>
                <a:gd fmla="*/ 64 w 143" name="T68"/>
                <a:gd fmla="*/ 142 h 142" name="T69"/>
                <a:gd fmla="*/ 58 w 143" name="T70"/>
                <a:gd fmla="*/ 132 h 142" name="T71"/>
                <a:gd fmla="*/ 49 w 143" name="T72"/>
                <a:gd fmla="*/ 140 h 142" name="T73"/>
                <a:gd fmla="*/ 47 w 143" name="T74"/>
                <a:gd fmla="*/ 128 h 142" name="T75"/>
                <a:gd fmla="*/ 36 w 143" name="T76"/>
                <a:gd fmla="*/ 134 h 142" name="T77"/>
                <a:gd fmla="*/ 36 w 143" name="T78"/>
                <a:gd fmla="*/ 122 h 142" name="T79"/>
                <a:gd fmla="*/ 24 w 143" name="T80"/>
                <a:gd fmla="*/ 125 h 142" name="T81"/>
                <a:gd fmla="*/ 26 w 143" name="T82"/>
                <a:gd fmla="*/ 114 h 142" name="T83"/>
                <a:gd fmla="*/ 14 w 143" name="T84"/>
                <a:gd fmla="*/ 115 h 142" name="T85"/>
                <a:gd fmla="*/ 19 w 143" name="T86"/>
                <a:gd fmla="*/ 104 h 142" name="T87"/>
                <a:gd fmla="*/ 7 w 143" name="T88"/>
                <a:gd fmla="*/ 103 h 142" name="T89"/>
                <a:gd fmla="*/ 13 w 143" name="T90"/>
                <a:gd fmla="*/ 92 h 142" name="T91"/>
                <a:gd fmla="*/ 2 w 143" name="T92"/>
                <a:gd fmla="*/ 89 h 142" name="T93"/>
                <a:gd fmla="*/ 10 w 143" name="T94"/>
                <a:gd fmla="*/ 80 h 142" name="T95"/>
                <a:gd fmla="*/ 0 w 143" name="T96"/>
                <a:gd fmla="*/ 75 h 142" name="T97"/>
                <a:gd fmla="*/ 10 w 143" name="T98"/>
                <a:gd fmla="*/ 68 h 142" name="T99"/>
                <a:gd fmla="*/ 1 w 143" name="T100"/>
                <a:gd fmla="*/ 60 h 142" name="T101"/>
                <a:gd fmla="*/ 11 w 143" name="T102"/>
                <a:gd fmla="*/ 56 h 142" name="T103"/>
                <a:gd fmla="*/ 4 w 143" name="T104"/>
                <a:gd fmla="*/ 46 h 142" name="T105"/>
                <a:gd fmla="*/ 16 w 143" name="T106"/>
                <a:gd fmla="*/ 44 h 142" name="T107"/>
                <a:gd fmla="*/ 11 w 143" name="T108"/>
                <a:gd fmla="*/ 33 h 142" name="T109"/>
                <a:gd fmla="*/ 22 w 143" name="T110"/>
                <a:gd fmla="*/ 33 h 142" name="T111"/>
                <a:gd fmla="*/ 20 w 143" name="T112"/>
                <a:gd fmla="*/ 22 h 142" name="T113"/>
                <a:gd fmla="*/ 31 w 143" name="T114"/>
                <a:gd fmla="*/ 24 h 142" name="T115"/>
                <a:gd fmla="*/ 31 w 143" name="T116"/>
                <a:gd fmla="*/ 13 h 142" name="T117"/>
                <a:gd fmla="*/ 41 w 143" name="T118"/>
                <a:gd fmla="*/ 17 h 142" name="T119"/>
                <a:gd fmla="*/ 43 w 143" name="T120"/>
                <a:gd fmla="*/ 6 h 142" name="T121"/>
                <a:gd fmla="*/ 53 w 143" name="T122"/>
                <a:gd fmla="*/ 12 h 142" name="T123"/>
                <a:gd fmla="*/ 57 w 143" name="T124"/>
                <a:gd fmla="*/ 1 h 142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142" w="143">
                  <a:moveTo>
                    <a:pt x="57" y="1"/>
                  </a:moveTo>
                  <a:lnTo>
                    <a:pt x="65" y="10"/>
                  </a:lnTo>
                  <a:lnTo>
                    <a:pt x="71" y="0"/>
                  </a:lnTo>
                  <a:lnTo>
                    <a:pt x="78" y="10"/>
                  </a:lnTo>
                  <a:lnTo>
                    <a:pt x="86" y="1"/>
                  </a:lnTo>
                  <a:lnTo>
                    <a:pt x="90" y="13"/>
                  </a:lnTo>
                  <a:lnTo>
                    <a:pt x="100" y="6"/>
                  </a:lnTo>
                  <a:lnTo>
                    <a:pt x="101" y="17"/>
                  </a:lnTo>
                  <a:lnTo>
                    <a:pt x="112" y="13"/>
                  </a:lnTo>
                  <a:lnTo>
                    <a:pt x="112" y="25"/>
                  </a:lnTo>
                  <a:lnTo>
                    <a:pt x="123" y="22"/>
                  </a:lnTo>
                  <a:lnTo>
                    <a:pt x="120" y="34"/>
                  </a:lnTo>
                  <a:lnTo>
                    <a:pt x="132" y="34"/>
                  </a:lnTo>
                  <a:lnTo>
                    <a:pt x="126" y="45"/>
                  </a:lnTo>
                  <a:lnTo>
                    <a:pt x="138" y="47"/>
                  </a:lnTo>
                  <a:lnTo>
                    <a:pt x="131" y="56"/>
                  </a:lnTo>
                  <a:lnTo>
                    <a:pt x="142" y="61"/>
                  </a:lnTo>
                  <a:lnTo>
                    <a:pt x="133" y="68"/>
                  </a:lnTo>
                  <a:lnTo>
                    <a:pt x="143" y="75"/>
                  </a:lnTo>
                  <a:lnTo>
                    <a:pt x="132" y="81"/>
                  </a:lnTo>
                  <a:lnTo>
                    <a:pt x="140" y="90"/>
                  </a:lnTo>
                  <a:lnTo>
                    <a:pt x="129" y="93"/>
                  </a:lnTo>
                  <a:lnTo>
                    <a:pt x="135" y="103"/>
                  </a:lnTo>
                  <a:lnTo>
                    <a:pt x="123" y="104"/>
                  </a:lnTo>
                  <a:lnTo>
                    <a:pt x="127" y="115"/>
                  </a:lnTo>
                  <a:lnTo>
                    <a:pt x="116" y="114"/>
                  </a:lnTo>
                  <a:lnTo>
                    <a:pt x="117" y="126"/>
                  </a:lnTo>
                  <a:lnTo>
                    <a:pt x="106" y="122"/>
                  </a:lnTo>
                  <a:lnTo>
                    <a:pt x="106" y="134"/>
                  </a:lnTo>
                  <a:lnTo>
                    <a:pt x="95" y="128"/>
                  </a:lnTo>
                  <a:lnTo>
                    <a:pt x="92" y="140"/>
                  </a:lnTo>
                  <a:lnTo>
                    <a:pt x="83" y="132"/>
                  </a:lnTo>
                  <a:lnTo>
                    <a:pt x="78" y="142"/>
                  </a:lnTo>
                  <a:lnTo>
                    <a:pt x="71" y="133"/>
                  </a:lnTo>
                  <a:lnTo>
                    <a:pt x="64" y="142"/>
                  </a:lnTo>
                  <a:lnTo>
                    <a:pt x="58" y="132"/>
                  </a:lnTo>
                  <a:lnTo>
                    <a:pt x="49" y="140"/>
                  </a:lnTo>
                  <a:lnTo>
                    <a:pt x="47" y="128"/>
                  </a:lnTo>
                  <a:lnTo>
                    <a:pt x="36" y="134"/>
                  </a:lnTo>
                  <a:lnTo>
                    <a:pt x="36" y="122"/>
                  </a:lnTo>
                  <a:lnTo>
                    <a:pt x="24" y="125"/>
                  </a:lnTo>
                  <a:lnTo>
                    <a:pt x="26" y="114"/>
                  </a:lnTo>
                  <a:lnTo>
                    <a:pt x="14" y="115"/>
                  </a:lnTo>
                  <a:lnTo>
                    <a:pt x="19" y="104"/>
                  </a:lnTo>
                  <a:lnTo>
                    <a:pt x="7" y="103"/>
                  </a:lnTo>
                  <a:lnTo>
                    <a:pt x="13" y="92"/>
                  </a:lnTo>
                  <a:lnTo>
                    <a:pt x="2" y="89"/>
                  </a:lnTo>
                  <a:lnTo>
                    <a:pt x="10" y="80"/>
                  </a:lnTo>
                  <a:lnTo>
                    <a:pt x="0" y="75"/>
                  </a:lnTo>
                  <a:lnTo>
                    <a:pt x="10" y="68"/>
                  </a:lnTo>
                  <a:lnTo>
                    <a:pt x="1" y="60"/>
                  </a:lnTo>
                  <a:lnTo>
                    <a:pt x="11" y="56"/>
                  </a:lnTo>
                  <a:lnTo>
                    <a:pt x="4" y="46"/>
                  </a:lnTo>
                  <a:lnTo>
                    <a:pt x="16" y="44"/>
                  </a:lnTo>
                  <a:lnTo>
                    <a:pt x="11" y="33"/>
                  </a:lnTo>
                  <a:lnTo>
                    <a:pt x="22" y="33"/>
                  </a:lnTo>
                  <a:lnTo>
                    <a:pt x="20" y="22"/>
                  </a:lnTo>
                  <a:lnTo>
                    <a:pt x="31" y="24"/>
                  </a:lnTo>
                  <a:lnTo>
                    <a:pt x="31" y="13"/>
                  </a:lnTo>
                  <a:lnTo>
                    <a:pt x="41" y="17"/>
                  </a:lnTo>
                  <a:lnTo>
                    <a:pt x="43" y="6"/>
                  </a:lnTo>
                  <a:lnTo>
                    <a:pt x="53" y="12"/>
                  </a:lnTo>
                  <a:lnTo>
                    <a:pt x="57" y="1"/>
                  </a:lnTo>
                  <a:close/>
                </a:path>
              </a:pathLst>
            </a:custGeom>
            <a:solidFill>
              <a:srgbClr val="A6B61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40" name="Oval 154"/>
            <p:cNvSpPr>
              <a:spLocks noChangeArrowheads="1"/>
            </p:cNvSpPr>
            <p:nvPr/>
          </p:nvSpPr>
          <p:spPr bwMode="auto">
            <a:xfrm>
              <a:off x="9574213" y="519113"/>
              <a:ext cx="196850" cy="196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41" name="Freeform 155"/>
            <p:cNvSpPr/>
            <p:nvPr/>
          </p:nvSpPr>
          <p:spPr bwMode="auto">
            <a:xfrm>
              <a:off x="9574213" y="520700"/>
              <a:ext cx="196850" cy="195263"/>
            </a:xfrm>
            <a:custGeom>
              <a:gdLst>
                <a:gd fmla="*/ 56 w 124" name="T0"/>
                <a:gd fmla="*/ 0 h 123" name="T1"/>
                <a:gd fmla="*/ 62 w 124" name="T2"/>
                <a:gd fmla="*/ 8 h 123" name="T3"/>
                <a:gd fmla="*/ 68 w 124" name="T4"/>
                <a:gd fmla="*/ 0 h 123" name="T5"/>
                <a:gd fmla="*/ 73 w 124" name="T6"/>
                <a:gd fmla="*/ 9 h 123" name="T7"/>
                <a:gd fmla="*/ 81 w 124" name="T8"/>
                <a:gd fmla="*/ 2 h 123" name="T9"/>
                <a:gd fmla="*/ 83 w 124" name="T10"/>
                <a:gd fmla="*/ 12 h 123" name="T11"/>
                <a:gd fmla="*/ 92 w 124" name="T12"/>
                <a:gd fmla="*/ 7 h 123" name="T13"/>
                <a:gd fmla="*/ 93 w 124" name="T14"/>
                <a:gd fmla="*/ 17 h 123" name="T15"/>
                <a:gd fmla="*/ 102 w 124" name="T16"/>
                <a:gd fmla="*/ 14 h 123" name="T17"/>
                <a:gd fmla="*/ 101 w 124" name="T18"/>
                <a:gd fmla="*/ 24 h 123" name="T19"/>
                <a:gd fmla="*/ 111 w 124" name="T20"/>
                <a:gd fmla="*/ 23 h 123" name="T21"/>
                <a:gd fmla="*/ 108 w 124" name="T22"/>
                <a:gd fmla="*/ 33 h 123" name="T23"/>
                <a:gd fmla="*/ 118 w 124" name="T24"/>
                <a:gd fmla="*/ 34 h 123" name="T25"/>
                <a:gd fmla="*/ 112 w 124" name="T26"/>
                <a:gd fmla="*/ 43 h 123" name="T27"/>
                <a:gd fmla="*/ 122 w 124" name="T28"/>
                <a:gd fmla="*/ 46 h 123" name="T29"/>
                <a:gd fmla="*/ 115 w 124" name="T30"/>
                <a:gd fmla="*/ 53 h 123" name="T31"/>
                <a:gd fmla="*/ 124 w 124" name="T32"/>
                <a:gd fmla="*/ 58 h 123" name="T33"/>
                <a:gd fmla="*/ 115 w 124" name="T34"/>
                <a:gd fmla="*/ 64 h 123" name="T35"/>
                <a:gd fmla="*/ 123 w 124" name="T36"/>
                <a:gd fmla="*/ 71 h 123" name="T37"/>
                <a:gd fmla="*/ 114 w 124" name="T38"/>
                <a:gd fmla="*/ 75 h 123" name="T39"/>
                <a:gd fmla="*/ 120 w 124" name="T40"/>
                <a:gd fmla="*/ 83 h 123" name="T41"/>
                <a:gd fmla="*/ 110 w 124" name="T42"/>
                <a:gd fmla="*/ 85 h 123" name="T43"/>
                <a:gd fmla="*/ 115 w 124" name="T44"/>
                <a:gd fmla="*/ 94 h 123" name="T45"/>
                <a:gd fmla="*/ 104 w 124" name="T46"/>
                <a:gd fmla="*/ 94 h 123" name="T47"/>
                <a:gd fmla="*/ 107 w 124" name="T48"/>
                <a:gd fmla="*/ 104 h 123" name="T49"/>
                <a:gd fmla="*/ 97 w 124" name="T50"/>
                <a:gd fmla="*/ 102 h 123" name="T51"/>
                <a:gd fmla="*/ 97 w 124" name="T52"/>
                <a:gd fmla="*/ 112 h 123" name="T53"/>
                <a:gd fmla="*/ 88 w 124" name="T54"/>
                <a:gd fmla="*/ 108 h 123" name="T55"/>
                <a:gd fmla="*/ 87 w 124" name="T56"/>
                <a:gd fmla="*/ 118 h 123" name="T57"/>
                <a:gd fmla="*/ 78 w 124" name="T58"/>
                <a:gd fmla="*/ 112 h 123" name="T59"/>
                <a:gd fmla="*/ 75 w 124" name="T60"/>
                <a:gd fmla="*/ 122 h 123" name="T61"/>
                <a:gd fmla="*/ 68 w 124" name="T62"/>
                <a:gd fmla="*/ 115 h 123" name="T63"/>
                <a:gd fmla="*/ 62 w 124" name="T64"/>
                <a:gd fmla="*/ 123 h 123" name="T65"/>
                <a:gd fmla="*/ 57 w 124" name="T66"/>
                <a:gd fmla="*/ 115 h 123" name="T67"/>
                <a:gd fmla="*/ 50 w 124" name="T68"/>
                <a:gd fmla="*/ 122 h 123" name="T69"/>
                <a:gd fmla="*/ 46 w 124" name="T70"/>
                <a:gd fmla="*/ 112 h 123" name="T71"/>
                <a:gd fmla="*/ 38 w 124" name="T72"/>
                <a:gd fmla="*/ 118 h 123" name="T73"/>
                <a:gd fmla="*/ 36 w 124" name="T74"/>
                <a:gd fmla="*/ 108 h 123" name="T75"/>
                <a:gd fmla="*/ 27 w 124" name="T76"/>
                <a:gd fmla="*/ 112 h 123" name="T77"/>
                <a:gd fmla="*/ 27 w 124" name="T78"/>
                <a:gd fmla="*/ 102 h 123" name="T79"/>
                <a:gd fmla="*/ 17 w 124" name="T80"/>
                <a:gd fmla="*/ 104 h 123" name="T81"/>
                <a:gd fmla="*/ 20 w 124" name="T82"/>
                <a:gd fmla="*/ 94 h 123" name="T83"/>
                <a:gd fmla="*/ 10 w 124" name="T84"/>
                <a:gd fmla="*/ 94 h 123" name="T85"/>
                <a:gd fmla="*/ 14 w 124" name="T86"/>
                <a:gd fmla="*/ 85 h 123" name="T87"/>
                <a:gd fmla="*/ 4 w 124" name="T88"/>
                <a:gd fmla="*/ 83 h 123" name="T89"/>
                <a:gd fmla="*/ 10 w 124" name="T90"/>
                <a:gd fmla="*/ 75 h 123" name="T91"/>
                <a:gd fmla="*/ 1 w 124" name="T92"/>
                <a:gd fmla="*/ 71 h 123" name="T93"/>
                <a:gd fmla="*/ 9 w 124" name="T94"/>
                <a:gd fmla="*/ 64 h 123" name="T95"/>
                <a:gd fmla="*/ 0 w 124" name="T96"/>
                <a:gd fmla="*/ 58 h 123" name="T97"/>
                <a:gd fmla="*/ 9 w 124" name="T98"/>
                <a:gd fmla="*/ 53 h 123" name="T99"/>
                <a:gd fmla="*/ 2 w 124" name="T100"/>
                <a:gd fmla="*/ 46 h 123" name="T101"/>
                <a:gd fmla="*/ 12 w 124" name="T102"/>
                <a:gd fmla="*/ 43 h 123" name="T103"/>
                <a:gd fmla="*/ 6 w 124" name="T104"/>
                <a:gd fmla="*/ 34 h 123" name="T105"/>
                <a:gd fmla="*/ 17 w 124" name="T106"/>
                <a:gd fmla="*/ 33 h 123" name="T107"/>
                <a:gd fmla="*/ 13 w 124" name="T108"/>
                <a:gd fmla="*/ 23 h 123" name="T109"/>
                <a:gd fmla="*/ 23 w 124" name="T110"/>
                <a:gd fmla="*/ 24 h 123" name="T111"/>
                <a:gd fmla="*/ 22 w 124" name="T112"/>
                <a:gd fmla="*/ 14 h 123" name="T113"/>
                <a:gd fmla="*/ 32 w 124" name="T114"/>
                <a:gd fmla="*/ 17 h 123" name="T115"/>
                <a:gd fmla="*/ 32 w 124" name="T116"/>
                <a:gd fmla="*/ 7 h 123" name="T117"/>
                <a:gd fmla="*/ 41 w 124" name="T118"/>
                <a:gd fmla="*/ 12 h 123" name="T119"/>
                <a:gd fmla="*/ 43 w 124" name="T120"/>
                <a:gd fmla="*/ 2 h 123" name="T121"/>
                <a:gd fmla="*/ 51 w 124" name="T122"/>
                <a:gd fmla="*/ 9 h 123" name="T123"/>
                <a:gd fmla="*/ 56 w 124" name="T124"/>
                <a:gd fmla="*/ 0 h 123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123" w="124">
                  <a:moveTo>
                    <a:pt x="56" y="0"/>
                  </a:moveTo>
                  <a:lnTo>
                    <a:pt x="62" y="8"/>
                  </a:lnTo>
                  <a:lnTo>
                    <a:pt x="68" y="0"/>
                  </a:lnTo>
                  <a:lnTo>
                    <a:pt x="73" y="9"/>
                  </a:lnTo>
                  <a:lnTo>
                    <a:pt x="81" y="2"/>
                  </a:lnTo>
                  <a:lnTo>
                    <a:pt x="83" y="12"/>
                  </a:lnTo>
                  <a:lnTo>
                    <a:pt x="92" y="7"/>
                  </a:lnTo>
                  <a:lnTo>
                    <a:pt x="93" y="17"/>
                  </a:lnTo>
                  <a:lnTo>
                    <a:pt x="102" y="14"/>
                  </a:lnTo>
                  <a:lnTo>
                    <a:pt x="101" y="24"/>
                  </a:lnTo>
                  <a:lnTo>
                    <a:pt x="111" y="23"/>
                  </a:lnTo>
                  <a:lnTo>
                    <a:pt x="108" y="33"/>
                  </a:lnTo>
                  <a:lnTo>
                    <a:pt x="118" y="34"/>
                  </a:lnTo>
                  <a:lnTo>
                    <a:pt x="112" y="43"/>
                  </a:lnTo>
                  <a:lnTo>
                    <a:pt x="122" y="46"/>
                  </a:lnTo>
                  <a:lnTo>
                    <a:pt x="115" y="53"/>
                  </a:lnTo>
                  <a:lnTo>
                    <a:pt x="124" y="58"/>
                  </a:lnTo>
                  <a:lnTo>
                    <a:pt x="115" y="64"/>
                  </a:lnTo>
                  <a:lnTo>
                    <a:pt x="123" y="71"/>
                  </a:lnTo>
                  <a:lnTo>
                    <a:pt x="114" y="75"/>
                  </a:lnTo>
                  <a:lnTo>
                    <a:pt x="120" y="83"/>
                  </a:lnTo>
                  <a:lnTo>
                    <a:pt x="110" y="85"/>
                  </a:lnTo>
                  <a:lnTo>
                    <a:pt x="115" y="94"/>
                  </a:lnTo>
                  <a:lnTo>
                    <a:pt x="104" y="94"/>
                  </a:lnTo>
                  <a:lnTo>
                    <a:pt x="107" y="104"/>
                  </a:lnTo>
                  <a:lnTo>
                    <a:pt x="97" y="102"/>
                  </a:lnTo>
                  <a:lnTo>
                    <a:pt x="97" y="112"/>
                  </a:lnTo>
                  <a:lnTo>
                    <a:pt x="88" y="108"/>
                  </a:lnTo>
                  <a:lnTo>
                    <a:pt x="87" y="118"/>
                  </a:lnTo>
                  <a:lnTo>
                    <a:pt x="78" y="112"/>
                  </a:lnTo>
                  <a:lnTo>
                    <a:pt x="75" y="122"/>
                  </a:lnTo>
                  <a:lnTo>
                    <a:pt x="68" y="115"/>
                  </a:lnTo>
                  <a:lnTo>
                    <a:pt x="62" y="123"/>
                  </a:lnTo>
                  <a:lnTo>
                    <a:pt x="57" y="115"/>
                  </a:lnTo>
                  <a:lnTo>
                    <a:pt x="50" y="122"/>
                  </a:lnTo>
                  <a:lnTo>
                    <a:pt x="46" y="112"/>
                  </a:lnTo>
                  <a:lnTo>
                    <a:pt x="38" y="118"/>
                  </a:lnTo>
                  <a:lnTo>
                    <a:pt x="36" y="108"/>
                  </a:lnTo>
                  <a:lnTo>
                    <a:pt x="27" y="112"/>
                  </a:lnTo>
                  <a:lnTo>
                    <a:pt x="27" y="102"/>
                  </a:lnTo>
                  <a:lnTo>
                    <a:pt x="17" y="104"/>
                  </a:lnTo>
                  <a:lnTo>
                    <a:pt x="20" y="94"/>
                  </a:lnTo>
                  <a:lnTo>
                    <a:pt x="10" y="94"/>
                  </a:lnTo>
                  <a:lnTo>
                    <a:pt x="14" y="85"/>
                  </a:lnTo>
                  <a:lnTo>
                    <a:pt x="4" y="83"/>
                  </a:lnTo>
                  <a:lnTo>
                    <a:pt x="10" y="75"/>
                  </a:lnTo>
                  <a:lnTo>
                    <a:pt x="1" y="71"/>
                  </a:lnTo>
                  <a:lnTo>
                    <a:pt x="9" y="64"/>
                  </a:lnTo>
                  <a:lnTo>
                    <a:pt x="0" y="58"/>
                  </a:lnTo>
                  <a:lnTo>
                    <a:pt x="9" y="53"/>
                  </a:lnTo>
                  <a:lnTo>
                    <a:pt x="2" y="46"/>
                  </a:lnTo>
                  <a:lnTo>
                    <a:pt x="12" y="43"/>
                  </a:lnTo>
                  <a:lnTo>
                    <a:pt x="6" y="34"/>
                  </a:lnTo>
                  <a:lnTo>
                    <a:pt x="17" y="33"/>
                  </a:lnTo>
                  <a:lnTo>
                    <a:pt x="13" y="23"/>
                  </a:lnTo>
                  <a:lnTo>
                    <a:pt x="23" y="24"/>
                  </a:lnTo>
                  <a:lnTo>
                    <a:pt x="22" y="14"/>
                  </a:lnTo>
                  <a:lnTo>
                    <a:pt x="32" y="17"/>
                  </a:lnTo>
                  <a:lnTo>
                    <a:pt x="32" y="7"/>
                  </a:lnTo>
                  <a:lnTo>
                    <a:pt x="41" y="12"/>
                  </a:lnTo>
                  <a:lnTo>
                    <a:pt x="43" y="2"/>
                  </a:lnTo>
                  <a:lnTo>
                    <a:pt x="51" y="9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A6B61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42" name="Oval 156"/>
            <p:cNvSpPr>
              <a:spLocks noChangeArrowheads="1"/>
            </p:cNvSpPr>
            <p:nvPr/>
          </p:nvSpPr>
          <p:spPr bwMode="auto">
            <a:xfrm>
              <a:off x="9586913" y="531813"/>
              <a:ext cx="171450" cy="1714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43" name="Freeform 157"/>
            <p:cNvSpPr/>
            <p:nvPr/>
          </p:nvSpPr>
          <p:spPr bwMode="auto">
            <a:xfrm>
              <a:off x="9586913" y="531813"/>
              <a:ext cx="171450" cy="171450"/>
            </a:xfrm>
            <a:custGeom>
              <a:gdLst>
                <a:gd fmla="*/ 54 w 108" name="T0"/>
                <a:gd fmla="*/ 0 h 108" name="T1"/>
                <a:gd fmla="*/ 59 w 108" name="T2"/>
                <a:gd fmla="*/ 8 h 108" name="T3"/>
                <a:gd fmla="*/ 65 w 108" name="T4"/>
                <a:gd fmla="*/ 2 h 108" name="T5"/>
                <a:gd fmla="*/ 68 w 108" name="T6"/>
                <a:gd fmla="*/ 10 h 108" name="T7"/>
                <a:gd fmla="*/ 75 w 108" name="T8"/>
                <a:gd fmla="*/ 5 h 108" name="T9"/>
                <a:gd fmla="*/ 77 w 108" name="T10"/>
                <a:gd fmla="*/ 14 h 108" name="T11"/>
                <a:gd fmla="*/ 85 w 108" name="T12"/>
                <a:gd fmla="*/ 10 h 108" name="T13"/>
                <a:gd fmla="*/ 84 w 108" name="T14"/>
                <a:gd fmla="*/ 19 h 108" name="T15"/>
                <a:gd fmla="*/ 93 w 108" name="T16"/>
                <a:gd fmla="*/ 17 h 108" name="T17"/>
                <a:gd fmla="*/ 91 w 108" name="T18"/>
                <a:gd fmla="*/ 26 h 108" name="T19"/>
                <a:gd fmla="*/ 100 w 108" name="T20"/>
                <a:gd fmla="*/ 26 h 108" name="T21"/>
                <a:gd fmla="*/ 96 w 108" name="T22"/>
                <a:gd fmla="*/ 34 h 108" name="T23"/>
                <a:gd fmla="*/ 105 w 108" name="T24"/>
                <a:gd fmla="*/ 36 h 108" name="T25"/>
                <a:gd fmla="*/ 99 w 108" name="T26"/>
                <a:gd fmla="*/ 43 h 108" name="T27"/>
                <a:gd fmla="*/ 107 w 108" name="T28"/>
                <a:gd fmla="*/ 46 h 108" name="T29"/>
                <a:gd fmla="*/ 100 w 108" name="T30"/>
                <a:gd fmla="*/ 52 h 108" name="T31"/>
                <a:gd fmla="*/ 108 w 108" name="T32"/>
                <a:gd fmla="*/ 57 h 108" name="T33"/>
                <a:gd fmla="*/ 100 w 108" name="T34"/>
                <a:gd fmla="*/ 61 h 108" name="T35"/>
                <a:gd fmla="*/ 106 w 108" name="T36"/>
                <a:gd fmla="*/ 68 h 108" name="T37"/>
                <a:gd fmla="*/ 98 w 108" name="T38"/>
                <a:gd fmla="*/ 70 h 108" name="T39"/>
                <a:gd fmla="*/ 102 w 108" name="T40"/>
                <a:gd fmla="*/ 78 h 108" name="T41"/>
                <a:gd fmla="*/ 93 w 108" name="T42"/>
                <a:gd fmla="*/ 79 h 108" name="T43"/>
                <a:gd fmla="*/ 97 w 108" name="T44"/>
                <a:gd fmla="*/ 87 h 108" name="T45"/>
                <a:gd fmla="*/ 88 w 108" name="T46"/>
                <a:gd fmla="*/ 86 h 108" name="T47"/>
                <a:gd fmla="*/ 89 w 108" name="T48"/>
                <a:gd fmla="*/ 95 h 108" name="T49"/>
                <a:gd fmla="*/ 81 w 108" name="T50"/>
                <a:gd fmla="*/ 93 h 108" name="T51"/>
                <a:gd fmla="*/ 80 w 108" name="T52"/>
                <a:gd fmla="*/ 101 h 108" name="T53"/>
                <a:gd fmla="*/ 72 w 108" name="T54"/>
                <a:gd fmla="*/ 97 h 108" name="T55"/>
                <a:gd fmla="*/ 70 w 108" name="T56"/>
                <a:gd fmla="*/ 106 h 108" name="T57"/>
                <a:gd fmla="*/ 63 w 108" name="T58"/>
                <a:gd fmla="*/ 100 h 108" name="T59"/>
                <a:gd fmla="*/ 60 w 108" name="T60"/>
                <a:gd fmla="*/ 108 h 108" name="T61"/>
                <a:gd fmla="*/ 54 w 108" name="T62"/>
                <a:gd fmla="*/ 101 h 108" name="T63"/>
                <a:gd fmla="*/ 49 w 108" name="T64"/>
                <a:gd fmla="*/ 108 h 108" name="T65"/>
                <a:gd fmla="*/ 45 w 108" name="T66"/>
                <a:gd fmla="*/ 100 h 108" name="T67"/>
                <a:gd fmla="*/ 38 w 108" name="T68"/>
                <a:gd fmla="*/ 106 h 108" name="T69"/>
                <a:gd fmla="*/ 36 w 108" name="T70"/>
                <a:gd fmla="*/ 97 h 108" name="T71"/>
                <a:gd fmla="*/ 28 w 108" name="T72"/>
                <a:gd fmla="*/ 101 h 108" name="T73"/>
                <a:gd fmla="*/ 28 w 108" name="T74"/>
                <a:gd fmla="*/ 93 h 108" name="T75"/>
                <a:gd fmla="*/ 19 w 108" name="T76"/>
                <a:gd fmla="*/ 95 h 108" name="T77"/>
                <a:gd fmla="*/ 21 w 108" name="T78"/>
                <a:gd fmla="*/ 86 h 108" name="T79"/>
                <a:gd fmla="*/ 12 w 108" name="T80"/>
                <a:gd fmla="*/ 87 h 108" name="T81"/>
                <a:gd fmla="*/ 15 w 108" name="T82"/>
                <a:gd fmla="*/ 79 h 108" name="T83"/>
                <a:gd fmla="*/ 6 w 108" name="T84"/>
                <a:gd fmla="*/ 78 h 108" name="T85"/>
                <a:gd fmla="*/ 11 w 108" name="T86"/>
                <a:gd fmla="*/ 70 h 108" name="T87"/>
                <a:gd fmla="*/ 2 w 108" name="T88"/>
                <a:gd fmla="*/ 68 h 108" name="T89"/>
                <a:gd fmla="*/ 8 w 108" name="T90"/>
                <a:gd fmla="*/ 61 h 108" name="T91"/>
                <a:gd fmla="*/ 0 w 108" name="T92"/>
                <a:gd fmla="*/ 57 h 108" name="T93"/>
                <a:gd fmla="*/ 8 w 108" name="T94"/>
                <a:gd fmla="*/ 52 h 108" name="T95"/>
                <a:gd fmla="*/ 1 w 108" name="T96"/>
                <a:gd fmla="*/ 46 h 108" name="T97"/>
                <a:gd fmla="*/ 9 w 108" name="T98"/>
                <a:gd fmla="*/ 43 h 108" name="T99"/>
                <a:gd fmla="*/ 4 w 108" name="T100"/>
                <a:gd fmla="*/ 36 h 108" name="T101"/>
                <a:gd fmla="*/ 12 w 108" name="T102"/>
                <a:gd fmla="*/ 34 h 108" name="T103"/>
                <a:gd fmla="*/ 9 w 108" name="T104"/>
                <a:gd fmla="*/ 26 h 108" name="T105"/>
                <a:gd fmla="*/ 17 w 108" name="T106"/>
                <a:gd fmla="*/ 26 h 108" name="T107"/>
                <a:gd fmla="*/ 15 w 108" name="T108"/>
                <a:gd fmla="*/ 17 h 108" name="T109"/>
                <a:gd fmla="*/ 24 w 108" name="T110"/>
                <a:gd fmla="*/ 19 h 108" name="T111"/>
                <a:gd fmla="*/ 24 w 108" name="T112"/>
                <a:gd fmla="*/ 10 h 108" name="T113"/>
                <a:gd fmla="*/ 32 w 108" name="T114"/>
                <a:gd fmla="*/ 14 h 108" name="T115"/>
                <a:gd fmla="*/ 33 w 108" name="T116"/>
                <a:gd fmla="*/ 5 h 108" name="T117"/>
                <a:gd fmla="*/ 40 w 108" name="T118"/>
                <a:gd fmla="*/ 10 h 108" name="T119"/>
                <a:gd fmla="*/ 43 w 108" name="T120"/>
                <a:gd fmla="*/ 2 h 108" name="T121"/>
                <a:gd fmla="*/ 49 w 108" name="T122"/>
                <a:gd fmla="*/ 8 h 108" name="T123"/>
                <a:gd fmla="*/ 54 w 108" name="T124"/>
                <a:gd fmla="*/ 0 h 108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108" w="108">
                  <a:moveTo>
                    <a:pt x="54" y="0"/>
                  </a:moveTo>
                  <a:lnTo>
                    <a:pt x="59" y="8"/>
                  </a:lnTo>
                  <a:lnTo>
                    <a:pt x="65" y="2"/>
                  </a:lnTo>
                  <a:lnTo>
                    <a:pt x="68" y="10"/>
                  </a:lnTo>
                  <a:lnTo>
                    <a:pt x="75" y="5"/>
                  </a:lnTo>
                  <a:lnTo>
                    <a:pt x="77" y="14"/>
                  </a:lnTo>
                  <a:lnTo>
                    <a:pt x="85" y="10"/>
                  </a:lnTo>
                  <a:lnTo>
                    <a:pt x="84" y="19"/>
                  </a:lnTo>
                  <a:lnTo>
                    <a:pt x="93" y="17"/>
                  </a:lnTo>
                  <a:lnTo>
                    <a:pt x="91" y="26"/>
                  </a:lnTo>
                  <a:lnTo>
                    <a:pt x="100" y="26"/>
                  </a:lnTo>
                  <a:lnTo>
                    <a:pt x="96" y="34"/>
                  </a:lnTo>
                  <a:lnTo>
                    <a:pt x="105" y="36"/>
                  </a:lnTo>
                  <a:lnTo>
                    <a:pt x="99" y="43"/>
                  </a:lnTo>
                  <a:lnTo>
                    <a:pt x="107" y="46"/>
                  </a:lnTo>
                  <a:lnTo>
                    <a:pt x="100" y="52"/>
                  </a:lnTo>
                  <a:lnTo>
                    <a:pt x="108" y="57"/>
                  </a:lnTo>
                  <a:lnTo>
                    <a:pt x="100" y="61"/>
                  </a:lnTo>
                  <a:lnTo>
                    <a:pt x="106" y="68"/>
                  </a:lnTo>
                  <a:lnTo>
                    <a:pt x="98" y="70"/>
                  </a:lnTo>
                  <a:lnTo>
                    <a:pt x="102" y="78"/>
                  </a:lnTo>
                  <a:lnTo>
                    <a:pt x="93" y="79"/>
                  </a:lnTo>
                  <a:lnTo>
                    <a:pt x="97" y="87"/>
                  </a:lnTo>
                  <a:lnTo>
                    <a:pt x="88" y="86"/>
                  </a:lnTo>
                  <a:lnTo>
                    <a:pt x="89" y="95"/>
                  </a:lnTo>
                  <a:lnTo>
                    <a:pt x="81" y="93"/>
                  </a:lnTo>
                  <a:lnTo>
                    <a:pt x="80" y="101"/>
                  </a:lnTo>
                  <a:lnTo>
                    <a:pt x="72" y="97"/>
                  </a:lnTo>
                  <a:lnTo>
                    <a:pt x="70" y="106"/>
                  </a:lnTo>
                  <a:lnTo>
                    <a:pt x="63" y="100"/>
                  </a:lnTo>
                  <a:lnTo>
                    <a:pt x="60" y="108"/>
                  </a:lnTo>
                  <a:lnTo>
                    <a:pt x="54" y="101"/>
                  </a:lnTo>
                  <a:lnTo>
                    <a:pt x="49" y="108"/>
                  </a:lnTo>
                  <a:lnTo>
                    <a:pt x="45" y="100"/>
                  </a:lnTo>
                  <a:lnTo>
                    <a:pt x="38" y="106"/>
                  </a:lnTo>
                  <a:lnTo>
                    <a:pt x="36" y="97"/>
                  </a:lnTo>
                  <a:lnTo>
                    <a:pt x="28" y="101"/>
                  </a:lnTo>
                  <a:lnTo>
                    <a:pt x="28" y="93"/>
                  </a:lnTo>
                  <a:lnTo>
                    <a:pt x="19" y="95"/>
                  </a:lnTo>
                  <a:lnTo>
                    <a:pt x="21" y="86"/>
                  </a:lnTo>
                  <a:lnTo>
                    <a:pt x="12" y="87"/>
                  </a:lnTo>
                  <a:lnTo>
                    <a:pt x="15" y="79"/>
                  </a:lnTo>
                  <a:lnTo>
                    <a:pt x="6" y="78"/>
                  </a:lnTo>
                  <a:lnTo>
                    <a:pt x="11" y="70"/>
                  </a:lnTo>
                  <a:lnTo>
                    <a:pt x="2" y="68"/>
                  </a:lnTo>
                  <a:lnTo>
                    <a:pt x="8" y="61"/>
                  </a:lnTo>
                  <a:lnTo>
                    <a:pt x="0" y="57"/>
                  </a:lnTo>
                  <a:lnTo>
                    <a:pt x="8" y="52"/>
                  </a:lnTo>
                  <a:lnTo>
                    <a:pt x="1" y="46"/>
                  </a:lnTo>
                  <a:lnTo>
                    <a:pt x="9" y="43"/>
                  </a:lnTo>
                  <a:lnTo>
                    <a:pt x="4" y="36"/>
                  </a:lnTo>
                  <a:lnTo>
                    <a:pt x="12" y="34"/>
                  </a:lnTo>
                  <a:lnTo>
                    <a:pt x="9" y="26"/>
                  </a:lnTo>
                  <a:lnTo>
                    <a:pt x="17" y="26"/>
                  </a:lnTo>
                  <a:lnTo>
                    <a:pt x="15" y="17"/>
                  </a:lnTo>
                  <a:lnTo>
                    <a:pt x="24" y="19"/>
                  </a:lnTo>
                  <a:lnTo>
                    <a:pt x="24" y="10"/>
                  </a:lnTo>
                  <a:lnTo>
                    <a:pt x="32" y="14"/>
                  </a:lnTo>
                  <a:lnTo>
                    <a:pt x="33" y="5"/>
                  </a:lnTo>
                  <a:lnTo>
                    <a:pt x="40" y="10"/>
                  </a:lnTo>
                  <a:lnTo>
                    <a:pt x="43" y="2"/>
                  </a:lnTo>
                  <a:lnTo>
                    <a:pt x="49" y="8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6B61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44" name="Oval 158"/>
            <p:cNvSpPr>
              <a:spLocks noChangeArrowheads="1"/>
            </p:cNvSpPr>
            <p:nvPr/>
          </p:nvSpPr>
          <p:spPr bwMode="auto">
            <a:xfrm>
              <a:off x="9598025" y="542925"/>
              <a:ext cx="149225" cy="1492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45" name="Oval 159"/>
            <p:cNvSpPr>
              <a:spLocks noChangeArrowheads="1"/>
            </p:cNvSpPr>
            <p:nvPr/>
          </p:nvSpPr>
          <p:spPr bwMode="auto">
            <a:xfrm>
              <a:off x="9602788" y="547688"/>
              <a:ext cx="139700" cy="139700"/>
            </a:xfrm>
            <a:prstGeom prst="ellipse">
              <a:avLst/>
            </a:prstGeom>
            <a:solidFill>
              <a:srgbClr val="E8381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646" name="组合 645"/>
          <p:cNvGrpSpPr/>
          <p:nvPr/>
        </p:nvGrpSpPr>
        <p:grpSpPr>
          <a:xfrm>
            <a:off x="9247188" y="1054100"/>
            <a:ext cx="161925" cy="142875"/>
            <a:chOff x="9247188" y="1054100"/>
            <a:chExt cx="161925" cy="142875"/>
          </a:xfrm>
        </p:grpSpPr>
        <p:sp>
          <p:nvSpPr>
            <p:cNvPr id="647" name="Freeform 160"/>
            <p:cNvSpPr/>
            <p:nvPr/>
          </p:nvSpPr>
          <p:spPr bwMode="auto">
            <a:xfrm>
              <a:off x="9290050" y="1098550"/>
              <a:ext cx="119063" cy="98425"/>
            </a:xfrm>
            <a:custGeom>
              <a:gdLst>
                <a:gd fmla="*/ 25 w 258" name="T0"/>
                <a:gd fmla="*/ 184 h 215" name="T1"/>
                <a:gd fmla="*/ 28 w 258" name="T2"/>
                <a:gd fmla="*/ 215 h 215" name="T3"/>
                <a:gd fmla="*/ 3 w 258" name="T4"/>
                <a:gd fmla="*/ 215 h 215" name="T5"/>
                <a:gd fmla="*/ 0 w 258" name="T6"/>
                <a:gd fmla="*/ 184 h 215" name="T7"/>
                <a:gd fmla="*/ 184 w 258" name="T8"/>
                <a:gd fmla="*/ 0 h 215" name="T9"/>
                <a:gd fmla="*/ 258 w 258" name="T10"/>
                <a:gd fmla="*/ 16 h 215" name="T11"/>
                <a:gd fmla="*/ 258 w 258" name="T12"/>
                <a:gd fmla="*/ 43 h 215" name="T13"/>
                <a:gd fmla="*/ 184 w 258" name="T14"/>
                <a:gd fmla="*/ 24 h 215" name="T15"/>
                <a:gd fmla="*/ 25 w 258" name="T16"/>
                <a:gd fmla="*/ 184 h 21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5" w="258">
                  <a:moveTo>
                    <a:pt x="25" y="184"/>
                  </a:moveTo>
                  <a:cubicBezTo>
                    <a:pt x="25" y="195"/>
                    <a:pt x="26" y="205"/>
                    <a:pt x="28" y="215"/>
                  </a:cubicBezTo>
                  <a:cubicBezTo>
                    <a:pt x="3" y="215"/>
                    <a:pt x="3" y="215"/>
                    <a:pt x="3" y="215"/>
                  </a:cubicBezTo>
                  <a:cubicBezTo>
                    <a:pt x="1" y="205"/>
                    <a:pt x="0" y="195"/>
                    <a:pt x="0" y="184"/>
                  </a:cubicBezTo>
                  <a:cubicBezTo>
                    <a:pt x="0" y="83"/>
                    <a:pt x="83" y="0"/>
                    <a:pt x="184" y="0"/>
                  </a:cubicBezTo>
                  <a:cubicBezTo>
                    <a:pt x="211" y="0"/>
                    <a:pt x="236" y="6"/>
                    <a:pt x="258" y="16"/>
                  </a:cubicBezTo>
                  <a:cubicBezTo>
                    <a:pt x="258" y="43"/>
                    <a:pt x="258" y="43"/>
                    <a:pt x="258" y="43"/>
                  </a:cubicBezTo>
                  <a:cubicBezTo>
                    <a:pt x="236" y="31"/>
                    <a:pt x="211" y="24"/>
                    <a:pt x="184" y="24"/>
                  </a:cubicBezTo>
                  <a:cubicBezTo>
                    <a:pt x="96" y="24"/>
                    <a:pt x="25" y="96"/>
                    <a:pt x="25" y="184"/>
                  </a:cubicBezTo>
                  <a:close/>
                </a:path>
              </a:pathLst>
            </a:custGeom>
            <a:solidFill>
              <a:srgbClr val="A6B61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48" name="Freeform 161"/>
            <p:cNvSpPr/>
            <p:nvPr/>
          </p:nvSpPr>
          <p:spPr bwMode="auto">
            <a:xfrm>
              <a:off x="9267825" y="1076325"/>
              <a:ext cx="141288" cy="120650"/>
            </a:xfrm>
            <a:custGeom>
              <a:gdLst>
                <a:gd fmla="*/ 24 w 305" name="T0"/>
                <a:gd fmla="*/ 231 h 262" name="T1"/>
                <a:gd fmla="*/ 27 w 305" name="T2"/>
                <a:gd fmla="*/ 262 h 262" name="T3"/>
                <a:gd fmla="*/ 2 w 305" name="T4"/>
                <a:gd fmla="*/ 262 h 262" name="T5"/>
                <a:gd fmla="*/ 0 w 305" name="T6"/>
                <a:gd fmla="*/ 231 h 262" name="T7"/>
                <a:gd fmla="*/ 231 w 305" name="T8"/>
                <a:gd fmla="*/ 0 h 262" name="T9"/>
                <a:gd fmla="*/ 305 w 305" name="T10"/>
                <a:gd fmla="*/ 12 h 262" name="T11"/>
                <a:gd fmla="*/ 305 w 305" name="T12"/>
                <a:gd fmla="*/ 38 h 262" name="T13"/>
                <a:gd fmla="*/ 231 w 305" name="T14"/>
                <a:gd fmla="*/ 24 h 262" name="T15"/>
                <a:gd fmla="*/ 24 w 305" name="T16"/>
                <a:gd fmla="*/ 231 h 26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62" w="305">
                  <a:moveTo>
                    <a:pt x="24" y="231"/>
                  </a:moveTo>
                  <a:cubicBezTo>
                    <a:pt x="24" y="242"/>
                    <a:pt x="25" y="252"/>
                    <a:pt x="27" y="262"/>
                  </a:cubicBezTo>
                  <a:cubicBezTo>
                    <a:pt x="2" y="262"/>
                    <a:pt x="2" y="262"/>
                    <a:pt x="2" y="262"/>
                  </a:cubicBezTo>
                  <a:cubicBezTo>
                    <a:pt x="1" y="252"/>
                    <a:pt x="0" y="242"/>
                    <a:pt x="0" y="231"/>
                  </a:cubicBezTo>
                  <a:cubicBezTo>
                    <a:pt x="0" y="103"/>
                    <a:pt x="104" y="0"/>
                    <a:pt x="231" y="0"/>
                  </a:cubicBezTo>
                  <a:cubicBezTo>
                    <a:pt x="257" y="0"/>
                    <a:pt x="282" y="4"/>
                    <a:pt x="305" y="12"/>
                  </a:cubicBezTo>
                  <a:cubicBezTo>
                    <a:pt x="305" y="38"/>
                    <a:pt x="305" y="38"/>
                    <a:pt x="305" y="38"/>
                  </a:cubicBezTo>
                  <a:cubicBezTo>
                    <a:pt x="282" y="29"/>
                    <a:pt x="257" y="24"/>
                    <a:pt x="231" y="24"/>
                  </a:cubicBezTo>
                  <a:cubicBezTo>
                    <a:pt x="117" y="24"/>
                    <a:pt x="24" y="117"/>
                    <a:pt x="24" y="231"/>
                  </a:cubicBezTo>
                  <a:close/>
                </a:path>
              </a:pathLst>
            </a:custGeom>
            <a:solidFill>
              <a:srgbClr val="E8381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49" name="Freeform 162"/>
            <p:cNvSpPr/>
            <p:nvPr/>
          </p:nvSpPr>
          <p:spPr bwMode="auto">
            <a:xfrm>
              <a:off x="9247188" y="1054100"/>
              <a:ext cx="161925" cy="142875"/>
            </a:xfrm>
            <a:custGeom>
              <a:gdLst>
                <a:gd fmla="*/ 24 w 352" name="T0"/>
                <a:gd fmla="*/ 279 h 310" name="T1"/>
                <a:gd fmla="*/ 26 w 352" name="T2"/>
                <a:gd fmla="*/ 310 h 310" name="T3"/>
                <a:gd fmla="*/ 1 w 352" name="T4"/>
                <a:gd fmla="*/ 310 h 310" name="T5"/>
                <a:gd fmla="*/ 0 w 352" name="T6"/>
                <a:gd fmla="*/ 279 h 310" name="T7"/>
                <a:gd fmla="*/ 278 w 352" name="T8"/>
                <a:gd fmla="*/ 0 h 310" name="T9"/>
                <a:gd fmla="*/ 352 w 352" name="T10"/>
                <a:gd fmla="*/ 10 h 310" name="T11"/>
                <a:gd fmla="*/ 352 w 352" name="T12"/>
                <a:gd fmla="*/ 36 h 310" name="T13"/>
                <a:gd fmla="*/ 278 w 352" name="T14"/>
                <a:gd fmla="*/ 25 h 310" name="T15"/>
                <a:gd fmla="*/ 24 w 352" name="T16"/>
                <a:gd fmla="*/ 279 h 3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10" w="352">
                  <a:moveTo>
                    <a:pt x="24" y="279"/>
                  </a:moveTo>
                  <a:cubicBezTo>
                    <a:pt x="24" y="290"/>
                    <a:pt x="25" y="300"/>
                    <a:pt x="26" y="310"/>
                  </a:cubicBezTo>
                  <a:cubicBezTo>
                    <a:pt x="1" y="310"/>
                    <a:pt x="1" y="310"/>
                    <a:pt x="1" y="310"/>
                  </a:cubicBezTo>
                  <a:cubicBezTo>
                    <a:pt x="0" y="300"/>
                    <a:pt x="0" y="290"/>
                    <a:pt x="0" y="279"/>
                  </a:cubicBezTo>
                  <a:cubicBezTo>
                    <a:pt x="0" y="125"/>
                    <a:pt x="125" y="0"/>
                    <a:pt x="278" y="0"/>
                  </a:cubicBezTo>
                  <a:cubicBezTo>
                    <a:pt x="304" y="0"/>
                    <a:pt x="329" y="4"/>
                    <a:pt x="352" y="10"/>
                  </a:cubicBezTo>
                  <a:cubicBezTo>
                    <a:pt x="352" y="36"/>
                    <a:pt x="352" y="36"/>
                    <a:pt x="352" y="36"/>
                  </a:cubicBezTo>
                  <a:cubicBezTo>
                    <a:pt x="329" y="28"/>
                    <a:pt x="304" y="25"/>
                    <a:pt x="278" y="25"/>
                  </a:cubicBezTo>
                  <a:cubicBezTo>
                    <a:pt x="138" y="25"/>
                    <a:pt x="24" y="139"/>
                    <a:pt x="24" y="279"/>
                  </a:cubicBezTo>
                  <a:close/>
                </a:path>
              </a:pathLst>
            </a:custGeom>
            <a:solidFill>
              <a:srgbClr val="A6B61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650" name="组合 649"/>
          <p:cNvGrpSpPr/>
          <p:nvPr/>
        </p:nvGrpSpPr>
        <p:grpSpPr>
          <a:xfrm>
            <a:off x="8967788" y="1001713"/>
            <a:ext cx="258763" cy="257175"/>
            <a:chOff x="8967788" y="1001713"/>
            <a:chExt cx="258763" cy="257175"/>
          </a:xfrm>
        </p:grpSpPr>
        <p:sp>
          <p:nvSpPr>
            <p:cNvPr id="651" name="Freeform 163"/>
            <p:cNvSpPr>
              <a:spLocks noEditPoints="1"/>
            </p:cNvSpPr>
            <p:nvPr/>
          </p:nvSpPr>
          <p:spPr bwMode="auto">
            <a:xfrm>
              <a:off x="8967788" y="1001713"/>
              <a:ext cx="258763" cy="257175"/>
            </a:xfrm>
            <a:custGeom>
              <a:gdLst>
                <a:gd fmla="*/ 0 w 558" name="T0"/>
                <a:gd fmla="*/ 279 h 557" name="T1"/>
                <a:gd fmla="*/ 279 w 558" name="T2"/>
                <a:gd fmla="*/ 0 h 557" name="T3"/>
                <a:gd fmla="*/ 558 w 558" name="T4"/>
                <a:gd fmla="*/ 279 h 557" name="T5"/>
                <a:gd fmla="*/ 279 w 558" name="T6"/>
                <a:gd fmla="*/ 557 h 557" name="T7"/>
                <a:gd fmla="*/ 0 w 558" name="T8"/>
                <a:gd fmla="*/ 279 h 557" name="T9"/>
                <a:gd fmla="*/ 24 w 558" name="T10"/>
                <a:gd fmla="*/ 279 h 557" name="T11"/>
                <a:gd fmla="*/ 279 w 558" name="T12"/>
                <a:gd fmla="*/ 533 h 557" name="T13"/>
                <a:gd fmla="*/ 533 w 558" name="T14"/>
                <a:gd fmla="*/ 279 h 557" name="T15"/>
                <a:gd fmla="*/ 279 w 558" name="T16"/>
                <a:gd fmla="*/ 24 h 557" name="T17"/>
                <a:gd fmla="*/ 24 w 558" name="T18"/>
                <a:gd fmla="*/ 279 h 55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557" w="558">
                  <a:moveTo>
                    <a:pt x="0" y="279"/>
                  </a:moveTo>
                  <a:cubicBezTo>
                    <a:pt x="0" y="125"/>
                    <a:pt x="125" y="0"/>
                    <a:pt x="279" y="0"/>
                  </a:cubicBezTo>
                  <a:cubicBezTo>
                    <a:pt x="433" y="0"/>
                    <a:pt x="558" y="125"/>
                    <a:pt x="558" y="279"/>
                  </a:cubicBezTo>
                  <a:cubicBezTo>
                    <a:pt x="558" y="432"/>
                    <a:pt x="433" y="557"/>
                    <a:pt x="279" y="557"/>
                  </a:cubicBezTo>
                  <a:cubicBezTo>
                    <a:pt x="125" y="557"/>
                    <a:pt x="0" y="432"/>
                    <a:pt x="0" y="279"/>
                  </a:cubicBezTo>
                  <a:close/>
                  <a:moveTo>
                    <a:pt x="24" y="279"/>
                  </a:moveTo>
                  <a:cubicBezTo>
                    <a:pt x="24" y="419"/>
                    <a:pt x="138" y="533"/>
                    <a:pt x="279" y="533"/>
                  </a:cubicBezTo>
                  <a:cubicBezTo>
                    <a:pt x="419" y="533"/>
                    <a:pt x="533" y="419"/>
                    <a:pt x="533" y="279"/>
                  </a:cubicBezTo>
                  <a:cubicBezTo>
                    <a:pt x="533" y="138"/>
                    <a:pt x="419" y="24"/>
                    <a:pt x="279" y="24"/>
                  </a:cubicBezTo>
                  <a:cubicBezTo>
                    <a:pt x="138" y="24"/>
                    <a:pt x="24" y="138"/>
                    <a:pt x="24" y="279"/>
                  </a:cubicBezTo>
                  <a:close/>
                </a:path>
              </a:pathLst>
            </a:custGeom>
            <a:solidFill>
              <a:srgbClr val="A6B61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52" name="Freeform 164"/>
            <p:cNvSpPr>
              <a:spLocks noEditPoints="1"/>
            </p:cNvSpPr>
            <p:nvPr/>
          </p:nvSpPr>
          <p:spPr bwMode="auto">
            <a:xfrm>
              <a:off x="8990013" y="1023938"/>
              <a:ext cx="214313" cy="214313"/>
            </a:xfrm>
            <a:custGeom>
              <a:gdLst>
                <a:gd fmla="*/ 0 w 463" name="T0"/>
                <a:gd fmla="*/ 232 h 463" name="T1"/>
                <a:gd fmla="*/ 232 w 463" name="T2"/>
                <a:gd fmla="*/ 0 h 463" name="T3"/>
                <a:gd fmla="*/ 463 w 463" name="T4"/>
                <a:gd fmla="*/ 232 h 463" name="T5"/>
                <a:gd fmla="*/ 232 w 463" name="T6"/>
                <a:gd fmla="*/ 463 h 463" name="T7"/>
                <a:gd fmla="*/ 0 w 463" name="T8"/>
                <a:gd fmla="*/ 232 h 463" name="T9"/>
                <a:gd fmla="*/ 25 w 463" name="T10"/>
                <a:gd fmla="*/ 232 h 463" name="T11"/>
                <a:gd fmla="*/ 232 w 463" name="T12"/>
                <a:gd fmla="*/ 439 h 463" name="T13"/>
                <a:gd fmla="*/ 439 w 463" name="T14"/>
                <a:gd fmla="*/ 232 h 463" name="T15"/>
                <a:gd fmla="*/ 232 w 463" name="T16"/>
                <a:gd fmla="*/ 25 h 463" name="T17"/>
                <a:gd fmla="*/ 25 w 463" name="T18"/>
                <a:gd fmla="*/ 232 h 463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62" w="462">
                  <a:moveTo>
                    <a:pt x="0" y="232"/>
                  </a:moveTo>
                  <a:cubicBezTo>
                    <a:pt x="0" y="104"/>
                    <a:pt x="104" y="0"/>
                    <a:pt x="232" y="0"/>
                  </a:cubicBezTo>
                  <a:cubicBezTo>
                    <a:pt x="359" y="0"/>
                    <a:pt x="463" y="104"/>
                    <a:pt x="463" y="232"/>
                  </a:cubicBezTo>
                  <a:cubicBezTo>
                    <a:pt x="463" y="359"/>
                    <a:pt x="359" y="463"/>
                    <a:pt x="232" y="463"/>
                  </a:cubicBezTo>
                  <a:cubicBezTo>
                    <a:pt x="104" y="463"/>
                    <a:pt x="0" y="359"/>
                    <a:pt x="0" y="232"/>
                  </a:cubicBezTo>
                  <a:close/>
                  <a:moveTo>
                    <a:pt x="25" y="232"/>
                  </a:moveTo>
                  <a:cubicBezTo>
                    <a:pt x="25" y="346"/>
                    <a:pt x="118" y="439"/>
                    <a:pt x="232" y="439"/>
                  </a:cubicBezTo>
                  <a:cubicBezTo>
                    <a:pt x="346" y="439"/>
                    <a:pt x="439" y="346"/>
                    <a:pt x="439" y="232"/>
                  </a:cubicBezTo>
                  <a:cubicBezTo>
                    <a:pt x="439" y="117"/>
                    <a:pt x="346" y="25"/>
                    <a:pt x="232" y="25"/>
                  </a:cubicBezTo>
                  <a:cubicBezTo>
                    <a:pt x="118" y="25"/>
                    <a:pt x="25" y="117"/>
                    <a:pt x="25" y="232"/>
                  </a:cubicBezTo>
                  <a:close/>
                </a:path>
              </a:pathLst>
            </a:custGeom>
            <a:solidFill>
              <a:srgbClr val="E8381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53" name="Freeform 165"/>
            <p:cNvSpPr>
              <a:spLocks noEditPoints="1"/>
            </p:cNvSpPr>
            <p:nvPr/>
          </p:nvSpPr>
          <p:spPr bwMode="auto">
            <a:xfrm>
              <a:off x="9012238" y="1046163"/>
              <a:ext cx="169863" cy="169863"/>
            </a:xfrm>
            <a:custGeom>
              <a:gdLst>
                <a:gd fmla="*/ 0 w 368" name="T0"/>
                <a:gd fmla="*/ 184 h 367" name="T1"/>
                <a:gd fmla="*/ 184 w 368" name="T2"/>
                <a:gd fmla="*/ 0 h 367" name="T3"/>
                <a:gd fmla="*/ 368 w 368" name="T4"/>
                <a:gd fmla="*/ 184 h 367" name="T5"/>
                <a:gd fmla="*/ 184 w 368" name="T6"/>
                <a:gd fmla="*/ 367 h 367" name="T7"/>
                <a:gd fmla="*/ 0 w 368" name="T8"/>
                <a:gd fmla="*/ 184 h 367" name="T9"/>
                <a:gd fmla="*/ 24 w 368" name="T10"/>
                <a:gd fmla="*/ 184 h 367" name="T11"/>
                <a:gd fmla="*/ 184 w 368" name="T12"/>
                <a:gd fmla="*/ 343 h 367" name="T13"/>
                <a:gd fmla="*/ 343 w 368" name="T14"/>
                <a:gd fmla="*/ 184 h 367" name="T15"/>
                <a:gd fmla="*/ 184 w 368" name="T16"/>
                <a:gd fmla="*/ 24 h 367" name="T17"/>
                <a:gd fmla="*/ 24 w 368" name="T18"/>
                <a:gd fmla="*/ 184 h 36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67" w="368">
                  <a:moveTo>
                    <a:pt x="0" y="184"/>
                  </a:moveTo>
                  <a:cubicBezTo>
                    <a:pt x="0" y="82"/>
                    <a:pt x="82" y="0"/>
                    <a:pt x="184" y="0"/>
                  </a:cubicBezTo>
                  <a:cubicBezTo>
                    <a:pt x="285" y="0"/>
                    <a:pt x="368" y="82"/>
                    <a:pt x="368" y="184"/>
                  </a:cubicBezTo>
                  <a:cubicBezTo>
                    <a:pt x="368" y="285"/>
                    <a:pt x="285" y="367"/>
                    <a:pt x="184" y="367"/>
                  </a:cubicBezTo>
                  <a:cubicBezTo>
                    <a:pt x="82" y="367"/>
                    <a:pt x="0" y="285"/>
                    <a:pt x="0" y="184"/>
                  </a:cubicBezTo>
                  <a:close/>
                  <a:moveTo>
                    <a:pt x="24" y="184"/>
                  </a:moveTo>
                  <a:cubicBezTo>
                    <a:pt x="24" y="271"/>
                    <a:pt x="96" y="343"/>
                    <a:pt x="184" y="343"/>
                  </a:cubicBezTo>
                  <a:cubicBezTo>
                    <a:pt x="272" y="343"/>
                    <a:pt x="343" y="271"/>
                    <a:pt x="343" y="184"/>
                  </a:cubicBezTo>
                  <a:cubicBezTo>
                    <a:pt x="343" y="96"/>
                    <a:pt x="272" y="24"/>
                    <a:pt x="184" y="24"/>
                  </a:cubicBezTo>
                  <a:cubicBezTo>
                    <a:pt x="96" y="24"/>
                    <a:pt x="24" y="96"/>
                    <a:pt x="24" y="184"/>
                  </a:cubicBezTo>
                  <a:close/>
                </a:path>
              </a:pathLst>
            </a:custGeom>
            <a:solidFill>
              <a:srgbClr val="A6B61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654" name="组合 653"/>
          <p:cNvGrpSpPr/>
          <p:nvPr/>
        </p:nvGrpSpPr>
        <p:grpSpPr>
          <a:xfrm>
            <a:off x="8953500" y="950913"/>
            <a:ext cx="204788" cy="187325"/>
            <a:chOff x="8953500" y="950913"/>
            <a:chExt cx="204788" cy="187325"/>
          </a:xfrm>
        </p:grpSpPr>
        <p:sp>
          <p:nvSpPr>
            <p:cNvPr id="655" name="Oval 166"/>
            <p:cNvSpPr>
              <a:spLocks noChangeArrowheads="1"/>
            </p:cNvSpPr>
            <p:nvPr/>
          </p:nvSpPr>
          <p:spPr bwMode="auto">
            <a:xfrm>
              <a:off x="8953500" y="1020763"/>
              <a:ext cx="117475" cy="117475"/>
            </a:xfrm>
            <a:prstGeom prst="ellipse">
              <a:avLst/>
            </a:prstGeom>
            <a:solidFill>
              <a:srgbClr val="E8381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56" name="Oval 167"/>
            <p:cNvSpPr>
              <a:spLocks noChangeArrowheads="1"/>
            </p:cNvSpPr>
            <p:nvPr/>
          </p:nvSpPr>
          <p:spPr bwMode="auto">
            <a:xfrm>
              <a:off x="9001125" y="950913"/>
              <a:ext cx="157163" cy="157163"/>
            </a:xfrm>
            <a:prstGeom prst="ellipse">
              <a:avLst/>
            </a:prstGeom>
            <a:solidFill>
              <a:srgbClr val="E8381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57" name="Freeform 168"/>
            <p:cNvSpPr/>
            <p:nvPr/>
          </p:nvSpPr>
          <p:spPr bwMode="auto">
            <a:xfrm>
              <a:off x="9050338" y="1074738"/>
              <a:ext cx="9525" cy="14288"/>
            </a:xfrm>
            <a:custGeom>
              <a:gdLst>
                <a:gd fmla="*/ 19 w 20" name="T0"/>
                <a:gd fmla="*/ 16 h 29" name="T1"/>
                <a:gd fmla="*/ 16 w 20" name="T2"/>
                <a:gd fmla="*/ 14 h 29" name="T3"/>
                <a:gd fmla="*/ 13 w 20" name="T4"/>
                <a:gd fmla="*/ 13 h 29" name="T5"/>
                <a:gd fmla="*/ 11 w 20" name="T6"/>
                <a:gd fmla="*/ 13 h 29" name="T7"/>
                <a:gd fmla="*/ 9 w 20" name="T8"/>
                <a:gd fmla="*/ 12 h 29" name="T9"/>
                <a:gd fmla="*/ 7 w 20" name="T10"/>
                <a:gd fmla="*/ 12 h 29" name="T11"/>
                <a:gd fmla="*/ 6 w 20" name="T12"/>
                <a:gd fmla="*/ 11 h 29" name="T13"/>
                <a:gd fmla="*/ 5 w 20" name="T14"/>
                <a:gd fmla="*/ 10 h 29" name="T15"/>
                <a:gd fmla="*/ 6 w 20" name="T16"/>
                <a:gd fmla="*/ 9 h 29" name="T17"/>
                <a:gd fmla="*/ 7 w 20" name="T18"/>
                <a:gd fmla="*/ 8 h 29" name="T19"/>
                <a:gd fmla="*/ 8 w 20" name="T20"/>
                <a:gd fmla="*/ 7 h 29" name="T21"/>
                <a:gd fmla="*/ 10 w 20" name="T22"/>
                <a:gd fmla="*/ 7 h 29" name="T23"/>
                <a:gd fmla="*/ 14 w 20" name="T24"/>
                <a:gd fmla="*/ 8 h 29" name="T25"/>
                <a:gd fmla="*/ 16 w 20" name="T26"/>
                <a:gd fmla="*/ 8 h 29" name="T27"/>
                <a:gd fmla="*/ 16 w 20" name="T28"/>
                <a:gd fmla="*/ 9 h 29" name="T29"/>
                <a:gd fmla="*/ 17 w 20" name="T30"/>
                <a:gd fmla="*/ 9 h 29" name="T31"/>
                <a:gd fmla="*/ 18 w 20" name="T32"/>
                <a:gd fmla="*/ 8 h 29" name="T33"/>
                <a:gd fmla="*/ 19 w 20" name="T34"/>
                <a:gd fmla="*/ 7 h 29" name="T35"/>
                <a:gd fmla="*/ 18 w 20" name="T36"/>
                <a:gd fmla="*/ 6 h 29" name="T37"/>
                <a:gd fmla="*/ 17 w 20" name="T38"/>
                <a:gd fmla="*/ 5 h 29" name="T39"/>
                <a:gd fmla="*/ 14 w 20" name="T40"/>
                <a:gd fmla="*/ 4 h 29" name="T41"/>
                <a:gd fmla="*/ 11 w 20" name="T42"/>
                <a:gd fmla="*/ 4 h 29" name="T43"/>
                <a:gd fmla="*/ 11 w 20" name="T44"/>
                <a:gd fmla="*/ 2 h 29" name="T45"/>
                <a:gd fmla="*/ 10 w 20" name="T46"/>
                <a:gd fmla="*/ 0 h 29" name="T47"/>
                <a:gd fmla="*/ 8 w 20" name="T48"/>
                <a:gd fmla="*/ 2 h 29" name="T49"/>
                <a:gd fmla="*/ 8 w 20" name="T50"/>
                <a:gd fmla="*/ 4 h 29" name="T51"/>
                <a:gd fmla="*/ 6 w 20" name="T52"/>
                <a:gd fmla="*/ 4 h 29" name="T53"/>
                <a:gd fmla="*/ 3 w 20" name="T54"/>
                <a:gd fmla="*/ 5 h 29" name="T55"/>
                <a:gd fmla="*/ 1 w 20" name="T56"/>
                <a:gd fmla="*/ 7 h 29" name="T57"/>
                <a:gd fmla="*/ 0 w 20" name="T58"/>
                <a:gd fmla="*/ 10 h 29" name="T59"/>
                <a:gd fmla="*/ 1 w 20" name="T60"/>
                <a:gd fmla="*/ 12 h 29" name="T61"/>
                <a:gd fmla="*/ 2 w 20" name="T62"/>
                <a:gd fmla="*/ 14 h 29" name="T63"/>
                <a:gd fmla="*/ 4 w 20" name="T64"/>
                <a:gd fmla="*/ 15 h 29" name="T65"/>
                <a:gd fmla="*/ 7 w 20" name="T66"/>
                <a:gd fmla="*/ 16 h 29" name="T67"/>
                <a:gd fmla="*/ 9 w 20" name="T68"/>
                <a:gd fmla="*/ 16 h 29" name="T69"/>
                <a:gd fmla="*/ 12 w 20" name="T70"/>
                <a:gd fmla="*/ 17 h 29" name="T71"/>
                <a:gd fmla="*/ 15 w 20" name="T72"/>
                <a:gd fmla="*/ 18 h 29" name="T73"/>
                <a:gd fmla="*/ 15 w 20" name="T74"/>
                <a:gd fmla="*/ 20 h 29" name="T75"/>
                <a:gd fmla="*/ 15 w 20" name="T76"/>
                <a:gd fmla="*/ 21 h 29" name="T77"/>
                <a:gd fmla="*/ 14 w 20" name="T78"/>
                <a:gd fmla="*/ 22 h 29" name="T79"/>
                <a:gd fmla="*/ 12 w 20" name="T80"/>
                <a:gd fmla="*/ 23 h 29" name="T81"/>
                <a:gd fmla="*/ 10 w 20" name="T82"/>
                <a:gd fmla="*/ 23 h 29" name="T83"/>
                <a:gd fmla="*/ 8 w 20" name="T84"/>
                <a:gd fmla="*/ 23 h 29" name="T85"/>
                <a:gd fmla="*/ 5 w 20" name="T86"/>
                <a:gd fmla="*/ 22 h 29" name="T87"/>
                <a:gd fmla="*/ 3 w 20" name="T88"/>
                <a:gd fmla="*/ 21 h 29" name="T89"/>
                <a:gd fmla="*/ 2 w 20" name="T90"/>
                <a:gd fmla="*/ 21 h 29" name="T91"/>
                <a:gd fmla="*/ 1 w 20" name="T92"/>
                <a:gd fmla="*/ 21 h 29" name="T93"/>
                <a:gd fmla="*/ 0 w 20" name="T94"/>
                <a:gd fmla="*/ 22 h 29" name="T95"/>
                <a:gd fmla="*/ 1 w 20" name="T96"/>
                <a:gd fmla="*/ 24 h 29" name="T97"/>
                <a:gd fmla="*/ 3 w 20" name="T98"/>
                <a:gd fmla="*/ 25 h 29" name="T99"/>
                <a:gd fmla="*/ 6 w 20" name="T100"/>
                <a:gd fmla="*/ 26 h 29" name="T101"/>
                <a:gd fmla="*/ 8 w 20" name="T102"/>
                <a:gd fmla="*/ 26 h 29" name="T103"/>
                <a:gd fmla="*/ 8 w 20" name="T104"/>
                <a:gd fmla="*/ 28 h 29" name="T105"/>
                <a:gd fmla="*/ 10 w 20" name="T106"/>
                <a:gd fmla="*/ 29 h 29" name="T107"/>
                <a:gd fmla="*/ 11 w 20" name="T108"/>
                <a:gd fmla="*/ 28 h 29" name="T109"/>
                <a:gd fmla="*/ 11 w 20" name="T110"/>
                <a:gd fmla="*/ 26 h 29" name="T111"/>
                <a:gd fmla="*/ 14 w 20" name="T112"/>
                <a:gd fmla="*/ 26 h 29" name="T113"/>
                <a:gd fmla="*/ 17 w 20" name="T114"/>
                <a:gd fmla="*/ 24 h 29" name="T115"/>
                <a:gd fmla="*/ 20 w 20" name="T116"/>
                <a:gd fmla="*/ 22 h 29" name="T117"/>
                <a:gd fmla="*/ 20 w 20" name="T118"/>
                <a:gd fmla="*/ 19 h 29" name="T119"/>
                <a:gd fmla="*/ 19 w 20" name="T120"/>
                <a:gd fmla="*/ 16 h 29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28" w="20">
                  <a:moveTo>
                    <a:pt x="19" y="16"/>
                  </a:moveTo>
                  <a:cubicBezTo>
                    <a:pt x="18" y="15"/>
                    <a:pt x="17" y="14"/>
                    <a:pt x="16" y="14"/>
                  </a:cubicBezTo>
                  <a:cubicBezTo>
                    <a:pt x="15" y="14"/>
                    <a:pt x="14" y="13"/>
                    <a:pt x="13" y="13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10" y="13"/>
                    <a:pt x="9" y="12"/>
                    <a:pt x="9" y="12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1"/>
                    <a:pt x="5" y="10"/>
                    <a:pt x="5" y="10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8"/>
                    <a:pt x="6" y="8"/>
                    <a:pt x="7" y="8"/>
                  </a:cubicBezTo>
                  <a:cubicBezTo>
                    <a:pt x="7" y="8"/>
                    <a:pt x="8" y="7"/>
                    <a:pt x="8" y="7"/>
                  </a:cubicBezTo>
                  <a:cubicBezTo>
                    <a:pt x="9" y="7"/>
                    <a:pt x="10" y="7"/>
                    <a:pt x="10" y="7"/>
                  </a:cubicBezTo>
                  <a:cubicBezTo>
                    <a:pt x="12" y="7"/>
                    <a:pt x="13" y="7"/>
                    <a:pt x="14" y="8"/>
                  </a:cubicBezTo>
                  <a:cubicBezTo>
                    <a:pt x="15" y="8"/>
                    <a:pt x="15" y="8"/>
                    <a:pt x="16" y="8"/>
                  </a:cubicBezTo>
                  <a:cubicBezTo>
                    <a:pt x="16" y="8"/>
                    <a:pt x="16" y="8"/>
                    <a:pt x="16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8" y="8"/>
                    <a:pt x="18" y="8"/>
                  </a:cubicBezTo>
                  <a:cubicBezTo>
                    <a:pt x="19" y="8"/>
                    <a:pt x="19" y="8"/>
                    <a:pt x="19" y="7"/>
                  </a:cubicBezTo>
                  <a:cubicBezTo>
                    <a:pt x="19" y="7"/>
                    <a:pt x="19" y="6"/>
                    <a:pt x="18" y="6"/>
                  </a:cubicBezTo>
                  <a:cubicBezTo>
                    <a:pt x="18" y="6"/>
                    <a:pt x="17" y="5"/>
                    <a:pt x="17" y="5"/>
                  </a:cubicBezTo>
                  <a:cubicBezTo>
                    <a:pt x="16" y="5"/>
                    <a:pt x="15" y="4"/>
                    <a:pt x="14" y="4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1" y="0"/>
                    <a:pt x="10" y="0"/>
                  </a:cubicBezTo>
                  <a:cubicBezTo>
                    <a:pt x="9" y="0"/>
                    <a:pt x="8" y="1"/>
                    <a:pt x="8" y="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5" y="4"/>
                    <a:pt x="4" y="5"/>
                    <a:pt x="3" y="5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" y="13"/>
                    <a:pt x="1" y="13"/>
                    <a:pt x="2" y="14"/>
                  </a:cubicBezTo>
                  <a:cubicBezTo>
                    <a:pt x="3" y="14"/>
                    <a:pt x="3" y="15"/>
                    <a:pt x="4" y="15"/>
                  </a:cubicBezTo>
                  <a:cubicBezTo>
                    <a:pt x="5" y="15"/>
                    <a:pt x="6" y="15"/>
                    <a:pt x="7" y="16"/>
                  </a:cubicBezTo>
                  <a:cubicBezTo>
                    <a:pt x="7" y="16"/>
                    <a:pt x="8" y="16"/>
                    <a:pt x="9" y="16"/>
                  </a:cubicBezTo>
                  <a:cubicBezTo>
                    <a:pt x="10" y="17"/>
                    <a:pt x="11" y="17"/>
                    <a:pt x="12" y="17"/>
                  </a:cubicBezTo>
                  <a:cubicBezTo>
                    <a:pt x="13" y="17"/>
                    <a:pt x="14" y="18"/>
                    <a:pt x="15" y="18"/>
                  </a:cubicBezTo>
                  <a:cubicBezTo>
                    <a:pt x="15" y="19"/>
                    <a:pt x="15" y="19"/>
                    <a:pt x="15" y="20"/>
                  </a:cubicBezTo>
                  <a:cubicBezTo>
                    <a:pt x="15" y="20"/>
                    <a:pt x="15" y="21"/>
                    <a:pt x="15" y="21"/>
                  </a:cubicBezTo>
                  <a:cubicBezTo>
                    <a:pt x="15" y="21"/>
                    <a:pt x="14" y="22"/>
                    <a:pt x="14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3"/>
                    <a:pt x="11" y="23"/>
                    <a:pt x="10" y="23"/>
                  </a:cubicBezTo>
                  <a:cubicBezTo>
                    <a:pt x="9" y="23"/>
                    <a:pt x="8" y="23"/>
                    <a:pt x="8" y="23"/>
                  </a:cubicBezTo>
                  <a:cubicBezTo>
                    <a:pt x="7" y="22"/>
                    <a:pt x="6" y="22"/>
                    <a:pt x="5" y="22"/>
                  </a:cubicBezTo>
                  <a:cubicBezTo>
                    <a:pt x="4" y="22"/>
                    <a:pt x="4" y="21"/>
                    <a:pt x="3" y="21"/>
                  </a:cubicBezTo>
                  <a:cubicBezTo>
                    <a:pt x="3" y="21"/>
                    <a:pt x="2" y="21"/>
                    <a:pt x="2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1" y="24"/>
                  </a:cubicBezTo>
                  <a:cubicBezTo>
                    <a:pt x="1" y="24"/>
                    <a:pt x="2" y="25"/>
                    <a:pt x="3" y="25"/>
                  </a:cubicBezTo>
                  <a:cubicBezTo>
                    <a:pt x="4" y="25"/>
                    <a:pt x="5" y="26"/>
                    <a:pt x="6" y="26"/>
                  </a:cubicBezTo>
                  <a:cubicBezTo>
                    <a:pt x="7" y="26"/>
                    <a:pt x="8" y="26"/>
                    <a:pt x="8" y="26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9" y="29"/>
                    <a:pt x="10" y="29"/>
                  </a:cubicBezTo>
                  <a:cubicBezTo>
                    <a:pt x="11" y="29"/>
                    <a:pt x="11" y="28"/>
                    <a:pt x="11" y="28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3" y="26"/>
                    <a:pt x="14" y="26"/>
                  </a:cubicBezTo>
                  <a:cubicBezTo>
                    <a:pt x="15" y="25"/>
                    <a:pt x="16" y="25"/>
                    <a:pt x="17" y="24"/>
                  </a:cubicBezTo>
                  <a:cubicBezTo>
                    <a:pt x="18" y="24"/>
                    <a:pt x="19" y="23"/>
                    <a:pt x="20" y="22"/>
                  </a:cubicBezTo>
                  <a:cubicBezTo>
                    <a:pt x="20" y="21"/>
                    <a:pt x="20" y="20"/>
                    <a:pt x="20" y="19"/>
                  </a:cubicBezTo>
                  <a:cubicBezTo>
                    <a:pt x="20" y="18"/>
                    <a:pt x="20" y="17"/>
                    <a:pt x="19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58" name="Freeform 169"/>
            <p:cNvSpPr/>
            <p:nvPr/>
          </p:nvSpPr>
          <p:spPr bwMode="auto">
            <a:xfrm>
              <a:off x="9037638" y="1074738"/>
              <a:ext cx="9525" cy="14288"/>
            </a:xfrm>
            <a:custGeom>
              <a:gdLst>
                <a:gd fmla="*/ 19 w 20" name="T0"/>
                <a:gd fmla="*/ 16 h 29" name="T1"/>
                <a:gd fmla="*/ 15 w 20" name="T2"/>
                <a:gd fmla="*/ 14 h 29" name="T3"/>
                <a:gd fmla="*/ 13 w 20" name="T4"/>
                <a:gd fmla="*/ 13 h 29" name="T5"/>
                <a:gd fmla="*/ 10 w 20" name="T6"/>
                <a:gd fmla="*/ 13 h 29" name="T7"/>
                <a:gd fmla="*/ 8 w 20" name="T8"/>
                <a:gd fmla="*/ 12 h 29" name="T9"/>
                <a:gd fmla="*/ 6 w 20" name="T10"/>
                <a:gd fmla="*/ 12 h 29" name="T11"/>
                <a:gd fmla="*/ 5 w 20" name="T12"/>
                <a:gd fmla="*/ 11 h 29" name="T13"/>
                <a:gd fmla="*/ 5 w 20" name="T14"/>
                <a:gd fmla="*/ 10 h 29" name="T15"/>
                <a:gd fmla="*/ 5 w 20" name="T16"/>
                <a:gd fmla="*/ 9 h 29" name="T17"/>
                <a:gd fmla="*/ 6 w 20" name="T18"/>
                <a:gd fmla="*/ 8 h 29" name="T19"/>
                <a:gd fmla="*/ 8 w 20" name="T20"/>
                <a:gd fmla="*/ 7 h 29" name="T21"/>
                <a:gd fmla="*/ 10 w 20" name="T22"/>
                <a:gd fmla="*/ 7 h 29" name="T23"/>
                <a:gd fmla="*/ 13 w 20" name="T24"/>
                <a:gd fmla="*/ 8 h 29" name="T25"/>
                <a:gd fmla="*/ 16 w 20" name="T26"/>
                <a:gd fmla="*/ 8 h 29" name="T27"/>
                <a:gd fmla="*/ 16 w 20" name="T28"/>
                <a:gd fmla="*/ 9 h 29" name="T29"/>
                <a:gd fmla="*/ 17 w 20" name="T30"/>
                <a:gd fmla="*/ 9 h 29" name="T31"/>
                <a:gd fmla="*/ 18 w 20" name="T32"/>
                <a:gd fmla="*/ 8 h 29" name="T33"/>
                <a:gd fmla="*/ 18 w 20" name="T34"/>
                <a:gd fmla="*/ 7 h 29" name="T35"/>
                <a:gd fmla="*/ 18 w 20" name="T36"/>
                <a:gd fmla="*/ 6 h 29" name="T37"/>
                <a:gd fmla="*/ 16 w 20" name="T38"/>
                <a:gd fmla="*/ 5 h 29" name="T39"/>
                <a:gd fmla="*/ 13 w 20" name="T40"/>
                <a:gd fmla="*/ 4 h 29" name="T41"/>
                <a:gd fmla="*/ 11 w 20" name="T42"/>
                <a:gd fmla="*/ 4 h 29" name="T43"/>
                <a:gd fmla="*/ 11 w 20" name="T44"/>
                <a:gd fmla="*/ 2 h 29" name="T45"/>
                <a:gd fmla="*/ 9 w 20" name="T46"/>
                <a:gd fmla="*/ 0 h 29" name="T47"/>
                <a:gd fmla="*/ 8 w 20" name="T48"/>
                <a:gd fmla="*/ 2 h 29" name="T49"/>
                <a:gd fmla="*/ 8 w 20" name="T50"/>
                <a:gd fmla="*/ 4 h 29" name="T51"/>
                <a:gd fmla="*/ 6 w 20" name="T52"/>
                <a:gd fmla="*/ 4 h 29" name="T53"/>
                <a:gd fmla="*/ 3 w 20" name="T54"/>
                <a:gd fmla="*/ 5 h 29" name="T55"/>
                <a:gd fmla="*/ 1 w 20" name="T56"/>
                <a:gd fmla="*/ 7 h 29" name="T57"/>
                <a:gd fmla="*/ 0 w 20" name="T58"/>
                <a:gd fmla="*/ 10 h 29" name="T59"/>
                <a:gd fmla="*/ 0 w 20" name="T60"/>
                <a:gd fmla="*/ 12 h 29" name="T61"/>
                <a:gd fmla="*/ 2 w 20" name="T62"/>
                <a:gd fmla="*/ 14 h 29" name="T63"/>
                <a:gd fmla="*/ 4 w 20" name="T64"/>
                <a:gd fmla="*/ 15 h 29" name="T65"/>
                <a:gd fmla="*/ 6 w 20" name="T66"/>
                <a:gd fmla="*/ 16 h 29" name="T67"/>
                <a:gd fmla="*/ 9 w 20" name="T68"/>
                <a:gd fmla="*/ 16 h 29" name="T69"/>
                <a:gd fmla="*/ 12 w 20" name="T70"/>
                <a:gd fmla="*/ 17 h 29" name="T71"/>
                <a:gd fmla="*/ 14 w 20" name="T72"/>
                <a:gd fmla="*/ 18 h 29" name="T73"/>
                <a:gd fmla="*/ 15 w 20" name="T74"/>
                <a:gd fmla="*/ 20 h 29" name="T75"/>
                <a:gd fmla="*/ 14 w 20" name="T76"/>
                <a:gd fmla="*/ 21 h 29" name="T77"/>
                <a:gd fmla="*/ 13 w 20" name="T78"/>
                <a:gd fmla="*/ 22 h 29" name="T79"/>
                <a:gd fmla="*/ 12 w 20" name="T80"/>
                <a:gd fmla="*/ 23 h 29" name="T81"/>
                <a:gd fmla="*/ 10 w 20" name="T82"/>
                <a:gd fmla="*/ 23 h 29" name="T83"/>
                <a:gd fmla="*/ 7 w 20" name="T84"/>
                <a:gd fmla="*/ 23 h 29" name="T85"/>
                <a:gd fmla="*/ 5 w 20" name="T86"/>
                <a:gd fmla="*/ 22 h 29" name="T87"/>
                <a:gd fmla="*/ 3 w 20" name="T88"/>
                <a:gd fmla="*/ 21 h 29" name="T89"/>
                <a:gd fmla="*/ 2 w 20" name="T90"/>
                <a:gd fmla="*/ 21 h 29" name="T91"/>
                <a:gd fmla="*/ 0 w 20" name="T92"/>
                <a:gd fmla="*/ 21 h 29" name="T93"/>
                <a:gd fmla="*/ 0 w 20" name="T94"/>
                <a:gd fmla="*/ 22 h 29" name="T95"/>
                <a:gd fmla="*/ 1 w 20" name="T96"/>
                <a:gd fmla="*/ 24 h 29" name="T97"/>
                <a:gd fmla="*/ 3 w 20" name="T98"/>
                <a:gd fmla="*/ 25 h 29" name="T99"/>
                <a:gd fmla="*/ 6 w 20" name="T100"/>
                <a:gd fmla="*/ 26 h 29" name="T101"/>
                <a:gd fmla="*/ 8 w 20" name="T102"/>
                <a:gd fmla="*/ 26 h 29" name="T103"/>
                <a:gd fmla="*/ 8 w 20" name="T104"/>
                <a:gd fmla="*/ 28 h 29" name="T105"/>
                <a:gd fmla="*/ 9 w 20" name="T106"/>
                <a:gd fmla="*/ 29 h 29" name="T107"/>
                <a:gd fmla="*/ 11 w 20" name="T108"/>
                <a:gd fmla="*/ 28 h 29" name="T109"/>
                <a:gd fmla="*/ 11 w 20" name="T110"/>
                <a:gd fmla="*/ 26 h 29" name="T111"/>
                <a:gd fmla="*/ 14 w 20" name="T112"/>
                <a:gd fmla="*/ 26 h 29" name="T113"/>
                <a:gd fmla="*/ 17 w 20" name="T114"/>
                <a:gd fmla="*/ 24 h 29" name="T115"/>
                <a:gd fmla="*/ 19 w 20" name="T116"/>
                <a:gd fmla="*/ 22 h 29" name="T117"/>
                <a:gd fmla="*/ 20 w 20" name="T118"/>
                <a:gd fmla="*/ 19 h 29" name="T119"/>
                <a:gd fmla="*/ 19 w 20" name="T120"/>
                <a:gd fmla="*/ 16 h 29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28" w="20">
                  <a:moveTo>
                    <a:pt x="19" y="16"/>
                  </a:moveTo>
                  <a:cubicBezTo>
                    <a:pt x="18" y="15"/>
                    <a:pt x="17" y="14"/>
                    <a:pt x="15" y="14"/>
                  </a:cubicBezTo>
                  <a:cubicBezTo>
                    <a:pt x="14" y="14"/>
                    <a:pt x="14" y="13"/>
                    <a:pt x="13" y="13"/>
                  </a:cubicBezTo>
                  <a:cubicBezTo>
                    <a:pt x="12" y="13"/>
                    <a:pt x="11" y="13"/>
                    <a:pt x="10" y="13"/>
                  </a:cubicBezTo>
                  <a:cubicBezTo>
                    <a:pt x="10" y="13"/>
                    <a:pt x="9" y="12"/>
                    <a:pt x="8" y="12"/>
                  </a:cubicBezTo>
                  <a:cubicBezTo>
                    <a:pt x="7" y="12"/>
                    <a:pt x="7" y="12"/>
                    <a:pt x="6" y="12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5" y="11"/>
                    <a:pt x="5" y="10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7" y="8"/>
                    <a:pt x="7" y="7"/>
                    <a:pt x="8" y="7"/>
                  </a:cubicBezTo>
                  <a:cubicBezTo>
                    <a:pt x="8" y="7"/>
                    <a:pt x="9" y="7"/>
                    <a:pt x="10" y="7"/>
                  </a:cubicBezTo>
                  <a:cubicBezTo>
                    <a:pt x="11" y="7"/>
                    <a:pt x="12" y="7"/>
                    <a:pt x="13" y="8"/>
                  </a:cubicBezTo>
                  <a:cubicBezTo>
                    <a:pt x="14" y="8"/>
                    <a:pt x="15" y="8"/>
                    <a:pt x="16" y="8"/>
                  </a:cubicBezTo>
                  <a:cubicBezTo>
                    <a:pt x="16" y="8"/>
                    <a:pt x="16" y="8"/>
                    <a:pt x="16" y="9"/>
                  </a:cubicBezTo>
                  <a:cubicBezTo>
                    <a:pt x="16" y="9"/>
                    <a:pt x="16" y="9"/>
                    <a:pt x="17" y="9"/>
                  </a:cubicBezTo>
                  <a:cubicBezTo>
                    <a:pt x="17" y="9"/>
                    <a:pt x="17" y="8"/>
                    <a:pt x="18" y="8"/>
                  </a:cubicBezTo>
                  <a:cubicBezTo>
                    <a:pt x="18" y="8"/>
                    <a:pt x="18" y="8"/>
                    <a:pt x="18" y="7"/>
                  </a:cubicBezTo>
                  <a:cubicBezTo>
                    <a:pt x="18" y="7"/>
                    <a:pt x="18" y="6"/>
                    <a:pt x="18" y="6"/>
                  </a:cubicBezTo>
                  <a:cubicBezTo>
                    <a:pt x="17" y="6"/>
                    <a:pt x="17" y="5"/>
                    <a:pt x="16" y="5"/>
                  </a:cubicBezTo>
                  <a:cubicBezTo>
                    <a:pt x="15" y="5"/>
                    <a:pt x="15" y="4"/>
                    <a:pt x="13" y="4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0" y="0"/>
                    <a:pt x="9" y="0"/>
                  </a:cubicBezTo>
                  <a:cubicBezTo>
                    <a:pt x="9" y="0"/>
                    <a:pt x="8" y="1"/>
                    <a:pt x="8" y="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1" y="13"/>
                    <a:pt x="1" y="13"/>
                    <a:pt x="2" y="14"/>
                  </a:cubicBezTo>
                  <a:cubicBezTo>
                    <a:pt x="2" y="14"/>
                    <a:pt x="3" y="15"/>
                    <a:pt x="4" y="15"/>
                  </a:cubicBezTo>
                  <a:cubicBezTo>
                    <a:pt x="4" y="15"/>
                    <a:pt x="5" y="15"/>
                    <a:pt x="6" y="16"/>
                  </a:cubicBezTo>
                  <a:cubicBezTo>
                    <a:pt x="7" y="16"/>
                    <a:pt x="8" y="16"/>
                    <a:pt x="9" y="16"/>
                  </a:cubicBezTo>
                  <a:cubicBezTo>
                    <a:pt x="10" y="17"/>
                    <a:pt x="11" y="17"/>
                    <a:pt x="12" y="17"/>
                  </a:cubicBezTo>
                  <a:cubicBezTo>
                    <a:pt x="13" y="17"/>
                    <a:pt x="14" y="18"/>
                    <a:pt x="14" y="18"/>
                  </a:cubicBezTo>
                  <a:cubicBezTo>
                    <a:pt x="15" y="19"/>
                    <a:pt x="15" y="19"/>
                    <a:pt x="15" y="20"/>
                  </a:cubicBezTo>
                  <a:cubicBezTo>
                    <a:pt x="15" y="20"/>
                    <a:pt x="15" y="21"/>
                    <a:pt x="14" y="21"/>
                  </a:cubicBezTo>
                  <a:cubicBezTo>
                    <a:pt x="14" y="21"/>
                    <a:pt x="14" y="22"/>
                    <a:pt x="13" y="22"/>
                  </a:cubicBezTo>
                  <a:cubicBezTo>
                    <a:pt x="13" y="22"/>
                    <a:pt x="12" y="23"/>
                    <a:pt x="12" y="23"/>
                  </a:cubicBezTo>
                  <a:cubicBezTo>
                    <a:pt x="11" y="23"/>
                    <a:pt x="11" y="23"/>
                    <a:pt x="10" y="23"/>
                  </a:cubicBezTo>
                  <a:cubicBezTo>
                    <a:pt x="9" y="23"/>
                    <a:pt x="8" y="23"/>
                    <a:pt x="7" y="23"/>
                  </a:cubicBezTo>
                  <a:cubicBezTo>
                    <a:pt x="6" y="22"/>
                    <a:pt x="5" y="22"/>
                    <a:pt x="5" y="22"/>
                  </a:cubicBezTo>
                  <a:cubicBezTo>
                    <a:pt x="4" y="22"/>
                    <a:pt x="3" y="21"/>
                    <a:pt x="3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1"/>
                    <a:pt x="0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1" y="24"/>
                  </a:cubicBezTo>
                  <a:cubicBezTo>
                    <a:pt x="1" y="24"/>
                    <a:pt x="2" y="25"/>
                    <a:pt x="3" y="25"/>
                  </a:cubicBezTo>
                  <a:cubicBezTo>
                    <a:pt x="4" y="25"/>
                    <a:pt x="5" y="26"/>
                    <a:pt x="6" y="26"/>
                  </a:cubicBezTo>
                  <a:cubicBezTo>
                    <a:pt x="6" y="26"/>
                    <a:pt x="7" y="26"/>
                    <a:pt x="8" y="26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9" y="29"/>
                    <a:pt x="9" y="29"/>
                  </a:cubicBezTo>
                  <a:cubicBezTo>
                    <a:pt x="10" y="29"/>
                    <a:pt x="11" y="28"/>
                    <a:pt x="11" y="28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3" y="26"/>
                    <a:pt x="14" y="26"/>
                  </a:cubicBezTo>
                  <a:cubicBezTo>
                    <a:pt x="15" y="25"/>
                    <a:pt x="16" y="25"/>
                    <a:pt x="17" y="24"/>
                  </a:cubicBezTo>
                  <a:cubicBezTo>
                    <a:pt x="18" y="24"/>
                    <a:pt x="19" y="23"/>
                    <a:pt x="19" y="22"/>
                  </a:cubicBezTo>
                  <a:cubicBezTo>
                    <a:pt x="20" y="21"/>
                    <a:pt x="20" y="20"/>
                    <a:pt x="20" y="19"/>
                  </a:cubicBezTo>
                  <a:cubicBezTo>
                    <a:pt x="20" y="18"/>
                    <a:pt x="20" y="17"/>
                    <a:pt x="19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59" name="Freeform 170"/>
            <p:cNvSpPr/>
            <p:nvPr/>
          </p:nvSpPr>
          <p:spPr bwMode="auto">
            <a:xfrm>
              <a:off x="9023350" y="1074738"/>
              <a:ext cx="9525" cy="14288"/>
            </a:xfrm>
            <a:custGeom>
              <a:gdLst>
                <a:gd fmla="*/ 19 w 20" name="T0"/>
                <a:gd fmla="*/ 16 h 29" name="T1"/>
                <a:gd fmla="*/ 16 w 20" name="T2"/>
                <a:gd fmla="*/ 14 h 29" name="T3"/>
                <a:gd fmla="*/ 13 w 20" name="T4"/>
                <a:gd fmla="*/ 13 h 29" name="T5"/>
                <a:gd fmla="*/ 11 w 20" name="T6"/>
                <a:gd fmla="*/ 13 h 29" name="T7"/>
                <a:gd fmla="*/ 9 w 20" name="T8"/>
                <a:gd fmla="*/ 12 h 29" name="T9"/>
                <a:gd fmla="*/ 7 w 20" name="T10"/>
                <a:gd fmla="*/ 12 h 29" name="T11"/>
                <a:gd fmla="*/ 6 w 20" name="T12"/>
                <a:gd fmla="*/ 11 h 29" name="T13"/>
                <a:gd fmla="*/ 5 w 20" name="T14"/>
                <a:gd fmla="*/ 10 h 29" name="T15"/>
                <a:gd fmla="*/ 6 w 20" name="T16"/>
                <a:gd fmla="*/ 9 h 29" name="T17"/>
                <a:gd fmla="*/ 7 w 20" name="T18"/>
                <a:gd fmla="*/ 8 h 29" name="T19"/>
                <a:gd fmla="*/ 8 w 20" name="T20"/>
                <a:gd fmla="*/ 7 h 29" name="T21"/>
                <a:gd fmla="*/ 10 w 20" name="T22"/>
                <a:gd fmla="*/ 7 h 29" name="T23"/>
                <a:gd fmla="*/ 14 w 20" name="T24"/>
                <a:gd fmla="*/ 8 h 29" name="T25"/>
                <a:gd fmla="*/ 16 w 20" name="T26"/>
                <a:gd fmla="*/ 8 h 29" name="T27"/>
                <a:gd fmla="*/ 17 w 20" name="T28"/>
                <a:gd fmla="*/ 9 h 29" name="T29"/>
                <a:gd fmla="*/ 17 w 20" name="T30"/>
                <a:gd fmla="*/ 9 h 29" name="T31"/>
                <a:gd fmla="*/ 18 w 20" name="T32"/>
                <a:gd fmla="*/ 8 h 29" name="T33"/>
                <a:gd fmla="*/ 19 w 20" name="T34"/>
                <a:gd fmla="*/ 7 h 29" name="T35"/>
                <a:gd fmla="*/ 18 w 20" name="T36"/>
                <a:gd fmla="*/ 6 h 29" name="T37"/>
                <a:gd fmla="*/ 17 w 20" name="T38"/>
                <a:gd fmla="*/ 5 h 29" name="T39"/>
                <a:gd fmla="*/ 14 w 20" name="T40"/>
                <a:gd fmla="*/ 4 h 29" name="T41"/>
                <a:gd fmla="*/ 11 w 20" name="T42"/>
                <a:gd fmla="*/ 4 h 29" name="T43"/>
                <a:gd fmla="*/ 11 w 20" name="T44"/>
                <a:gd fmla="*/ 2 h 29" name="T45"/>
                <a:gd fmla="*/ 10 w 20" name="T46"/>
                <a:gd fmla="*/ 0 h 29" name="T47"/>
                <a:gd fmla="*/ 8 w 20" name="T48"/>
                <a:gd fmla="*/ 2 h 29" name="T49"/>
                <a:gd fmla="*/ 8 w 20" name="T50"/>
                <a:gd fmla="*/ 4 h 29" name="T51"/>
                <a:gd fmla="*/ 6 w 20" name="T52"/>
                <a:gd fmla="*/ 4 h 29" name="T53"/>
                <a:gd fmla="*/ 3 w 20" name="T54"/>
                <a:gd fmla="*/ 5 h 29" name="T55"/>
                <a:gd fmla="*/ 1 w 20" name="T56"/>
                <a:gd fmla="*/ 7 h 29" name="T57"/>
                <a:gd fmla="*/ 0 w 20" name="T58"/>
                <a:gd fmla="*/ 10 h 29" name="T59"/>
                <a:gd fmla="*/ 1 w 20" name="T60"/>
                <a:gd fmla="*/ 12 h 29" name="T61"/>
                <a:gd fmla="*/ 2 w 20" name="T62"/>
                <a:gd fmla="*/ 14 h 29" name="T63"/>
                <a:gd fmla="*/ 4 w 20" name="T64"/>
                <a:gd fmla="*/ 15 h 29" name="T65"/>
                <a:gd fmla="*/ 7 w 20" name="T66"/>
                <a:gd fmla="*/ 16 h 29" name="T67"/>
                <a:gd fmla="*/ 10 w 20" name="T68"/>
                <a:gd fmla="*/ 16 h 29" name="T69"/>
                <a:gd fmla="*/ 13 w 20" name="T70"/>
                <a:gd fmla="*/ 17 h 29" name="T71"/>
                <a:gd fmla="*/ 15 w 20" name="T72"/>
                <a:gd fmla="*/ 18 h 29" name="T73"/>
                <a:gd fmla="*/ 15 w 20" name="T74"/>
                <a:gd fmla="*/ 20 h 29" name="T75"/>
                <a:gd fmla="*/ 15 w 20" name="T76"/>
                <a:gd fmla="*/ 21 h 29" name="T77"/>
                <a:gd fmla="*/ 14 w 20" name="T78"/>
                <a:gd fmla="*/ 22 h 29" name="T79"/>
                <a:gd fmla="*/ 12 w 20" name="T80"/>
                <a:gd fmla="*/ 23 h 29" name="T81"/>
                <a:gd fmla="*/ 10 w 20" name="T82"/>
                <a:gd fmla="*/ 23 h 29" name="T83"/>
                <a:gd fmla="*/ 8 w 20" name="T84"/>
                <a:gd fmla="*/ 23 h 29" name="T85"/>
                <a:gd fmla="*/ 5 w 20" name="T86"/>
                <a:gd fmla="*/ 22 h 29" name="T87"/>
                <a:gd fmla="*/ 3 w 20" name="T88"/>
                <a:gd fmla="*/ 21 h 29" name="T89"/>
                <a:gd fmla="*/ 2 w 20" name="T90"/>
                <a:gd fmla="*/ 21 h 29" name="T91"/>
                <a:gd fmla="*/ 1 w 20" name="T92"/>
                <a:gd fmla="*/ 21 h 29" name="T93"/>
                <a:gd fmla="*/ 0 w 20" name="T94"/>
                <a:gd fmla="*/ 22 h 29" name="T95"/>
                <a:gd fmla="*/ 1 w 20" name="T96"/>
                <a:gd fmla="*/ 24 h 29" name="T97"/>
                <a:gd fmla="*/ 3 w 20" name="T98"/>
                <a:gd fmla="*/ 25 h 29" name="T99"/>
                <a:gd fmla="*/ 6 w 20" name="T100"/>
                <a:gd fmla="*/ 26 h 29" name="T101"/>
                <a:gd fmla="*/ 8 w 20" name="T102"/>
                <a:gd fmla="*/ 26 h 29" name="T103"/>
                <a:gd fmla="*/ 8 w 20" name="T104"/>
                <a:gd fmla="*/ 28 h 29" name="T105"/>
                <a:gd fmla="*/ 10 w 20" name="T106"/>
                <a:gd fmla="*/ 29 h 29" name="T107"/>
                <a:gd fmla="*/ 11 w 20" name="T108"/>
                <a:gd fmla="*/ 28 h 29" name="T109"/>
                <a:gd fmla="*/ 11 w 20" name="T110"/>
                <a:gd fmla="*/ 26 h 29" name="T111"/>
                <a:gd fmla="*/ 14 w 20" name="T112"/>
                <a:gd fmla="*/ 26 h 29" name="T113"/>
                <a:gd fmla="*/ 17 w 20" name="T114"/>
                <a:gd fmla="*/ 24 h 29" name="T115"/>
                <a:gd fmla="*/ 20 w 20" name="T116"/>
                <a:gd fmla="*/ 22 h 29" name="T117"/>
                <a:gd fmla="*/ 20 w 20" name="T118"/>
                <a:gd fmla="*/ 19 h 29" name="T119"/>
                <a:gd fmla="*/ 19 w 20" name="T120"/>
                <a:gd fmla="*/ 16 h 29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28" w="20">
                  <a:moveTo>
                    <a:pt x="19" y="16"/>
                  </a:moveTo>
                  <a:cubicBezTo>
                    <a:pt x="18" y="15"/>
                    <a:pt x="17" y="14"/>
                    <a:pt x="16" y="14"/>
                  </a:cubicBezTo>
                  <a:cubicBezTo>
                    <a:pt x="15" y="14"/>
                    <a:pt x="14" y="13"/>
                    <a:pt x="13" y="13"/>
                  </a:cubicBezTo>
                  <a:cubicBezTo>
                    <a:pt x="12" y="13"/>
                    <a:pt x="12" y="13"/>
                    <a:pt x="11" y="13"/>
                  </a:cubicBezTo>
                  <a:cubicBezTo>
                    <a:pt x="10" y="13"/>
                    <a:pt x="9" y="12"/>
                    <a:pt x="9" y="12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6" y="11"/>
                    <a:pt x="5" y="10"/>
                    <a:pt x="5" y="10"/>
                  </a:cubicBezTo>
                  <a:cubicBezTo>
                    <a:pt x="5" y="9"/>
                    <a:pt x="6" y="9"/>
                    <a:pt x="6" y="9"/>
                  </a:cubicBezTo>
                  <a:cubicBezTo>
                    <a:pt x="6" y="8"/>
                    <a:pt x="6" y="8"/>
                    <a:pt x="7" y="8"/>
                  </a:cubicBezTo>
                  <a:cubicBezTo>
                    <a:pt x="7" y="8"/>
                    <a:pt x="8" y="7"/>
                    <a:pt x="8" y="7"/>
                  </a:cubicBezTo>
                  <a:cubicBezTo>
                    <a:pt x="9" y="7"/>
                    <a:pt x="10" y="7"/>
                    <a:pt x="10" y="7"/>
                  </a:cubicBezTo>
                  <a:cubicBezTo>
                    <a:pt x="12" y="7"/>
                    <a:pt x="13" y="7"/>
                    <a:pt x="14" y="8"/>
                  </a:cubicBezTo>
                  <a:cubicBezTo>
                    <a:pt x="15" y="8"/>
                    <a:pt x="15" y="8"/>
                    <a:pt x="16" y="8"/>
                  </a:cubicBezTo>
                  <a:cubicBezTo>
                    <a:pt x="16" y="8"/>
                    <a:pt x="16" y="8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9"/>
                    <a:pt x="18" y="8"/>
                    <a:pt x="18" y="8"/>
                  </a:cubicBezTo>
                  <a:cubicBezTo>
                    <a:pt x="19" y="8"/>
                    <a:pt x="19" y="8"/>
                    <a:pt x="19" y="7"/>
                  </a:cubicBezTo>
                  <a:cubicBezTo>
                    <a:pt x="19" y="7"/>
                    <a:pt x="19" y="6"/>
                    <a:pt x="18" y="6"/>
                  </a:cubicBezTo>
                  <a:cubicBezTo>
                    <a:pt x="18" y="6"/>
                    <a:pt x="17" y="5"/>
                    <a:pt x="17" y="5"/>
                  </a:cubicBezTo>
                  <a:cubicBezTo>
                    <a:pt x="16" y="5"/>
                    <a:pt x="15" y="4"/>
                    <a:pt x="14" y="4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1" y="0"/>
                    <a:pt x="10" y="0"/>
                  </a:cubicBezTo>
                  <a:cubicBezTo>
                    <a:pt x="9" y="0"/>
                    <a:pt x="8" y="1"/>
                    <a:pt x="8" y="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5" y="4"/>
                    <a:pt x="4" y="5"/>
                    <a:pt x="3" y="5"/>
                  </a:cubicBezTo>
                  <a:cubicBezTo>
                    <a:pt x="2" y="6"/>
                    <a:pt x="2" y="7"/>
                    <a:pt x="1" y="7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0" y="11"/>
                    <a:pt x="1" y="12"/>
                    <a:pt x="1" y="12"/>
                  </a:cubicBezTo>
                  <a:cubicBezTo>
                    <a:pt x="1" y="13"/>
                    <a:pt x="2" y="13"/>
                    <a:pt x="2" y="14"/>
                  </a:cubicBezTo>
                  <a:cubicBezTo>
                    <a:pt x="3" y="14"/>
                    <a:pt x="3" y="15"/>
                    <a:pt x="4" y="15"/>
                  </a:cubicBezTo>
                  <a:cubicBezTo>
                    <a:pt x="5" y="15"/>
                    <a:pt x="6" y="15"/>
                    <a:pt x="7" y="16"/>
                  </a:cubicBezTo>
                  <a:cubicBezTo>
                    <a:pt x="8" y="16"/>
                    <a:pt x="9" y="16"/>
                    <a:pt x="10" y="16"/>
                  </a:cubicBezTo>
                  <a:cubicBezTo>
                    <a:pt x="11" y="17"/>
                    <a:pt x="12" y="17"/>
                    <a:pt x="13" y="17"/>
                  </a:cubicBezTo>
                  <a:cubicBezTo>
                    <a:pt x="13" y="17"/>
                    <a:pt x="14" y="18"/>
                    <a:pt x="15" y="18"/>
                  </a:cubicBezTo>
                  <a:cubicBezTo>
                    <a:pt x="15" y="19"/>
                    <a:pt x="15" y="19"/>
                    <a:pt x="15" y="20"/>
                  </a:cubicBezTo>
                  <a:cubicBezTo>
                    <a:pt x="15" y="20"/>
                    <a:pt x="15" y="21"/>
                    <a:pt x="15" y="21"/>
                  </a:cubicBezTo>
                  <a:cubicBezTo>
                    <a:pt x="15" y="21"/>
                    <a:pt x="14" y="22"/>
                    <a:pt x="14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3"/>
                    <a:pt x="11" y="23"/>
                    <a:pt x="10" y="23"/>
                  </a:cubicBezTo>
                  <a:cubicBezTo>
                    <a:pt x="9" y="23"/>
                    <a:pt x="9" y="23"/>
                    <a:pt x="8" y="23"/>
                  </a:cubicBezTo>
                  <a:cubicBezTo>
                    <a:pt x="7" y="22"/>
                    <a:pt x="6" y="22"/>
                    <a:pt x="5" y="22"/>
                  </a:cubicBezTo>
                  <a:cubicBezTo>
                    <a:pt x="5" y="22"/>
                    <a:pt x="4" y="21"/>
                    <a:pt x="3" y="21"/>
                  </a:cubicBezTo>
                  <a:cubicBezTo>
                    <a:pt x="3" y="21"/>
                    <a:pt x="2" y="21"/>
                    <a:pt x="2" y="21"/>
                  </a:cubicBezTo>
                  <a:cubicBezTo>
                    <a:pt x="2" y="21"/>
                    <a:pt x="1" y="21"/>
                    <a:pt x="1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1" y="23"/>
                    <a:pt x="1" y="24"/>
                  </a:cubicBezTo>
                  <a:cubicBezTo>
                    <a:pt x="2" y="24"/>
                    <a:pt x="2" y="25"/>
                    <a:pt x="3" y="25"/>
                  </a:cubicBezTo>
                  <a:cubicBezTo>
                    <a:pt x="4" y="25"/>
                    <a:pt x="5" y="26"/>
                    <a:pt x="6" y="26"/>
                  </a:cubicBezTo>
                  <a:cubicBezTo>
                    <a:pt x="7" y="26"/>
                    <a:pt x="8" y="26"/>
                    <a:pt x="8" y="26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9" y="29"/>
                    <a:pt x="10" y="29"/>
                  </a:cubicBezTo>
                  <a:cubicBezTo>
                    <a:pt x="11" y="29"/>
                    <a:pt x="11" y="28"/>
                    <a:pt x="11" y="28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3" y="26"/>
                    <a:pt x="14" y="26"/>
                  </a:cubicBezTo>
                  <a:cubicBezTo>
                    <a:pt x="15" y="25"/>
                    <a:pt x="16" y="25"/>
                    <a:pt x="17" y="24"/>
                  </a:cubicBezTo>
                  <a:cubicBezTo>
                    <a:pt x="18" y="24"/>
                    <a:pt x="19" y="23"/>
                    <a:pt x="20" y="22"/>
                  </a:cubicBezTo>
                  <a:cubicBezTo>
                    <a:pt x="20" y="21"/>
                    <a:pt x="20" y="20"/>
                    <a:pt x="20" y="19"/>
                  </a:cubicBezTo>
                  <a:cubicBezTo>
                    <a:pt x="20" y="18"/>
                    <a:pt x="20" y="17"/>
                    <a:pt x="19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60" name="Freeform 171"/>
            <p:cNvSpPr/>
            <p:nvPr/>
          </p:nvSpPr>
          <p:spPr bwMode="auto">
            <a:xfrm>
              <a:off x="9010650" y="1074738"/>
              <a:ext cx="9525" cy="14288"/>
            </a:xfrm>
            <a:custGeom>
              <a:gdLst>
                <a:gd fmla="*/ 19 w 20" name="T0"/>
                <a:gd fmla="*/ 16 h 29" name="T1"/>
                <a:gd fmla="*/ 15 w 20" name="T2"/>
                <a:gd fmla="*/ 14 h 29" name="T3"/>
                <a:gd fmla="*/ 13 w 20" name="T4"/>
                <a:gd fmla="*/ 13 h 29" name="T5"/>
                <a:gd fmla="*/ 10 w 20" name="T6"/>
                <a:gd fmla="*/ 13 h 29" name="T7"/>
                <a:gd fmla="*/ 8 w 20" name="T8"/>
                <a:gd fmla="*/ 12 h 29" name="T9"/>
                <a:gd fmla="*/ 7 w 20" name="T10"/>
                <a:gd fmla="*/ 12 h 29" name="T11"/>
                <a:gd fmla="*/ 5 w 20" name="T12"/>
                <a:gd fmla="*/ 11 h 29" name="T13"/>
                <a:gd fmla="*/ 5 w 20" name="T14"/>
                <a:gd fmla="*/ 10 h 29" name="T15"/>
                <a:gd fmla="*/ 5 w 20" name="T16"/>
                <a:gd fmla="*/ 9 h 29" name="T17"/>
                <a:gd fmla="*/ 6 w 20" name="T18"/>
                <a:gd fmla="*/ 8 h 29" name="T19"/>
                <a:gd fmla="*/ 8 w 20" name="T20"/>
                <a:gd fmla="*/ 7 h 29" name="T21"/>
                <a:gd fmla="*/ 10 w 20" name="T22"/>
                <a:gd fmla="*/ 7 h 29" name="T23"/>
                <a:gd fmla="*/ 13 w 20" name="T24"/>
                <a:gd fmla="*/ 8 h 29" name="T25"/>
                <a:gd fmla="*/ 16 w 20" name="T26"/>
                <a:gd fmla="*/ 8 h 29" name="T27"/>
                <a:gd fmla="*/ 16 w 20" name="T28"/>
                <a:gd fmla="*/ 9 h 29" name="T29"/>
                <a:gd fmla="*/ 17 w 20" name="T30"/>
                <a:gd fmla="*/ 9 h 29" name="T31"/>
                <a:gd fmla="*/ 18 w 20" name="T32"/>
                <a:gd fmla="*/ 8 h 29" name="T33"/>
                <a:gd fmla="*/ 18 w 20" name="T34"/>
                <a:gd fmla="*/ 7 h 29" name="T35"/>
                <a:gd fmla="*/ 18 w 20" name="T36"/>
                <a:gd fmla="*/ 6 h 29" name="T37"/>
                <a:gd fmla="*/ 16 w 20" name="T38"/>
                <a:gd fmla="*/ 5 h 29" name="T39"/>
                <a:gd fmla="*/ 14 w 20" name="T40"/>
                <a:gd fmla="*/ 4 h 29" name="T41"/>
                <a:gd fmla="*/ 11 w 20" name="T42"/>
                <a:gd fmla="*/ 4 h 29" name="T43"/>
                <a:gd fmla="*/ 11 w 20" name="T44"/>
                <a:gd fmla="*/ 2 h 29" name="T45"/>
                <a:gd fmla="*/ 9 w 20" name="T46"/>
                <a:gd fmla="*/ 0 h 29" name="T47"/>
                <a:gd fmla="*/ 8 w 20" name="T48"/>
                <a:gd fmla="*/ 2 h 29" name="T49"/>
                <a:gd fmla="*/ 8 w 20" name="T50"/>
                <a:gd fmla="*/ 4 h 29" name="T51"/>
                <a:gd fmla="*/ 6 w 20" name="T52"/>
                <a:gd fmla="*/ 4 h 29" name="T53"/>
                <a:gd fmla="*/ 3 w 20" name="T54"/>
                <a:gd fmla="*/ 5 h 29" name="T55"/>
                <a:gd fmla="*/ 1 w 20" name="T56"/>
                <a:gd fmla="*/ 7 h 29" name="T57"/>
                <a:gd fmla="*/ 0 w 20" name="T58"/>
                <a:gd fmla="*/ 10 h 29" name="T59"/>
                <a:gd fmla="*/ 0 w 20" name="T60"/>
                <a:gd fmla="*/ 12 h 29" name="T61"/>
                <a:gd fmla="*/ 2 w 20" name="T62"/>
                <a:gd fmla="*/ 14 h 29" name="T63"/>
                <a:gd fmla="*/ 4 w 20" name="T64"/>
                <a:gd fmla="*/ 15 h 29" name="T65"/>
                <a:gd fmla="*/ 6 w 20" name="T66"/>
                <a:gd fmla="*/ 16 h 29" name="T67"/>
                <a:gd fmla="*/ 9 w 20" name="T68"/>
                <a:gd fmla="*/ 16 h 29" name="T69"/>
                <a:gd fmla="*/ 12 w 20" name="T70"/>
                <a:gd fmla="*/ 17 h 29" name="T71"/>
                <a:gd fmla="*/ 14 w 20" name="T72"/>
                <a:gd fmla="*/ 18 h 29" name="T73"/>
                <a:gd fmla="*/ 15 w 20" name="T74"/>
                <a:gd fmla="*/ 20 h 29" name="T75"/>
                <a:gd fmla="*/ 15 w 20" name="T76"/>
                <a:gd fmla="*/ 21 h 29" name="T77"/>
                <a:gd fmla="*/ 13 w 20" name="T78"/>
                <a:gd fmla="*/ 22 h 29" name="T79"/>
                <a:gd fmla="*/ 12 w 20" name="T80"/>
                <a:gd fmla="*/ 23 h 29" name="T81"/>
                <a:gd fmla="*/ 10 w 20" name="T82"/>
                <a:gd fmla="*/ 23 h 29" name="T83"/>
                <a:gd fmla="*/ 7 w 20" name="T84"/>
                <a:gd fmla="*/ 23 h 29" name="T85"/>
                <a:gd fmla="*/ 5 w 20" name="T86"/>
                <a:gd fmla="*/ 22 h 29" name="T87"/>
                <a:gd fmla="*/ 3 w 20" name="T88"/>
                <a:gd fmla="*/ 21 h 29" name="T89"/>
                <a:gd fmla="*/ 2 w 20" name="T90"/>
                <a:gd fmla="*/ 21 h 29" name="T91"/>
                <a:gd fmla="*/ 0 w 20" name="T92"/>
                <a:gd fmla="*/ 21 h 29" name="T93"/>
                <a:gd fmla="*/ 0 w 20" name="T94"/>
                <a:gd fmla="*/ 22 h 29" name="T95"/>
                <a:gd fmla="*/ 1 w 20" name="T96"/>
                <a:gd fmla="*/ 24 h 29" name="T97"/>
                <a:gd fmla="*/ 3 w 20" name="T98"/>
                <a:gd fmla="*/ 25 h 29" name="T99"/>
                <a:gd fmla="*/ 6 w 20" name="T100"/>
                <a:gd fmla="*/ 26 h 29" name="T101"/>
                <a:gd fmla="*/ 8 w 20" name="T102"/>
                <a:gd fmla="*/ 26 h 29" name="T103"/>
                <a:gd fmla="*/ 8 w 20" name="T104"/>
                <a:gd fmla="*/ 28 h 29" name="T105"/>
                <a:gd fmla="*/ 9 w 20" name="T106"/>
                <a:gd fmla="*/ 29 h 29" name="T107"/>
                <a:gd fmla="*/ 11 w 20" name="T108"/>
                <a:gd fmla="*/ 28 h 29" name="T109"/>
                <a:gd fmla="*/ 11 w 20" name="T110"/>
                <a:gd fmla="*/ 26 h 29" name="T111"/>
                <a:gd fmla="*/ 14 w 20" name="T112"/>
                <a:gd fmla="*/ 26 h 29" name="T113"/>
                <a:gd fmla="*/ 17 w 20" name="T114"/>
                <a:gd fmla="*/ 24 h 29" name="T115"/>
                <a:gd fmla="*/ 19 w 20" name="T116"/>
                <a:gd fmla="*/ 22 h 29" name="T117"/>
                <a:gd fmla="*/ 20 w 20" name="T118"/>
                <a:gd fmla="*/ 19 h 29" name="T119"/>
                <a:gd fmla="*/ 19 w 20" name="T120"/>
                <a:gd fmla="*/ 16 h 29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28" w="20">
                  <a:moveTo>
                    <a:pt x="19" y="16"/>
                  </a:moveTo>
                  <a:cubicBezTo>
                    <a:pt x="18" y="15"/>
                    <a:pt x="17" y="14"/>
                    <a:pt x="15" y="14"/>
                  </a:cubicBezTo>
                  <a:cubicBezTo>
                    <a:pt x="14" y="14"/>
                    <a:pt x="14" y="13"/>
                    <a:pt x="13" y="13"/>
                  </a:cubicBezTo>
                  <a:cubicBezTo>
                    <a:pt x="12" y="13"/>
                    <a:pt x="11" y="13"/>
                    <a:pt x="10" y="13"/>
                  </a:cubicBezTo>
                  <a:cubicBezTo>
                    <a:pt x="10" y="13"/>
                    <a:pt x="9" y="12"/>
                    <a:pt x="8" y="12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5" y="11"/>
                    <a:pt x="5" y="10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7"/>
                    <a:pt x="8" y="7"/>
                  </a:cubicBezTo>
                  <a:cubicBezTo>
                    <a:pt x="9" y="7"/>
                    <a:pt x="9" y="7"/>
                    <a:pt x="10" y="7"/>
                  </a:cubicBezTo>
                  <a:cubicBezTo>
                    <a:pt x="11" y="7"/>
                    <a:pt x="12" y="7"/>
                    <a:pt x="13" y="8"/>
                  </a:cubicBezTo>
                  <a:cubicBezTo>
                    <a:pt x="14" y="8"/>
                    <a:pt x="15" y="8"/>
                    <a:pt x="16" y="8"/>
                  </a:cubicBezTo>
                  <a:cubicBezTo>
                    <a:pt x="16" y="8"/>
                    <a:pt x="16" y="8"/>
                    <a:pt x="16" y="9"/>
                  </a:cubicBezTo>
                  <a:cubicBezTo>
                    <a:pt x="16" y="9"/>
                    <a:pt x="17" y="9"/>
                    <a:pt x="17" y="9"/>
                  </a:cubicBezTo>
                  <a:cubicBezTo>
                    <a:pt x="17" y="9"/>
                    <a:pt x="18" y="8"/>
                    <a:pt x="18" y="8"/>
                  </a:cubicBezTo>
                  <a:cubicBezTo>
                    <a:pt x="18" y="8"/>
                    <a:pt x="18" y="8"/>
                    <a:pt x="18" y="7"/>
                  </a:cubicBezTo>
                  <a:cubicBezTo>
                    <a:pt x="18" y="7"/>
                    <a:pt x="18" y="6"/>
                    <a:pt x="18" y="6"/>
                  </a:cubicBezTo>
                  <a:cubicBezTo>
                    <a:pt x="18" y="6"/>
                    <a:pt x="17" y="5"/>
                    <a:pt x="16" y="5"/>
                  </a:cubicBezTo>
                  <a:cubicBezTo>
                    <a:pt x="16" y="5"/>
                    <a:pt x="15" y="4"/>
                    <a:pt x="14" y="4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0" y="0"/>
                    <a:pt x="9" y="0"/>
                  </a:cubicBezTo>
                  <a:cubicBezTo>
                    <a:pt x="9" y="0"/>
                    <a:pt x="8" y="1"/>
                    <a:pt x="8" y="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4" y="5"/>
                    <a:pt x="3" y="5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1" y="13"/>
                    <a:pt x="1" y="13"/>
                    <a:pt x="2" y="14"/>
                  </a:cubicBezTo>
                  <a:cubicBezTo>
                    <a:pt x="2" y="14"/>
                    <a:pt x="3" y="15"/>
                    <a:pt x="4" y="15"/>
                  </a:cubicBezTo>
                  <a:cubicBezTo>
                    <a:pt x="4" y="15"/>
                    <a:pt x="5" y="15"/>
                    <a:pt x="6" y="16"/>
                  </a:cubicBezTo>
                  <a:cubicBezTo>
                    <a:pt x="7" y="16"/>
                    <a:pt x="8" y="16"/>
                    <a:pt x="9" y="16"/>
                  </a:cubicBezTo>
                  <a:cubicBezTo>
                    <a:pt x="10" y="17"/>
                    <a:pt x="11" y="17"/>
                    <a:pt x="12" y="17"/>
                  </a:cubicBezTo>
                  <a:cubicBezTo>
                    <a:pt x="13" y="17"/>
                    <a:pt x="14" y="18"/>
                    <a:pt x="14" y="18"/>
                  </a:cubicBezTo>
                  <a:cubicBezTo>
                    <a:pt x="15" y="19"/>
                    <a:pt x="15" y="19"/>
                    <a:pt x="15" y="20"/>
                  </a:cubicBezTo>
                  <a:cubicBezTo>
                    <a:pt x="15" y="20"/>
                    <a:pt x="15" y="21"/>
                    <a:pt x="15" y="21"/>
                  </a:cubicBezTo>
                  <a:cubicBezTo>
                    <a:pt x="14" y="21"/>
                    <a:pt x="14" y="22"/>
                    <a:pt x="13" y="22"/>
                  </a:cubicBezTo>
                  <a:cubicBezTo>
                    <a:pt x="13" y="22"/>
                    <a:pt x="12" y="23"/>
                    <a:pt x="12" y="23"/>
                  </a:cubicBezTo>
                  <a:cubicBezTo>
                    <a:pt x="11" y="23"/>
                    <a:pt x="11" y="23"/>
                    <a:pt x="10" y="23"/>
                  </a:cubicBezTo>
                  <a:cubicBezTo>
                    <a:pt x="9" y="23"/>
                    <a:pt x="8" y="23"/>
                    <a:pt x="7" y="23"/>
                  </a:cubicBezTo>
                  <a:cubicBezTo>
                    <a:pt x="6" y="22"/>
                    <a:pt x="6" y="22"/>
                    <a:pt x="5" y="22"/>
                  </a:cubicBezTo>
                  <a:cubicBezTo>
                    <a:pt x="4" y="22"/>
                    <a:pt x="3" y="21"/>
                    <a:pt x="3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1"/>
                    <a:pt x="0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1" y="24"/>
                  </a:cubicBezTo>
                  <a:cubicBezTo>
                    <a:pt x="1" y="24"/>
                    <a:pt x="2" y="25"/>
                    <a:pt x="3" y="25"/>
                  </a:cubicBezTo>
                  <a:cubicBezTo>
                    <a:pt x="4" y="25"/>
                    <a:pt x="5" y="26"/>
                    <a:pt x="6" y="26"/>
                  </a:cubicBezTo>
                  <a:cubicBezTo>
                    <a:pt x="7" y="26"/>
                    <a:pt x="7" y="26"/>
                    <a:pt x="8" y="26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9" y="29"/>
                    <a:pt x="9" y="29"/>
                  </a:cubicBezTo>
                  <a:cubicBezTo>
                    <a:pt x="10" y="29"/>
                    <a:pt x="11" y="28"/>
                    <a:pt x="11" y="28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3" y="26"/>
                    <a:pt x="14" y="26"/>
                  </a:cubicBezTo>
                  <a:cubicBezTo>
                    <a:pt x="15" y="25"/>
                    <a:pt x="16" y="25"/>
                    <a:pt x="17" y="24"/>
                  </a:cubicBezTo>
                  <a:cubicBezTo>
                    <a:pt x="18" y="24"/>
                    <a:pt x="19" y="23"/>
                    <a:pt x="19" y="22"/>
                  </a:cubicBezTo>
                  <a:cubicBezTo>
                    <a:pt x="20" y="21"/>
                    <a:pt x="20" y="20"/>
                    <a:pt x="20" y="19"/>
                  </a:cubicBezTo>
                  <a:cubicBezTo>
                    <a:pt x="20" y="18"/>
                    <a:pt x="20" y="17"/>
                    <a:pt x="19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61" name="Freeform 172"/>
            <p:cNvSpPr/>
            <p:nvPr/>
          </p:nvSpPr>
          <p:spPr bwMode="auto">
            <a:xfrm>
              <a:off x="8996363" y="1074738"/>
              <a:ext cx="9525" cy="14288"/>
            </a:xfrm>
            <a:custGeom>
              <a:gdLst>
                <a:gd fmla="*/ 19 w 21" name="T0"/>
                <a:gd fmla="*/ 16 h 29" name="T1"/>
                <a:gd fmla="*/ 16 w 21" name="T2"/>
                <a:gd fmla="*/ 14 h 29" name="T3"/>
                <a:gd fmla="*/ 13 w 21" name="T4"/>
                <a:gd fmla="*/ 13 h 29" name="T5"/>
                <a:gd fmla="*/ 11 w 21" name="T6"/>
                <a:gd fmla="*/ 13 h 29" name="T7"/>
                <a:gd fmla="*/ 9 w 21" name="T8"/>
                <a:gd fmla="*/ 12 h 29" name="T9"/>
                <a:gd fmla="*/ 7 w 21" name="T10"/>
                <a:gd fmla="*/ 12 h 29" name="T11"/>
                <a:gd fmla="*/ 6 w 21" name="T12"/>
                <a:gd fmla="*/ 11 h 29" name="T13"/>
                <a:gd fmla="*/ 6 w 21" name="T14"/>
                <a:gd fmla="*/ 10 h 29" name="T15"/>
                <a:gd fmla="*/ 6 w 21" name="T16"/>
                <a:gd fmla="*/ 9 h 29" name="T17"/>
                <a:gd fmla="*/ 7 w 21" name="T18"/>
                <a:gd fmla="*/ 8 h 29" name="T19"/>
                <a:gd fmla="*/ 9 w 21" name="T20"/>
                <a:gd fmla="*/ 7 h 29" name="T21"/>
                <a:gd fmla="*/ 11 w 21" name="T22"/>
                <a:gd fmla="*/ 7 h 29" name="T23"/>
                <a:gd fmla="*/ 14 w 21" name="T24"/>
                <a:gd fmla="*/ 8 h 29" name="T25"/>
                <a:gd fmla="*/ 16 w 21" name="T26"/>
                <a:gd fmla="*/ 8 h 29" name="T27"/>
                <a:gd fmla="*/ 17 w 21" name="T28"/>
                <a:gd fmla="*/ 9 h 29" name="T29"/>
                <a:gd fmla="*/ 17 w 21" name="T30"/>
                <a:gd fmla="*/ 9 h 29" name="T31"/>
                <a:gd fmla="*/ 19 w 21" name="T32"/>
                <a:gd fmla="*/ 8 h 29" name="T33"/>
                <a:gd fmla="*/ 19 w 21" name="T34"/>
                <a:gd fmla="*/ 7 h 29" name="T35"/>
                <a:gd fmla="*/ 19 w 21" name="T36"/>
                <a:gd fmla="*/ 6 h 29" name="T37"/>
                <a:gd fmla="*/ 17 w 21" name="T38"/>
                <a:gd fmla="*/ 5 h 29" name="T39"/>
                <a:gd fmla="*/ 14 w 21" name="T40"/>
                <a:gd fmla="*/ 4 h 29" name="T41"/>
                <a:gd fmla="*/ 11 w 21" name="T42"/>
                <a:gd fmla="*/ 4 h 29" name="T43"/>
                <a:gd fmla="*/ 11 w 21" name="T44"/>
                <a:gd fmla="*/ 2 h 29" name="T45"/>
                <a:gd fmla="*/ 10 w 21" name="T46"/>
                <a:gd fmla="*/ 0 h 29" name="T47"/>
                <a:gd fmla="*/ 9 w 21" name="T48"/>
                <a:gd fmla="*/ 2 h 29" name="T49"/>
                <a:gd fmla="*/ 9 w 21" name="T50"/>
                <a:gd fmla="*/ 4 h 29" name="T51"/>
                <a:gd fmla="*/ 6 w 21" name="T52"/>
                <a:gd fmla="*/ 4 h 29" name="T53"/>
                <a:gd fmla="*/ 3 w 21" name="T54"/>
                <a:gd fmla="*/ 5 h 29" name="T55"/>
                <a:gd fmla="*/ 1 w 21" name="T56"/>
                <a:gd fmla="*/ 7 h 29" name="T57"/>
                <a:gd fmla="*/ 0 w 21" name="T58"/>
                <a:gd fmla="*/ 10 h 29" name="T59"/>
                <a:gd fmla="*/ 1 w 21" name="T60"/>
                <a:gd fmla="*/ 12 h 29" name="T61"/>
                <a:gd fmla="*/ 2 w 21" name="T62"/>
                <a:gd fmla="*/ 14 h 29" name="T63"/>
                <a:gd fmla="*/ 4 w 21" name="T64"/>
                <a:gd fmla="*/ 15 h 29" name="T65"/>
                <a:gd fmla="*/ 7 w 21" name="T66"/>
                <a:gd fmla="*/ 16 h 29" name="T67"/>
                <a:gd fmla="*/ 10 w 21" name="T68"/>
                <a:gd fmla="*/ 16 h 29" name="T69"/>
                <a:gd fmla="*/ 13 w 21" name="T70"/>
                <a:gd fmla="*/ 17 h 29" name="T71"/>
                <a:gd fmla="*/ 15 w 21" name="T72"/>
                <a:gd fmla="*/ 18 h 29" name="T73"/>
                <a:gd fmla="*/ 16 w 21" name="T74"/>
                <a:gd fmla="*/ 20 h 29" name="T75"/>
                <a:gd fmla="*/ 15 w 21" name="T76"/>
                <a:gd fmla="*/ 21 h 29" name="T77"/>
                <a:gd fmla="*/ 14 w 21" name="T78"/>
                <a:gd fmla="*/ 22 h 29" name="T79"/>
                <a:gd fmla="*/ 12 w 21" name="T80"/>
                <a:gd fmla="*/ 23 h 29" name="T81"/>
                <a:gd fmla="*/ 11 w 21" name="T82"/>
                <a:gd fmla="*/ 23 h 29" name="T83"/>
                <a:gd fmla="*/ 8 w 21" name="T84"/>
                <a:gd fmla="*/ 23 h 29" name="T85"/>
                <a:gd fmla="*/ 5 w 21" name="T86"/>
                <a:gd fmla="*/ 22 h 29" name="T87"/>
                <a:gd fmla="*/ 4 w 21" name="T88"/>
                <a:gd fmla="*/ 21 h 29" name="T89"/>
                <a:gd fmla="*/ 2 w 21" name="T90"/>
                <a:gd fmla="*/ 21 h 29" name="T91"/>
                <a:gd fmla="*/ 1 w 21" name="T92"/>
                <a:gd fmla="*/ 21 h 29" name="T93"/>
                <a:gd fmla="*/ 0 w 21" name="T94"/>
                <a:gd fmla="*/ 22 h 29" name="T95"/>
                <a:gd fmla="*/ 1 w 21" name="T96"/>
                <a:gd fmla="*/ 24 h 29" name="T97"/>
                <a:gd fmla="*/ 3 w 21" name="T98"/>
                <a:gd fmla="*/ 25 h 29" name="T99"/>
                <a:gd fmla="*/ 6 w 21" name="T100"/>
                <a:gd fmla="*/ 26 h 29" name="T101"/>
                <a:gd fmla="*/ 9 w 21" name="T102"/>
                <a:gd fmla="*/ 26 h 29" name="T103"/>
                <a:gd fmla="*/ 9 w 21" name="T104"/>
                <a:gd fmla="*/ 28 h 29" name="T105"/>
                <a:gd fmla="*/ 10 w 21" name="T106"/>
                <a:gd fmla="*/ 29 h 29" name="T107"/>
                <a:gd fmla="*/ 11 w 21" name="T108"/>
                <a:gd fmla="*/ 28 h 29" name="T109"/>
                <a:gd fmla="*/ 11 w 21" name="T110"/>
                <a:gd fmla="*/ 26 h 29" name="T111"/>
                <a:gd fmla="*/ 14 w 21" name="T112"/>
                <a:gd fmla="*/ 26 h 29" name="T113"/>
                <a:gd fmla="*/ 18 w 21" name="T114"/>
                <a:gd fmla="*/ 24 h 29" name="T115"/>
                <a:gd fmla="*/ 20 w 21" name="T116"/>
                <a:gd fmla="*/ 22 h 29" name="T117"/>
                <a:gd fmla="*/ 21 w 21" name="T118"/>
                <a:gd fmla="*/ 19 h 29" name="T119"/>
                <a:gd fmla="*/ 19 w 21" name="T120"/>
                <a:gd fmla="*/ 16 h 29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28" w="21">
                  <a:moveTo>
                    <a:pt x="19" y="16"/>
                  </a:moveTo>
                  <a:cubicBezTo>
                    <a:pt x="19" y="15"/>
                    <a:pt x="17" y="14"/>
                    <a:pt x="16" y="14"/>
                  </a:cubicBezTo>
                  <a:cubicBezTo>
                    <a:pt x="15" y="14"/>
                    <a:pt x="14" y="13"/>
                    <a:pt x="13" y="13"/>
                  </a:cubicBezTo>
                  <a:cubicBezTo>
                    <a:pt x="13" y="13"/>
                    <a:pt x="12" y="13"/>
                    <a:pt x="11" y="13"/>
                  </a:cubicBezTo>
                  <a:cubicBezTo>
                    <a:pt x="10" y="13"/>
                    <a:pt x="10" y="12"/>
                    <a:pt x="9" y="12"/>
                  </a:cubicBezTo>
                  <a:cubicBezTo>
                    <a:pt x="8" y="12"/>
                    <a:pt x="8" y="12"/>
                    <a:pt x="7" y="12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6" y="11"/>
                    <a:pt x="6" y="10"/>
                    <a:pt x="6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8"/>
                    <a:pt x="7" y="8"/>
                    <a:pt x="7" y="8"/>
                  </a:cubicBezTo>
                  <a:cubicBezTo>
                    <a:pt x="7" y="8"/>
                    <a:pt x="8" y="7"/>
                    <a:pt x="9" y="7"/>
                  </a:cubicBezTo>
                  <a:cubicBezTo>
                    <a:pt x="9" y="7"/>
                    <a:pt x="10" y="7"/>
                    <a:pt x="11" y="7"/>
                  </a:cubicBezTo>
                  <a:cubicBezTo>
                    <a:pt x="12" y="7"/>
                    <a:pt x="13" y="7"/>
                    <a:pt x="14" y="8"/>
                  </a:cubicBezTo>
                  <a:cubicBezTo>
                    <a:pt x="15" y="8"/>
                    <a:pt x="16" y="8"/>
                    <a:pt x="16" y="8"/>
                  </a:cubicBezTo>
                  <a:cubicBezTo>
                    <a:pt x="16" y="8"/>
                    <a:pt x="17" y="8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9"/>
                    <a:pt x="18" y="8"/>
                    <a:pt x="19" y="8"/>
                  </a:cubicBezTo>
                  <a:cubicBezTo>
                    <a:pt x="19" y="8"/>
                    <a:pt x="19" y="8"/>
                    <a:pt x="19" y="7"/>
                  </a:cubicBezTo>
                  <a:cubicBezTo>
                    <a:pt x="19" y="7"/>
                    <a:pt x="19" y="6"/>
                    <a:pt x="19" y="6"/>
                  </a:cubicBezTo>
                  <a:cubicBezTo>
                    <a:pt x="18" y="6"/>
                    <a:pt x="18" y="5"/>
                    <a:pt x="17" y="5"/>
                  </a:cubicBezTo>
                  <a:cubicBezTo>
                    <a:pt x="16" y="5"/>
                    <a:pt x="15" y="4"/>
                    <a:pt x="14" y="4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1" y="0"/>
                    <a:pt x="10" y="0"/>
                  </a:cubicBezTo>
                  <a:cubicBezTo>
                    <a:pt x="9" y="0"/>
                    <a:pt x="9" y="1"/>
                    <a:pt x="9" y="2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5" y="4"/>
                    <a:pt x="4" y="5"/>
                    <a:pt x="3" y="5"/>
                  </a:cubicBezTo>
                  <a:cubicBezTo>
                    <a:pt x="2" y="6"/>
                    <a:pt x="2" y="7"/>
                    <a:pt x="1" y="7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0" y="11"/>
                    <a:pt x="1" y="12"/>
                    <a:pt x="1" y="12"/>
                  </a:cubicBezTo>
                  <a:cubicBezTo>
                    <a:pt x="1" y="13"/>
                    <a:pt x="2" y="13"/>
                    <a:pt x="2" y="14"/>
                  </a:cubicBezTo>
                  <a:cubicBezTo>
                    <a:pt x="3" y="14"/>
                    <a:pt x="3" y="15"/>
                    <a:pt x="4" y="15"/>
                  </a:cubicBezTo>
                  <a:cubicBezTo>
                    <a:pt x="5" y="15"/>
                    <a:pt x="6" y="15"/>
                    <a:pt x="7" y="16"/>
                  </a:cubicBezTo>
                  <a:cubicBezTo>
                    <a:pt x="8" y="16"/>
                    <a:pt x="9" y="16"/>
                    <a:pt x="10" y="16"/>
                  </a:cubicBezTo>
                  <a:cubicBezTo>
                    <a:pt x="11" y="17"/>
                    <a:pt x="12" y="17"/>
                    <a:pt x="13" y="17"/>
                  </a:cubicBezTo>
                  <a:cubicBezTo>
                    <a:pt x="14" y="17"/>
                    <a:pt x="14" y="18"/>
                    <a:pt x="15" y="18"/>
                  </a:cubicBezTo>
                  <a:cubicBezTo>
                    <a:pt x="15" y="19"/>
                    <a:pt x="16" y="19"/>
                    <a:pt x="16" y="20"/>
                  </a:cubicBezTo>
                  <a:cubicBezTo>
                    <a:pt x="16" y="20"/>
                    <a:pt x="15" y="21"/>
                    <a:pt x="15" y="21"/>
                  </a:cubicBezTo>
                  <a:cubicBezTo>
                    <a:pt x="15" y="21"/>
                    <a:pt x="14" y="22"/>
                    <a:pt x="14" y="22"/>
                  </a:cubicBezTo>
                  <a:cubicBezTo>
                    <a:pt x="14" y="22"/>
                    <a:pt x="13" y="23"/>
                    <a:pt x="12" y="23"/>
                  </a:cubicBezTo>
                  <a:cubicBezTo>
                    <a:pt x="12" y="23"/>
                    <a:pt x="11" y="23"/>
                    <a:pt x="11" y="23"/>
                  </a:cubicBezTo>
                  <a:cubicBezTo>
                    <a:pt x="10" y="23"/>
                    <a:pt x="9" y="23"/>
                    <a:pt x="8" y="23"/>
                  </a:cubicBezTo>
                  <a:cubicBezTo>
                    <a:pt x="7" y="22"/>
                    <a:pt x="6" y="22"/>
                    <a:pt x="5" y="22"/>
                  </a:cubicBezTo>
                  <a:cubicBezTo>
                    <a:pt x="5" y="22"/>
                    <a:pt x="4" y="21"/>
                    <a:pt x="4" y="21"/>
                  </a:cubicBezTo>
                  <a:cubicBezTo>
                    <a:pt x="3" y="21"/>
                    <a:pt x="3" y="21"/>
                    <a:pt x="2" y="21"/>
                  </a:cubicBezTo>
                  <a:cubicBezTo>
                    <a:pt x="2" y="21"/>
                    <a:pt x="1" y="21"/>
                    <a:pt x="1" y="21"/>
                  </a:cubicBezTo>
                  <a:cubicBezTo>
                    <a:pt x="1" y="22"/>
                    <a:pt x="0" y="22"/>
                    <a:pt x="0" y="22"/>
                  </a:cubicBezTo>
                  <a:cubicBezTo>
                    <a:pt x="0" y="23"/>
                    <a:pt x="1" y="23"/>
                    <a:pt x="1" y="24"/>
                  </a:cubicBezTo>
                  <a:cubicBezTo>
                    <a:pt x="2" y="24"/>
                    <a:pt x="2" y="25"/>
                    <a:pt x="3" y="25"/>
                  </a:cubicBezTo>
                  <a:cubicBezTo>
                    <a:pt x="4" y="25"/>
                    <a:pt x="5" y="26"/>
                    <a:pt x="6" y="26"/>
                  </a:cubicBezTo>
                  <a:cubicBezTo>
                    <a:pt x="7" y="26"/>
                    <a:pt x="8" y="26"/>
                    <a:pt x="9" y="26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9"/>
                    <a:pt x="10" y="29"/>
                  </a:cubicBezTo>
                  <a:cubicBezTo>
                    <a:pt x="11" y="29"/>
                    <a:pt x="11" y="28"/>
                    <a:pt x="11" y="28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3" y="26"/>
                    <a:pt x="14" y="26"/>
                  </a:cubicBezTo>
                  <a:cubicBezTo>
                    <a:pt x="16" y="25"/>
                    <a:pt x="17" y="25"/>
                    <a:pt x="18" y="24"/>
                  </a:cubicBezTo>
                  <a:cubicBezTo>
                    <a:pt x="19" y="24"/>
                    <a:pt x="19" y="23"/>
                    <a:pt x="20" y="22"/>
                  </a:cubicBezTo>
                  <a:cubicBezTo>
                    <a:pt x="20" y="21"/>
                    <a:pt x="21" y="20"/>
                    <a:pt x="21" y="19"/>
                  </a:cubicBezTo>
                  <a:cubicBezTo>
                    <a:pt x="21" y="18"/>
                    <a:pt x="20" y="17"/>
                    <a:pt x="19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62" name="Freeform 173"/>
            <p:cNvSpPr/>
            <p:nvPr/>
          </p:nvSpPr>
          <p:spPr bwMode="auto">
            <a:xfrm>
              <a:off x="8983663" y="1074738"/>
              <a:ext cx="7938" cy="14288"/>
            </a:xfrm>
            <a:custGeom>
              <a:gdLst>
                <a:gd fmla="*/ 19 w 20" name="T0"/>
                <a:gd fmla="*/ 16 h 29" name="T1"/>
                <a:gd fmla="*/ 15 w 20" name="T2"/>
                <a:gd fmla="*/ 14 h 29" name="T3"/>
                <a:gd fmla="*/ 13 w 20" name="T4"/>
                <a:gd fmla="*/ 13 h 29" name="T5"/>
                <a:gd fmla="*/ 11 w 20" name="T6"/>
                <a:gd fmla="*/ 13 h 29" name="T7"/>
                <a:gd fmla="*/ 8 w 20" name="T8"/>
                <a:gd fmla="*/ 12 h 29" name="T9"/>
                <a:gd fmla="*/ 7 w 20" name="T10"/>
                <a:gd fmla="*/ 12 h 29" name="T11"/>
                <a:gd fmla="*/ 6 w 20" name="T12"/>
                <a:gd fmla="*/ 11 h 29" name="T13"/>
                <a:gd fmla="*/ 5 w 20" name="T14"/>
                <a:gd fmla="*/ 10 h 29" name="T15"/>
                <a:gd fmla="*/ 6 w 20" name="T16"/>
                <a:gd fmla="*/ 9 h 29" name="T17"/>
                <a:gd fmla="*/ 7 w 20" name="T18"/>
                <a:gd fmla="*/ 8 h 29" name="T19"/>
                <a:gd fmla="*/ 8 w 20" name="T20"/>
                <a:gd fmla="*/ 7 h 29" name="T21"/>
                <a:gd fmla="*/ 10 w 20" name="T22"/>
                <a:gd fmla="*/ 7 h 29" name="T23"/>
                <a:gd fmla="*/ 13 w 20" name="T24"/>
                <a:gd fmla="*/ 8 h 29" name="T25"/>
                <a:gd fmla="*/ 16 w 20" name="T26"/>
                <a:gd fmla="*/ 8 h 29" name="T27"/>
                <a:gd fmla="*/ 16 w 20" name="T28"/>
                <a:gd fmla="*/ 9 h 29" name="T29"/>
                <a:gd fmla="*/ 17 w 20" name="T30"/>
                <a:gd fmla="*/ 9 h 29" name="T31"/>
                <a:gd fmla="*/ 18 w 20" name="T32"/>
                <a:gd fmla="*/ 8 h 29" name="T33"/>
                <a:gd fmla="*/ 19 w 20" name="T34"/>
                <a:gd fmla="*/ 7 h 29" name="T35"/>
                <a:gd fmla="*/ 18 w 20" name="T36"/>
                <a:gd fmla="*/ 6 h 29" name="T37"/>
                <a:gd fmla="*/ 16 w 20" name="T38"/>
                <a:gd fmla="*/ 5 h 29" name="T39"/>
                <a:gd fmla="*/ 14 w 20" name="T40"/>
                <a:gd fmla="*/ 4 h 29" name="T41"/>
                <a:gd fmla="*/ 11 w 20" name="T42"/>
                <a:gd fmla="*/ 4 h 29" name="T43"/>
                <a:gd fmla="*/ 11 w 20" name="T44"/>
                <a:gd fmla="*/ 2 h 29" name="T45"/>
                <a:gd fmla="*/ 10 w 20" name="T46"/>
                <a:gd fmla="*/ 0 h 29" name="T47"/>
                <a:gd fmla="*/ 8 w 20" name="T48"/>
                <a:gd fmla="*/ 2 h 29" name="T49"/>
                <a:gd fmla="*/ 8 w 20" name="T50"/>
                <a:gd fmla="*/ 4 h 29" name="T51"/>
                <a:gd fmla="*/ 6 w 20" name="T52"/>
                <a:gd fmla="*/ 4 h 29" name="T53"/>
                <a:gd fmla="*/ 3 w 20" name="T54"/>
                <a:gd fmla="*/ 5 h 29" name="T55"/>
                <a:gd fmla="*/ 1 w 20" name="T56"/>
                <a:gd fmla="*/ 7 h 29" name="T57"/>
                <a:gd fmla="*/ 0 w 20" name="T58"/>
                <a:gd fmla="*/ 10 h 29" name="T59"/>
                <a:gd fmla="*/ 1 w 20" name="T60"/>
                <a:gd fmla="*/ 12 h 29" name="T61"/>
                <a:gd fmla="*/ 2 w 20" name="T62"/>
                <a:gd fmla="*/ 14 h 29" name="T63"/>
                <a:gd fmla="*/ 4 w 20" name="T64"/>
                <a:gd fmla="*/ 15 h 29" name="T65"/>
                <a:gd fmla="*/ 6 w 20" name="T66"/>
                <a:gd fmla="*/ 16 h 29" name="T67"/>
                <a:gd fmla="*/ 9 w 20" name="T68"/>
                <a:gd fmla="*/ 16 h 29" name="T69"/>
                <a:gd fmla="*/ 12 w 20" name="T70"/>
                <a:gd fmla="*/ 17 h 29" name="T71"/>
                <a:gd fmla="*/ 14 w 20" name="T72"/>
                <a:gd fmla="*/ 18 h 29" name="T73"/>
                <a:gd fmla="*/ 15 w 20" name="T74"/>
                <a:gd fmla="*/ 20 h 29" name="T75"/>
                <a:gd fmla="*/ 15 w 20" name="T76"/>
                <a:gd fmla="*/ 21 h 29" name="T77"/>
                <a:gd fmla="*/ 14 w 20" name="T78"/>
                <a:gd fmla="*/ 22 h 29" name="T79"/>
                <a:gd fmla="*/ 12 w 20" name="T80"/>
                <a:gd fmla="*/ 23 h 29" name="T81"/>
                <a:gd fmla="*/ 10 w 20" name="T82"/>
                <a:gd fmla="*/ 23 h 29" name="T83"/>
                <a:gd fmla="*/ 7 w 20" name="T84"/>
                <a:gd fmla="*/ 23 h 29" name="T85"/>
                <a:gd fmla="*/ 5 w 20" name="T86"/>
                <a:gd fmla="*/ 22 h 29" name="T87"/>
                <a:gd fmla="*/ 3 w 20" name="T88"/>
                <a:gd fmla="*/ 21 h 29" name="T89"/>
                <a:gd fmla="*/ 2 w 20" name="T90"/>
                <a:gd fmla="*/ 21 h 29" name="T91"/>
                <a:gd fmla="*/ 1 w 20" name="T92"/>
                <a:gd fmla="*/ 21 h 29" name="T93"/>
                <a:gd fmla="*/ 0 w 20" name="T94"/>
                <a:gd fmla="*/ 22 h 29" name="T95"/>
                <a:gd fmla="*/ 1 w 20" name="T96"/>
                <a:gd fmla="*/ 24 h 29" name="T97"/>
                <a:gd fmla="*/ 3 w 20" name="T98"/>
                <a:gd fmla="*/ 25 h 29" name="T99"/>
                <a:gd fmla="*/ 6 w 20" name="T100"/>
                <a:gd fmla="*/ 26 h 29" name="T101"/>
                <a:gd fmla="*/ 8 w 20" name="T102"/>
                <a:gd fmla="*/ 26 h 29" name="T103"/>
                <a:gd fmla="*/ 8 w 20" name="T104"/>
                <a:gd fmla="*/ 28 h 29" name="T105"/>
                <a:gd fmla="*/ 10 w 20" name="T106"/>
                <a:gd fmla="*/ 29 h 29" name="T107"/>
                <a:gd fmla="*/ 11 w 20" name="T108"/>
                <a:gd fmla="*/ 28 h 29" name="T109"/>
                <a:gd fmla="*/ 11 w 20" name="T110"/>
                <a:gd fmla="*/ 26 h 29" name="T111"/>
                <a:gd fmla="*/ 14 w 20" name="T112"/>
                <a:gd fmla="*/ 26 h 29" name="T113"/>
                <a:gd fmla="*/ 17 w 20" name="T114"/>
                <a:gd fmla="*/ 24 h 29" name="T115"/>
                <a:gd fmla="*/ 19 w 20" name="T116"/>
                <a:gd fmla="*/ 22 h 29" name="T117"/>
                <a:gd fmla="*/ 20 w 20" name="T118"/>
                <a:gd fmla="*/ 19 h 29" name="T119"/>
                <a:gd fmla="*/ 19 w 20" name="T120"/>
                <a:gd fmla="*/ 16 h 29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28" w="20">
                  <a:moveTo>
                    <a:pt x="19" y="16"/>
                  </a:moveTo>
                  <a:cubicBezTo>
                    <a:pt x="18" y="15"/>
                    <a:pt x="17" y="14"/>
                    <a:pt x="15" y="14"/>
                  </a:cubicBezTo>
                  <a:cubicBezTo>
                    <a:pt x="15" y="14"/>
                    <a:pt x="14" y="13"/>
                    <a:pt x="13" y="13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10" y="13"/>
                    <a:pt x="9" y="12"/>
                    <a:pt x="8" y="12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1"/>
                    <a:pt x="5" y="10"/>
                    <a:pt x="5" y="10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8"/>
                    <a:pt x="6" y="8"/>
                    <a:pt x="7" y="8"/>
                  </a:cubicBezTo>
                  <a:cubicBezTo>
                    <a:pt x="7" y="8"/>
                    <a:pt x="7" y="7"/>
                    <a:pt x="8" y="7"/>
                  </a:cubicBezTo>
                  <a:cubicBezTo>
                    <a:pt x="9" y="7"/>
                    <a:pt x="9" y="7"/>
                    <a:pt x="10" y="7"/>
                  </a:cubicBezTo>
                  <a:cubicBezTo>
                    <a:pt x="11" y="7"/>
                    <a:pt x="13" y="7"/>
                    <a:pt x="13" y="8"/>
                  </a:cubicBezTo>
                  <a:cubicBezTo>
                    <a:pt x="14" y="8"/>
                    <a:pt x="15" y="8"/>
                    <a:pt x="16" y="8"/>
                  </a:cubicBezTo>
                  <a:cubicBezTo>
                    <a:pt x="16" y="8"/>
                    <a:pt x="16" y="8"/>
                    <a:pt x="16" y="9"/>
                  </a:cubicBezTo>
                  <a:cubicBezTo>
                    <a:pt x="16" y="9"/>
                    <a:pt x="17" y="9"/>
                    <a:pt x="17" y="9"/>
                  </a:cubicBezTo>
                  <a:cubicBezTo>
                    <a:pt x="17" y="9"/>
                    <a:pt x="18" y="8"/>
                    <a:pt x="18" y="8"/>
                  </a:cubicBezTo>
                  <a:cubicBezTo>
                    <a:pt x="18" y="8"/>
                    <a:pt x="19" y="8"/>
                    <a:pt x="19" y="7"/>
                  </a:cubicBezTo>
                  <a:cubicBezTo>
                    <a:pt x="19" y="7"/>
                    <a:pt x="18" y="6"/>
                    <a:pt x="18" y="6"/>
                  </a:cubicBezTo>
                  <a:cubicBezTo>
                    <a:pt x="18" y="6"/>
                    <a:pt x="17" y="5"/>
                    <a:pt x="16" y="5"/>
                  </a:cubicBezTo>
                  <a:cubicBezTo>
                    <a:pt x="16" y="5"/>
                    <a:pt x="15" y="4"/>
                    <a:pt x="14" y="4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0" y="0"/>
                    <a:pt x="10" y="0"/>
                  </a:cubicBezTo>
                  <a:cubicBezTo>
                    <a:pt x="9" y="0"/>
                    <a:pt x="8" y="1"/>
                    <a:pt x="8" y="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4" y="5"/>
                    <a:pt x="3" y="5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" y="13"/>
                    <a:pt x="1" y="13"/>
                    <a:pt x="2" y="14"/>
                  </a:cubicBezTo>
                  <a:cubicBezTo>
                    <a:pt x="2" y="14"/>
                    <a:pt x="3" y="15"/>
                    <a:pt x="4" y="15"/>
                  </a:cubicBezTo>
                  <a:cubicBezTo>
                    <a:pt x="5" y="15"/>
                    <a:pt x="5" y="15"/>
                    <a:pt x="6" y="16"/>
                  </a:cubicBezTo>
                  <a:cubicBezTo>
                    <a:pt x="7" y="16"/>
                    <a:pt x="8" y="16"/>
                    <a:pt x="9" y="16"/>
                  </a:cubicBezTo>
                  <a:cubicBezTo>
                    <a:pt x="10" y="17"/>
                    <a:pt x="11" y="17"/>
                    <a:pt x="12" y="17"/>
                  </a:cubicBezTo>
                  <a:cubicBezTo>
                    <a:pt x="13" y="17"/>
                    <a:pt x="14" y="18"/>
                    <a:pt x="14" y="18"/>
                  </a:cubicBezTo>
                  <a:cubicBezTo>
                    <a:pt x="15" y="19"/>
                    <a:pt x="15" y="19"/>
                    <a:pt x="15" y="20"/>
                  </a:cubicBezTo>
                  <a:cubicBezTo>
                    <a:pt x="15" y="20"/>
                    <a:pt x="15" y="21"/>
                    <a:pt x="15" y="21"/>
                  </a:cubicBezTo>
                  <a:cubicBezTo>
                    <a:pt x="14" y="21"/>
                    <a:pt x="14" y="22"/>
                    <a:pt x="14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1" y="23"/>
                    <a:pt x="11" y="23"/>
                    <a:pt x="10" y="23"/>
                  </a:cubicBezTo>
                  <a:cubicBezTo>
                    <a:pt x="9" y="23"/>
                    <a:pt x="8" y="23"/>
                    <a:pt x="7" y="23"/>
                  </a:cubicBezTo>
                  <a:cubicBezTo>
                    <a:pt x="6" y="22"/>
                    <a:pt x="6" y="22"/>
                    <a:pt x="5" y="22"/>
                  </a:cubicBezTo>
                  <a:cubicBezTo>
                    <a:pt x="4" y="22"/>
                    <a:pt x="4" y="21"/>
                    <a:pt x="3" y="21"/>
                  </a:cubicBezTo>
                  <a:cubicBezTo>
                    <a:pt x="3" y="21"/>
                    <a:pt x="2" y="21"/>
                    <a:pt x="2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1" y="24"/>
                  </a:cubicBezTo>
                  <a:cubicBezTo>
                    <a:pt x="1" y="24"/>
                    <a:pt x="2" y="25"/>
                    <a:pt x="3" y="25"/>
                  </a:cubicBezTo>
                  <a:cubicBezTo>
                    <a:pt x="4" y="25"/>
                    <a:pt x="5" y="26"/>
                    <a:pt x="6" y="26"/>
                  </a:cubicBezTo>
                  <a:cubicBezTo>
                    <a:pt x="7" y="26"/>
                    <a:pt x="7" y="26"/>
                    <a:pt x="8" y="26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9" y="29"/>
                    <a:pt x="10" y="29"/>
                  </a:cubicBezTo>
                  <a:cubicBezTo>
                    <a:pt x="10" y="29"/>
                    <a:pt x="11" y="28"/>
                    <a:pt x="11" y="28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3" y="26"/>
                    <a:pt x="14" y="26"/>
                  </a:cubicBezTo>
                  <a:cubicBezTo>
                    <a:pt x="15" y="25"/>
                    <a:pt x="16" y="25"/>
                    <a:pt x="17" y="24"/>
                  </a:cubicBezTo>
                  <a:cubicBezTo>
                    <a:pt x="18" y="24"/>
                    <a:pt x="19" y="23"/>
                    <a:pt x="19" y="22"/>
                  </a:cubicBezTo>
                  <a:cubicBezTo>
                    <a:pt x="20" y="21"/>
                    <a:pt x="20" y="20"/>
                    <a:pt x="20" y="19"/>
                  </a:cubicBezTo>
                  <a:cubicBezTo>
                    <a:pt x="20" y="18"/>
                    <a:pt x="20" y="17"/>
                    <a:pt x="19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63" name="Freeform 174"/>
            <p:cNvSpPr/>
            <p:nvPr/>
          </p:nvSpPr>
          <p:spPr bwMode="auto">
            <a:xfrm>
              <a:off x="8969375" y="1074738"/>
              <a:ext cx="9525" cy="14288"/>
            </a:xfrm>
            <a:custGeom>
              <a:gdLst>
                <a:gd fmla="*/ 18 w 20" name="T0"/>
                <a:gd fmla="*/ 16 h 29" name="T1"/>
                <a:gd fmla="*/ 15 w 20" name="T2"/>
                <a:gd fmla="*/ 14 h 29" name="T3"/>
                <a:gd fmla="*/ 13 w 20" name="T4"/>
                <a:gd fmla="*/ 13 h 29" name="T5"/>
                <a:gd fmla="*/ 10 w 20" name="T6"/>
                <a:gd fmla="*/ 13 h 29" name="T7"/>
                <a:gd fmla="*/ 8 w 20" name="T8"/>
                <a:gd fmla="*/ 12 h 29" name="T9"/>
                <a:gd fmla="*/ 6 w 20" name="T10"/>
                <a:gd fmla="*/ 12 h 29" name="T11"/>
                <a:gd fmla="*/ 5 w 20" name="T12"/>
                <a:gd fmla="*/ 11 h 29" name="T13"/>
                <a:gd fmla="*/ 5 w 20" name="T14"/>
                <a:gd fmla="*/ 10 h 29" name="T15"/>
                <a:gd fmla="*/ 5 w 20" name="T16"/>
                <a:gd fmla="*/ 9 h 29" name="T17"/>
                <a:gd fmla="*/ 6 w 20" name="T18"/>
                <a:gd fmla="*/ 8 h 29" name="T19"/>
                <a:gd fmla="*/ 8 w 20" name="T20"/>
                <a:gd fmla="*/ 7 h 29" name="T21"/>
                <a:gd fmla="*/ 10 w 20" name="T22"/>
                <a:gd fmla="*/ 7 h 29" name="T23"/>
                <a:gd fmla="*/ 13 w 20" name="T24"/>
                <a:gd fmla="*/ 8 h 29" name="T25"/>
                <a:gd fmla="*/ 15 w 20" name="T26"/>
                <a:gd fmla="*/ 8 h 29" name="T27"/>
                <a:gd fmla="*/ 16 w 20" name="T28"/>
                <a:gd fmla="*/ 9 h 29" name="T29"/>
                <a:gd fmla="*/ 16 w 20" name="T30"/>
                <a:gd fmla="*/ 9 h 29" name="T31"/>
                <a:gd fmla="*/ 18 w 20" name="T32"/>
                <a:gd fmla="*/ 8 h 29" name="T33"/>
                <a:gd fmla="*/ 18 w 20" name="T34"/>
                <a:gd fmla="*/ 7 h 29" name="T35"/>
                <a:gd fmla="*/ 18 w 20" name="T36"/>
                <a:gd fmla="*/ 6 h 29" name="T37"/>
                <a:gd fmla="*/ 16 w 20" name="T38"/>
                <a:gd fmla="*/ 5 h 29" name="T39"/>
                <a:gd fmla="*/ 13 w 20" name="T40"/>
                <a:gd fmla="*/ 4 h 29" name="T41"/>
                <a:gd fmla="*/ 11 w 20" name="T42"/>
                <a:gd fmla="*/ 4 h 29" name="T43"/>
                <a:gd fmla="*/ 11 w 20" name="T44"/>
                <a:gd fmla="*/ 2 h 29" name="T45"/>
                <a:gd fmla="*/ 9 w 20" name="T46"/>
                <a:gd fmla="*/ 0 h 29" name="T47"/>
                <a:gd fmla="*/ 8 w 20" name="T48"/>
                <a:gd fmla="*/ 2 h 29" name="T49"/>
                <a:gd fmla="*/ 8 w 20" name="T50"/>
                <a:gd fmla="*/ 4 h 29" name="T51"/>
                <a:gd fmla="*/ 6 w 20" name="T52"/>
                <a:gd fmla="*/ 4 h 29" name="T53"/>
                <a:gd fmla="*/ 2 w 20" name="T54"/>
                <a:gd fmla="*/ 5 h 29" name="T55"/>
                <a:gd fmla="*/ 0 w 20" name="T56"/>
                <a:gd fmla="*/ 7 h 29" name="T57"/>
                <a:gd fmla="*/ 0 w 20" name="T58"/>
                <a:gd fmla="*/ 10 h 29" name="T59"/>
                <a:gd fmla="*/ 0 w 20" name="T60"/>
                <a:gd fmla="*/ 12 h 29" name="T61"/>
                <a:gd fmla="*/ 1 w 20" name="T62"/>
                <a:gd fmla="*/ 14 h 29" name="T63"/>
                <a:gd fmla="*/ 3 w 20" name="T64"/>
                <a:gd fmla="*/ 15 h 29" name="T65"/>
                <a:gd fmla="*/ 6 w 20" name="T66"/>
                <a:gd fmla="*/ 16 h 29" name="T67"/>
                <a:gd fmla="*/ 9 w 20" name="T68"/>
                <a:gd fmla="*/ 16 h 29" name="T69"/>
                <a:gd fmla="*/ 12 w 20" name="T70"/>
                <a:gd fmla="*/ 17 h 29" name="T71"/>
                <a:gd fmla="*/ 14 w 20" name="T72"/>
                <a:gd fmla="*/ 18 h 29" name="T73"/>
                <a:gd fmla="*/ 15 w 20" name="T74"/>
                <a:gd fmla="*/ 20 h 29" name="T75"/>
                <a:gd fmla="*/ 14 w 20" name="T76"/>
                <a:gd fmla="*/ 21 h 29" name="T77"/>
                <a:gd fmla="*/ 13 w 20" name="T78"/>
                <a:gd fmla="*/ 22 h 29" name="T79"/>
                <a:gd fmla="*/ 12 w 20" name="T80"/>
                <a:gd fmla="*/ 23 h 29" name="T81"/>
                <a:gd fmla="*/ 10 w 20" name="T82"/>
                <a:gd fmla="*/ 23 h 29" name="T83"/>
                <a:gd fmla="*/ 7 w 20" name="T84"/>
                <a:gd fmla="*/ 23 h 29" name="T85"/>
                <a:gd fmla="*/ 5 w 20" name="T86"/>
                <a:gd fmla="*/ 22 h 29" name="T87"/>
                <a:gd fmla="*/ 3 w 20" name="T88"/>
                <a:gd fmla="*/ 21 h 29" name="T89"/>
                <a:gd fmla="*/ 1 w 20" name="T90"/>
                <a:gd fmla="*/ 21 h 29" name="T91"/>
                <a:gd fmla="*/ 0 w 20" name="T92"/>
                <a:gd fmla="*/ 21 h 29" name="T93"/>
                <a:gd fmla="*/ 0 w 20" name="T94"/>
                <a:gd fmla="*/ 22 h 29" name="T95"/>
                <a:gd fmla="*/ 0 w 20" name="T96"/>
                <a:gd fmla="*/ 24 h 29" name="T97"/>
                <a:gd fmla="*/ 2 w 20" name="T98"/>
                <a:gd fmla="*/ 25 h 29" name="T99"/>
                <a:gd fmla="*/ 6 w 20" name="T100"/>
                <a:gd fmla="*/ 26 h 29" name="T101"/>
                <a:gd fmla="*/ 8 w 20" name="T102"/>
                <a:gd fmla="*/ 26 h 29" name="T103"/>
                <a:gd fmla="*/ 8 w 20" name="T104"/>
                <a:gd fmla="*/ 28 h 29" name="T105"/>
                <a:gd fmla="*/ 9 w 20" name="T106"/>
                <a:gd fmla="*/ 29 h 29" name="T107"/>
                <a:gd fmla="*/ 11 w 20" name="T108"/>
                <a:gd fmla="*/ 28 h 29" name="T109"/>
                <a:gd fmla="*/ 11 w 20" name="T110"/>
                <a:gd fmla="*/ 26 h 29" name="T111"/>
                <a:gd fmla="*/ 13 w 20" name="T112"/>
                <a:gd fmla="*/ 26 h 29" name="T113"/>
                <a:gd fmla="*/ 17 w 20" name="T114"/>
                <a:gd fmla="*/ 24 h 29" name="T115"/>
                <a:gd fmla="*/ 19 w 20" name="T116"/>
                <a:gd fmla="*/ 22 h 29" name="T117"/>
                <a:gd fmla="*/ 20 w 20" name="T118"/>
                <a:gd fmla="*/ 19 h 29" name="T119"/>
                <a:gd fmla="*/ 18 w 20" name="T120"/>
                <a:gd fmla="*/ 16 h 29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28" w="20">
                  <a:moveTo>
                    <a:pt x="18" y="16"/>
                  </a:moveTo>
                  <a:cubicBezTo>
                    <a:pt x="18" y="15"/>
                    <a:pt x="16" y="14"/>
                    <a:pt x="15" y="14"/>
                  </a:cubicBezTo>
                  <a:cubicBezTo>
                    <a:pt x="14" y="14"/>
                    <a:pt x="13" y="13"/>
                    <a:pt x="13" y="13"/>
                  </a:cubicBezTo>
                  <a:cubicBezTo>
                    <a:pt x="12" y="13"/>
                    <a:pt x="11" y="13"/>
                    <a:pt x="10" y="13"/>
                  </a:cubicBezTo>
                  <a:cubicBezTo>
                    <a:pt x="9" y="13"/>
                    <a:pt x="9" y="12"/>
                    <a:pt x="8" y="12"/>
                  </a:cubicBezTo>
                  <a:cubicBezTo>
                    <a:pt x="7" y="12"/>
                    <a:pt x="7" y="12"/>
                    <a:pt x="6" y="12"/>
                  </a:cubicBezTo>
                  <a:cubicBezTo>
                    <a:pt x="6" y="11"/>
                    <a:pt x="5" y="11"/>
                    <a:pt x="5" y="11"/>
                  </a:cubicBezTo>
                  <a:cubicBezTo>
                    <a:pt x="5" y="11"/>
                    <a:pt x="5" y="10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7" y="8"/>
                    <a:pt x="7" y="7"/>
                    <a:pt x="8" y="7"/>
                  </a:cubicBezTo>
                  <a:cubicBezTo>
                    <a:pt x="8" y="7"/>
                    <a:pt x="9" y="7"/>
                    <a:pt x="10" y="7"/>
                  </a:cubicBezTo>
                  <a:cubicBezTo>
                    <a:pt x="11" y="7"/>
                    <a:pt x="12" y="7"/>
                    <a:pt x="13" y="8"/>
                  </a:cubicBezTo>
                  <a:cubicBezTo>
                    <a:pt x="14" y="8"/>
                    <a:pt x="15" y="8"/>
                    <a:pt x="15" y="8"/>
                  </a:cubicBezTo>
                  <a:cubicBezTo>
                    <a:pt x="16" y="8"/>
                    <a:pt x="16" y="8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9"/>
                    <a:pt x="17" y="8"/>
                    <a:pt x="18" y="8"/>
                  </a:cubicBezTo>
                  <a:cubicBezTo>
                    <a:pt x="18" y="8"/>
                    <a:pt x="18" y="8"/>
                    <a:pt x="18" y="7"/>
                  </a:cubicBezTo>
                  <a:cubicBezTo>
                    <a:pt x="18" y="7"/>
                    <a:pt x="18" y="6"/>
                    <a:pt x="18" y="6"/>
                  </a:cubicBezTo>
                  <a:cubicBezTo>
                    <a:pt x="17" y="6"/>
                    <a:pt x="17" y="5"/>
                    <a:pt x="16" y="5"/>
                  </a:cubicBezTo>
                  <a:cubicBezTo>
                    <a:pt x="15" y="5"/>
                    <a:pt x="14" y="4"/>
                    <a:pt x="13" y="4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0" y="0"/>
                    <a:pt x="9" y="0"/>
                  </a:cubicBezTo>
                  <a:cubicBezTo>
                    <a:pt x="8" y="0"/>
                    <a:pt x="8" y="1"/>
                    <a:pt x="8" y="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4" y="4"/>
                    <a:pt x="3" y="5"/>
                    <a:pt x="2" y="5"/>
                  </a:cubicBezTo>
                  <a:cubicBezTo>
                    <a:pt x="2" y="6"/>
                    <a:pt x="1" y="7"/>
                    <a:pt x="0" y="7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0" y="13"/>
                    <a:pt x="1" y="13"/>
                    <a:pt x="1" y="14"/>
                  </a:cubicBezTo>
                  <a:cubicBezTo>
                    <a:pt x="2" y="14"/>
                    <a:pt x="3" y="15"/>
                    <a:pt x="3" y="15"/>
                  </a:cubicBezTo>
                  <a:cubicBezTo>
                    <a:pt x="4" y="15"/>
                    <a:pt x="5" y="15"/>
                    <a:pt x="6" y="16"/>
                  </a:cubicBezTo>
                  <a:cubicBezTo>
                    <a:pt x="7" y="16"/>
                    <a:pt x="8" y="16"/>
                    <a:pt x="9" y="16"/>
                  </a:cubicBezTo>
                  <a:cubicBezTo>
                    <a:pt x="10" y="17"/>
                    <a:pt x="11" y="17"/>
                    <a:pt x="12" y="17"/>
                  </a:cubicBezTo>
                  <a:cubicBezTo>
                    <a:pt x="13" y="17"/>
                    <a:pt x="13" y="18"/>
                    <a:pt x="14" y="18"/>
                  </a:cubicBezTo>
                  <a:cubicBezTo>
                    <a:pt x="14" y="19"/>
                    <a:pt x="15" y="19"/>
                    <a:pt x="15" y="20"/>
                  </a:cubicBezTo>
                  <a:cubicBezTo>
                    <a:pt x="15" y="20"/>
                    <a:pt x="15" y="21"/>
                    <a:pt x="14" y="21"/>
                  </a:cubicBezTo>
                  <a:cubicBezTo>
                    <a:pt x="14" y="21"/>
                    <a:pt x="14" y="22"/>
                    <a:pt x="13" y="22"/>
                  </a:cubicBezTo>
                  <a:cubicBezTo>
                    <a:pt x="13" y="22"/>
                    <a:pt x="12" y="23"/>
                    <a:pt x="12" y="23"/>
                  </a:cubicBezTo>
                  <a:cubicBezTo>
                    <a:pt x="11" y="23"/>
                    <a:pt x="10" y="23"/>
                    <a:pt x="10" y="23"/>
                  </a:cubicBezTo>
                  <a:cubicBezTo>
                    <a:pt x="9" y="23"/>
                    <a:pt x="8" y="23"/>
                    <a:pt x="7" y="23"/>
                  </a:cubicBezTo>
                  <a:cubicBezTo>
                    <a:pt x="6" y="22"/>
                    <a:pt x="5" y="22"/>
                    <a:pt x="5" y="22"/>
                  </a:cubicBezTo>
                  <a:cubicBezTo>
                    <a:pt x="4" y="22"/>
                    <a:pt x="3" y="21"/>
                    <a:pt x="3" y="21"/>
                  </a:cubicBezTo>
                  <a:cubicBezTo>
                    <a:pt x="2" y="21"/>
                    <a:pt x="2" y="21"/>
                    <a:pt x="1" y="21"/>
                  </a:cubicBezTo>
                  <a:cubicBezTo>
                    <a:pt x="1" y="21"/>
                    <a:pt x="0" y="21"/>
                    <a:pt x="0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4"/>
                  </a:cubicBezTo>
                  <a:cubicBezTo>
                    <a:pt x="1" y="24"/>
                    <a:pt x="2" y="25"/>
                    <a:pt x="2" y="25"/>
                  </a:cubicBezTo>
                  <a:cubicBezTo>
                    <a:pt x="3" y="25"/>
                    <a:pt x="4" y="26"/>
                    <a:pt x="6" y="26"/>
                  </a:cubicBezTo>
                  <a:cubicBezTo>
                    <a:pt x="6" y="26"/>
                    <a:pt x="7" y="26"/>
                    <a:pt x="8" y="26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8" y="29"/>
                    <a:pt x="9" y="29"/>
                  </a:cubicBezTo>
                  <a:cubicBezTo>
                    <a:pt x="10" y="29"/>
                    <a:pt x="11" y="28"/>
                    <a:pt x="11" y="28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3" y="26"/>
                    <a:pt x="13" y="26"/>
                  </a:cubicBezTo>
                  <a:cubicBezTo>
                    <a:pt x="15" y="25"/>
                    <a:pt x="16" y="25"/>
                    <a:pt x="17" y="24"/>
                  </a:cubicBezTo>
                  <a:cubicBezTo>
                    <a:pt x="18" y="24"/>
                    <a:pt x="18" y="23"/>
                    <a:pt x="19" y="22"/>
                  </a:cubicBezTo>
                  <a:cubicBezTo>
                    <a:pt x="19" y="21"/>
                    <a:pt x="20" y="20"/>
                    <a:pt x="20" y="19"/>
                  </a:cubicBezTo>
                  <a:cubicBezTo>
                    <a:pt x="20" y="18"/>
                    <a:pt x="19" y="17"/>
                    <a:pt x="18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64" name="Freeform 175"/>
            <p:cNvSpPr/>
            <p:nvPr/>
          </p:nvSpPr>
          <p:spPr bwMode="auto">
            <a:xfrm>
              <a:off x="9043988" y="1062038"/>
              <a:ext cx="9525" cy="12700"/>
            </a:xfrm>
            <a:custGeom>
              <a:gdLst>
                <a:gd fmla="*/ 19 w 20" name="T0"/>
                <a:gd fmla="*/ 16 h 29" name="T1"/>
                <a:gd fmla="*/ 15 w 20" name="T2"/>
                <a:gd fmla="*/ 14 h 29" name="T3"/>
                <a:gd fmla="*/ 13 w 20" name="T4"/>
                <a:gd fmla="*/ 13 h 29" name="T5"/>
                <a:gd fmla="*/ 10 w 20" name="T6"/>
                <a:gd fmla="*/ 12 h 29" name="T7"/>
                <a:gd fmla="*/ 8 w 20" name="T8"/>
                <a:gd fmla="*/ 12 h 29" name="T9"/>
                <a:gd fmla="*/ 7 w 20" name="T10"/>
                <a:gd fmla="*/ 11 h 29" name="T11"/>
                <a:gd fmla="*/ 6 w 20" name="T12"/>
                <a:gd fmla="*/ 11 h 29" name="T13"/>
                <a:gd fmla="*/ 5 w 20" name="T14"/>
                <a:gd fmla="*/ 9 h 29" name="T15"/>
                <a:gd fmla="*/ 5 w 20" name="T16"/>
                <a:gd fmla="*/ 9 h 29" name="T17"/>
                <a:gd fmla="*/ 6 w 20" name="T18"/>
                <a:gd fmla="*/ 8 h 29" name="T19"/>
                <a:gd fmla="*/ 8 w 20" name="T20"/>
                <a:gd fmla="*/ 7 h 29" name="T21"/>
                <a:gd fmla="*/ 10 w 20" name="T22"/>
                <a:gd fmla="*/ 7 h 29" name="T23"/>
                <a:gd fmla="*/ 13 w 20" name="T24"/>
                <a:gd fmla="*/ 7 h 29" name="T25"/>
                <a:gd fmla="*/ 16 w 20" name="T26"/>
                <a:gd fmla="*/ 8 h 29" name="T27"/>
                <a:gd fmla="*/ 16 w 20" name="T28"/>
                <a:gd fmla="*/ 8 h 29" name="T29"/>
                <a:gd fmla="*/ 17 w 20" name="T30"/>
                <a:gd fmla="*/ 8 h 29" name="T31"/>
                <a:gd fmla="*/ 18 w 20" name="T32"/>
                <a:gd fmla="*/ 8 h 29" name="T33"/>
                <a:gd fmla="*/ 19 w 20" name="T34"/>
                <a:gd fmla="*/ 7 h 29" name="T35"/>
                <a:gd fmla="*/ 18 w 20" name="T36"/>
                <a:gd fmla="*/ 6 h 29" name="T37"/>
                <a:gd fmla="*/ 16 w 20" name="T38"/>
                <a:gd fmla="*/ 5 h 29" name="T39"/>
                <a:gd fmla="*/ 14 w 20" name="T40"/>
                <a:gd fmla="*/ 4 h 29" name="T41"/>
                <a:gd fmla="*/ 11 w 20" name="T42"/>
                <a:gd fmla="*/ 4 h 29" name="T43"/>
                <a:gd fmla="*/ 11 w 20" name="T44"/>
                <a:gd fmla="*/ 2 h 29" name="T45"/>
                <a:gd fmla="*/ 10 w 20" name="T46"/>
                <a:gd fmla="*/ 0 h 29" name="T47"/>
                <a:gd fmla="*/ 8 w 20" name="T48"/>
                <a:gd fmla="*/ 2 h 29" name="T49"/>
                <a:gd fmla="*/ 8 w 20" name="T50"/>
                <a:gd fmla="*/ 4 h 29" name="T51"/>
                <a:gd fmla="*/ 6 w 20" name="T52"/>
                <a:gd fmla="*/ 4 h 29" name="T53"/>
                <a:gd fmla="*/ 3 w 20" name="T54"/>
                <a:gd fmla="*/ 5 h 29" name="T55"/>
                <a:gd fmla="*/ 1 w 20" name="T56"/>
                <a:gd fmla="*/ 7 h 29" name="T57"/>
                <a:gd fmla="*/ 0 w 20" name="T58"/>
                <a:gd fmla="*/ 10 h 29" name="T59"/>
                <a:gd fmla="*/ 0 w 20" name="T60"/>
                <a:gd fmla="*/ 12 h 29" name="T61"/>
                <a:gd fmla="*/ 2 w 20" name="T62"/>
                <a:gd fmla="*/ 14 h 29" name="T63"/>
                <a:gd fmla="*/ 4 w 20" name="T64"/>
                <a:gd fmla="*/ 15 h 29" name="T65"/>
                <a:gd fmla="*/ 6 w 20" name="T66"/>
                <a:gd fmla="*/ 15 h 29" name="T67"/>
                <a:gd fmla="*/ 9 w 20" name="T68"/>
                <a:gd fmla="*/ 16 h 29" name="T69"/>
                <a:gd fmla="*/ 12 w 20" name="T70"/>
                <a:gd fmla="*/ 17 h 29" name="T71"/>
                <a:gd fmla="*/ 14 w 20" name="T72"/>
                <a:gd fmla="*/ 18 h 29" name="T73"/>
                <a:gd fmla="*/ 15 w 20" name="T74"/>
                <a:gd fmla="*/ 19 h 29" name="T75"/>
                <a:gd fmla="*/ 15 w 20" name="T76"/>
                <a:gd fmla="*/ 21 h 29" name="T77"/>
                <a:gd fmla="*/ 14 w 20" name="T78"/>
                <a:gd fmla="*/ 22 h 29" name="T79"/>
                <a:gd fmla="*/ 12 w 20" name="T80"/>
                <a:gd fmla="*/ 22 h 29" name="T81"/>
                <a:gd fmla="*/ 10 w 20" name="T82"/>
                <a:gd fmla="*/ 23 h 29" name="T83"/>
                <a:gd fmla="*/ 7 w 20" name="T84"/>
                <a:gd fmla="*/ 22 h 29" name="T85"/>
                <a:gd fmla="*/ 5 w 20" name="T86"/>
                <a:gd fmla="*/ 22 h 29" name="T87"/>
                <a:gd fmla="*/ 3 w 20" name="T88"/>
                <a:gd fmla="*/ 21 h 29" name="T89"/>
                <a:gd fmla="*/ 2 w 20" name="T90"/>
                <a:gd fmla="*/ 21 h 29" name="T91"/>
                <a:gd fmla="*/ 0 w 20" name="T92"/>
                <a:gd fmla="*/ 21 h 29" name="T93"/>
                <a:gd fmla="*/ 0 w 20" name="T94"/>
                <a:gd fmla="*/ 22 h 29" name="T95"/>
                <a:gd fmla="*/ 1 w 20" name="T96"/>
                <a:gd fmla="*/ 24 h 29" name="T97"/>
                <a:gd fmla="*/ 3 w 20" name="T98"/>
                <a:gd fmla="*/ 25 h 29" name="T99"/>
                <a:gd fmla="*/ 6 w 20" name="T100"/>
                <a:gd fmla="*/ 26 h 29" name="T101"/>
                <a:gd fmla="*/ 8 w 20" name="T102"/>
                <a:gd fmla="*/ 26 h 29" name="T103"/>
                <a:gd fmla="*/ 8 w 20" name="T104"/>
                <a:gd fmla="*/ 27 h 29" name="T105"/>
                <a:gd fmla="*/ 10 w 20" name="T106"/>
                <a:gd fmla="*/ 29 h 29" name="T107"/>
                <a:gd fmla="*/ 11 w 20" name="T108"/>
                <a:gd fmla="*/ 27 h 29" name="T109"/>
                <a:gd fmla="*/ 11 w 20" name="T110"/>
                <a:gd fmla="*/ 26 h 29" name="T111"/>
                <a:gd fmla="*/ 14 w 20" name="T112"/>
                <a:gd fmla="*/ 26 h 29" name="T113"/>
                <a:gd fmla="*/ 17 w 20" name="T114"/>
                <a:gd fmla="*/ 24 h 29" name="T115"/>
                <a:gd fmla="*/ 19 w 20" name="T116"/>
                <a:gd fmla="*/ 22 h 29" name="T117"/>
                <a:gd fmla="*/ 20 w 20" name="T118"/>
                <a:gd fmla="*/ 19 h 29" name="T119"/>
                <a:gd fmla="*/ 19 w 20" name="T120"/>
                <a:gd fmla="*/ 16 h 29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28" w="20">
                  <a:moveTo>
                    <a:pt x="19" y="16"/>
                  </a:moveTo>
                  <a:cubicBezTo>
                    <a:pt x="18" y="15"/>
                    <a:pt x="17" y="14"/>
                    <a:pt x="15" y="14"/>
                  </a:cubicBezTo>
                  <a:cubicBezTo>
                    <a:pt x="15" y="14"/>
                    <a:pt x="14" y="13"/>
                    <a:pt x="13" y="13"/>
                  </a:cubicBezTo>
                  <a:cubicBezTo>
                    <a:pt x="12" y="13"/>
                    <a:pt x="11" y="13"/>
                    <a:pt x="10" y="12"/>
                  </a:cubicBezTo>
                  <a:cubicBezTo>
                    <a:pt x="10" y="12"/>
                    <a:pt x="9" y="12"/>
                    <a:pt x="8" y="12"/>
                  </a:cubicBezTo>
                  <a:cubicBezTo>
                    <a:pt x="8" y="12"/>
                    <a:pt x="7" y="12"/>
                    <a:pt x="7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0"/>
                    <a:pt x="5" y="10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7" y="7"/>
                    <a:pt x="8" y="7"/>
                  </a:cubicBezTo>
                  <a:cubicBezTo>
                    <a:pt x="9" y="7"/>
                    <a:pt x="9" y="7"/>
                    <a:pt x="10" y="7"/>
                  </a:cubicBezTo>
                  <a:cubicBezTo>
                    <a:pt x="11" y="7"/>
                    <a:pt x="13" y="7"/>
                    <a:pt x="13" y="7"/>
                  </a:cubicBezTo>
                  <a:cubicBezTo>
                    <a:pt x="14" y="8"/>
                    <a:pt x="15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7" y="8"/>
                    <a:pt x="17" y="8"/>
                  </a:cubicBezTo>
                  <a:cubicBezTo>
                    <a:pt x="17" y="8"/>
                    <a:pt x="18" y="8"/>
                    <a:pt x="18" y="8"/>
                  </a:cubicBezTo>
                  <a:cubicBezTo>
                    <a:pt x="18" y="8"/>
                    <a:pt x="19" y="7"/>
                    <a:pt x="19" y="7"/>
                  </a:cubicBezTo>
                  <a:cubicBezTo>
                    <a:pt x="19" y="7"/>
                    <a:pt x="18" y="6"/>
                    <a:pt x="18" y="6"/>
                  </a:cubicBezTo>
                  <a:cubicBezTo>
                    <a:pt x="18" y="5"/>
                    <a:pt x="17" y="5"/>
                    <a:pt x="16" y="5"/>
                  </a:cubicBezTo>
                  <a:cubicBezTo>
                    <a:pt x="16" y="4"/>
                    <a:pt x="15" y="4"/>
                    <a:pt x="14" y="4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0" y="0"/>
                    <a:pt x="10" y="0"/>
                  </a:cubicBezTo>
                  <a:cubicBezTo>
                    <a:pt x="9" y="0"/>
                    <a:pt x="8" y="1"/>
                    <a:pt x="8" y="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4" y="5"/>
                    <a:pt x="3" y="5"/>
                  </a:cubicBezTo>
                  <a:cubicBezTo>
                    <a:pt x="2" y="6"/>
                    <a:pt x="1" y="6"/>
                    <a:pt x="1" y="7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1"/>
                    <a:pt x="0" y="11"/>
                    <a:pt x="0" y="12"/>
                  </a:cubicBezTo>
                  <a:cubicBezTo>
                    <a:pt x="1" y="13"/>
                    <a:pt x="1" y="13"/>
                    <a:pt x="2" y="14"/>
                  </a:cubicBezTo>
                  <a:cubicBezTo>
                    <a:pt x="2" y="14"/>
                    <a:pt x="3" y="14"/>
                    <a:pt x="4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7" y="16"/>
                    <a:pt x="8" y="16"/>
                    <a:pt x="9" y="16"/>
                  </a:cubicBezTo>
                  <a:cubicBezTo>
                    <a:pt x="10" y="16"/>
                    <a:pt x="11" y="17"/>
                    <a:pt x="12" y="17"/>
                  </a:cubicBezTo>
                  <a:cubicBezTo>
                    <a:pt x="13" y="17"/>
                    <a:pt x="14" y="17"/>
                    <a:pt x="14" y="18"/>
                  </a:cubicBezTo>
                  <a:cubicBezTo>
                    <a:pt x="15" y="18"/>
                    <a:pt x="15" y="19"/>
                    <a:pt x="15" y="19"/>
                  </a:cubicBezTo>
                  <a:cubicBezTo>
                    <a:pt x="15" y="20"/>
                    <a:pt x="15" y="20"/>
                    <a:pt x="15" y="21"/>
                  </a:cubicBezTo>
                  <a:cubicBezTo>
                    <a:pt x="14" y="21"/>
                    <a:pt x="14" y="22"/>
                    <a:pt x="14" y="22"/>
                  </a:cubicBezTo>
                  <a:cubicBezTo>
                    <a:pt x="13" y="22"/>
                    <a:pt x="13" y="22"/>
                    <a:pt x="12" y="22"/>
                  </a:cubicBezTo>
                  <a:cubicBezTo>
                    <a:pt x="11" y="23"/>
                    <a:pt x="11" y="23"/>
                    <a:pt x="10" y="23"/>
                  </a:cubicBezTo>
                  <a:cubicBezTo>
                    <a:pt x="9" y="23"/>
                    <a:pt x="8" y="23"/>
                    <a:pt x="7" y="22"/>
                  </a:cubicBezTo>
                  <a:cubicBezTo>
                    <a:pt x="6" y="22"/>
                    <a:pt x="6" y="22"/>
                    <a:pt x="5" y="22"/>
                  </a:cubicBezTo>
                  <a:cubicBezTo>
                    <a:pt x="4" y="21"/>
                    <a:pt x="4" y="21"/>
                    <a:pt x="3" y="21"/>
                  </a:cubicBezTo>
                  <a:cubicBezTo>
                    <a:pt x="3" y="21"/>
                    <a:pt x="2" y="21"/>
                    <a:pt x="2" y="21"/>
                  </a:cubicBezTo>
                  <a:cubicBezTo>
                    <a:pt x="1" y="21"/>
                    <a:pt x="1" y="21"/>
                    <a:pt x="0" y="21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0" y="23"/>
                    <a:pt x="0" y="23"/>
                    <a:pt x="1" y="24"/>
                  </a:cubicBezTo>
                  <a:cubicBezTo>
                    <a:pt x="1" y="24"/>
                    <a:pt x="2" y="24"/>
                    <a:pt x="3" y="25"/>
                  </a:cubicBezTo>
                  <a:cubicBezTo>
                    <a:pt x="4" y="25"/>
                    <a:pt x="5" y="25"/>
                    <a:pt x="6" y="26"/>
                  </a:cubicBezTo>
                  <a:cubicBezTo>
                    <a:pt x="7" y="26"/>
                    <a:pt x="7" y="26"/>
                    <a:pt x="8" y="26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8"/>
                    <a:pt x="9" y="29"/>
                    <a:pt x="10" y="29"/>
                  </a:cubicBezTo>
                  <a:cubicBezTo>
                    <a:pt x="10" y="29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3" y="26"/>
                    <a:pt x="14" y="26"/>
                  </a:cubicBezTo>
                  <a:cubicBezTo>
                    <a:pt x="15" y="25"/>
                    <a:pt x="16" y="25"/>
                    <a:pt x="17" y="24"/>
                  </a:cubicBezTo>
                  <a:cubicBezTo>
                    <a:pt x="18" y="24"/>
                    <a:pt x="19" y="23"/>
                    <a:pt x="19" y="22"/>
                  </a:cubicBezTo>
                  <a:cubicBezTo>
                    <a:pt x="20" y="21"/>
                    <a:pt x="20" y="20"/>
                    <a:pt x="20" y="19"/>
                  </a:cubicBezTo>
                  <a:cubicBezTo>
                    <a:pt x="20" y="18"/>
                    <a:pt x="20" y="17"/>
                    <a:pt x="19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65" name="Freeform 176"/>
            <p:cNvSpPr/>
            <p:nvPr/>
          </p:nvSpPr>
          <p:spPr bwMode="auto">
            <a:xfrm>
              <a:off x="9031288" y="1062038"/>
              <a:ext cx="9525" cy="12700"/>
            </a:xfrm>
            <a:custGeom>
              <a:gdLst>
                <a:gd fmla="*/ 18 w 20" name="T0"/>
                <a:gd fmla="*/ 16 h 29" name="T1"/>
                <a:gd fmla="*/ 15 w 20" name="T2"/>
                <a:gd fmla="*/ 14 h 29" name="T3"/>
                <a:gd fmla="*/ 12 w 20" name="T4"/>
                <a:gd fmla="*/ 13 h 29" name="T5"/>
                <a:gd fmla="*/ 10 w 20" name="T6"/>
                <a:gd fmla="*/ 12 h 29" name="T7"/>
                <a:gd fmla="*/ 8 w 20" name="T8"/>
                <a:gd fmla="*/ 12 h 29" name="T9"/>
                <a:gd fmla="*/ 6 w 20" name="T10"/>
                <a:gd fmla="*/ 11 h 29" name="T11"/>
                <a:gd fmla="*/ 5 w 20" name="T12"/>
                <a:gd fmla="*/ 11 h 29" name="T13"/>
                <a:gd fmla="*/ 5 w 20" name="T14"/>
                <a:gd fmla="*/ 9 h 29" name="T15"/>
                <a:gd fmla="*/ 5 w 20" name="T16"/>
                <a:gd fmla="*/ 9 h 29" name="T17"/>
                <a:gd fmla="*/ 6 w 20" name="T18"/>
                <a:gd fmla="*/ 8 h 29" name="T19"/>
                <a:gd fmla="*/ 8 w 20" name="T20"/>
                <a:gd fmla="*/ 7 h 29" name="T21"/>
                <a:gd fmla="*/ 10 w 20" name="T22"/>
                <a:gd fmla="*/ 7 h 29" name="T23"/>
                <a:gd fmla="*/ 13 w 20" name="T24"/>
                <a:gd fmla="*/ 7 h 29" name="T25"/>
                <a:gd fmla="*/ 15 w 20" name="T26"/>
                <a:gd fmla="*/ 8 h 29" name="T27"/>
                <a:gd fmla="*/ 16 w 20" name="T28"/>
                <a:gd fmla="*/ 8 h 29" name="T29"/>
                <a:gd fmla="*/ 16 w 20" name="T30"/>
                <a:gd fmla="*/ 8 h 29" name="T31"/>
                <a:gd fmla="*/ 18 w 20" name="T32"/>
                <a:gd fmla="*/ 8 h 29" name="T33"/>
                <a:gd fmla="*/ 18 w 20" name="T34"/>
                <a:gd fmla="*/ 7 h 29" name="T35"/>
                <a:gd fmla="*/ 18 w 20" name="T36"/>
                <a:gd fmla="*/ 6 h 29" name="T37"/>
                <a:gd fmla="*/ 16 w 20" name="T38"/>
                <a:gd fmla="*/ 5 h 29" name="T39"/>
                <a:gd fmla="*/ 13 w 20" name="T40"/>
                <a:gd fmla="*/ 4 h 29" name="T41"/>
                <a:gd fmla="*/ 11 w 20" name="T42"/>
                <a:gd fmla="*/ 4 h 29" name="T43"/>
                <a:gd fmla="*/ 11 w 20" name="T44"/>
                <a:gd fmla="*/ 2 h 29" name="T45"/>
                <a:gd fmla="*/ 9 w 20" name="T46"/>
                <a:gd fmla="*/ 0 h 29" name="T47"/>
                <a:gd fmla="*/ 8 w 20" name="T48"/>
                <a:gd fmla="*/ 2 h 29" name="T49"/>
                <a:gd fmla="*/ 8 w 20" name="T50"/>
                <a:gd fmla="*/ 4 h 29" name="T51"/>
                <a:gd fmla="*/ 6 w 20" name="T52"/>
                <a:gd fmla="*/ 4 h 29" name="T53"/>
                <a:gd fmla="*/ 2 w 20" name="T54"/>
                <a:gd fmla="*/ 5 h 29" name="T55"/>
                <a:gd fmla="*/ 0 w 20" name="T56"/>
                <a:gd fmla="*/ 7 h 29" name="T57"/>
                <a:gd fmla="*/ 0 w 20" name="T58"/>
                <a:gd fmla="*/ 10 h 29" name="T59"/>
                <a:gd fmla="*/ 0 w 20" name="T60"/>
                <a:gd fmla="*/ 12 h 29" name="T61"/>
                <a:gd fmla="*/ 1 w 20" name="T62"/>
                <a:gd fmla="*/ 14 h 29" name="T63"/>
                <a:gd fmla="*/ 3 w 20" name="T64"/>
                <a:gd fmla="*/ 15 h 29" name="T65"/>
                <a:gd fmla="*/ 6 w 20" name="T66"/>
                <a:gd fmla="*/ 15 h 29" name="T67"/>
                <a:gd fmla="*/ 9 w 20" name="T68"/>
                <a:gd fmla="*/ 16 h 29" name="T69"/>
                <a:gd fmla="*/ 12 w 20" name="T70"/>
                <a:gd fmla="*/ 17 h 29" name="T71"/>
                <a:gd fmla="*/ 14 w 20" name="T72"/>
                <a:gd fmla="*/ 18 h 29" name="T73"/>
                <a:gd fmla="*/ 15 w 20" name="T74"/>
                <a:gd fmla="*/ 19 h 29" name="T75"/>
                <a:gd fmla="*/ 14 w 20" name="T76"/>
                <a:gd fmla="*/ 21 h 29" name="T77"/>
                <a:gd fmla="*/ 13 w 20" name="T78"/>
                <a:gd fmla="*/ 22 h 29" name="T79"/>
                <a:gd fmla="*/ 12 w 20" name="T80"/>
                <a:gd fmla="*/ 22 h 29" name="T81"/>
                <a:gd fmla="*/ 10 w 20" name="T82"/>
                <a:gd fmla="*/ 23 h 29" name="T83"/>
                <a:gd fmla="*/ 7 w 20" name="T84"/>
                <a:gd fmla="*/ 22 h 29" name="T85"/>
                <a:gd fmla="*/ 4 w 20" name="T86"/>
                <a:gd fmla="*/ 22 h 29" name="T87"/>
                <a:gd fmla="*/ 3 w 20" name="T88"/>
                <a:gd fmla="*/ 21 h 29" name="T89"/>
                <a:gd fmla="*/ 1 w 20" name="T90"/>
                <a:gd fmla="*/ 21 h 29" name="T91"/>
                <a:gd fmla="*/ 0 w 20" name="T92"/>
                <a:gd fmla="*/ 21 h 29" name="T93"/>
                <a:gd fmla="*/ 0 w 20" name="T94"/>
                <a:gd fmla="*/ 22 h 29" name="T95"/>
                <a:gd fmla="*/ 0 w 20" name="T96"/>
                <a:gd fmla="*/ 24 h 29" name="T97"/>
                <a:gd fmla="*/ 2 w 20" name="T98"/>
                <a:gd fmla="*/ 25 h 29" name="T99"/>
                <a:gd fmla="*/ 6 w 20" name="T100"/>
                <a:gd fmla="*/ 26 h 29" name="T101"/>
                <a:gd fmla="*/ 8 w 20" name="T102"/>
                <a:gd fmla="*/ 26 h 29" name="T103"/>
                <a:gd fmla="*/ 8 w 20" name="T104"/>
                <a:gd fmla="*/ 27 h 29" name="T105"/>
                <a:gd fmla="*/ 9 w 20" name="T106"/>
                <a:gd fmla="*/ 29 h 29" name="T107"/>
                <a:gd fmla="*/ 11 w 20" name="T108"/>
                <a:gd fmla="*/ 27 h 29" name="T109"/>
                <a:gd fmla="*/ 11 w 20" name="T110"/>
                <a:gd fmla="*/ 26 h 29" name="T111"/>
                <a:gd fmla="*/ 13 w 20" name="T112"/>
                <a:gd fmla="*/ 26 h 29" name="T113"/>
                <a:gd fmla="*/ 17 w 20" name="T114"/>
                <a:gd fmla="*/ 24 h 29" name="T115"/>
                <a:gd fmla="*/ 19 w 20" name="T116"/>
                <a:gd fmla="*/ 22 h 29" name="T117"/>
                <a:gd fmla="*/ 20 w 20" name="T118"/>
                <a:gd fmla="*/ 19 h 29" name="T119"/>
                <a:gd fmla="*/ 18 w 20" name="T120"/>
                <a:gd fmla="*/ 16 h 29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28" w="20">
                  <a:moveTo>
                    <a:pt x="18" y="16"/>
                  </a:moveTo>
                  <a:cubicBezTo>
                    <a:pt x="18" y="15"/>
                    <a:pt x="16" y="14"/>
                    <a:pt x="15" y="14"/>
                  </a:cubicBezTo>
                  <a:cubicBezTo>
                    <a:pt x="14" y="14"/>
                    <a:pt x="13" y="13"/>
                    <a:pt x="12" y="13"/>
                  </a:cubicBezTo>
                  <a:cubicBezTo>
                    <a:pt x="12" y="13"/>
                    <a:pt x="11" y="13"/>
                    <a:pt x="10" y="12"/>
                  </a:cubicBezTo>
                  <a:cubicBezTo>
                    <a:pt x="9" y="12"/>
                    <a:pt x="9" y="12"/>
                    <a:pt x="8" y="12"/>
                  </a:cubicBezTo>
                  <a:cubicBezTo>
                    <a:pt x="7" y="12"/>
                    <a:pt x="7" y="12"/>
                    <a:pt x="6" y="11"/>
                  </a:cubicBezTo>
                  <a:cubicBezTo>
                    <a:pt x="6" y="11"/>
                    <a:pt x="5" y="11"/>
                    <a:pt x="5" y="11"/>
                  </a:cubicBezTo>
                  <a:cubicBezTo>
                    <a:pt x="5" y="10"/>
                    <a:pt x="5" y="10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8" y="7"/>
                    <a:pt x="9" y="7"/>
                    <a:pt x="10" y="7"/>
                  </a:cubicBezTo>
                  <a:cubicBezTo>
                    <a:pt x="11" y="7"/>
                    <a:pt x="12" y="7"/>
                    <a:pt x="13" y="7"/>
                  </a:cubicBezTo>
                  <a:cubicBezTo>
                    <a:pt x="14" y="8"/>
                    <a:pt x="15" y="8"/>
                    <a:pt x="15" y="8"/>
                  </a:cubicBezTo>
                  <a:cubicBezTo>
                    <a:pt x="15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7" y="8"/>
                    <a:pt x="17" y="8"/>
                    <a:pt x="18" y="8"/>
                  </a:cubicBezTo>
                  <a:cubicBezTo>
                    <a:pt x="18" y="8"/>
                    <a:pt x="18" y="7"/>
                    <a:pt x="18" y="7"/>
                  </a:cubicBezTo>
                  <a:cubicBezTo>
                    <a:pt x="18" y="7"/>
                    <a:pt x="18" y="6"/>
                    <a:pt x="18" y="6"/>
                  </a:cubicBezTo>
                  <a:cubicBezTo>
                    <a:pt x="17" y="5"/>
                    <a:pt x="17" y="5"/>
                    <a:pt x="16" y="5"/>
                  </a:cubicBezTo>
                  <a:cubicBezTo>
                    <a:pt x="15" y="4"/>
                    <a:pt x="14" y="4"/>
                    <a:pt x="13" y="4"/>
                  </a:cubicBezTo>
                  <a:cubicBezTo>
                    <a:pt x="12" y="4"/>
                    <a:pt x="12" y="4"/>
                    <a:pt x="11" y="4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0" y="0"/>
                    <a:pt x="9" y="0"/>
                  </a:cubicBezTo>
                  <a:cubicBezTo>
                    <a:pt x="8" y="0"/>
                    <a:pt x="8" y="1"/>
                    <a:pt x="8" y="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4" y="4"/>
                    <a:pt x="3" y="5"/>
                    <a:pt x="2" y="5"/>
                  </a:cubicBezTo>
                  <a:cubicBezTo>
                    <a:pt x="2" y="6"/>
                    <a:pt x="1" y="6"/>
                    <a:pt x="0" y="7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1"/>
                    <a:pt x="0" y="11"/>
                    <a:pt x="0" y="12"/>
                  </a:cubicBezTo>
                  <a:cubicBezTo>
                    <a:pt x="0" y="13"/>
                    <a:pt x="1" y="13"/>
                    <a:pt x="1" y="14"/>
                  </a:cubicBezTo>
                  <a:cubicBezTo>
                    <a:pt x="2" y="14"/>
                    <a:pt x="3" y="14"/>
                    <a:pt x="3" y="15"/>
                  </a:cubicBezTo>
                  <a:cubicBezTo>
                    <a:pt x="4" y="15"/>
                    <a:pt x="5" y="15"/>
                    <a:pt x="6" y="15"/>
                  </a:cubicBezTo>
                  <a:cubicBezTo>
                    <a:pt x="7" y="16"/>
                    <a:pt x="8" y="16"/>
                    <a:pt x="9" y="16"/>
                  </a:cubicBezTo>
                  <a:cubicBezTo>
                    <a:pt x="10" y="16"/>
                    <a:pt x="11" y="17"/>
                    <a:pt x="12" y="17"/>
                  </a:cubicBezTo>
                  <a:cubicBezTo>
                    <a:pt x="13" y="17"/>
                    <a:pt x="13" y="17"/>
                    <a:pt x="14" y="18"/>
                  </a:cubicBezTo>
                  <a:cubicBezTo>
                    <a:pt x="14" y="18"/>
                    <a:pt x="15" y="19"/>
                    <a:pt x="15" y="19"/>
                  </a:cubicBezTo>
                  <a:cubicBezTo>
                    <a:pt x="15" y="20"/>
                    <a:pt x="14" y="20"/>
                    <a:pt x="14" y="21"/>
                  </a:cubicBezTo>
                  <a:cubicBezTo>
                    <a:pt x="14" y="21"/>
                    <a:pt x="14" y="22"/>
                    <a:pt x="13" y="22"/>
                  </a:cubicBezTo>
                  <a:cubicBezTo>
                    <a:pt x="13" y="22"/>
                    <a:pt x="12" y="22"/>
                    <a:pt x="12" y="22"/>
                  </a:cubicBezTo>
                  <a:cubicBezTo>
                    <a:pt x="11" y="23"/>
                    <a:pt x="10" y="23"/>
                    <a:pt x="10" y="23"/>
                  </a:cubicBezTo>
                  <a:cubicBezTo>
                    <a:pt x="9" y="23"/>
                    <a:pt x="8" y="23"/>
                    <a:pt x="7" y="22"/>
                  </a:cubicBezTo>
                  <a:cubicBezTo>
                    <a:pt x="6" y="22"/>
                    <a:pt x="5" y="22"/>
                    <a:pt x="4" y="22"/>
                  </a:cubicBezTo>
                  <a:cubicBezTo>
                    <a:pt x="4" y="21"/>
                    <a:pt x="3" y="21"/>
                    <a:pt x="3" y="21"/>
                  </a:cubicBezTo>
                  <a:cubicBezTo>
                    <a:pt x="2" y="21"/>
                    <a:pt x="2" y="21"/>
                    <a:pt x="1" y="21"/>
                  </a:cubicBezTo>
                  <a:cubicBezTo>
                    <a:pt x="1" y="21"/>
                    <a:pt x="0" y="21"/>
                    <a:pt x="0" y="21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0" y="23"/>
                    <a:pt x="0" y="23"/>
                    <a:pt x="0" y="24"/>
                  </a:cubicBezTo>
                  <a:cubicBezTo>
                    <a:pt x="1" y="24"/>
                    <a:pt x="2" y="24"/>
                    <a:pt x="2" y="25"/>
                  </a:cubicBezTo>
                  <a:cubicBezTo>
                    <a:pt x="3" y="25"/>
                    <a:pt x="4" y="25"/>
                    <a:pt x="6" y="26"/>
                  </a:cubicBezTo>
                  <a:cubicBezTo>
                    <a:pt x="6" y="26"/>
                    <a:pt x="7" y="26"/>
                    <a:pt x="8" y="26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8"/>
                    <a:pt x="8" y="29"/>
                    <a:pt x="9" y="29"/>
                  </a:cubicBezTo>
                  <a:cubicBezTo>
                    <a:pt x="10" y="29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5" y="25"/>
                    <a:pt x="16" y="25"/>
                    <a:pt x="17" y="24"/>
                  </a:cubicBezTo>
                  <a:cubicBezTo>
                    <a:pt x="18" y="24"/>
                    <a:pt x="18" y="23"/>
                    <a:pt x="19" y="22"/>
                  </a:cubicBezTo>
                  <a:cubicBezTo>
                    <a:pt x="19" y="21"/>
                    <a:pt x="20" y="20"/>
                    <a:pt x="20" y="19"/>
                  </a:cubicBezTo>
                  <a:cubicBezTo>
                    <a:pt x="20" y="18"/>
                    <a:pt x="19" y="17"/>
                    <a:pt x="18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66" name="Freeform 177"/>
            <p:cNvSpPr/>
            <p:nvPr/>
          </p:nvSpPr>
          <p:spPr bwMode="auto">
            <a:xfrm>
              <a:off x="9017000" y="1062038"/>
              <a:ext cx="9525" cy="12700"/>
            </a:xfrm>
            <a:custGeom>
              <a:gdLst>
                <a:gd fmla="*/ 19 w 20" name="T0"/>
                <a:gd fmla="*/ 16 h 29" name="T1"/>
                <a:gd fmla="*/ 16 w 20" name="T2"/>
                <a:gd fmla="*/ 14 h 29" name="T3"/>
                <a:gd fmla="*/ 13 w 20" name="T4"/>
                <a:gd fmla="*/ 13 h 29" name="T5"/>
                <a:gd fmla="*/ 11 w 20" name="T6"/>
                <a:gd fmla="*/ 12 h 29" name="T7"/>
                <a:gd fmla="*/ 9 w 20" name="T8"/>
                <a:gd fmla="*/ 12 h 29" name="T9"/>
                <a:gd fmla="*/ 7 w 20" name="T10"/>
                <a:gd fmla="*/ 11 h 29" name="T11"/>
                <a:gd fmla="*/ 6 w 20" name="T12"/>
                <a:gd fmla="*/ 11 h 29" name="T13"/>
                <a:gd fmla="*/ 5 w 20" name="T14"/>
                <a:gd fmla="*/ 9 h 29" name="T15"/>
                <a:gd fmla="*/ 6 w 20" name="T16"/>
                <a:gd fmla="*/ 9 h 29" name="T17"/>
                <a:gd fmla="*/ 7 w 20" name="T18"/>
                <a:gd fmla="*/ 8 h 29" name="T19"/>
                <a:gd fmla="*/ 8 w 20" name="T20"/>
                <a:gd fmla="*/ 7 h 29" name="T21"/>
                <a:gd fmla="*/ 10 w 20" name="T22"/>
                <a:gd fmla="*/ 7 h 29" name="T23"/>
                <a:gd fmla="*/ 14 w 20" name="T24"/>
                <a:gd fmla="*/ 7 h 29" name="T25"/>
                <a:gd fmla="*/ 16 w 20" name="T26"/>
                <a:gd fmla="*/ 8 h 29" name="T27"/>
                <a:gd fmla="*/ 16 w 20" name="T28"/>
                <a:gd fmla="*/ 8 h 29" name="T29"/>
                <a:gd fmla="*/ 17 w 20" name="T30"/>
                <a:gd fmla="*/ 8 h 29" name="T31"/>
                <a:gd fmla="*/ 18 w 20" name="T32"/>
                <a:gd fmla="*/ 8 h 29" name="T33"/>
                <a:gd fmla="*/ 19 w 20" name="T34"/>
                <a:gd fmla="*/ 7 h 29" name="T35"/>
                <a:gd fmla="*/ 18 w 20" name="T36"/>
                <a:gd fmla="*/ 6 h 29" name="T37"/>
                <a:gd fmla="*/ 17 w 20" name="T38"/>
                <a:gd fmla="*/ 5 h 29" name="T39"/>
                <a:gd fmla="*/ 14 w 20" name="T40"/>
                <a:gd fmla="*/ 4 h 29" name="T41"/>
                <a:gd fmla="*/ 11 w 20" name="T42"/>
                <a:gd fmla="*/ 4 h 29" name="T43"/>
                <a:gd fmla="*/ 11 w 20" name="T44"/>
                <a:gd fmla="*/ 2 h 29" name="T45"/>
                <a:gd fmla="*/ 10 w 20" name="T46"/>
                <a:gd fmla="*/ 0 h 29" name="T47"/>
                <a:gd fmla="*/ 8 w 20" name="T48"/>
                <a:gd fmla="*/ 2 h 29" name="T49"/>
                <a:gd fmla="*/ 8 w 20" name="T50"/>
                <a:gd fmla="*/ 4 h 29" name="T51"/>
                <a:gd fmla="*/ 6 w 20" name="T52"/>
                <a:gd fmla="*/ 4 h 29" name="T53"/>
                <a:gd fmla="*/ 3 w 20" name="T54"/>
                <a:gd fmla="*/ 5 h 29" name="T55"/>
                <a:gd fmla="*/ 1 w 20" name="T56"/>
                <a:gd fmla="*/ 7 h 29" name="T57"/>
                <a:gd fmla="*/ 0 w 20" name="T58"/>
                <a:gd fmla="*/ 10 h 29" name="T59"/>
                <a:gd fmla="*/ 1 w 20" name="T60"/>
                <a:gd fmla="*/ 12 h 29" name="T61"/>
                <a:gd fmla="*/ 2 w 20" name="T62"/>
                <a:gd fmla="*/ 14 h 29" name="T63"/>
                <a:gd fmla="*/ 4 w 20" name="T64"/>
                <a:gd fmla="*/ 15 h 29" name="T65"/>
                <a:gd fmla="*/ 6 w 20" name="T66"/>
                <a:gd fmla="*/ 15 h 29" name="T67"/>
                <a:gd fmla="*/ 9 w 20" name="T68"/>
                <a:gd fmla="*/ 16 h 29" name="T69"/>
                <a:gd fmla="*/ 12 w 20" name="T70"/>
                <a:gd fmla="*/ 17 h 29" name="T71"/>
                <a:gd fmla="*/ 14 w 20" name="T72"/>
                <a:gd fmla="*/ 18 h 29" name="T73"/>
                <a:gd fmla="*/ 15 w 20" name="T74"/>
                <a:gd fmla="*/ 19 h 29" name="T75"/>
                <a:gd fmla="*/ 15 w 20" name="T76"/>
                <a:gd fmla="*/ 21 h 29" name="T77"/>
                <a:gd fmla="*/ 14 w 20" name="T78"/>
                <a:gd fmla="*/ 22 h 29" name="T79"/>
                <a:gd fmla="*/ 12 w 20" name="T80"/>
                <a:gd fmla="*/ 22 h 29" name="T81"/>
                <a:gd fmla="*/ 10 w 20" name="T82"/>
                <a:gd fmla="*/ 23 h 29" name="T83"/>
                <a:gd fmla="*/ 7 w 20" name="T84"/>
                <a:gd fmla="*/ 22 h 29" name="T85"/>
                <a:gd fmla="*/ 5 w 20" name="T86"/>
                <a:gd fmla="*/ 22 h 29" name="T87"/>
                <a:gd fmla="*/ 3 w 20" name="T88"/>
                <a:gd fmla="*/ 21 h 29" name="T89"/>
                <a:gd fmla="*/ 2 w 20" name="T90"/>
                <a:gd fmla="*/ 21 h 29" name="T91"/>
                <a:gd fmla="*/ 1 w 20" name="T92"/>
                <a:gd fmla="*/ 21 h 29" name="T93"/>
                <a:gd fmla="*/ 0 w 20" name="T94"/>
                <a:gd fmla="*/ 22 h 29" name="T95"/>
                <a:gd fmla="*/ 1 w 20" name="T96"/>
                <a:gd fmla="*/ 24 h 29" name="T97"/>
                <a:gd fmla="*/ 3 w 20" name="T98"/>
                <a:gd fmla="*/ 25 h 29" name="T99"/>
                <a:gd fmla="*/ 6 w 20" name="T100"/>
                <a:gd fmla="*/ 26 h 29" name="T101"/>
                <a:gd fmla="*/ 8 w 20" name="T102"/>
                <a:gd fmla="*/ 26 h 29" name="T103"/>
                <a:gd fmla="*/ 8 w 20" name="T104"/>
                <a:gd fmla="*/ 27 h 29" name="T105"/>
                <a:gd fmla="*/ 10 w 20" name="T106"/>
                <a:gd fmla="*/ 29 h 29" name="T107"/>
                <a:gd fmla="*/ 11 w 20" name="T108"/>
                <a:gd fmla="*/ 27 h 29" name="T109"/>
                <a:gd fmla="*/ 11 w 20" name="T110"/>
                <a:gd fmla="*/ 26 h 29" name="T111"/>
                <a:gd fmla="*/ 14 w 20" name="T112"/>
                <a:gd fmla="*/ 26 h 29" name="T113"/>
                <a:gd fmla="*/ 17 w 20" name="T114"/>
                <a:gd fmla="*/ 24 h 29" name="T115"/>
                <a:gd fmla="*/ 19 w 20" name="T116"/>
                <a:gd fmla="*/ 22 h 29" name="T117"/>
                <a:gd fmla="*/ 20 w 20" name="T118"/>
                <a:gd fmla="*/ 19 h 29" name="T119"/>
                <a:gd fmla="*/ 19 w 20" name="T120"/>
                <a:gd fmla="*/ 16 h 29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28" w="20">
                  <a:moveTo>
                    <a:pt x="19" y="16"/>
                  </a:moveTo>
                  <a:cubicBezTo>
                    <a:pt x="18" y="15"/>
                    <a:pt x="17" y="14"/>
                    <a:pt x="16" y="14"/>
                  </a:cubicBezTo>
                  <a:cubicBezTo>
                    <a:pt x="15" y="14"/>
                    <a:pt x="14" y="13"/>
                    <a:pt x="13" y="13"/>
                  </a:cubicBezTo>
                  <a:cubicBezTo>
                    <a:pt x="12" y="13"/>
                    <a:pt x="11" y="13"/>
                    <a:pt x="11" y="12"/>
                  </a:cubicBezTo>
                  <a:cubicBezTo>
                    <a:pt x="10" y="12"/>
                    <a:pt x="9" y="12"/>
                    <a:pt x="9" y="12"/>
                  </a:cubicBezTo>
                  <a:cubicBezTo>
                    <a:pt x="8" y="12"/>
                    <a:pt x="7" y="12"/>
                    <a:pt x="7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0"/>
                    <a:pt x="5" y="10"/>
                    <a:pt x="5" y="9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8"/>
                    <a:pt x="6" y="8"/>
                    <a:pt x="7" y="8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9" y="7"/>
                    <a:pt x="9" y="7"/>
                    <a:pt x="10" y="7"/>
                  </a:cubicBezTo>
                  <a:cubicBezTo>
                    <a:pt x="12" y="7"/>
                    <a:pt x="13" y="7"/>
                    <a:pt x="14" y="7"/>
                  </a:cubicBezTo>
                  <a:cubicBezTo>
                    <a:pt x="14" y="8"/>
                    <a:pt x="15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8" y="8"/>
                    <a:pt x="18" y="8"/>
                  </a:cubicBezTo>
                  <a:cubicBezTo>
                    <a:pt x="19" y="8"/>
                    <a:pt x="19" y="7"/>
                    <a:pt x="19" y="7"/>
                  </a:cubicBezTo>
                  <a:cubicBezTo>
                    <a:pt x="19" y="7"/>
                    <a:pt x="19" y="6"/>
                    <a:pt x="18" y="6"/>
                  </a:cubicBezTo>
                  <a:cubicBezTo>
                    <a:pt x="18" y="5"/>
                    <a:pt x="17" y="5"/>
                    <a:pt x="17" y="5"/>
                  </a:cubicBezTo>
                  <a:cubicBezTo>
                    <a:pt x="16" y="4"/>
                    <a:pt x="15" y="4"/>
                    <a:pt x="14" y="4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0" y="0"/>
                    <a:pt x="10" y="0"/>
                  </a:cubicBezTo>
                  <a:cubicBezTo>
                    <a:pt x="9" y="0"/>
                    <a:pt x="8" y="1"/>
                    <a:pt x="8" y="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4" y="5"/>
                    <a:pt x="3" y="5"/>
                  </a:cubicBezTo>
                  <a:cubicBezTo>
                    <a:pt x="2" y="6"/>
                    <a:pt x="1" y="6"/>
                    <a:pt x="1" y="7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1"/>
                    <a:pt x="0" y="11"/>
                    <a:pt x="1" y="12"/>
                  </a:cubicBezTo>
                  <a:cubicBezTo>
                    <a:pt x="1" y="13"/>
                    <a:pt x="1" y="13"/>
                    <a:pt x="2" y="14"/>
                  </a:cubicBezTo>
                  <a:cubicBezTo>
                    <a:pt x="2" y="14"/>
                    <a:pt x="3" y="14"/>
                    <a:pt x="4" y="15"/>
                  </a:cubicBezTo>
                  <a:cubicBezTo>
                    <a:pt x="5" y="15"/>
                    <a:pt x="6" y="15"/>
                    <a:pt x="6" y="15"/>
                  </a:cubicBezTo>
                  <a:cubicBezTo>
                    <a:pt x="7" y="16"/>
                    <a:pt x="8" y="16"/>
                    <a:pt x="9" y="16"/>
                  </a:cubicBezTo>
                  <a:cubicBezTo>
                    <a:pt x="10" y="16"/>
                    <a:pt x="11" y="17"/>
                    <a:pt x="12" y="17"/>
                  </a:cubicBezTo>
                  <a:cubicBezTo>
                    <a:pt x="13" y="17"/>
                    <a:pt x="14" y="17"/>
                    <a:pt x="14" y="18"/>
                  </a:cubicBezTo>
                  <a:cubicBezTo>
                    <a:pt x="15" y="18"/>
                    <a:pt x="15" y="19"/>
                    <a:pt x="15" y="19"/>
                  </a:cubicBezTo>
                  <a:cubicBezTo>
                    <a:pt x="15" y="20"/>
                    <a:pt x="15" y="20"/>
                    <a:pt x="15" y="21"/>
                  </a:cubicBezTo>
                  <a:cubicBezTo>
                    <a:pt x="14" y="21"/>
                    <a:pt x="14" y="22"/>
                    <a:pt x="14" y="22"/>
                  </a:cubicBezTo>
                  <a:cubicBezTo>
                    <a:pt x="13" y="22"/>
                    <a:pt x="13" y="22"/>
                    <a:pt x="12" y="22"/>
                  </a:cubicBezTo>
                  <a:cubicBezTo>
                    <a:pt x="11" y="23"/>
                    <a:pt x="11" y="23"/>
                    <a:pt x="10" y="23"/>
                  </a:cubicBezTo>
                  <a:cubicBezTo>
                    <a:pt x="9" y="23"/>
                    <a:pt x="8" y="23"/>
                    <a:pt x="7" y="22"/>
                  </a:cubicBezTo>
                  <a:cubicBezTo>
                    <a:pt x="7" y="22"/>
                    <a:pt x="6" y="22"/>
                    <a:pt x="5" y="22"/>
                  </a:cubicBezTo>
                  <a:cubicBezTo>
                    <a:pt x="4" y="21"/>
                    <a:pt x="4" y="21"/>
                    <a:pt x="3" y="21"/>
                  </a:cubicBezTo>
                  <a:cubicBezTo>
                    <a:pt x="3" y="21"/>
                    <a:pt x="2" y="21"/>
                    <a:pt x="2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0" y="23"/>
                    <a:pt x="0" y="23"/>
                    <a:pt x="1" y="24"/>
                  </a:cubicBezTo>
                  <a:cubicBezTo>
                    <a:pt x="1" y="24"/>
                    <a:pt x="2" y="24"/>
                    <a:pt x="3" y="25"/>
                  </a:cubicBezTo>
                  <a:cubicBezTo>
                    <a:pt x="4" y="25"/>
                    <a:pt x="5" y="25"/>
                    <a:pt x="6" y="26"/>
                  </a:cubicBezTo>
                  <a:cubicBezTo>
                    <a:pt x="7" y="26"/>
                    <a:pt x="7" y="26"/>
                    <a:pt x="8" y="26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8"/>
                    <a:pt x="9" y="29"/>
                    <a:pt x="10" y="29"/>
                  </a:cubicBezTo>
                  <a:cubicBezTo>
                    <a:pt x="10" y="29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3" y="26"/>
                    <a:pt x="14" y="26"/>
                  </a:cubicBezTo>
                  <a:cubicBezTo>
                    <a:pt x="15" y="25"/>
                    <a:pt x="16" y="25"/>
                    <a:pt x="17" y="24"/>
                  </a:cubicBezTo>
                  <a:cubicBezTo>
                    <a:pt x="18" y="24"/>
                    <a:pt x="19" y="23"/>
                    <a:pt x="19" y="22"/>
                  </a:cubicBezTo>
                  <a:cubicBezTo>
                    <a:pt x="20" y="21"/>
                    <a:pt x="20" y="20"/>
                    <a:pt x="20" y="19"/>
                  </a:cubicBezTo>
                  <a:cubicBezTo>
                    <a:pt x="20" y="18"/>
                    <a:pt x="20" y="17"/>
                    <a:pt x="19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67" name="Freeform 178"/>
            <p:cNvSpPr/>
            <p:nvPr/>
          </p:nvSpPr>
          <p:spPr bwMode="auto">
            <a:xfrm>
              <a:off x="9004300" y="1062038"/>
              <a:ext cx="9525" cy="12700"/>
            </a:xfrm>
            <a:custGeom>
              <a:gdLst>
                <a:gd fmla="*/ 19 w 20" name="T0"/>
                <a:gd fmla="*/ 16 h 29" name="T1"/>
                <a:gd fmla="*/ 15 w 20" name="T2"/>
                <a:gd fmla="*/ 14 h 29" name="T3"/>
                <a:gd fmla="*/ 13 w 20" name="T4"/>
                <a:gd fmla="*/ 13 h 29" name="T5"/>
                <a:gd fmla="*/ 10 w 20" name="T6"/>
                <a:gd fmla="*/ 12 h 29" name="T7"/>
                <a:gd fmla="*/ 8 w 20" name="T8"/>
                <a:gd fmla="*/ 12 h 29" name="T9"/>
                <a:gd fmla="*/ 7 w 20" name="T10"/>
                <a:gd fmla="*/ 11 h 29" name="T11"/>
                <a:gd fmla="*/ 5 w 20" name="T12"/>
                <a:gd fmla="*/ 11 h 29" name="T13"/>
                <a:gd fmla="*/ 5 w 20" name="T14"/>
                <a:gd fmla="*/ 9 h 29" name="T15"/>
                <a:gd fmla="*/ 5 w 20" name="T16"/>
                <a:gd fmla="*/ 9 h 29" name="T17"/>
                <a:gd fmla="*/ 6 w 20" name="T18"/>
                <a:gd fmla="*/ 8 h 29" name="T19"/>
                <a:gd fmla="*/ 8 w 20" name="T20"/>
                <a:gd fmla="*/ 7 h 29" name="T21"/>
                <a:gd fmla="*/ 10 w 20" name="T22"/>
                <a:gd fmla="*/ 7 h 29" name="T23"/>
                <a:gd fmla="*/ 13 w 20" name="T24"/>
                <a:gd fmla="*/ 7 h 29" name="T25"/>
                <a:gd fmla="*/ 16 w 20" name="T26"/>
                <a:gd fmla="*/ 8 h 29" name="T27"/>
                <a:gd fmla="*/ 16 w 20" name="T28"/>
                <a:gd fmla="*/ 8 h 29" name="T29"/>
                <a:gd fmla="*/ 17 w 20" name="T30"/>
                <a:gd fmla="*/ 8 h 29" name="T31"/>
                <a:gd fmla="*/ 18 w 20" name="T32"/>
                <a:gd fmla="*/ 8 h 29" name="T33"/>
                <a:gd fmla="*/ 18 w 20" name="T34"/>
                <a:gd fmla="*/ 7 h 29" name="T35"/>
                <a:gd fmla="*/ 18 w 20" name="T36"/>
                <a:gd fmla="*/ 6 h 29" name="T37"/>
                <a:gd fmla="*/ 16 w 20" name="T38"/>
                <a:gd fmla="*/ 5 h 29" name="T39"/>
                <a:gd fmla="*/ 14 w 20" name="T40"/>
                <a:gd fmla="*/ 4 h 29" name="T41"/>
                <a:gd fmla="*/ 11 w 20" name="T42"/>
                <a:gd fmla="*/ 4 h 29" name="T43"/>
                <a:gd fmla="*/ 11 w 20" name="T44"/>
                <a:gd fmla="*/ 2 h 29" name="T45"/>
                <a:gd fmla="*/ 9 w 20" name="T46"/>
                <a:gd fmla="*/ 0 h 29" name="T47"/>
                <a:gd fmla="*/ 8 w 20" name="T48"/>
                <a:gd fmla="*/ 2 h 29" name="T49"/>
                <a:gd fmla="*/ 8 w 20" name="T50"/>
                <a:gd fmla="*/ 4 h 29" name="T51"/>
                <a:gd fmla="*/ 6 w 20" name="T52"/>
                <a:gd fmla="*/ 4 h 29" name="T53"/>
                <a:gd fmla="*/ 3 w 20" name="T54"/>
                <a:gd fmla="*/ 5 h 29" name="T55"/>
                <a:gd fmla="*/ 1 w 20" name="T56"/>
                <a:gd fmla="*/ 7 h 29" name="T57"/>
                <a:gd fmla="*/ 0 w 20" name="T58"/>
                <a:gd fmla="*/ 10 h 29" name="T59"/>
                <a:gd fmla="*/ 0 w 20" name="T60"/>
                <a:gd fmla="*/ 12 h 29" name="T61"/>
                <a:gd fmla="*/ 2 w 20" name="T62"/>
                <a:gd fmla="*/ 14 h 29" name="T63"/>
                <a:gd fmla="*/ 4 w 20" name="T64"/>
                <a:gd fmla="*/ 15 h 29" name="T65"/>
                <a:gd fmla="*/ 6 w 20" name="T66"/>
                <a:gd fmla="*/ 15 h 29" name="T67"/>
                <a:gd fmla="*/ 9 w 20" name="T68"/>
                <a:gd fmla="*/ 16 h 29" name="T69"/>
                <a:gd fmla="*/ 12 w 20" name="T70"/>
                <a:gd fmla="*/ 17 h 29" name="T71"/>
                <a:gd fmla="*/ 14 w 20" name="T72"/>
                <a:gd fmla="*/ 18 h 29" name="T73"/>
                <a:gd fmla="*/ 15 w 20" name="T74"/>
                <a:gd fmla="*/ 19 h 29" name="T75"/>
                <a:gd fmla="*/ 15 w 20" name="T76"/>
                <a:gd fmla="*/ 21 h 29" name="T77"/>
                <a:gd fmla="*/ 13 w 20" name="T78"/>
                <a:gd fmla="*/ 22 h 29" name="T79"/>
                <a:gd fmla="*/ 12 w 20" name="T80"/>
                <a:gd fmla="*/ 22 h 29" name="T81"/>
                <a:gd fmla="*/ 10 w 20" name="T82"/>
                <a:gd fmla="*/ 23 h 29" name="T83"/>
                <a:gd fmla="*/ 7 w 20" name="T84"/>
                <a:gd fmla="*/ 22 h 29" name="T85"/>
                <a:gd fmla="*/ 5 w 20" name="T86"/>
                <a:gd fmla="*/ 22 h 29" name="T87"/>
                <a:gd fmla="*/ 3 w 20" name="T88"/>
                <a:gd fmla="*/ 21 h 29" name="T89"/>
                <a:gd fmla="*/ 2 w 20" name="T90"/>
                <a:gd fmla="*/ 21 h 29" name="T91"/>
                <a:gd fmla="*/ 0 w 20" name="T92"/>
                <a:gd fmla="*/ 21 h 29" name="T93"/>
                <a:gd fmla="*/ 0 w 20" name="T94"/>
                <a:gd fmla="*/ 22 h 29" name="T95"/>
                <a:gd fmla="*/ 1 w 20" name="T96"/>
                <a:gd fmla="*/ 24 h 29" name="T97"/>
                <a:gd fmla="*/ 3 w 20" name="T98"/>
                <a:gd fmla="*/ 25 h 29" name="T99"/>
                <a:gd fmla="*/ 6 w 20" name="T100"/>
                <a:gd fmla="*/ 26 h 29" name="T101"/>
                <a:gd fmla="*/ 8 w 20" name="T102"/>
                <a:gd fmla="*/ 26 h 29" name="T103"/>
                <a:gd fmla="*/ 8 w 20" name="T104"/>
                <a:gd fmla="*/ 27 h 29" name="T105"/>
                <a:gd fmla="*/ 9 w 20" name="T106"/>
                <a:gd fmla="*/ 29 h 29" name="T107"/>
                <a:gd fmla="*/ 11 w 20" name="T108"/>
                <a:gd fmla="*/ 27 h 29" name="T109"/>
                <a:gd fmla="*/ 11 w 20" name="T110"/>
                <a:gd fmla="*/ 26 h 29" name="T111"/>
                <a:gd fmla="*/ 14 w 20" name="T112"/>
                <a:gd fmla="*/ 26 h 29" name="T113"/>
                <a:gd fmla="*/ 17 w 20" name="T114"/>
                <a:gd fmla="*/ 24 h 29" name="T115"/>
                <a:gd fmla="*/ 19 w 20" name="T116"/>
                <a:gd fmla="*/ 22 h 29" name="T117"/>
                <a:gd fmla="*/ 20 w 20" name="T118"/>
                <a:gd fmla="*/ 19 h 29" name="T119"/>
                <a:gd fmla="*/ 19 w 20" name="T120"/>
                <a:gd fmla="*/ 16 h 29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28" w="20">
                  <a:moveTo>
                    <a:pt x="19" y="16"/>
                  </a:moveTo>
                  <a:cubicBezTo>
                    <a:pt x="18" y="15"/>
                    <a:pt x="17" y="14"/>
                    <a:pt x="15" y="14"/>
                  </a:cubicBezTo>
                  <a:cubicBezTo>
                    <a:pt x="14" y="14"/>
                    <a:pt x="14" y="13"/>
                    <a:pt x="13" y="13"/>
                  </a:cubicBezTo>
                  <a:cubicBezTo>
                    <a:pt x="12" y="13"/>
                    <a:pt x="11" y="13"/>
                    <a:pt x="10" y="12"/>
                  </a:cubicBezTo>
                  <a:cubicBezTo>
                    <a:pt x="10" y="12"/>
                    <a:pt x="9" y="12"/>
                    <a:pt x="8" y="12"/>
                  </a:cubicBezTo>
                  <a:cubicBezTo>
                    <a:pt x="8" y="12"/>
                    <a:pt x="7" y="12"/>
                    <a:pt x="7" y="11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5" y="10"/>
                    <a:pt x="5" y="10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7" y="7"/>
                    <a:pt x="8" y="7"/>
                  </a:cubicBezTo>
                  <a:cubicBezTo>
                    <a:pt x="9" y="7"/>
                    <a:pt x="9" y="7"/>
                    <a:pt x="10" y="7"/>
                  </a:cubicBezTo>
                  <a:cubicBezTo>
                    <a:pt x="11" y="7"/>
                    <a:pt x="12" y="7"/>
                    <a:pt x="13" y="7"/>
                  </a:cubicBezTo>
                  <a:cubicBezTo>
                    <a:pt x="14" y="8"/>
                    <a:pt x="15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7" y="8"/>
                    <a:pt x="17" y="8"/>
                  </a:cubicBezTo>
                  <a:cubicBezTo>
                    <a:pt x="17" y="8"/>
                    <a:pt x="18" y="8"/>
                    <a:pt x="18" y="8"/>
                  </a:cubicBezTo>
                  <a:cubicBezTo>
                    <a:pt x="18" y="8"/>
                    <a:pt x="18" y="7"/>
                    <a:pt x="18" y="7"/>
                  </a:cubicBezTo>
                  <a:cubicBezTo>
                    <a:pt x="18" y="7"/>
                    <a:pt x="18" y="6"/>
                    <a:pt x="18" y="6"/>
                  </a:cubicBezTo>
                  <a:cubicBezTo>
                    <a:pt x="18" y="5"/>
                    <a:pt x="17" y="5"/>
                    <a:pt x="16" y="5"/>
                  </a:cubicBezTo>
                  <a:cubicBezTo>
                    <a:pt x="16" y="4"/>
                    <a:pt x="15" y="4"/>
                    <a:pt x="14" y="4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0" y="0"/>
                    <a:pt x="9" y="0"/>
                  </a:cubicBezTo>
                  <a:cubicBezTo>
                    <a:pt x="9" y="0"/>
                    <a:pt x="8" y="1"/>
                    <a:pt x="8" y="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4" y="5"/>
                    <a:pt x="3" y="5"/>
                  </a:cubicBezTo>
                  <a:cubicBezTo>
                    <a:pt x="2" y="6"/>
                    <a:pt x="1" y="6"/>
                    <a:pt x="1" y="7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1"/>
                    <a:pt x="0" y="11"/>
                    <a:pt x="0" y="12"/>
                  </a:cubicBezTo>
                  <a:cubicBezTo>
                    <a:pt x="1" y="13"/>
                    <a:pt x="1" y="13"/>
                    <a:pt x="2" y="14"/>
                  </a:cubicBezTo>
                  <a:cubicBezTo>
                    <a:pt x="2" y="14"/>
                    <a:pt x="3" y="14"/>
                    <a:pt x="4" y="15"/>
                  </a:cubicBezTo>
                  <a:cubicBezTo>
                    <a:pt x="4" y="15"/>
                    <a:pt x="5" y="15"/>
                    <a:pt x="6" y="15"/>
                  </a:cubicBezTo>
                  <a:cubicBezTo>
                    <a:pt x="7" y="16"/>
                    <a:pt x="8" y="16"/>
                    <a:pt x="9" y="16"/>
                  </a:cubicBezTo>
                  <a:cubicBezTo>
                    <a:pt x="10" y="16"/>
                    <a:pt x="11" y="17"/>
                    <a:pt x="12" y="17"/>
                  </a:cubicBezTo>
                  <a:cubicBezTo>
                    <a:pt x="13" y="17"/>
                    <a:pt x="14" y="17"/>
                    <a:pt x="14" y="18"/>
                  </a:cubicBezTo>
                  <a:cubicBezTo>
                    <a:pt x="15" y="18"/>
                    <a:pt x="15" y="19"/>
                    <a:pt x="15" y="19"/>
                  </a:cubicBezTo>
                  <a:cubicBezTo>
                    <a:pt x="15" y="20"/>
                    <a:pt x="15" y="20"/>
                    <a:pt x="15" y="21"/>
                  </a:cubicBezTo>
                  <a:cubicBezTo>
                    <a:pt x="14" y="21"/>
                    <a:pt x="14" y="22"/>
                    <a:pt x="13" y="22"/>
                  </a:cubicBezTo>
                  <a:cubicBezTo>
                    <a:pt x="13" y="22"/>
                    <a:pt x="12" y="22"/>
                    <a:pt x="12" y="22"/>
                  </a:cubicBezTo>
                  <a:cubicBezTo>
                    <a:pt x="11" y="23"/>
                    <a:pt x="11" y="23"/>
                    <a:pt x="10" y="23"/>
                  </a:cubicBezTo>
                  <a:cubicBezTo>
                    <a:pt x="9" y="23"/>
                    <a:pt x="8" y="23"/>
                    <a:pt x="7" y="22"/>
                  </a:cubicBezTo>
                  <a:cubicBezTo>
                    <a:pt x="6" y="22"/>
                    <a:pt x="6" y="22"/>
                    <a:pt x="5" y="22"/>
                  </a:cubicBezTo>
                  <a:cubicBezTo>
                    <a:pt x="4" y="21"/>
                    <a:pt x="3" y="21"/>
                    <a:pt x="3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1"/>
                    <a:pt x="0" y="21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0" y="23"/>
                    <a:pt x="0" y="23"/>
                    <a:pt x="1" y="24"/>
                  </a:cubicBezTo>
                  <a:cubicBezTo>
                    <a:pt x="1" y="24"/>
                    <a:pt x="2" y="24"/>
                    <a:pt x="3" y="25"/>
                  </a:cubicBezTo>
                  <a:cubicBezTo>
                    <a:pt x="4" y="25"/>
                    <a:pt x="5" y="25"/>
                    <a:pt x="6" y="26"/>
                  </a:cubicBezTo>
                  <a:cubicBezTo>
                    <a:pt x="7" y="26"/>
                    <a:pt x="7" y="26"/>
                    <a:pt x="8" y="26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8"/>
                    <a:pt x="9" y="29"/>
                    <a:pt x="9" y="29"/>
                  </a:cubicBezTo>
                  <a:cubicBezTo>
                    <a:pt x="10" y="29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3" y="26"/>
                    <a:pt x="14" y="26"/>
                  </a:cubicBezTo>
                  <a:cubicBezTo>
                    <a:pt x="15" y="25"/>
                    <a:pt x="16" y="25"/>
                    <a:pt x="17" y="24"/>
                  </a:cubicBezTo>
                  <a:cubicBezTo>
                    <a:pt x="18" y="24"/>
                    <a:pt x="19" y="23"/>
                    <a:pt x="19" y="22"/>
                  </a:cubicBezTo>
                  <a:cubicBezTo>
                    <a:pt x="20" y="21"/>
                    <a:pt x="20" y="20"/>
                    <a:pt x="20" y="19"/>
                  </a:cubicBezTo>
                  <a:cubicBezTo>
                    <a:pt x="20" y="18"/>
                    <a:pt x="20" y="17"/>
                    <a:pt x="19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68" name="Freeform 179"/>
            <p:cNvSpPr/>
            <p:nvPr/>
          </p:nvSpPr>
          <p:spPr bwMode="auto">
            <a:xfrm>
              <a:off x="8990013" y="1062038"/>
              <a:ext cx="9525" cy="12700"/>
            </a:xfrm>
            <a:custGeom>
              <a:gdLst>
                <a:gd fmla="*/ 19 w 21" name="T0"/>
                <a:gd fmla="*/ 16 h 29" name="T1"/>
                <a:gd fmla="*/ 16 w 21" name="T2"/>
                <a:gd fmla="*/ 14 h 29" name="T3"/>
                <a:gd fmla="*/ 13 w 21" name="T4"/>
                <a:gd fmla="*/ 13 h 29" name="T5"/>
                <a:gd fmla="*/ 11 w 21" name="T6"/>
                <a:gd fmla="*/ 12 h 29" name="T7"/>
                <a:gd fmla="*/ 9 w 21" name="T8"/>
                <a:gd fmla="*/ 12 h 29" name="T9"/>
                <a:gd fmla="*/ 7 w 21" name="T10"/>
                <a:gd fmla="*/ 11 h 29" name="T11"/>
                <a:gd fmla="*/ 6 w 21" name="T12"/>
                <a:gd fmla="*/ 11 h 29" name="T13"/>
                <a:gd fmla="*/ 6 w 21" name="T14"/>
                <a:gd fmla="*/ 9 h 29" name="T15"/>
                <a:gd fmla="*/ 6 w 21" name="T16"/>
                <a:gd fmla="*/ 9 h 29" name="T17"/>
                <a:gd fmla="*/ 7 w 21" name="T18"/>
                <a:gd fmla="*/ 8 h 29" name="T19"/>
                <a:gd fmla="*/ 8 w 21" name="T20"/>
                <a:gd fmla="*/ 7 h 29" name="T21"/>
                <a:gd fmla="*/ 11 w 21" name="T22"/>
                <a:gd fmla="*/ 7 h 29" name="T23"/>
                <a:gd fmla="*/ 14 w 21" name="T24"/>
                <a:gd fmla="*/ 7 h 29" name="T25"/>
                <a:gd fmla="*/ 16 w 21" name="T26"/>
                <a:gd fmla="*/ 8 h 29" name="T27"/>
                <a:gd fmla="*/ 17 w 21" name="T28"/>
                <a:gd fmla="*/ 8 h 29" name="T29"/>
                <a:gd fmla="*/ 17 w 21" name="T30"/>
                <a:gd fmla="*/ 8 h 29" name="T31"/>
                <a:gd fmla="*/ 19 w 21" name="T32"/>
                <a:gd fmla="*/ 8 h 29" name="T33"/>
                <a:gd fmla="*/ 19 w 21" name="T34"/>
                <a:gd fmla="*/ 7 h 29" name="T35"/>
                <a:gd fmla="*/ 18 w 21" name="T36"/>
                <a:gd fmla="*/ 6 h 29" name="T37"/>
                <a:gd fmla="*/ 17 w 21" name="T38"/>
                <a:gd fmla="*/ 5 h 29" name="T39"/>
                <a:gd fmla="*/ 14 w 21" name="T40"/>
                <a:gd fmla="*/ 4 h 29" name="T41"/>
                <a:gd fmla="*/ 11 w 21" name="T42"/>
                <a:gd fmla="*/ 4 h 29" name="T43"/>
                <a:gd fmla="*/ 11 w 21" name="T44"/>
                <a:gd fmla="*/ 2 h 29" name="T45"/>
                <a:gd fmla="*/ 10 w 21" name="T46"/>
                <a:gd fmla="*/ 0 h 29" name="T47"/>
                <a:gd fmla="*/ 9 w 21" name="T48"/>
                <a:gd fmla="*/ 2 h 29" name="T49"/>
                <a:gd fmla="*/ 9 w 21" name="T50"/>
                <a:gd fmla="*/ 4 h 29" name="T51"/>
                <a:gd fmla="*/ 6 w 21" name="T52"/>
                <a:gd fmla="*/ 4 h 29" name="T53"/>
                <a:gd fmla="*/ 3 w 21" name="T54"/>
                <a:gd fmla="*/ 5 h 29" name="T55"/>
                <a:gd fmla="*/ 1 w 21" name="T56"/>
                <a:gd fmla="*/ 7 h 29" name="T57"/>
                <a:gd fmla="*/ 0 w 21" name="T58"/>
                <a:gd fmla="*/ 10 h 29" name="T59"/>
                <a:gd fmla="*/ 1 w 21" name="T60"/>
                <a:gd fmla="*/ 12 h 29" name="T61"/>
                <a:gd fmla="*/ 2 w 21" name="T62"/>
                <a:gd fmla="*/ 14 h 29" name="T63"/>
                <a:gd fmla="*/ 4 w 21" name="T64"/>
                <a:gd fmla="*/ 15 h 29" name="T65"/>
                <a:gd fmla="*/ 7 w 21" name="T66"/>
                <a:gd fmla="*/ 15 h 29" name="T67"/>
                <a:gd fmla="*/ 10 w 21" name="T68"/>
                <a:gd fmla="*/ 16 h 29" name="T69"/>
                <a:gd fmla="*/ 13 w 21" name="T70"/>
                <a:gd fmla="*/ 17 h 29" name="T71"/>
                <a:gd fmla="*/ 15 w 21" name="T72"/>
                <a:gd fmla="*/ 18 h 29" name="T73"/>
                <a:gd fmla="*/ 16 w 21" name="T74"/>
                <a:gd fmla="*/ 19 h 29" name="T75"/>
                <a:gd fmla="*/ 15 w 21" name="T76"/>
                <a:gd fmla="*/ 21 h 29" name="T77"/>
                <a:gd fmla="*/ 14 w 21" name="T78"/>
                <a:gd fmla="*/ 22 h 29" name="T79"/>
                <a:gd fmla="*/ 12 w 21" name="T80"/>
                <a:gd fmla="*/ 22 h 29" name="T81"/>
                <a:gd fmla="*/ 11 w 21" name="T82"/>
                <a:gd fmla="*/ 23 h 29" name="T83"/>
                <a:gd fmla="*/ 8 w 21" name="T84"/>
                <a:gd fmla="*/ 22 h 29" name="T85"/>
                <a:gd fmla="*/ 5 w 21" name="T86"/>
                <a:gd fmla="*/ 22 h 29" name="T87"/>
                <a:gd fmla="*/ 3 w 21" name="T88"/>
                <a:gd fmla="*/ 21 h 29" name="T89"/>
                <a:gd fmla="*/ 2 w 21" name="T90"/>
                <a:gd fmla="*/ 21 h 29" name="T91"/>
                <a:gd fmla="*/ 1 w 21" name="T92"/>
                <a:gd fmla="*/ 21 h 29" name="T93"/>
                <a:gd fmla="*/ 0 w 21" name="T94"/>
                <a:gd fmla="*/ 22 h 29" name="T95"/>
                <a:gd fmla="*/ 1 w 21" name="T96"/>
                <a:gd fmla="*/ 24 h 29" name="T97"/>
                <a:gd fmla="*/ 3 w 21" name="T98"/>
                <a:gd fmla="*/ 25 h 29" name="T99"/>
                <a:gd fmla="*/ 6 w 21" name="T100"/>
                <a:gd fmla="*/ 26 h 29" name="T101"/>
                <a:gd fmla="*/ 9 w 21" name="T102"/>
                <a:gd fmla="*/ 26 h 29" name="T103"/>
                <a:gd fmla="*/ 9 w 21" name="T104"/>
                <a:gd fmla="*/ 27 h 29" name="T105"/>
                <a:gd fmla="*/ 10 w 21" name="T106"/>
                <a:gd fmla="*/ 29 h 29" name="T107"/>
                <a:gd fmla="*/ 11 w 21" name="T108"/>
                <a:gd fmla="*/ 27 h 29" name="T109"/>
                <a:gd fmla="*/ 11 w 21" name="T110"/>
                <a:gd fmla="*/ 26 h 29" name="T111"/>
                <a:gd fmla="*/ 14 w 21" name="T112"/>
                <a:gd fmla="*/ 26 h 29" name="T113"/>
                <a:gd fmla="*/ 18 w 21" name="T114"/>
                <a:gd fmla="*/ 24 h 29" name="T115"/>
                <a:gd fmla="*/ 20 w 21" name="T116"/>
                <a:gd fmla="*/ 22 h 29" name="T117"/>
                <a:gd fmla="*/ 21 w 21" name="T118"/>
                <a:gd fmla="*/ 19 h 29" name="T119"/>
                <a:gd fmla="*/ 19 w 21" name="T120"/>
                <a:gd fmla="*/ 16 h 29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28" w="21">
                  <a:moveTo>
                    <a:pt x="19" y="16"/>
                  </a:moveTo>
                  <a:cubicBezTo>
                    <a:pt x="18" y="15"/>
                    <a:pt x="17" y="14"/>
                    <a:pt x="16" y="14"/>
                  </a:cubicBezTo>
                  <a:cubicBezTo>
                    <a:pt x="15" y="14"/>
                    <a:pt x="14" y="13"/>
                    <a:pt x="13" y="13"/>
                  </a:cubicBezTo>
                  <a:cubicBezTo>
                    <a:pt x="13" y="13"/>
                    <a:pt x="12" y="13"/>
                    <a:pt x="11" y="12"/>
                  </a:cubicBezTo>
                  <a:cubicBezTo>
                    <a:pt x="10" y="12"/>
                    <a:pt x="9" y="12"/>
                    <a:pt x="9" y="12"/>
                  </a:cubicBezTo>
                  <a:cubicBezTo>
                    <a:pt x="8" y="12"/>
                    <a:pt x="8" y="12"/>
                    <a:pt x="7" y="11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6" y="10"/>
                    <a:pt x="6" y="10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8"/>
                    <a:pt x="6" y="8"/>
                    <a:pt x="7" y="8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9" y="7"/>
                    <a:pt x="10" y="7"/>
                    <a:pt x="11" y="7"/>
                  </a:cubicBezTo>
                  <a:cubicBezTo>
                    <a:pt x="12" y="7"/>
                    <a:pt x="13" y="7"/>
                    <a:pt x="14" y="7"/>
                  </a:cubicBezTo>
                  <a:cubicBezTo>
                    <a:pt x="15" y="8"/>
                    <a:pt x="16" y="8"/>
                    <a:pt x="16" y="8"/>
                  </a:cubicBezTo>
                  <a:cubicBezTo>
                    <a:pt x="16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8" y="8"/>
                    <a:pt x="18" y="8"/>
                    <a:pt x="19" y="8"/>
                  </a:cubicBezTo>
                  <a:cubicBezTo>
                    <a:pt x="19" y="8"/>
                    <a:pt x="19" y="7"/>
                    <a:pt x="19" y="7"/>
                  </a:cubicBezTo>
                  <a:cubicBezTo>
                    <a:pt x="19" y="7"/>
                    <a:pt x="19" y="6"/>
                    <a:pt x="18" y="6"/>
                  </a:cubicBezTo>
                  <a:cubicBezTo>
                    <a:pt x="18" y="5"/>
                    <a:pt x="18" y="5"/>
                    <a:pt x="17" y="5"/>
                  </a:cubicBezTo>
                  <a:cubicBezTo>
                    <a:pt x="16" y="4"/>
                    <a:pt x="15" y="4"/>
                    <a:pt x="14" y="4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1" y="0"/>
                    <a:pt x="10" y="0"/>
                  </a:cubicBezTo>
                  <a:cubicBezTo>
                    <a:pt x="9" y="0"/>
                    <a:pt x="9" y="1"/>
                    <a:pt x="9" y="2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5" y="4"/>
                    <a:pt x="4" y="5"/>
                    <a:pt x="3" y="5"/>
                  </a:cubicBezTo>
                  <a:cubicBezTo>
                    <a:pt x="2" y="6"/>
                    <a:pt x="2" y="6"/>
                    <a:pt x="1" y="7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0" y="11"/>
                    <a:pt x="1" y="11"/>
                    <a:pt x="1" y="12"/>
                  </a:cubicBezTo>
                  <a:cubicBezTo>
                    <a:pt x="1" y="13"/>
                    <a:pt x="2" y="13"/>
                    <a:pt x="2" y="14"/>
                  </a:cubicBezTo>
                  <a:cubicBezTo>
                    <a:pt x="3" y="14"/>
                    <a:pt x="3" y="14"/>
                    <a:pt x="4" y="15"/>
                  </a:cubicBezTo>
                  <a:cubicBezTo>
                    <a:pt x="5" y="15"/>
                    <a:pt x="6" y="15"/>
                    <a:pt x="7" y="15"/>
                  </a:cubicBezTo>
                  <a:cubicBezTo>
                    <a:pt x="8" y="16"/>
                    <a:pt x="9" y="16"/>
                    <a:pt x="10" y="16"/>
                  </a:cubicBezTo>
                  <a:cubicBezTo>
                    <a:pt x="11" y="16"/>
                    <a:pt x="12" y="17"/>
                    <a:pt x="13" y="17"/>
                  </a:cubicBezTo>
                  <a:cubicBezTo>
                    <a:pt x="14" y="17"/>
                    <a:pt x="14" y="17"/>
                    <a:pt x="15" y="18"/>
                  </a:cubicBezTo>
                  <a:cubicBezTo>
                    <a:pt x="15" y="18"/>
                    <a:pt x="16" y="19"/>
                    <a:pt x="16" y="19"/>
                  </a:cubicBezTo>
                  <a:cubicBezTo>
                    <a:pt x="16" y="20"/>
                    <a:pt x="15" y="20"/>
                    <a:pt x="15" y="21"/>
                  </a:cubicBezTo>
                  <a:cubicBezTo>
                    <a:pt x="15" y="21"/>
                    <a:pt x="14" y="22"/>
                    <a:pt x="14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2" y="23"/>
                    <a:pt x="11" y="23"/>
                    <a:pt x="11" y="23"/>
                  </a:cubicBezTo>
                  <a:cubicBezTo>
                    <a:pt x="10" y="23"/>
                    <a:pt x="9" y="23"/>
                    <a:pt x="8" y="22"/>
                  </a:cubicBezTo>
                  <a:cubicBezTo>
                    <a:pt x="7" y="22"/>
                    <a:pt x="6" y="22"/>
                    <a:pt x="5" y="22"/>
                  </a:cubicBezTo>
                  <a:cubicBezTo>
                    <a:pt x="5" y="21"/>
                    <a:pt x="4" y="21"/>
                    <a:pt x="3" y="21"/>
                  </a:cubicBezTo>
                  <a:cubicBezTo>
                    <a:pt x="3" y="21"/>
                    <a:pt x="3" y="21"/>
                    <a:pt x="2" y="21"/>
                  </a:cubicBezTo>
                  <a:cubicBezTo>
                    <a:pt x="2" y="21"/>
                    <a:pt x="1" y="21"/>
                    <a:pt x="1" y="21"/>
                  </a:cubicBezTo>
                  <a:cubicBezTo>
                    <a:pt x="1" y="21"/>
                    <a:pt x="0" y="22"/>
                    <a:pt x="0" y="22"/>
                  </a:cubicBezTo>
                  <a:cubicBezTo>
                    <a:pt x="0" y="23"/>
                    <a:pt x="1" y="23"/>
                    <a:pt x="1" y="24"/>
                  </a:cubicBezTo>
                  <a:cubicBezTo>
                    <a:pt x="2" y="24"/>
                    <a:pt x="2" y="24"/>
                    <a:pt x="3" y="25"/>
                  </a:cubicBezTo>
                  <a:cubicBezTo>
                    <a:pt x="4" y="25"/>
                    <a:pt x="5" y="25"/>
                    <a:pt x="6" y="26"/>
                  </a:cubicBezTo>
                  <a:cubicBezTo>
                    <a:pt x="7" y="26"/>
                    <a:pt x="8" y="26"/>
                    <a:pt x="9" y="2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8"/>
                    <a:pt x="9" y="29"/>
                    <a:pt x="10" y="29"/>
                  </a:cubicBezTo>
                  <a:cubicBezTo>
                    <a:pt x="11" y="29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3" y="26"/>
                    <a:pt x="14" y="26"/>
                  </a:cubicBezTo>
                  <a:cubicBezTo>
                    <a:pt x="15" y="25"/>
                    <a:pt x="17" y="25"/>
                    <a:pt x="18" y="24"/>
                  </a:cubicBezTo>
                  <a:cubicBezTo>
                    <a:pt x="18" y="24"/>
                    <a:pt x="19" y="23"/>
                    <a:pt x="20" y="22"/>
                  </a:cubicBezTo>
                  <a:cubicBezTo>
                    <a:pt x="20" y="21"/>
                    <a:pt x="21" y="20"/>
                    <a:pt x="21" y="19"/>
                  </a:cubicBezTo>
                  <a:cubicBezTo>
                    <a:pt x="21" y="18"/>
                    <a:pt x="20" y="17"/>
                    <a:pt x="19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69" name="Freeform 180"/>
            <p:cNvSpPr/>
            <p:nvPr/>
          </p:nvSpPr>
          <p:spPr bwMode="auto">
            <a:xfrm>
              <a:off x="8977313" y="1062038"/>
              <a:ext cx="9525" cy="12700"/>
            </a:xfrm>
            <a:custGeom>
              <a:gdLst>
                <a:gd fmla="*/ 19 w 20" name="T0"/>
                <a:gd fmla="*/ 16 h 29" name="T1"/>
                <a:gd fmla="*/ 15 w 20" name="T2"/>
                <a:gd fmla="*/ 14 h 29" name="T3"/>
                <a:gd fmla="*/ 13 w 20" name="T4"/>
                <a:gd fmla="*/ 13 h 29" name="T5"/>
                <a:gd fmla="*/ 11 w 20" name="T6"/>
                <a:gd fmla="*/ 12 h 29" name="T7"/>
                <a:gd fmla="*/ 8 w 20" name="T8"/>
                <a:gd fmla="*/ 12 h 29" name="T9"/>
                <a:gd fmla="*/ 7 w 20" name="T10"/>
                <a:gd fmla="*/ 11 h 29" name="T11"/>
                <a:gd fmla="*/ 6 w 20" name="T12"/>
                <a:gd fmla="*/ 11 h 29" name="T13"/>
                <a:gd fmla="*/ 5 w 20" name="T14"/>
                <a:gd fmla="*/ 9 h 29" name="T15"/>
                <a:gd fmla="*/ 5 w 20" name="T16"/>
                <a:gd fmla="*/ 9 h 29" name="T17"/>
                <a:gd fmla="*/ 6 w 20" name="T18"/>
                <a:gd fmla="*/ 8 h 29" name="T19"/>
                <a:gd fmla="*/ 8 w 20" name="T20"/>
                <a:gd fmla="*/ 7 h 29" name="T21"/>
                <a:gd fmla="*/ 10 w 20" name="T22"/>
                <a:gd fmla="*/ 7 h 29" name="T23"/>
                <a:gd fmla="*/ 13 w 20" name="T24"/>
                <a:gd fmla="*/ 7 h 29" name="T25"/>
                <a:gd fmla="*/ 16 w 20" name="T26"/>
                <a:gd fmla="*/ 8 h 29" name="T27"/>
                <a:gd fmla="*/ 16 w 20" name="T28"/>
                <a:gd fmla="*/ 8 h 29" name="T29"/>
                <a:gd fmla="*/ 17 w 20" name="T30"/>
                <a:gd fmla="*/ 8 h 29" name="T31"/>
                <a:gd fmla="*/ 18 w 20" name="T32"/>
                <a:gd fmla="*/ 8 h 29" name="T33"/>
                <a:gd fmla="*/ 19 w 20" name="T34"/>
                <a:gd fmla="*/ 7 h 29" name="T35"/>
                <a:gd fmla="*/ 18 w 20" name="T36"/>
                <a:gd fmla="*/ 6 h 29" name="T37"/>
                <a:gd fmla="*/ 16 w 20" name="T38"/>
                <a:gd fmla="*/ 5 h 29" name="T39"/>
                <a:gd fmla="*/ 14 w 20" name="T40"/>
                <a:gd fmla="*/ 4 h 29" name="T41"/>
                <a:gd fmla="*/ 11 w 20" name="T42"/>
                <a:gd fmla="*/ 4 h 29" name="T43"/>
                <a:gd fmla="*/ 11 w 20" name="T44"/>
                <a:gd fmla="*/ 2 h 29" name="T45"/>
                <a:gd fmla="*/ 10 w 20" name="T46"/>
                <a:gd fmla="*/ 0 h 29" name="T47"/>
                <a:gd fmla="*/ 8 w 20" name="T48"/>
                <a:gd fmla="*/ 2 h 29" name="T49"/>
                <a:gd fmla="*/ 8 w 20" name="T50"/>
                <a:gd fmla="*/ 4 h 29" name="T51"/>
                <a:gd fmla="*/ 6 w 20" name="T52"/>
                <a:gd fmla="*/ 4 h 29" name="T53"/>
                <a:gd fmla="*/ 3 w 20" name="T54"/>
                <a:gd fmla="*/ 5 h 29" name="T55"/>
                <a:gd fmla="*/ 1 w 20" name="T56"/>
                <a:gd fmla="*/ 7 h 29" name="T57"/>
                <a:gd fmla="*/ 0 w 20" name="T58"/>
                <a:gd fmla="*/ 10 h 29" name="T59"/>
                <a:gd fmla="*/ 1 w 20" name="T60"/>
                <a:gd fmla="*/ 12 h 29" name="T61"/>
                <a:gd fmla="*/ 2 w 20" name="T62"/>
                <a:gd fmla="*/ 14 h 29" name="T63"/>
                <a:gd fmla="*/ 4 w 20" name="T64"/>
                <a:gd fmla="*/ 15 h 29" name="T65"/>
                <a:gd fmla="*/ 6 w 20" name="T66"/>
                <a:gd fmla="*/ 15 h 29" name="T67"/>
                <a:gd fmla="*/ 9 w 20" name="T68"/>
                <a:gd fmla="*/ 16 h 29" name="T69"/>
                <a:gd fmla="*/ 12 w 20" name="T70"/>
                <a:gd fmla="*/ 17 h 29" name="T71"/>
                <a:gd fmla="*/ 14 w 20" name="T72"/>
                <a:gd fmla="*/ 18 h 29" name="T73"/>
                <a:gd fmla="*/ 15 w 20" name="T74"/>
                <a:gd fmla="*/ 19 h 29" name="T75"/>
                <a:gd fmla="*/ 15 w 20" name="T76"/>
                <a:gd fmla="*/ 21 h 29" name="T77"/>
                <a:gd fmla="*/ 14 w 20" name="T78"/>
                <a:gd fmla="*/ 22 h 29" name="T79"/>
                <a:gd fmla="*/ 12 w 20" name="T80"/>
                <a:gd fmla="*/ 22 h 29" name="T81"/>
                <a:gd fmla="*/ 10 w 20" name="T82"/>
                <a:gd fmla="*/ 23 h 29" name="T83"/>
                <a:gd fmla="*/ 7 w 20" name="T84"/>
                <a:gd fmla="*/ 22 h 29" name="T85"/>
                <a:gd fmla="*/ 5 w 20" name="T86"/>
                <a:gd fmla="*/ 22 h 29" name="T87"/>
                <a:gd fmla="*/ 3 w 20" name="T88"/>
                <a:gd fmla="*/ 21 h 29" name="T89"/>
                <a:gd fmla="*/ 2 w 20" name="T90"/>
                <a:gd fmla="*/ 21 h 29" name="T91"/>
                <a:gd fmla="*/ 0 w 20" name="T92"/>
                <a:gd fmla="*/ 21 h 29" name="T93"/>
                <a:gd fmla="*/ 0 w 20" name="T94"/>
                <a:gd fmla="*/ 22 h 29" name="T95"/>
                <a:gd fmla="*/ 1 w 20" name="T96"/>
                <a:gd fmla="*/ 24 h 29" name="T97"/>
                <a:gd fmla="*/ 3 w 20" name="T98"/>
                <a:gd fmla="*/ 25 h 29" name="T99"/>
                <a:gd fmla="*/ 6 w 20" name="T100"/>
                <a:gd fmla="*/ 26 h 29" name="T101"/>
                <a:gd fmla="*/ 8 w 20" name="T102"/>
                <a:gd fmla="*/ 26 h 29" name="T103"/>
                <a:gd fmla="*/ 8 w 20" name="T104"/>
                <a:gd fmla="*/ 27 h 29" name="T105"/>
                <a:gd fmla="*/ 10 w 20" name="T106"/>
                <a:gd fmla="*/ 29 h 29" name="T107"/>
                <a:gd fmla="*/ 11 w 20" name="T108"/>
                <a:gd fmla="*/ 27 h 29" name="T109"/>
                <a:gd fmla="*/ 11 w 20" name="T110"/>
                <a:gd fmla="*/ 26 h 29" name="T111"/>
                <a:gd fmla="*/ 14 w 20" name="T112"/>
                <a:gd fmla="*/ 26 h 29" name="T113"/>
                <a:gd fmla="*/ 17 w 20" name="T114"/>
                <a:gd fmla="*/ 24 h 29" name="T115"/>
                <a:gd fmla="*/ 19 w 20" name="T116"/>
                <a:gd fmla="*/ 22 h 29" name="T117"/>
                <a:gd fmla="*/ 20 w 20" name="T118"/>
                <a:gd fmla="*/ 19 h 29" name="T119"/>
                <a:gd fmla="*/ 19 w 20" name="T120"/>
                <a:gd fmla="*/ 16 h 29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28" w="20">
                  <a:moveTo>
                    <a:pt x="19" y="16"/>
                  </a:moveTo>
                  <a:cubicBezTo>
                    <a:pt x="18" y="15"/>
                    <a:pt x="17" y="14"/>
                    <a:pt x="15" y="14"/>
                  </a:cubicBezTo>
                  <a:cubicBezTo>
                    <a:pt x="15" y="14"/>
                    <a:pt x="14" y="13"/>
                    <a:pt x="13" y="13"/>
                  </a:cubicBezTo>
                  <a:cubicBezTo>
                    <a:pt x="12" y="13"/>
                    <a:pt x="11" y="13"/>
                    <a:pt x="11" y="12"/>
                  </a:cubicBezTo>
                  <a:cubicBezTo>
                    <a:pt x="10" y="12"/>
                    <a:pt x="9" y="12"/>
                    <a:pt x="8" y="12"/>
                  </a:cubicBezTo>
                  <a:cubicBezTo>
                    <a:pt x="8" y="12"/>
                    <a:pt x="7" y="12"/>
                    <a:pt x="7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0"/>
                    <a:pt x="5" y="10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7" y="7"/>
                    <a:pt x="8" y="7"/>
                  </a:cubicBezTo>
                  <a:cubicBezTo>
                    <a:pt x="9" y="7"/>
                    <a:pt x="9" y="7"/>
                    <a:pt x="10" y="7"/>
                  </a:cubicBezTo>
                  <a:cubicBezTo>
                    <a:pt x="11" y="7"/>
                    <a:pt x="13" y="7"/>
                    <a:pt x="13" y="7"/>
                  </a:cubicBezTo>
                  <a:cubicBezTo>
                    <a:pt x="14" y="8"/>
                    <a:pt x="15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7" y="8"/>
                    <a:pt x="17" y="8"/>
                  </a:cubicBezTo>
                  <a:cubicBezTo>
                    <a:pt x="17" y="8"/>
                    <a:pt x="18" y="8"/>
                    <a:pt x="18" y="8"/>
                  </a:cubicBezTo>
                  <a:cubicBezTo>
                    <a:pt x="18" y="8"/>
                    <a:pt x="19" y="7"/>
                    <a:pt x="19" y="7"/>
                  </a:cubicBezTo>
                  <a:cubicBezTo>
                    <a:pt x="19" y="7"/>
                    <a:pt x="18" y="6"/>
                    <a:pt x="18" y="6"/>
                  </a:cubicBezTo>
                  <a:cubicBezTo>
                    <a:pt x="18" y="5"/>
                    <a:pt x="17" y="5"/>
                    <a:pt x="16" y="5"/>
                  </a:cubicBezTo>
                  <a:cubicBezTo>
                    <a:pt x="16" y="4"/>
                    <a:pt x="15" y="4"/>
                    <a:pt x="14" y="4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0" y="0"/>
                    <a:pt x="10" y="0"/>
                  </a:cubicBezTo>
                  <a:cubicBezTo>
                    <a:pt x="9" y="0"/>
                    <a:pt x="8" y="1"/>
                    <a:pt x="8" y="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4" y="5"/>
                    <a:pt x="3" y="5"/>
                  </a:cubicBezTo>
                  <a:cubicBezTo>
                    <a:pt x="2" y="6"/>
                    <a:pt x="1" y="6"/>
                    <a:pt x="1" y="7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1"/>
                    <a:pt x="0" y="11"/>
                    <a:pt x="1" y="12"/>
                  </a:cubicBezTo>
                  <a:cubicBezTo>
                    <a:pt x="1" y="13"/>
                    <a:pt x="1" y="13"/>
                    <a:pt x="2" y="14"/>
                  </a:cubicBezTo>
                  <a:cubicBezTo>
                    <a:pt x="2" y="14"/>
                    <a:pt x="3" y="14"/>
                    <a:pt x="4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7" y="16"/>
                    <a:pt x="8" y="16"/>
                    <a:pt x="9" y="16"/>
                  </a:cubicBezTo>
                  <a:cubicBezTo>
                    <a:pt x="10" y="16"/>
                    <a:pt x="11" y="17"/>
                    <a:pt x="12" y="17"/>
                  </a:cubicBezTo>
                  <a:cubicBezTo>
                    <a:pt x="13" y="17"/>
                    <a:pt x="14" y="17"/>
                    <a:pt x="14" y="18"/>
                  </a:cubicBezTo>
                  <a:cubicBezTo>
                    <a:pt x="15" y="18"/>
                    <a:pt x="15" y="19"/>
                    <a:pt x="15" y="19"/>
                  </a:cubicBezTo>
                  <a:cubicBezTo>
                    <a:pt x="15" y="20"/>
                    <a:pt x="15" y="20"/>
                    <a:pt x="15" y="21"/>
                  </a:cubicBezTo>
                  <a:cubicBezTo>
                    <a:pt x="14" y="21"/>
                    <a:pt x="14" y="22"/>
                    <a:pt x="14" y="22"/>
                  </a:cubicBezTo>
                  <a:cubicBezTo>
                    <a:pt x="13" y="22"/>
                    <a:pt x="13" y="22"/>
                    <a:pt x="12" y="22"/>
                  </a:cubicBezTo>
                  <a:cubicBezTo>
                    <a:pt x="11" y="23"/>
                    <a:pt x="11" y="23"/>
                    <a:pt x="10" y="23"/>
                  </a:cubicBezTo>
                  <a:cubicBezTo>
                    <a:pt x="9" y="23"/>
                    <a:pt x="8" y="23"/>
                    <a:pt x="7" y="22"/>
                  </a:cubicBezTo>
                  <a:cubicBezTo>
                    <a:pt x="6" y="22"/>
                    <a:pt x="6" y="22"/>
                    <a:pt x="5" y="22"/>
                  </a:cubicBezTo>
                  <a:cubicBezTo>
                    <a:pt x="4" y="21"/>
                    <a:pt x="4" y="21"/>
                    <a:pt x="3" y="21"/>
                  </a:cubicBezTo>
                  <a:cubicBezTo>
                    <a:pt x="3" y="21"/>
                    <a:pt x="2" y="21"/>
                    <a:pt x="2" y="21"/>
                  </a:cubicBezTo>
                  <a:cubicBezTo>
                    <a:pt x="1" y="21"/>
                    <a:pt x="1" y="21"/>
                    <a:pt x="0" y="21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0" y="23"/>
                    <a:pt x="0" y="23"/>
                    <a:pt x="1" y="24"/>
                  </a:cubicBezTo>
                  <a:cubicBezTo>
                    <a:pt x="1" y="24"/>
                    <a:pt x="2" y="24"/>
                    <a:pt x="3" y="25"/>
                  </a:cubicBezTo>
                  <a:cubicBezTo>
                    <a:pt x="4" y="25"/>
                    <a:pt x="5" y="25"/>
                    <a:pt x="6" y="26"/>
                  </a:cubicBezTo>
                  <a:cubicBezTo>
                    <a:pt x="7" y="26"/>
                    <a:pt x="7" y="26"/>
                    <a:pt x="8" y="26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8"/>
                    <a:pt x="9" y="29"/>
                    <a:pt x="10" y="29"/>
                  </a:cubicBezTo>
                  <a:cubicBezTo>
                    <a:pt x="10" y="29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3" y="26"/>
                    <a:pt x="14" y="26"/>
                  </a:cubicBezTo>
                  <a:cubicBezTo>
                    <a:pt x="15" y="25"/>
                    <a:pt x="16" y="25"/>
                    <a:pt x="17" y="24"/>
                  </a:cubicBezTo>
                  <a:cubicBezTo>
                    <a:pt x="18" y="24"/>
                    <a:pt x="19" y="23"/>
                    <a:pt x="19" y="22"/>
                  </a:cubicBezTo>
                  <a:cubicBezTo>
                    <a:pt x="20" y="21"/>
                    <a:pt x="20" y="20"/>
                    <a:pt x="20" y="19"/>
                  </a:cubicBezTo>
                  <a:cubicBezTo>
                    <a:pt x="20" y="18"/>
                    <a:pt x="20" y="17"/>
                    <a:pt x="19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70" name="Freeform 181"/>
            <p:cNvSpPr/>
            <p:nvPr/>
          </p:nvSpPr>
          <p:spPr bwMode="auto">
            <a:xfrm>
              <a:off x="9043988" y="1089025"/>
              <a:ext cx="9525" cy="12700"/>
            </a:xfrm>
            <a:custGeom>
              <a:gdLst>
                <a:gd fmla="*/ 19 w 20" name="T0"/>
                <a:gd fmla="*/ 15 h 29" name="T1"/>
                <a:gd fmla="*/ 15 w 20" name="T2"/>
                <a:gd fmla="*/ 13 h 29" name="T3"/>
                <a:gd fmla="*/ 13 w 20" name="T4"/>
                <a:gd fmla="*/ 13 h 29" name="T5"/>
                <a:gd fmla="*/ 10 w 20" name="T6"/>
                <a:gd fmla="*/ 12 h 29" name="T7"/>
                <a:gd fmla="*/ 8 w 20" name="T8"/>
                <a:gd fmla="*/ 12 h 29" name="T9"/>
                <a:gd fmla="*/ 7 w 20" name="T10"/>
                <a:gd fmla="*/ 11 h 29" name="T11"/>
                <a:gd fmla="*/ 6 w 20" name="T12"/>
                <a:gd fmla="*/ 10 h 29" name="T13"/>
                <a:gd fmla="*/ 5 w 20" name="T14"/>
                <a:gd fmla="*/ 9 h 29" name="T15"/>
                <a:gd fmla="*/ 5 w 20" name="T16"/>
                <a:gd fmla="*/ 8 h 29" name="T17"/>
                <a:gd fmla="*/ 6 w 20" name="T18"/>
                <a:gd fmla="*/ 7 h 29" name="T19"/>
                <a:gd fmla="*/ 8 w 20" name="T20"/>
                <a:gd fmla="*/ 7 h 29" name="T21"/>
                <a:gd fmla="*/ 10 w 20" name="T22"/>
                <a:gd fmla="*/ 7 h 29" name="T23"/>
                <a:gd fmla="*/ 13 w 20" name="T24"/>
                <a:gd fmla="*/ 7 h 29" name="T25"/>
                <a:gd fmla="*/ 16 w 20" name="T26"/>
                <a:gd fmla="*/ 8 h 29" name="T27"/>
                <a:gd fmla="*/ 16 w 20" name="T28"/>
                <a:gd fmla="*/ 8 h 29" name="T29"/>
                <a:gd fmla="*/ 17 w 20" name="T30"/>
                <a:gd fmla="*/ 8 h 29" name="T31"/>
                <a:gd fmla="*/ 18 w 20" name="T32"/>
                <a:gd fmla="*/ 8 h 29" name="T33"/>
                <a:gd fmla="*/ 19 w 20" name="T34"/>
                <a:gd fmla="*/ 7 h 29" name="T35"/>
                <a:gd fmla="*/ 18 w 20" name="T36"/>
                <a:gd fmla="*/ 6 h 29" name="T37"/>
                <a:gd fmla="*/ 16 w 20" name="T38"/>
                <a:gd fmla="*/ 4 h 29" name="T39"/>
                <a:gd fmla="*/ 14 w 20" name="T40"/>
                <a:gd fmla="*/ 4 h 29" name="T41"/>
                <a:gd fmla="*/ 11 w 20" name="T42"/>
                <a:gd fmla="*/ 3 h 29" name="T43"/>
                <a:gd fmla="*/ 11 w 20" name="T44"/>
                <a:gd fmla="*/ 1 h 29" name="T45"/>
                <a:gd fmla="*/ 10 w 20" name="T46"/>
                <a:gd fmla="*/ 0 h 29" name="T47"/>
                <a:gd fmla="*/ 8 w 20" name="T48"/>
                <a:gd fmla="*/ 1 h 29" name="T49"/>
                <a:gd fmla="*/ 8 w 20" name="T50"/>
                <a:gd fmla="*/ 3 h 29" name="T51"/>
                <a:gd fmla="*/ 6 w 20" name="T52"/>
                <a:gd fmla="*/ 4 h 29" name="T53"/>
                <a:gd fmla="*/ 3 w 20" name="T54"/>
                <a:gd fmla="*/ 5 h 29" name="T55"/>
                <a:gd fmla="*/ 1 w 20" name="T56"/>
                <a:gd fmla="*/ 7 h 29" name="T57"/>
                <a:gd fmla="*/ 0 w 20" name="T58"/>
                <a:gd fmla="*/ 9 h 29" name="T59"/>
                <a:gd fmla="*/ 0 w 20" name="T60"/>
                <a:gd fmla="*/ 12 h 29" name="T61"/>
                <a:gd fmla="*/ 2 w 20" name="T62"/>
                <a:gd fmla="*/ 13 h 29" name="T63"/>
                <a:gd fmla="*/ 4 w 20" name="T64"/>
                <a:gd fmla="*/ 14 h 29" name="T65"/>
                <a:gd fmla="*/ 6 w 20" name="T66"/>
                <a:gd fmla="*/ 15 h 29" name="T67"/>
                <a:gd fmla="*/ 9 w 20" name="T68"/>
                <a:gd fmla="*/ 16 h 29" name="T69"/>
                <a:gd fmla="*/ 12 w 20" name="T70"/>
                <a:gd fmla="*/ 17 h 29" name="T71"/>
                <a:gd fmla="*/ 14 w 20" name="T72"/>
                <a:gd fmla="*/ 18 h 29" name="T73"/>
                <a:gd fmla="*/ 15 w 20" name="T74"/>
                <a:gd fmla="*/ 19 h 29" name="T75"/>
                <a:gd fmla="*/ 15 w 20" name="T76"/>
                <a:gd fmla="*/ 21 h 29" name="T77"/>
                <a:gd fmla="*/ 14 w 20" name="T78"/>
                <a:gd fmla="*/ 22 h 29" name="T79"/>
                <a:gd fmla="*/ 12 w 20" name="T80"/>
                <a:gd fmla="*/ 22 h 29" name="T81"/>
                <a:gd fmla="*/ 10 w 20" name="T82"/>
                <a:gd fmla="*/ 22 h 29" name="T83"/>
                <a:gd fmla="*/ 7 w 20" name="T84"/>
                <a:gd fmla="*/ 22 h 29" name="T85"/>
                <a:gd fmla="*/ 5 w 20" name="T86"/>
                <a:gd fmla="*/ 21 h 29" name="T87"/>
                <a:gd fmla="*/ 3 w 20" name="T88"/>
                <a:gd fmla="*/ 21 h 29" name="T89"/>
                <a:gd fmla="*/ 2 w 20" name="T90"/>
                <a:gd fmla="*/ 20 h 29" name="T91"/>
                <a:gd fmla="*/ 0 w 20" name="T92"/>
                <a:gd fmla="*/ 21 h 29" name="T93"/>
                <a:gd fmla="*/ 0 w 20" name="T94"/>
                <a:gd fmla="*/ 22 h 29" name="T95"/>
                <a:gd fmla="*/ 1 w 20" name="T96"/>
                <a:gd fmla="*/ 23 h 29" name="T97"/>
                <a:gd fmla="*/ 3 w 20" name="T98"/>
                <a:gd fmla="*/ 25 h 29" name="T99"/>
                <a:gd fmla="*/ 6 w 20" name="T100"/>
                <a:gd fmla="*/ 25 h 29" name="T101"/>
                <a:gd fmla="*/ 8 w 20" name="T102"/>
                <a:gd fmla="*/ 26 h 29" name="T103"/>
                <a:gd fmla="*/ 8 w 20" name="T104"/>
                <a:gd fmla="*/ 27 h 29" name="T105"/>
                <a:gd fmla="*/ 10 w 20" name="T106"/>
                <a:gd fmla="*/ 29 h 29" name="T107"/>
                <a:gd fmla="*/ 11 w 20" name="T108"/>
                <a:gd fmla="*/ 27 h 29" name="T109"/>
                <a:gd fmla="*/ 11 w 20" name="T110"/>
                <a:gd fmla="*/ 26 h 29" name="T111"/>
                <a:gd fmla="*/ 14 w 20" name="T112"/>
                <a:gd fmla="*/ 25 h 29" name="T113"/>
                <a:gd fmla="*/ 17 w 20" name="T114"/>
                <a:gd fmla="*/ 24 h 29" name="T115"/>
                <a:gd fmla="*/ 19 w 20" name="T116"/>
                <a:gd fmla="*/ 22 h 29" name="T117"/>
                <a:gd fmla="*/ 20 w 20" name="T118"/>
                <a:gd fmla="*/ 19 h 29" name="T119"/>
                <a:gd fmla="*/ 19 w 20" name="T120"/>
                <a:gd fmla="*/ 15 h 29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28" w="20">
                  <a:moveTo>
                    <a:pt x="19" y="15"/>
                  </a:moveTo>
                  <a:cubicBezTo>
                    <a:pt x="18" y="15"/>
                    <a:pt x="17" y="14"/>
                    <a:pt x="15" y="13"/>
                  </a:cubicBezTo>
                  <a:cubicBezTo>
                    <a:pt x="15" y="13"/>
                    <a:pt x="14" y="13"/>
                    <a:pt x="13" y="13"/>
                  </a:cubicBezTo>
                  <a:cubicBezTo>
                    <a:pt x="12" y="13"/>
                    <a:pt x="11" y="12"/>
                    <a:pt x="10" y="12"/>
                  </a:cubicBezTo>
                  <a:cubicBezTo>
                    <a:pt x="10" y="12"/>
                    <a:pt x="9" y="12"/>
                    <a:pt x="8" y="12"/>
                  </a:cubicBezTo>
                  <a:cubicBezTo>
                    <a:pt x="8" y="12"/>
                    <a:pt x="7" y="11"/>
                    <a:pt x="7" y="11"/>
                  </a:cubicBezTo>
                  <a:cubicBezTo>
                    <a:pt x="6" y="11"/>
                    <a:pt x="6" y="11"/>
                    <a:pt x="6" y="10"/>
                  </a:cubicBezTo>
                  <a:cubicBezTo>
                    <a:pt x="5" y="10"/>
                    <a:pt x="5" y="10"/>
                    <a:pt x="5" y="9"/>
                  </a:cubicBezTo>
                  <a:cubicBezTo>
                    <a:pt x="5" y="9"/>
                    <a:pt x="5" y="9"/>
                    <a:pt x="5" y="8"/>
                  </a:cubicBezTo>
                  <a:cubicBezTo>
                    <a:pt x="6" y="8"/>
                    <a:pt x="6" y="8"/>
                    <a:pt x="6" y="7"/>
                  </a:cubicBezTo>
                  <a:cubicBezTo>
                    <a:pt x="7" y="7"/>
                    <a:pt x="7" y="7"/>
                    <a:pt x="8" y="7"/>
                  </a:cubicBezTo>
                  <a:cubicBezTo>
                    <a:pt x="9" y="7"/>
                    <a:pt x="9" y="7"/>
                    <a:pt x="10" y="7"/>
                  </a:cubicBezTo>
                  <a:cubicBezTo>
                    <a:pt x="11" y="7"/>
                    <a:pt x="13" y="7"/>
                    <a:pt x="13" y="7"/>
                  </a:cubicBezTo>
                  <a:cubicBezTo>
                    <a:pt x="14" y="7"/>
                    <a:pt x="15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7" y="8"/>
                    <a:pt x="17" y="8"/>
                  </a:cubicBezTo>
                  <a:cubicBezTo>
                    <a:pt x="17" y="8"/>
                    <a:pt x="18" y="8"/>
                    <a:pt x="18" y="8"/>
                  </a:cubicBezTo>
                  <a:cubicBezTo>
                    <a:pt x="18" y="8"/>
                    <a:pt x="19" y="7"/>
                    <a:pt x="19" y="7"/>
                  </a:cubicBezTo>
                  <a:cubicBezTo>
                    <a:pt x="19" y="6"/>
                    <a:pt x="18" y="6"/>
                    <a:pt x="18" y="6"/>
                  </a:cubicBezTo>
                  <a:cubicBezTo>
                    <a:pt x="18" y="5"/>
                    <a:pt x="17" y="5"/>
                    <a:pt x="16" y="4"/>
                  </a:cubicBezTo>
                  <a:cubicBezTo>
                    <a:pt x="16" y="4"/>
                    <a:pt x="15" y="4"/>
                    <a:pt x="14" y="4"/>
                  </a:cubicBezTo>
                  <a:cubicBezTo>
                    <a:pt x="13" y="3"/>
                    <a:pt x="12" y="3"/>
                    <a:pt x="11" y="3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0" y="0"/>
                    <a:pt x="10" y="0"/>
                  </a:cubicBezTo>
                  <a:cubicBezTo>
                    <a:pt x="9" y="0"/>
                    <a:pt x="8" y="1"/>
                    <a:pt x="8" y="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4"/>
                    <a:pt x="6" y="4"/>
                  </a:cubicBezTo>
                  <a:cubicBezTo>
                    <a:pt x="5" y="4"/>
                    <a:pt x="4" y="4"/>
                    <a:pt x="3" y="5"/>
                  </a:cubicBezTo>
                  <a:cubicBezTo>
                    <a:pt x="2" y="5"/>
                    <a:pt x="1" y="6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1" y="12"/>
                    <a:pt x="1" y="13"/>
                    <a:pt x="2" y="13"/>
                  </a:cubicBezTo>
                  <a:cubicBezTo>
                    <a:pt x="2" y="14"/>
                    <a:pt x="3" y="14"/>
                    <a:pt x="4" y="14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7" y="15"/>
                    <a:pt x="8" y="16"/>
                    <a:pt x="9" y="16"/>
                  </a:cubicBezTo>
                  <a:cubicBezTo>
                    <a:pt x="10" y="16"/>
                    <a:pt x="11" y="16"/>
                    <a:pt x="12" y="17"/>
                  </a:cubicBezTo>
                  <a:cubicBezTo>
                    <a:pt x="13" y="17"/>
                    <a:pt x="14" y="17"/>
                    <a:pt x="14" y="18"/>
                  </a:cubicBezTo>
                  <a:cubicBezTo>
                    <a:pt x="15" y="18"/>
                    <a:pt x="15" y="19"/>
                    <a:pt x="15" y="19"/>
                  </a:cubicBezTo>
                  <a:cubicBezTo>
                    <a:pt x="15" y="20"/>
                    <a:pt x="15" y="20"/>
                    <a:pt x="15" y="21"/>
                  </a:cubicBezTo>
                  <a:cubicBezTo>
                    <a:pt x="14" y="21"/>
                    <a:pt x="14" y="21"/>
                    <a:pt x="14" y="22"/>
                  </a:cubicBezTo>
                  <a:cubicBezTo>
                    <a:pt x="13" y="22"/>
                    <a:pt x="13" y="22"/>
                    <a:pt x="12" y="22"/>
                  </a:cubicBezTo>
                  <a:cubicBezTo>
                    <a:pt x="11" y="22"/>
                    <a:pt x="11" y="22"/>
                    <a:pt x="10" y="22"/>
                  </a:cubicBezTo>
                  <a:cubicBezTo>
                    <a:pt x="9" y="22"/>
                    <a:pt x="8" y="22"/>
                    <a:pt x="7" y="22"/>
                  </a:cubicBezTo>
                  <a:cubicBezTo>
                    <a:pt x="6" y="22"/>
                    <a:pt x="6" y="22"/>
                    <a:pt x="5" y="21"/>
                  </a:cubicBezTo>
                  <a:cubicBezTo>
                    <a:pt x="4" y="21"/>
                    <a:pt x="4" y="21"/>
                    <a:pt x="3" y="21"/>
                  </a:cubicBezTo>
                  <a:cubicBezTo>
                    <a:pt x="3" y="21"/>
                    <a:pt x="2" y="20"/>
                    <a:pt x="2" y="20"/>
                  </a:cubicBezTo>
                  <a:cubicBezTo>
                    <a:pt x="1" y="20"/>
                    <a:pt x="1" y="21"/>
                    <a:pt x="0" y="21"/>
                  </a:cubicBezTo>
                  <a:cubicBezTo>
                    <a:pt x="0" y="21"/>
                    <a:pt x="0" y="21"/>
                    <a:pt x="0" y="22"/>
                  </a:cubicBezTo>
                  <a:cubicBezTo>
                    <a:pt x="0" y="22"/>
                    <a:pt x="0" y="23"/>
                    <a:pt x="1" y="23"/>
                  </a:cubicBezTo>
                  <a:cubicBezTo>
                    <a:pt x="1" y="24"/>
                    <a:pt x="2" y="24"/>
                    <a:pt x="3" y="25"/>
                  </a:cubicBezTo>
                  <a:cubicBezTo>
                    <a:pt x="4" y="25"/>
                    <a:pt x="5" y="25"/>
                    <a:pt x="6" y="25"/>
                  </a:cubicBezTo>
                  <a:cubicBezTo>
                    <a:pt x="7" y="26"/>
                    <a:pt x="7" y="26"/>
                    <a:pt x="8" y="26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8"/>
                    <a:pt x="9" y="29"/>
                    <a:pt x="10" y="29"/>
                  </a:cubicBezTo>
                  <a:cubicBezTo>
                    <a:pt x="10" y="29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3" y="25"/>
                    <a:pt x="14" y="25"/>
                  </a:cubicBezTo>
                  <a:cubicBezTo>
                    <a:pt x="15" y="25"/>
                    <a:pt x="16" y="24"/>
                    <a:pt x="17" y="24"/>
                  </a:cubicBezTo>
                  <a:cubicBezTo>
                    <a:pt x="18" y="23"/>
                    <a:pt x="19" y="23"/>
                    <a:pt x="19" y="22"/>
                  </a:cubicBezTo>
                  <a:cubicBezTo>
                    <a:pt x="20" y="21"/>
                    <a:pt x="20" y="20"/>
                    <a:pt x="20" y="19"/>
                  </a:cubicBezTo>
                  <a:cubicBezTo>
                    <a:pt x="20" y="17"/>
                    <a:pt x="20" y="16"/>
                    <a:pt x="19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71" name="Freeform 182"/>
            <p:cNvSpPr/>
            <p:nvPr/>
          </p:nvSpPr>
          <p:spPr bwMode="auto">
            <a:xfrm>
              <a:off x="9031288" y="1089025"/>
              <a:ext cx="9525" cy="12700"/>
            </a:xfrm>
            <a:custGeom>
              <a:gdLst>
                <a:gd fmla="*/ 18 w 20" name="T0"/>
                <a:gd fmla="*/ 15 h 29" name="T1"/>
                <a:gd fmla="*/ 15 w 20" name="T2"/>
                <a:gd fmla="*/ 13 h 29" name="T3"/>
                <a:gd fmla="*/ 12 w 20" name="T4"/>
                <a:gd fmla="*/ 13 h 29" name="T5"/>
                <a:gd fmla="*/ 10 w 20" name="T6"/>
                <a:gd fmla="*/ 12 h 29" name="T7"/>
                <a:gd fmla="*/ 8 w 20" name="T8"/>
                <a:gd fmla="*/ 12 h 29" name="T9"/>
                <a:gd fmla="*/ 6 w 20" name="T10"/>
                <a:gd fmla="*/ 11 h 29" name="T11"/>
                <a:gd fmla="*/ 5 w 20" name="T12"/>
                <a:gd fmla="*/ 10 h 29" name="T13"/>
                <a:gd fmla="*/ 5 w 20" name="T14"/>
                <a:gd fmla="*/ 9 h 29" name="T15"/>
                <a:gd fmla="*/ 5 w 20" name="T16"/>
                <a:gd fmla="*/ 8 h 29" name="T17"/>
                <a:gd fmla="*/ 6 w 20" name="T18"/>
                <a:gd fmla="*/ 7 h 29" name="T19"/>
                <a:gd fmla="*/ 8 w 20" name="T20"/>
                <a:gd fmla="*/ 7 h 29" name="T21"/>
                <a:gd fmla="*/ 10 w 20" name="T22"/>
                <a:gd fmla="*/ 7 h 29" name="T23"/>
                <a:gd fmla="*/ 13 w 20" name="T24"/>
                <a:gd fmla="*/ 7 h 29" name="T25"/>
                <a:gd fmla="*/ 15 w 20" name="T26"/>
                <a:gd fmla="*/ 8 h 29" name="T27"/>
                <a:gd fmla="*/ 16 w 20" name="T28"/>
                <a:gd fmla="*/ 8 h 29" name="T29"/>
                <a:gd fmla="*/ 16 w 20" name="T30"/>
                <a:gd fmla="*/ 8 h 29" name="T31"/>
                <a:gd fmla="*/ 18 w 20" name="T32"/>
                <a:gd fmla="*/ 8 h 29" name="T33"/>
                <a:gd fmla="*/ 18 w 20" name="T34"/>
                <a:gd fmla="*/ 7 h 29" name="T35"/>
                <a:gd fmla="*/ 18 w 20" name="T36"/>
                <a:gd fmla="*/ 6 h 29" name="T37"/>
                <a:gd fmla="*/ 16 w 20" name="T38"/>
                <a:gd fmla="*/ 4 h 29" name="T39"/>
                <a:gd fmla="*/ 13 w 20" name="T40"/>
                <a:gd fmla="*/ 4 h 29" name="T41"/>
                <a:gd fmla="*/ 11 w 20" name="T42"/>
                <a:gd fmla="*/ 3 h 29" name="T43"/>
                <a:gd fmla="*/ 11 w 20" name="T44"/>
                <a:gd fmla="*/ 1 h 29" name="T45"/>
                <a:gd fmla="*/ 9 w 20" name="T46"/>
                <a:gd fmla="*/ 0 h 29" name="T47"/>
                <a:gd fmla="*/ 8 w 20" name="T48"/>
                <a:gd fmla="*/ 1 h 29" name="T49"/>
                <a:gd fmla="*/ 8 w 20" name="T50"/>
                <a:gd fmla="*/ 3 h 29" name="T51"/>
                <a:gd fmla="*/ 6 w 20" name="T52"/>
                <a:gd fmla="*/ 4 h 29" name="T53"/>
                <a:gd fmla="*/ 2 w 20" name="T54"/>
                <a:gd fmla="*/ 5 h 29" name="T55"/>
                <a:gd fmla="*/ 0 w 20" name="T56"/>
                <a:gd fmla="*/ 7 h 29" name="T57"/>
                <a:gd fmla="*/ 0 w 20" name="T58"/>
                <a:gd fmla="*/ 9 h 29" name="T59"/>
                <a:gd fmla="*/ 0 w 20" name="T60"/>
                <a:gd fmla="*/ 12 h 29" name="T61"/>
                <a:gd fmla="*/ 1 w 20" name="T62"/>
                <a:gd fmla="*/ 13 h 29" name="T63"/>
                <a:gd fmla="*/ 3 w 20" name="T64"/>
                <a:gd fmla="*/ 14 h 29" name="T65"/>
                <a:gd fmla="*/ 6 w 20" name="T66"/>
                <a:gd fmla="*/ 15 h 29" name="T67"/>
                <a:gd fmla="*/ 9 w 20" name="T68"/>
                <a:gd fmla="*/ 16 h 29" name="T69"/>
                <a:gd fmla="*/ 12 w 20" name="T70"/>
                <a:gd fmla="*/ 17 h 29" name="T71"/>
                <a:gd fmla="*/ 14 w 20" name="T72"/>
                <a:gd fmla="*/ 18 h 29" name="T73"/>
                <a:gd fmla="*/ 15 w 20" name="T74"/>
                <a:gd fmla="*/ 19 h 29" name="T75"/>
                <a:gd fmla="*/ 14 w 20" name="T76"/>
                <a:gd fmla="*/ 21 h 29" name="T77"/>
                <a:gd fmla="*/ 13 w 20" name="T78"/>
                <a:gd fmla="*/ 22 h 29" name="T79"/>
                <a:gd fmla="*/ 12 w 20" name="T80"/>
                <a:gd fmla="*/ 22 h 29" name="T81"/>
                <a:gd fmla="*/ 10 w 20" name="T82"/>
                <a:gd fmla="*/ 22 h 29" name="T83"/>
                <a:gd fmla="*/ 7 w 20" name="T84"/>
                <a:gd fmla="*/ 22 h 29" name="T85"/>
                <a:gd fmla="*/ 4 w 20" name="T86"/>
                <a:gd fmla="*/ 21 h 29" name="T87"/>
                <a:gd fmla="*/ 3 w 20" name="T88"/>
                <a:gd fmla="*/ 21 h 29" name="T89"/>
                <a:gd fmla="*/ 1 w 20" name="T90"/>
                <a:gd fmla="*/ 20 h 29" name="T91"/>
                <a:gd fmla="*/ 0 w 20" name="T92"/>
                <a:gd fmla="*/ 21 h 29" name="T93"/>
                <a:gd fmla="*/ 0 w 20" name="T94"/>
                <a:gd fmla="*/ 22 h 29" name="T95"/>
                <a:gd fmla="*/ 0 w 20" name="T96"/>
                <a:gd fmla="*/ 23 h 29" name="T97"/>
                <a:gd fmla="*/ 2 w 20" name="T98"/>
                <a:gd fmla="*/ 25 h 29" name="T99"/>
                <a:gd fmla="*/ 6 w 20" name="T100"/>
                <a:gd fmla="*/ 25 h 29" name="T101"/>
                <a:gd fmla="*/ 8 w 20" name="T102"/>
                <a:gd fmla="*/ 26 h 29" name="T103"/>
                <a:gd fmla="*/ 8 w 20" name="T104"/>
                <a:gd fmla="*/ 27 h 29" name="T105"/>
                <a:gd fmla="*/ 9 w 20" name="T106"/>
                <a:gd fmla="*/ 29 h 29" name="T107"/>
                <a:gd fmla="*/ 11 w 20" name="T108"/>
                <a:gd fmla="*/ 27 h 29" name="T109"/>
                <a:gd fmla="*/ 11 w 20" name="T110"/>
                <a:gd fmla="*/ 26 h 29" name="T111"/>
                <a:gd fmla="*/ 13 w 20" name="T112"/>
                <a:gd fmla="*/ 25 h 29" name="T113"/>
                <a:gd fmla="*/ 17 w 20" name="T114"/>
                <a:gd fmla="*/ 24 h 29" name="T115"/>
                <a:gd fmla="*/ 19 w 20" name="T116"/>
                <a:gd fmla="*/ 22 h 29" name="T117"/>
                <a:gd fmla="*/ 20 w 20" name="T118"/>
                <a:gd fmla="*/ 19 h 29" name="T119"/>
                <a:gd fmla="*/ 18 w 20" name="T120"/>
                <a:gd fmla="*/ 15 h 29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28" w="20">
                  <a:moveTo>
                    <a:pt x="18" y="15"/>
                  </a:moveTo>
                  <a:cubicBezTo>
                    <a:pt x="18" y="15"/>
                    <a:pt x="16" y="14"/>
                    <a:pt x="15" y="13"/>
                  </a:cubicBezTo>
                  <a:cubicBezTo>
                    <a:pt x="14" y="13"/>
                    <a:pt x="13" y="13"/>
                    <a:pt x="12" y="13"/>
                  </a:cubicBezTo>
                  <a:cubicBezTo>
                    <a:pt x="12" y="13"/>
                    <a:pt x="11" y="12"/>
                    <a:pt x="10" y="12"/>
                  </a:cubicBezTo>
                  <a:cubicBezTo>
                    <a:pt x="9" y="12"/>
                    <a:pt x="9" y="12"/>
                    <a:pt x="8" y="12"/>
                  </a:cubicBezTo>
                  <a:cubicBezTo>
                    <a:pt x="7" y="12"/>
                    <a:pt x="7" y="11"/>
                    <a:pt x="6" y="11"/>
                  </a:cubicBezTo>
                  <a:cubicBezTo>
                    <a:pt x="6" y="11"/>
                    <a:pt x="5" y="11"/>
                    <a:pt x="5" y="10"/>
                  </a:cubicBezTo>
                  <a:cubicBezTo>
                    <a:pt x="5" y="10"/>
                    <a:pt x="5" y="10"/>
                    <a:pt x="5" y="9"/>
                  </a:cubicBezTo>
                  <a:cubicBezTo>
                    <a:pt x="5" y="9"/>
                    <a:pt x="5" y="9"/>
                    <a:pt x="5" y="8"/>
                  </a:cubicBezTo>
                  <a:cubicBezTo>
                    <a:pt x="5" y="8"/>
                    <a:pt x="6" y="8"/>
                    <a:pt x="6" y="7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8" y="7"/>
                    <a:pt x="9" y="7"/>
                    <a:pt x="10" y="7"/>
                  </a:cubicBezTo>
                  <a:cubicBezTo>
                    <a:pt x="11" y="7"/>
                    <a:pt x="12" y="7"/>
                    <a:pt x="13" y="7"/>
                  </a:cubicBezTo>
                  <a:cubicBezTo>
                    <a:pt x="14" y="7"/>
                    <a:pt x="15" y="8"/>
                    <a:pt x="15" y="8"/>
                  </a:cubicBezTo>
                  <a:cubicBezTo>
                    <a:pt x="15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7" y="8"/>
                    <a:pt x="17" y="8"/>
                    <a:pt x="18" y="8"/>
                  </a:cubicBezTo>
                  <a:cubicBezTo>
                    <a:pt x="18" y="8"/>
                    <a:pt x="18" y="7"/>
                    <a:pt x="18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5"/>
                    <a:pt x="17" y="5"/>
                    <a:pt x="16" y="4"/>
                  </a:cubicBezTo>
                  <a:cubicBezTo>
                    <a:pt x="15" y="4"/>
                    <a:pt x="14" y="4"/>
                    <a:pt x="13" y="4"/>
                  </a:cubicBezTo>
                  <a:cubicBezTo>
                    <a:pt x="12" y="3"/>
                    <a:pt x="12" y="3"/>
                    <a:pt x="11" y="3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0" y="0"/>
                    <a:pt x="9" y="0"/>
                  </a:cubicBezTo>
                  <a:cubicBezTo>
                    <a:pt x="8" y="0"/>
                    <a:pt x="8" y="1"/>
                    <a:pt x="8" y="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6" y="4"/>
                    <a:pt x="6" y="4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2" y="5"/>
                    <a:pt x="1" y="6"/>
                    <a:pt x="0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0" y="12"/>
                    <a:pt x="1" y="13"/>
                    <a:pt x="1" y="13"/>
                  </a:cubicBezTo>
                  <a:cubicBezTo>
                    <a:pt x="2" y="14"/>
                    <a:pt x="3" y="14"/>
                    <a:pt x="3" y="14"/>
                  </a:cubicBezTo>
                  <a:cubicBezTo>
                    <a:pt x="4" y="15"/>
                    <a:pt x="5" y="15"/>
                    <a:pt x="6" y="15"/>
                  </a:cubicBezTo>
                  <a:cubicBezTo>
                    <a:pt x="7" y="15"/>
                    <a:pt x="8" y="16"/>
                    <a:pt x="9" y="16"/>
                  </a:cubicBezTo>
                  <a:cubicBezTo>
                    <a:pt x="10" y="16"/>
                    <a:pt x="11" y="16"/>
                    <a:pt x="12" y="17"/>
                  </a:cubicBezTo>
                  <a:cubicBezTo>
                    <a:pt x="13" y="17"/>
                    <a:pt x="13" y="17"/>
                    <a:pt x="14" y="18"/>
                  </a:cubicBezTo>
                  <a:cubicBezTo>
                    <a:pt x="14" y="18"/>
                    <a:pt x="15" y="19"/>
                    <a:pt x="15" y="19"/>
                  </a:cubicBezTo>
                  <a:cubicBezTo>
                    <a:pt x="15" y="20"/>
                    <a:pt x="14" y="20"/>
                    <a:pt x="14" y="21"/>
                  </a:cubicBezTo>
                  <a:cubicBezTo>
                    <a:pt x="14" y="21"/>
                    <a:pt x="14" y="21"/>
                    <a:pt x="13" y="22"/>
                  </a:cubicBezTo>
                  <a:cubicBezTo>
                    <a:pt x="13" y="22"/>
                    <a:pt x="12" y="22"/>
                    <a:pt x="12" y="22"/>
                  </a:cubicBezTo>
                  <a:cubicBezTo>
                    <a:pt x="11" y="22"/>
                    <a:pt x="10" y="22"/>
                    <a:pt x="10" y="22"/>
                  </a:cubicBezTo>
                  <a:cubicBezTo>
                    <a:pt x="9" y="22"/>
                    <a:pt x="8" y="22"/>
                    <a:pt x="7" y="22"/>
                  </a:cubicBezTo>
                  <a:cubicBezTo>
                    <a:pt x="6" y="22"/>
                    <a:pt x="5" y="22"/>
                    <a:pt x="4" y="21"/>
                  </a:cubicBezTo>
                  <a:cubicBezTo>
                    <a:pt x="4" y="21"/>
                    <a:pt x="3" y="21"/>
                    <a:pt x="3" y="21"/>
                  </a:cubicBezTo>
                  <a:cubicBezTo>
                    <a:pt x="2" y="21"/>
                    <a:pt x="2" y="20"/>
                    <a:pt x="1" y="20"/>
                  </a:cubicBezTo>
                  <a:cubicBezTo>
                    <a:pt x="1" y="20"/>
                    <a:pt x="0" y="21"/>
                    <a:pt x="0" y="21"/>
                  </a:cubicBezTo>
                  <a:cubicBezTo>
                    <a:pt x="0" y="21"/>
                    <a:pt x="0" y="21"/>
                    <a:pt x="0" y="22"/>
                  </a:cubicBezTo>
                  <a:cubicBezTo>
                    <a:pt x="0" y="22"/>
                    <a:pt x="0" y="23"/>
                    <a:pt x="0" y="23"/>
                  </a:cubicBezTo>
                  <a:cubicBezTo>
                    <a:pt x="1" y="24"/>
                    <a:pt x="2" y="24"/>
                    <a:pt x="2" y="25"/>
                  </a:cubicBezTo>
                  <a:cubicBezTo>
                    <a:pt x="3" y="25"/>
                    <a:pt x="4" y="25"/>
                    <a:pt x="6" y="25"/>
                  </a:cubicBezTo>
                  <a:cubicBezTo>
                    <a:pt x="6" y="26"/>
                    <a:pt x="7" y="26"/>
                    <a:pt x="8" y="26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8"/>
                    <a:pt x="8" y="29"/>
                    <a:pt x="9" y="29"/>
                  </a:cubicBezTo>
                  <a:cubicBezTo>
                    <a:pt x="10" y="29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5"/>
                    <a:pt x="13" y="25"/>
                  </a:cubicBezTo>
                  <a:cubicBezTo>
                    <a:pt x="15" y="25"/>
                    <a:pt x="16" y="24"/>
                    <a:pt x="17" y="24"/>
                  </a:cubicBezTo>
                  <a:cubicBezTo>
                    <a:pt x="18" y="23"/>
                    <a:pt x="18" y="23"/>
                    <a:pt x="19" y="22"/>
                  </a:cubicBezTo>
                  <a:cubicBezTo>
                    <a:pt x="19" y="21"/>
                    <a:pt x="20" y="20"/>
                    <a:pt x="20" y="19"/>
                  </a:cubicBezTo>
                  <a:cubicBezTo>
                    <a:pt x="20" y="17"/>
                    <a:pt x="19" y="16"/>
                    <a:pt x="18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72" name="Freeform 183"/>
            <p:cNvSpPr/>
            <p:nvPr/>
          </p:nvSpPr>
          <p:spPr bwMode="auto">
            <a:xfrm>
              <a:off x="9017000" y="1089025"/>
              <a:ext cx="9525" cy="12700"/>
            </a:xfrm>
            <a:custGeom>
              <a:gdLst>
                <a:gd fmla="*/ 19 w 20" name="T0"/>
                <a:gd fmla="*/ 15 h 29" name="T1"/>
                <a:gd fmla="*/ 16 w 20" name="T2"/>
                <a:gd fmla="*/ 13 h 29" name="T3"/>
                <a:gd fmla="*/ 13 w 20" name="T4"/>
                <a:gd fmla="*/ 13 h 29" name="T5"/>
                <a:gd fmla="*/ 11 w 20" name="T6"/>
                <a:gd fmla="*/ 12 h 29" name="T7"/>
                <a:gd fmla="*/ 9 w 20" name="T8"/>
                <a:gd fmla="*/ 12 h 29" name="T9"/>
                <a:gd fmla="*/ 7 w 20" name="T10"/>
                <a:gd fmla="*/ 11 h 29" name="T11"/>
                <a:gd fmla="*/ 6 w 20" name="T12"/>
                <a:gd fmla="*/ 10 h 29" name="T13"/>
                <a:gd fmla="*/ 5 w 20" name="T14"/>
                <a:gd fmla="*/ 9 h 29" name="T15"/>
                <a:gd fmla="*/ 6 w 20" name="T16"/>
                <a:gd fmla="*/ 8 h 29" name="T17"/>
                <a:gd fmla="*/ 7 w 20" name="T18"/>
                <a:gd fmla="*/ 7 h 29" name="T19"/>
                <a:gd fmla="*/ 8 w 20" name="T20"/>
                <a:gd fmla="*/ 7 h 29" name="T21"/>
                <a:gd fmla="*/ 10 w 20" name="T22"/>
                <a:gd fmla="*/ 7 h 29" name="T23"/>
                <a:gd fmla="*/ 14 w 20" name="T24"/>
                <a:gd fmla="*/ 7 h 29" name="T25"/>
                <a:gd fmla="*/ 16 w 20" name="T26"/>
                <a:gd fmla="*/ 8 h 29" name="T27"/>
                <a:gd fmla="*/ 16 w 20" name="T28"/>
                <a:gd fmla="*/ 8 h 29" name="T29"/>
                <a:gd fmla="*/ 17 w 20" name="T30"/>
                <a:gd fmla="*/ 8 h 29" name="T31"/>
                <a:gd fmla="*/ 18 w 20" name="T32"/>
                <a:gd fmla="*/ 8 h 29" name="T33"/>
                <a:gd fmla="*/ 19 w 20" name="T34"/>
                <a:gd fmla="*/ 7 h 29" name="T35"/>
                <a:gd fmla="*/ 18 w 20" name="T36"/>
                <a:gd fmla="*/ 6 h 29" name="T37"/>
                <a:gd fmla="*/ 17 w 20" name="T38"/>
                <a:gd fmla="*/ 4 h 29" name="T39"/>
                <a:gd fmla="*/ 14 w 20" name="T40"/>
                <a:gd fmla="*/ 4 h 29" name="T41"/>
                <a:gd fmla="*/ 11 w 20" name="T42"/>
                <a:gd fmla="*/ 3 h 29" name="T43"/>
                <a:gd fmla="*/ 11 w 20" name="T44"/>
                <a:gd fmla="*/ 1 h 29" name="T45"/>
                <a:gd fmla="*/ 10 w 20" name="T46"/>
                <a:gd fmla="*/ 0 h 29" name="T47"/>
                <a:gd fmla="*/ 8 w 20" name="T48"/>
                <a:gd fmla="*/ 1 h 29" name="T49"/>
                <a:gd fmla="*/ 8 w 20" name="T50"/>
                <a:gd fmla="*/ 3 h 29" name="T51"/>
                <a:gd fmla="*/ 6 w 20" name="T52"/>
                <a:gd fmla="*/ 4 h 29" name="T53"/>
                <a:gd fmla="*/ 3 w 20" name="T54"/>
                <a:gd fmla="*/ 5 h 29" name="T55"/>
                <a:gd fmla="*/ 1 w 20" name="T56"/>
                <a:gd fmla="*/ 7 h 29" name="T57"/>
                <a:gd fmla="*/ 0 w 20" name="T58"/>
                <a:gd fmla="*/ 9 h 29" name="T59"/>
                <a:gd fmla="*/ 1 w 20" name="T60"/>
                <a:gd fmla="*/ 12 h 29" name="T61"/>
                <a:gd fmla="*/ 2 w 20" name="T62"/>
                <a:gd fmla="*/ 13 h 29" name="T63"/>
                <a:gd fmla="*/ 4 w 20" name="T64"/>
                <a:gd fmla="*/ 14 h 29" name="T65"/>
                <a:gd fmla="*/ 6 w 20" name="T66"/>
                <a:gd fmla="*/ 15 h 29" name="T67"/>
                <a:gd fmla="*/ 9 w 20" name="T68"/>
                <a:gd fmla="*/ 16 h 29" name="T69"/>
                <a:gd fmla="*/ 12 w 20" name="T70"/>
                <a:gd fmla="*/ 17 h 29" name="T71"/>
                <a:gd fmla="*/ 14 w 20" name="T72"/>
                <a:gd fmla="*/ 18 h 29" name="T73"/>
                <a:gd fmla="*/ 15 w 20" name="T74"/>
                <a:gd fmla="*/ 19 h 29" name="T75"/>
                <a:gd fmla="*/ 15 w 20" name="T76"/>
                <a:gd fmla="*/ 21 h 29" name="T77"/>
                <a:gd fmla="*/ 14 w 20" name="T78"/>
                <a:gd fmla="*/ 22 h 29" name="T79"/>
                <a:gd fmla="*/ 12 w 20" name="T80"/>
                <a:gd fmla="*/ 22 h 29" name="T81"/>
                <a:gd fmla="*/ 10 w 20" name="T82"/>
                <a:gd fmla="*/ 22 h 29" name="T83"/>
                <a:gd fmla="*/ 7 w 20" name="T84"/>
                <a:gd fmla="*/ 22 h 29" name="T85"/>
                <a:gd fmla="*/ 5 w 20" name="T86"/>
                <a:gd fmla="*/ 21 h 29" name="T87"/>
                <a:gd fmla="*/ 3 w 20" name="T88"/>
                <a:gd fmla="*/ 21 h 29" name="T89"/>
                <a:gd fmla="*/ 2 w 20" name="T90"/>
                <a:gd fmla="*/ 20 h 29" name="T91"/>
                <a:gd fmla="*/ 1 w 20" name="T92"/>
                <a:gd fmla="*/ 21 h 29" name="T93"/>
                <a:gd fmla="*/ 0 w 20" name="T94"/>
                <a:gd fmla="*/ 22 h 29" name="T95"/>
                <a:gd fmla="*/ 1 w 20" name="T96"/>
                <a:gd fmla="*/ 23 h 29" name="T97"/>
                <a:gd fmla="*/ 3 w 20" name="T98"/>
                <a:gd fmla="*/ 25 h 29" name="T99"/>
                <a:gd fmla="*/ 6 w 20" name="T100"/>
                <a:gd fmla="*/ 25 h 29" name="T101"/>
                <a:gd fmla="*/ 8 w 20" name="T102"/>
                <a:gd fmla="*/ 26 h 29" name="T103"/>
                <a:gd fmla="*/ 8 w 20" name="T104"/>
                <a:gd fmla="*/ 27 h 29" name="T105"/>
                <a:gd fmla="*/ 10 w 20" name="T106"/>
                <a:gd fmla="*/ 29 h 29" name="T107"/>
                <a:gd fmla="*/ 11 w 20" name="T108"/>
                <a:gd fmla="*/ 27 h 29" name="T109"/>
                <a:gd fmla="*/ 11 w 20" name="T110"/>
                <a:gd fmla="*/ 26 h 29" name="T111"/>
                <a:gd fmla="*/ 14 w 20" name="T112"/>
                <a:gd fmla="*/ 25 h 29" name="T113"/>
                <a:gd fmla="*/ 17 w 20" name="T114"/>
                <a:gd fmla="*/ 24 h 29" name="T115"/>
                <a:gd fmla="*/ 19 w 20" name="T116"/>
                <a:gd fmla="*/ 22 h 29" name="T117"/>
                <a:gd fmla="*/ 20 w 20" name="T118"/>
                <a:gd fmla="*/ 19 h 29" name="T119"/>
                <a:gd fmla="*/ 19 w 20" name="T120"/>
                <a:gd fmla="*/ 15 h 29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28" w="20">
                  <a:moveTo>
                    <a:pt x="19" y="15"/>
                  </a:moveTo>
                  <a:cubicBezTo>
                    <a:pt x="18" y="15"/>
                    <a:pt x="17" y="14"/>
                    <a:pt x="16" y="13"/>
                  </a:cubicBezTo>
                  <a:cubicBezTo>
                    <a:pt x="15" y="13"/>
                    <a:pt x="14" y="13"/>
                    <a:pt x="13" y="13"/>
                  </a:cubicBezTo>
                  <a:cubicBezTo>
                    <a:pt x="12" y="13"/>
                    <a:pt x="11" y="12"/>
                    <a:pt x="11" y="12"/>
                  </a:cubicBezTo>
                  <a:cubicBezTo>
                    <a:pt x="10" y="12"/>
                    <a:pt x="9" y="12"/>
                    <a:pt x="9" y="12"/>
                  </a:cubicBezTo>
                  <a:cubicBezTo>
                    <a:pt x="8" y="12"/>
                    <a:pt x="7" y="11"/>
                    <a:pt x="7" y="11"/>
                  </a:cubicBezTo>
                  <a:cubicBezTo>
                    <a:pt x="6" y="11"/>
                    <a:pt x="6" y="11"/>
                    <a:pt x="6" y="10"/>
                  </a:cubicBezTo>
                  <a:cubicBezTo>
                    <a:pt x="5" y="10"/>
                    <a:pt x="5" y="10"/>
                    <a:pt x="5" y="9"/>
                  </a:cubicBezTo>
                  <a:cubicBezTo>
                    <a:pt x="5" y="9"/>
                    <a:pt x="5" y="9"/>
                    <a:pt x="6" y="8"/>
                  </a:cubicBezTo>
                  <a:cubicBezTo>
                    <a:pt x="6" y="8"/>
                    <a:pt x="6" y="8"/>
                    <a:pt x="7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9" y="7"/>
                    <a:pt x="9" y="7"/>
                    <a:pt x="10" y="7"/>
                  </a:cubicBezTo>
                  <a:cubicBezTo>
                    <a:pt x="12" y="7"/>
                    <a:pt x="13" y="7"/>
                    <a:pt x="14" y="7"/>
                  </a:cubicBezTo>
                  <a:cubicBezTo>
                    <a:pt x="14" y="7"/>
                    <a:pt x="15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8" y="8"/>
                    <a:pt x="18" y="8"/>
                  </a:cubicBezTo>
                  <a:cubicBezTo>
                    <a:pt x="19" y="8"/>
                    <a:pt x="19" y="7"/>
                    <a:pt x="19" y="7"/>
                  </a:cubicBezTo>
                  <a:cubicBezTo>
                    <a:pt x="19" y="6"/>
                    <a:pt x="19" y="6"/>
                    <a:pt x="18" y="6"/>
                  </a:cubicBezTo>
                  <a:cubicBezTo>
                    <a:pt x="18" y="5"/>
                    <a:pt x="17" y="5"/>
                    <a:pt x="17" y="4"/>
                  </a:cubicBezTo>
                  <a:cubicBezTo>
                    <a:pt x="16" y="4"/>
                    <a:pt x="15" y="4"/>
                    <a:pt x="14" y="4"/>
                  </a:cubicBezTo>
                  <a:cubicBezTo>
                    <a:pt x="13" y="3"/>
                    <a:pt x="12" y="3"/>
                    <a:pt x="11" y="3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0" y="0"/>
                    <a:pt x="10" y="0"/>
                  </a:cubicBezTo>
                  <a:cubicBezTo>
                    <a:pt x="9" y="0"/>
                    <a:pt x="8" y="1"/>
                    <a:pt x="8" y="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4"/>
                    <a:pt x="6" y="4"/>
                  </a:cubicBezTo>
                  <a:cubicBezTo>
                    <a:pt x="5" y="4"/>
                    <a:pt x="4" y="4"/>
                    <a:pt x="3" y="5"/>
                  </a:cubicBezTo>
                  <a:cubicBezTo>
                    <a:pt x="2" y="5"/>
                    <a:pt x="1" y="6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10"/>
                    <a:pt x="0" y="11"/>
                    <a:pt x="1" y="12"/>
                  </a:cubicBezTo>
                  <a:cubicBezTo>
                    <a:pt x="1" y="12"/>
                    <a:pt x="1" y="13"/>
                    <a:pt x="2" y="13"/>
                  </a:cubicBezTo>
                  <a:cubicBezTo>
                    <a:pt x="2" y="14"/>
                    <a:pt x="3" y="14"/>
                    <a:pt x="4" y="14"/>
                  </a:cubicBezTo>
                  <a:cubicBezTo>
                    <a:pt x="5" y="15"/>
                    <a:pt x="6" y="15"/>
                    <a:pt x="6" y="15"/>
                  </a:cubicBezTo>
                  <a:cubicBezTo>
                    <a:pt x="7" y="15"/>
                    <a:pt x="8" y="16"/>
                    <a:pt x="9" y="16"/>
                  </a:cubicBezTo>
                  <a:cubicBezTo>
                    <a:pt x="10" y="16"/>
                    <a:pt x="11" y="16"/>
                    <a:pt x="12" y="17"/>
                  </a:cubicBezTo>
                  <a:cubicBezTo>
                    <a:pt x="13" y="17"/>
                    <a:pt x="14" y="17"/>
                    <a:pt x="14" y="18"/>
                  </a:cubicBezTo>
                  <a:cubicBezTo>
                    <a:pt x="15" y="18"/>
                    <a:pt x="15" y="19"/>
                    <a:pt x="15" y="19"/>
                  </a:cubicBezTo>
                  <a:cubicBezTo>
                    <a:pt x="15" y="20"/>
                    <a:pt x="15" y="20"/>
                    <a:pt x="15" y="21"/>
                  </a:cubicBezTo>
                  <a:cubicBezTo>
                    <a:pt x="14" y="21"/>
                    <a:pt x="14" y="21"/>
                    <a:pt x="14" y="22"/>
                  </a:cubicBezTo>
                  <a:cubicBezTo>
                    <a:pt x="13" y="22"/>
                    <a:pt x="13" y="22"/>
                    <a:pt x="12" y="22"/>
                  </a:cubicBezTo>
                  <a:cubicBezTo>
                    <a:pt x="11" y="22"/>
                    <a:pt x="11" y="22"/>
                    <a:pt x="10" y="22"/>
                  </a:cubicBezTo>
                  <a:cubicBezTo>
                    <a:pt x="9" y="22"/>
                    <a:pt x="8" y="22"/>
                    <a:pt x="7" y="22"/>
                  </a:cubicBezTo>
                  <a:cubicBezTo>
                    <a:pt x="7" y="22"/>
                    <a:pt x="6" y="22"/>
                    <a:pt x="5" y="21"/>
                  </a:cubicBezTo>
                  <a:cubicBezTo>
                    <a:pt x="4" y="21"/>
                    <a:pt x="4" y="21"/>
                    <a:pt x="3" y="21"/>
                  </a:cubicBezTo>
                  <a:cubicBezTo>
                    <a:pt x="3" y="21"/>
                    <a:pt x="2" y="20"/>
                    <a:pt x="2" y="20"/>
                  </a:cubicBezTo>
                  <a:cubicBezTo>
                    <a:pt x="1" y="20"/>
                    <a:pt x="1" y="21"/>
                    <a:pt x="1" y="21"/>
                  </a:cubicBezTo>
                  <a:cubicBezTo>
                    <a:pt x="0" y="21"/>
                    <a:pt x="0" y="21"/>
                    <a:pt x="0" y="22"/>
                  </a:cubicBezTo>
                  <a:cubicBezTo>
                    <a:pt x="0" y="22"/>
                    <a:pt x="0" y="23"/>
                    <a:pt x="1" y="23"/>
                  </a:cubicBezTo>
                  <a:cubicBezTo>
                    <a:pt x="1" y="24"/>
                    <a:pt x="2" y="24"/>
                    <a:pt x="3" y="25"/>
                  </a:cubicBezTo>
                  <a:cubicBezTo>
                    <a:pt x="4" y="25"/>
                    <a:pt x="5" y="25"/>
                    <a:pt x="6" y="25"/>
                  </a:cubicBezTo>
                  <a:cubicBezTo>
                    <a:pt x="7" y="26"/>
                    <a:pt x="7" y="26"/>
                    <a:pt x="8" y="26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8"/>
                    <a:pt x="9" y="29"/>
                    <a:pt x="10" y="29"/>
                  </a:cubicBezTo>
                  <a:cubicBezTo>
                    <a:pt x="10" y="29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3" y="25"/>
                    <a:pt x="14" y="25"/>
                  </a:cubicBezTo>
                  <a:cubicBezTo>
                    <a:pt x="15" y="25"/>
                    <a:pt x="16" y="24"/>
                    <a:pt x="17" y="24"/>
                  </a:cubicBezTo>
                  <a:cubicBezTo>
                    <a:pt x="18" y="23"/>
                    <a:pt x="19" y="23"/>
                    <a:pt x="19" y="22"/>
                  </a:cubicBezTo>
                  <a:cubicBezTo>
                    <a:pt x="20" y="21"/>
                    <a:pt x="20" y="20"/>
                    <a:pt x="20" y="19"/>
                  </a:cubicBezTo>
                  <a:cubicBezTo>
                    <a:pt x="20" y="17"/>
                    <a:pt x="20" y="16"/>
                    <a:pt x="19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73" name="Freeform 184"/>
            <p:cNvSpPr/>
            <p:nvPr/>
          </p:nvSpPr>
          <p:spPr bwMode="auto">
            <a:xfrm>
              <a:off x="9004300" y="1089025"/>
              <a:ext cx="9525" cy="12700"/>
            </a:xfrm>
            <a:custGeom>
              <a:gdLst>
                <a:gd fmla="*/ 19 w 20" name="T0"/>
                <a:gd fmla="*/ 15 h 29" name="T1"/>
                <a:gd fmla="*/ 15 w 20" name="T2"/>
                <a:gd fmla="*/ 13 h 29" name="T3"/>
                <a:gd fmla="*/ 13 w 20" name="T4"/>
                <a:gd fmla="*/ 13 h 29" name="T5"/>
                <a:gd fmla="*/ 10 w 20" name="T6"/>
                <a:gd fmla="*/ 12 h 29" name="T7"/>
                <a:gd fmla="*/ 8 w 20" name="T8"/>
                <a:gd fmla="*/ 12 h 29" name="T9"/>
                <a:gd fmla="*/ 7 w 20" name="T10"/>
                <a:gd fmla="*/ 11 h 29" name="T11"/>
                <a:gd fmla="*/ 5 w 20" name="T12"/>
                <a:gd fmla="*/ 10 h 29" name="T13"/>
                <a:gd fmla="*/ 5 w 20" name="T14"/>
                <a:gd fmla="*/ 9 h 29" name="T15"/>
                <a:gd fmla="*/ 5 w 20" name="T16"/>
                <a:gd fmla="*/ 8 h 29" name="T17"/>
                <a:gd fmla="*/ 6 w 20" name="T18"/>
                <a:gd fmla="*/ 7 h 29" name="T19"/>
                <a:gd fmla="*/ 8 w 20" name="T20"/>
                <a:gd fmla="*/ 7 h 29" name="T21"/>
                <a:gd fmla="*/ 10 w 20" name="T22"/>
                <a:gd fmla="*/ 7 h 29" name="T23"/>
                <a:gd fmla="*/ 13 w 20" name="T24"/>
                <a:gd fmla="*/ 7 h 29" name="T25"/>
                <a:gd fmla="*/ 16 w 20" name="T26"/>
                <a:gd fmla="*/ 8 h 29" name="T27"/>
                <a:gd fmla="*/ 16 w 20" name="T28"/>
                <a:gd fmla="*/ 8 h 29" name="T29"/>
                <a:gd fmla="*/ 17 w 20" name="T30"/>
                <a:gd fmla="*/ 8 h 29" name="T31"/>
                <a:gd fmla="*/ 18 w 20" name="T32"/>
                <a:gd fmla="*/ 8 h 29" name="T33"/>
                <a:gd fmla="*/ 18 w 20" name="T34"/>
                <a:gd fmla="*/ 7 h 29" name="T35"/>
                <a:gd fmla="*/ 18 w 20" name="T36"/>
                <a:gd fmla="*/ 6 h 29" name="T37"/>
                <a:gd fmla="*/ 16 w 20" name="T38"/>
                <a:gd fmla="*/ 4 h 29" name="T39"/>
                <a:gd fmla="*/ 14 w 20" name="T40"/>
                <a:gd fmla="*/ 4 h 29" name="T41"/>
                <a:gd fmla="*/ 11 w 20" name="T42"/>
                <a:gd fmla="*/ 3 h 29" name="T43"/>
                <a:gd fmla="*/ 11 w 20" name="T44"/>
                <a:gd fmla="*/ 1 h 29" name="T45"/>
                <a:gd fmla="*/ 9 w 20" name="T46"/>
                <a:gd fmla="*/ 0 h 29" name="T47"/>
                <a:gd fmla="*/ 8 w 20" name="T48"/>
                <a:gd fmla="*/ 1 h 29" name="T49"/>
                <a:gd fmla="*/ 8 w 20" name="T50"/>
                <a:gd fmla="*/ 3 h 29" name="T51"/>
                <a:gd fmla="*/ 6 w 20" name="T52"/>
                <a:gd fmla="*/ 4 h 29" name="T53"/>
                <a:gd fmla="*/ 3 w 20" name="T54"/>
                <a:gd fmla="*/ 5 h 29" name="T55"/>
                <a:gd fmla="*/ 1 w 20" name="T56"/>
                <a:gd fmla="*/ 7 h 29" name="T57"/>
                <a:gd fmla="*/ 0 w 20" name="T58"/>
                <a:gd fmla="*/ 9 h 29" name="T59"/>
                <a:gd fmla="*/ 0 w 20" name="T60"/>
                <a:gd fmla="*/ 12 h 29" name="T61"/>
                <a:gd fmla="*/ 2 w 20" name="T62"/>
                <a:gd fmla="*/ 13 h 29" name="T63"/>
                <a:gd fmla="*/ 4 w 20" name="T64"/>
                <a:gd fmla="*/ 14 h 29" name="T65"/>
                <a:gd fmla="*/ 6 w 20" name="T66"/>
                <a:gd fmla="*/ 15 h 29" name="T67"/>
                <a:gd fmla="*/ 9 w 20" name="T68"/>
                <a:gd fmla="*/ 16 h 29" name="T69"/>
                <a:gd fmla="*/ 12 w 20" name="T70"/>
                <a:gd fmla="*/ 17 h 29" name="T71"/>
                <a:gd fmla="*/ 14 w 20" name="T72"/>
                <a:gd fmla="*/ 18 h 29" name="T73"/>
                <a:gd fmla="*/ 15 w 20" name="T74"/>
                <a:gd fmla="*/ 19 h 29" name="T75"/>
                <a:gd fmla="*/ 15 w 20" name="T76"/>
                <a:gd fmla="*/ 21 h 29" name="T77"/>
                <a:gd fmla="*/ 13 w 20" name="T78"/>
                <a:gd fmla="*/ 22 h 29" name="T79"/>
                <a:gd fmla="*/ 12 w 20" name="T80"/>
                <a:gd fmla="*/ 22 h 29" name="T81"/>
                <a:gd fmla="*/ 10 w 20" name="T82"/>
                <a:gd fmla="*/ 22 h 29" name="T83"/>
                <a:gd fmla="*/ 7 w 20" name="T84"/>
                <a:gd fmla="*/ 22 h 29" name="T85"/>
                <a:gd fmla="*/ 5 w 20" name="T86"/>
                <a:gd fmla="*/ 21 h 29" name="T87"/>
                <a:gd fmla="*/ 3 w 20" name="T88"/>
                <a:gd fmla="*/ 21 h 29" name="T89"/>
                <a:gd fmla="*/ 2 w 20" name="T90"/>
                <a:gd fmla="*/ 20 h 29" name="T91"/>
                <a:gd fmla="*/ 0 w 20" name="T92"/>
                <a:gd fmla="*/ 21 h 29" name="T93"/>
                <a:gd fmla="*/ 0 w 20" name="T94"/>
                <a:gd fmla="*/ 22 h 29" name="T95"/>
                <a:gd fmla="*/ 1 w 20" name="T96"/>
                <a:gd fmla="*/ 23 h 29" name="T97"/>
                <a:gd fmla="*/ 3 w 20" name="T98"/>
                <a:gd fmla="*/ 25 h 29" name="T99"/>
                <a:gd fmla="*/ 6 w 20" name="T100"/>
                <a:gd fmla="*/ 25 h 29" name="T101"/>
                <a:gd fmla="*/ 8 w 20" name="T102"/>
                <a:gd fmla="*/ 26 h 29" name="T103"/>
                <a:gd fmla="*/ 8 w 20" name="T104"/>
                <a:gd fmla="*/ 27 h 29" name="T105"/>
                <a:gd fmla="*/ 9 w 20" name="T106"/>
                <a:gd fmla="*/ 29 h 29" name="T107"/>
                <a:gd fmla="*/ 11 w 20" name="T108"/>
                <a:gd fmla="*/ 27 h 29" name="T109"/>
                <a:gd fmla="*/ 11 w 20" name="T110"/>
                <a:gd fmla="*/ 26 h 29" name="T111"/>
                <a:gd fmla="*/ 14 w 20" name="T112"/>
                <a:gd fmla="*/ 25 h 29" name="T113"/>
                <a:gd fmla="*/ 17 w 20" name="T114"/>
                <a:gd fmla="*/ 24 h 29" name="T115"/>
                <a:gd fmla="*/ 19 w 20" name="T116"/>
                <a:gd fmla="*/ 22 h 29" name="T117"/>
                <a:gd fmla="*/ 20 w 20" name="T118"/>
                <a:gd fmla="*/ 19 h 29" name="T119"/>
                <a:gd fmla="*/ 19 w 20" name="T120"/>
                <a:gd fmla="*/ 15 h 29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28" w="20">
                  <a:moveTo>
                    <a:pt x="19" y="15"/>
                  </a:moveTo>
                  <a:cubicBezTo>
                    <a:pt x="18" y="15"/>
                    <a:pt x="17" y="14"/>
                    <a:pt x="15" y="13"/>
                  </a:cubicBezTo>
                  <a:cubicBezTo>
                    <a:pt x="14" y="13"/>
                    <a:pt x="14" y="13"/>
                    <a:pt x="13" y="13"/>
                  </a:cubicBezTo>
                  <a:cubicBezTo>
                    <a:pt x="12" y="13"/>
                    <a:pt x="11" y="12"/>
                    <a:pt x="10" y="12"/>
                  </a:cubicBezTo>
                  <a:cubicBezTo>
                    <a:pt x="10" y="12"/>
                    <a:pt x="9" y="12"/>
                    <a:pt x="8" y="12"/>
                  </a:cubicBezTo>
                  <a:cubicBezTo>
                    <a:pt x="8" y="12"/>
                    <a:pt x="7" y="11"/>
                    <a:pt x="7" y="11"/>
                  </a:cubicBezTo>
                  <a:cubicBezTo>
                    <a:pt x="6" y="11"/>
                    <a:pt x="6" y="11"/>
                    <a:pt x="5" y="10"/>
                  </a:cubicBezTo>
                  <a:cubicBezTo>
                    <a:pt x="5" y="10"/>
                    <a:pt x="5" y="10"/>
                    <a:pt x="5" y="9"/>
                  </a:cubicBezTo>
                  <a:cubicBezTo>
                    <a:pt x="5" y="9"/>
                    <a:pt x="5" y="9"/>
                    <a:pt x="5" y="8"/>
                  </a:cubicBezTo>
                  <a:cubicBezTo>
                    <a:pt x="6" y="8"/>
                    <a:pt x="6" y="8"/>
                    <a:pt x="6" y="7"/>
                  </a:cubicBezTo>
                  <a:cubicBezTo>
                    <a:pt x="7" y="7"/>
                    <a:pt x="7" y="7"/>
                    <a:pt x="8" y="7"/>
                  </a:cubicBezTo>
                  <a:cubicBezTo>
                    <a:pt x="9" y="7"/>
                    <a:pt x="9" y="7"/>
                    <a:pt x="10" y="7"/>
                  </a:cubicBezTo>
                  <a:cubicBezTo>
                    <a:pt x="11" y="7"/>
                    <a:pt x="12" y="7"/>
                    <a:pt x="13" y="7"/>
                  </a:cubicBezTo>
                  <a:cubicBezTo>
                    <a:pt x="14" y="7"/>
                    <a:pt x="15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7" y="8"/>
                    <a:pt x="17" y="8"/>
                  </a:cubicBezTo>
                  <a:cubicBezTo>
                    <a:pt x="17" y="8"/>
                    <a:pt x="18" y="8"/>
                    <a:pt x="18" y="8"/>
                  </a:cubicBezTo>
                  <a:cubicBezTo>
                    <a:pt x="18" y="8"/>
                    <a:pt x="18" y="7"/>
                    <a:pt x="18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5"/>
                    <a:pt x="17" y="5"/>
                    <a:pt x="16" y="4"/>
                  </a:cubicBezTo>
                  <a:cubicBezTo>
                    <a:pt x="16" y="4"/>
                    <a:pt x="15" y="4"/>
                    <a:pt x="14" y="4"/>
                  </a:cubicBezTo>
                  <a:cubicBezTo>
                    <a:pt x="13" y="3"/>
                    <a:pt x="12" y="3"/>
                    <a:pt x="11" y="3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0" y="0"/>
                    <a:pt x="9" y="0"/>
                  </a:cubicBezTo>
                  <a:cubicBezTo>
                    <a:pt x="9" y="0"/>
                    <a:pt x="8" y="1"/>
                    <a:pt x="8" y="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4"/>
                    <a:pt x="6" y="4"/>
                  </a:cubicBezTo>
                  <a:cubicBezTo>
                    <a:pt x="5" y="4"/>
                    <a:pt x="4" y="4"/>
                    <a:pt x="3" y="5"/>
                  </a:cubicBezTo>
                  <a:cubicBezTo>
                    <a:pt x="2" y="5"/>
                    <a:pt x="1" y="6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1" y="12"/>
                    <a:pt x="1" y="13"/>
                    <a:pt x="2" y="13"/>
                  </a:cubicBezTo>
                  <a:cubicBezTo>
                    <a:pt x="2" y="14"/>
                    <a:pt x="3" y="14"/>
                    <a:pt x="4" y="14"/>
                  </a:cubicBezTo>
                  <a:cubicBezTo>
                    <a:pt x="4" y="15"/>
                    <a:pt x="5" y="15"/>
                    <a:pt x="6" y="15"/>
                  </a:cubicBezTo>
                  <a:cubicBezTo>
                    <a:pt x="7" y="15"/>
                    <a:pt x="8" y="16"/>
                    <a:pt x="9" y="16"/>
                  </a:cubicBezTo>
                  <a:cubicBezTo>
                    <a:pt x="10" y="16"/>
                    <a:pt x="11" y="16"/>
                    <a:pt x="12" y="17"/>
                  </a:cubicBezTo>
                  <a:cubicBezTo>
                    <a:pt x="13" y="17"/>
                    <a:pt x="14" y="17"/>
                    <a:pt x="14" y="18"/>
                  </a:cubicBezTo>
                  <a:cubicBezTo>
                    <a:pt x="15" y="18"/>
                    <a:pt x="15" y="19"/>
                    <a:pt x="15" y="19"/>
                  </a:cubicBezTo>
                  <a:cubicBezTo>
                    <a:pt x="15" y="20"/>
                    <a:pt x="15" y="20"/>
                    <a:pt x="15" y="21"/>
                  </a:cubicBezTo>
                  <a:cubicBezTo>
                    <a:pt x="14" y="21"/>
                    <a:pt x="14" y="21"/>
                    <a:pt x="13" y="22"/>
                  </a:cubicBezTo>
                  <a:cubicBezTo>
                    <a:pt x="13" y="22"/>
                    <a:pt x="12" y="22"/>
                    <a:pt x="12" y="22"/>
                  </a:cubicBezTo>
                  <a:cubicBezTo>
                    <a:pt x="11" y="22"/>
                    <a:pt x="11" y="22"/>
                    <a:pt x="10" y="22"/>
                  </a:cubicBezTo>
                  <a:cubicBezTo>
                    <a:pt x="9" y="22"/>
                    <a:pt x="8" y="22"/>
                    <a:pt x="7" y="22"/>
                  </a:cubicBezTo>
                  <a:cubicBezTo>
                    <a:pt x="6" y="22"/>
                    <a:pt x="6" y="22"/>
                    <a:pt x="5" y="21"/>
                  </a:cubicBezTo>
                  <a:cubicBezTo>
                    <a:pt x="4" y="21"/>
                    <a:pt x="3" y="21"/>
                    <a:pt x="3" y="21"/>
                  </a:cubicBezTo>
                  <a:cubicBezTo>
                    <a:pt x="2" y="21"/>
                    <a:pt x="2" y="20"/>
                    <a:pt x="2" y="20"/>
                  </a:cubicBezTo>
                  <a:cubicBezTo>
                    <a:pt x="1" y="20"/>
                    <a:pt x="1" y="21"/>
                    <a:pt x="0" y="21"/>
                  </a:cubicBezTo>
                  <a:cubicBezTo>
                    <a:pt x="0" y="21"/>
                    <a:pt x="0" y="21"/>
                    <a:pt x="0" y="22"/>
                  </a:cubicBezTo>
                  <a:cubicBezTo>
                    <a:pt x="0" y="22"/>
                    <a:pt x="0" y="23"/>
                    <a:pt x="1" y="23"/>
                  </a:cubicBezTo>
                  <a:cubicBezTo>
                    <a:pt x="1" y="24"/>
                    <a:pt x="2" y="24"/>
                    <a:pt x="3" y="25"/>
                  </a:cubicBezTo>
                  <a:cubicBezTo>
                    <a:pt x="4" y="25"/>
                    <a:pt x="5" y="25"/>
                    <a:pt x="6" y="25"/>
                  </a:cubicBezTo>
                  <a:cubicBezTo>
                    <a:pt x="7" y="26"/>
                    <a:pt x="7" y="26"/>
                    <a:pt x="8" y="26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8"/>
                    <a:pt x="9" y="29"/>
                    <a:pt x="9" y="29"/>
                  </a:cubicBezTo>
                  <a:cubicBezTo>
                    <a:pt x="10" y="29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3" y="25"/>
                    <a:pt x="14" y="25"/>
                  </a:cubicBezTo>
                  <a:cubicBezTo>
                    <a:pt x="15" y="25"/>
                    <a:pt x="16" y="24"/>
                    <a:pt x="17" y="24"/>
                  </a:cubicBezTo>
                  <a:cubicBezTo>
                    <a:pt x="18" y="23"/>
                    <a:pt x="19" y="23"/>
                    <a:pt x="19" y="22"/>
                  </a:cubicBezTo>
                  <a:cubicBezTo>
                    <a:pt x="20" y="21"/>
                    <a:pt x="20" y="20"/>
                    <a:pt x="20" y="19"/>
                  </a:cubicBezTo>
                  <a:cubicBezTo>
                    <a:pt x="20" y="17"/>
                    <a:pt x="20" y="16"/>
                    <a:pt x="19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74" name="Freeform 185"/>
            <p:cNvSpPr/>
            <p:nvPr/>
          </p:nvSpPr>
          <p:spPr bwMode="auto">
            <a:xfrm>
              <a:off x="8990013" y="1089025"/>
              <a:ext cx="9525" cy="12700"/>
            </a:xfrm>
            <a:custGeom>
              <a:gdLst>
                <a:gd fmla="*/ 19 w 21" name="T0"/>
                <a:gd fmla="*/ 15 h 29" name="T1"/>
                <a:gd fmla="*/ 16 w 21" name="T2"/>
                <a:gd fmla="*/ 13 h 29" name="T3"/>
                <a:gd fmla="*/ 13 w 21" name="T4"/>
                <a:gd fmla="*/ 13 h 29" name="T5"/>
                <a:gd fmla="*/ 11 w 21" name="T6"/>
                <a:gd fmla="*/ 12 h 29" name="T7"/>
                <a:gd fmla="*/ 9 w 21" name="T8"/>
                <a:gd fmla="*/ 12 h 29" name="T9"/>
                <a:gd fmla="*/ 7 w 21" name="T10"/>
                <a:gd fmla="*/ 11 h 29" name="T11"/>
                <a:gd fmla="*/ 6 w 21" name="T12"/>
                <a:gd fmla="*/ 10 h 29" name="T13"/>
                <a:gd fmla="*/ 6 w 21" name="T14"/>
                <a:gd fmla="*/ 9 h 29" name="T15"/>
                <a:gd fmla="*/ 6 w 21" name="T16"/>
                <a:gd fmla="*/ 8 h 29" name="T17"/>
                <a:gd fmla="*/ 7 w 21" name="T18"/>
                <a:gd fmla="*/ 7 h 29" name="T19"/>
                <a:gd fmla="*/ 8 w 21" name="T20"/>
                <a:gd fmla="*/ 7 h 29" name="T21"/>
                <a:gd fmla="*/ 11 w 21" name="T22"/>
                <a:gd fmla="*/ 7 h 29" name="T23"/>
                <a:gd fmla="*/ 14 w 21" name="T24"/>
                <a:gd fmla="*/ 7 h 29" name="T25"/>
                <a:gd fmla="*/ 16 w 21" name="T26"/>
                <a:gd fmla="*/ 8 h 29" name="T27"/>
                <a:gd fmla="*/ 17 w 21" name="T28"/>
                <a:gd fmla="*/ 8 h 29" name="T29"/>
                <a:gd fmla="*/ 17 w 21" name="T30"/>
                <a:gd fmla="*/ 8 h 29" name="T31"/>
                <a:gd fmla="*/ 19 w 21" name="T32"/>
                <a:gd fmla="*/ 8 h 29" name="T33"/>
                <a:gd fmla="*/ 19 w 21" name="T34"/>
                <a:gd fmla="*/ 7 h 29" name="T35"/>
                <a:gd fmla="*/ 18 w 21" name="T36"/>
                <a:gd fmla="*/ 6 h 29" name="T37"/>
                <a:gd fmla="*/ 17 w 21" name="T38"/>
                <a:gd fmla="*/ 4 h 29" name="T39"/>
                <a:gd fmla="*/ 14 w 21" name="T40"/>
                <a:gd fmla="*/ 4 h 29" name="T41"/>
                <a:gd fmla="*/ 11 w 21" name="T42"/>
                <a:gd fmla="*/ 3 h 29" name="T43"/>
                <a:gd fmla="*/ 11 w 21" name="T44"/>
                <a:gd fmla="*/ 1 h 29" name="T45"/>
                <a:gd fmla="*/ 10 w 21" name="T46"/>
                <a:gd fmla="*/ 0 h 29" name="T47"/>
                <a:gd fmla="*/ 9 w 21" name="T48"/>
                <a:gd fmla="*/ 1 h 29" name="T49"/>
                <a:gd fmla="*/ 9 w 21" name="T50"/>
                <a:gd fmla="*/ 3 h 29" name="T51"/>
                <a:gd fmla="*/ 6 w 21" name="T52"/>
                <a:gd fmla="*/ 4 h 29" name="T53"/>
                <a:gd fmla="*/ 3 w 21" name="T54"/>
                <a:gd fmla="*/ 5 h 29" name="T55"/>
                <a:gd fmla="*/ 1 w 21" name="T56"/>
                <a:gd fmla="*/ 7 h 29" name="T57"/>
                <a:gd fmla="*/ 0 w 21" name="T58"/>
                <a:gd fmla="*/ 9 h 29" name="T59"/>
                <a:gd fmla="*/ 1 w 21" name="T60"/>
                <a:gd fmla="*/ 12 h 29" name="T61"/>
                <a:gd fmla="*/ 2 w 21" name="T62"/>
                <a:gd fmla="*/ 13 h 29" name="T63"/>
                <a:gd fmla="*/ 4 w 21" name="T64"/>
                <a:gd fmla="*/ 14 h 29" name="T65"/>
                <a:gd fmla="*/ 7 w 21" name="T66"/>
                <a:gd fmla="*/ 15 h 29" name="T67"/>
                <a:gd fmla="*/ 10 w 21" name="T68"/>
                <a:gd fmla="*/ 16 h 29" name="T69"/>
                <a:gd fmla="*/ 13 w 21" name="T70"/>
                <a:gd fmla="*/ 17 h 29" name="T71"/>
                <a:gd fmla="*/ 15 w 21" name="T72"/>
                <a:gd fmla="*/ 18 h 29" name="T73"/>
                <a:gd fmla="*/ 16 w 21" name="T74"/>
                <a:gd fmla="*/ 19 h 29" name="T75"/>
                <a:gd fmla="*/ 15 w 21" name="T76"/>
                <a:gd fmla="*/ 21 h 29" name="T77"/>
                <a:gd fmla="*/ 14 w 21" name="T78"/>
                <a:gd fmla="*/ 22 h 29" name="T79"/>
                <a:gd fmla="*/ 12 w 21" name="T80"/>
                <a:gd fmla="*/ 22 h 29" name="T81"/>
                <a:gd fmla="*/ 11 w 21" name="T82"/>
                <a:gd fmla="*/ 22 h 29" name="T83"/>
                <a:gd fmla="*/ 8 w 21" name="T84"/>
                <a:gd fmla="*/ 22 h 29" name="T85"/>
                <a:gd fmla="*/ 5 w 21" name="T86"/>
                <a:gd fmla="*/ 21 h 29" name="T87"/>
                <a:gd fmla="*/ 3 w 21" name="T88"/>
                <a:gd fmla="*/ 21 h 29" name="T89"/>
                <a:gd fmla="*/ 2 w 21" name="T90"/>
                <a:gd fmla="*/ 20 h 29" name="T91"/>
                <a:gd fmla="*/ 1 w 21" name="T92"/>
                <a:gd fmla="*/ 21 h 29" name="T93"/>
                <a:gd fmla="*/ 0 w 21" name="T94"/>
                <a:gd fmla="*/ 22 h 29" name="T95"/>
                <a:gd fmla="*/ 1 w 21" name="T96"/>
                <a:gd fmla="*/ 23 h 29" name="T97"/>
                <a:gd fmla="*/ 3 w 21" name="T98"/>
                <a:gd fmla="*/ 25 h 29" name="T99"/>
                <a:gd fmla="*/ 6 w 21" name="T100"/>
                <a:gd fmla="*/ 25 h 29" name="T101"/>
                <a:gd fmla="*/ 9 w 21" name="T102"/>
                <a:gd fmla="*/ 26 h 29" name="T103"/>
                <a:gd fmla="*/ 9 w 21" name="T104"/>
                <a:gd fmla="*/ 27 h 29" name="T105"/>
                <a:gd fmla="*/ 10 w 21" name="T106"/>
                <a:gd fmla="*/ 29 h 29" name="T107"/>
                <a:gd fmla="*/ 11 w 21" name="T108"/>
                <a:gd fmla="*/ 27 h 29" name="T109"/>
                <a:gd fmla="*/ 11 w 21" name="T110"/>
                <a:gd fmla="*/ 26 h 29" name="T111"/>
                <a:gd fmla="*/ 14 w 21" name="T112"/>
                <a:gd fmla="*/ 25 h 29" name="T113"/>
                <a:gd fmla="*/ 18 w 21" name="T114"/>
                <a:gd fmla="*/ 24 h 29" name="T115"/>
                <a:gd fmla="*/ 20 w 21" name="T116"/>
                <a:gd fmla="*/ 22 h 29" name="T117"/>
                <a:gd fmla="*/ 21 w 21" name="T118"/>
                <a:gd fmla="*/ 19 h 29" name="T119"/>
                <a:gd fmla="*/ 19 w 21" name="T120"/>
                <a:gd fmla="*/ 15 h 29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28" w="21">
                  <a:moveTo>
                    <a:pt x="19" y="15"/>
                  </a:moveTo>
                  <a:cubicBezTo>
                    <a:pt x="18" y="15"/>
                    <a:pt x="17" y="14"/>
                    <a:pt x="16" y="13"/>
                  </a:cubicBezTo>
                  <a:cubicBezTo>
                    <a:pt x="15" y="13"/>
                    <a:pt x="14" y="13"/>
                    <a:pt x="13" y="13"/>
                  </a:cubicBezTo>
                  <a:cubicBezTo>
                    <a:pt x="13" y="13"/>
                    <a:pt x="12" y="12"/>
                    <a:pt x="11" y="12"/>
                  </a:cubicBezTo>
                  <a:cubicBezTo>
                    <a:pt x="10" y="12"/>
                    <a:pt x="9" y="12"/>
                    <a:pt x="9" y="12"/>
                  </a:cubicBezTo>
                  <a:cubicBezTo>
                    <a:pt x="8" y="12"/>
                    <a:pt x="8" y="11"/>
                    <a:pt x="7" y="11"/>
                  </a:cubicBezTo>
                  <a:cubicBezTo>
                    <a:pt x="7" y="11"/>
                    <a:pt x="6" y="11"/>
                    <a:pt x="6" y="10"/>
                  </a:cubicBezTo>
                  <a:cubicBezTo>
                    <a:pt x="6" y="10"/>
                    <a:pt x="6" y="10"/>
                    <a:pt x="6" y="9"/>
                  </a:cubicBezTo>
                  <a:cubicBezTo>
                    <a:pt x="6" y="9"/>
                    <a:pt x="6" y="9"/>
                    <a:pt x="6" y="8"/>
                  </a:cubicBezTo>
                  <a:cubicBezTo>
                    <a:pt x="6" y="8"/>
                    <a:pt x="6" y="8"/>
                    <a:pt x="7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9" y="7"/>
                    <a:pt x="10" y="7"/>
                    <a:pt x="11" y="7"/>
                  </a:cubicBezTo>
                  <a:cubicBezTo>
                    <a:pt x="12" y="7"/>
                    <a:pt x="13" y="7"/>
                    <a:pt x="14" y="7"/>
                  </a:cubicBezTo>
                  <a:cubicBezTo>
                    <a:pt x="15" y="7"/>
                    <a:pt x="16" y="8"/>
                    <a:pt x="16" y="8"/>
                  </a:cubicBezTo>
                  <a:cubicBezTo>
                    <a:pt x="16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8" y="8"/>
                    <a:pt x="18" y="8"/>
                    <a:pt x="19" y="8"/>
                  </a:cubicBezTo>
                  <a:cubicBezTo>
                    <a:pt x="19" y="8"/>
                    <a:pt x="19" y="7"/>
                    <a:pt x="19" y="7"/>
                  </a:cubicBezTo>
                  <a:cubicBezTo>
                    <a:pt x="19" y="6"/>
                    <a:pt x="19" y="6"/>
                    <a:pt x="18" y="6"/>
                  </a:cubicBezTo>
                  <a:cubicBezTo>
                    <a:pt x="18" y="5"/>
                    <a:pt x="18" y="5"/>
                    <a:pt x="17" y="4"/>
                  </a:cubicBezTo>
                  <a:cubicBezTo>
                    <a:pt x="16" y="4"/>
                    <a:pt x="15" y="4"/>
                    <a:pt x="14" y="4"/>
                  </a:cubicBezTo>
                  <a:cubicBezTo>
                    <a:pt x="13" y="3"/>
                    <a:pt x="12" y="3"/>
                    <a:pt x="11" y="3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0"/>
                    <a:pt x="10" y="0"/>
                  </a:cubicBezTo>
                  <a:cubicBezTo>
                    <a:pt x="9" y="0"/>
                    <a:pt x="9" y="1"/>
                    <a:pt x="9" y="1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7" y="4"/>
                    <a:pt x="6" y="4"/>
                  </a:cubicBezTo>
                  <a:cubicBezTo>
                    <a:pt x="5" y="4"/>
                    <a:pt x="4" y="4"/>
                    <a:pt x="3" y="5"/>
                  </a:cubicBezTo>
                  <a:cubicBezTo>
                    <a:pt x="2" y="5"/>
                    <a:pt x="2" y="6"/>
                    <a:pt x="1" y="7"/>
                  </a:cubicBezTo>
                  <a:cubicBezTo>
                    <a:pt x="1" y="8"/>
                    <a:pt x="0" y="8"/>
                    <a:pt x="0" y="9"/>
                  </a:cubicBezTo>
                  <a:cubicBezTo>
                    <a:pt x="0" y="10"/>
                    <a:pt x="1" y="11"/>
                    <a:pt x="1" y="12"/>
                  </a:cubicBezTo>
                  <a:cubicBezTo>
                    <a:pt x="1" y="12"/>
                    <a:pt x="2" y="13"/>
                    <a:pt x="2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5" y="15"/>
                    <a:pt x="6" y="15"/>
                    <a:pt x="7" y="15"/>
                  </a:cubicBezTo>
                  <a:cubicBezTo>
                    <a:pt x="8" y="15"/>
                    <a:pt x="9" y="16"/>
                    <a:pt x="10" y="16"/>
                  </a:cubicBezTo>
                  <a:cubicBezTo>
                    <a:pt x="11" y="16"/>
                    <a:pt x="12" y="16"/>
                    <a:pt x="13" y="17"/>
                  </a:cubicBezTo>
                  <a:cubicBezTo>
                    <a:pt x="14" y="17"/>
                    <a:pt x="14" y="17"/>
                    <a:pt x="15" y="18"/>
                  </a:cubicBezTo>
                  <a:cubicBezTo>
                    <a:pt x="15" y="18"/>
                    <a:pt x="16" y="19"/>
                    <a:pt x="16" y="19"/>
                  </a:cubicBezTo>
                  <a:cubicBezTo>
                    <a:pt x="16" y="20"/>
                    <a:pt x="15" y="20"/>
                    <a:pt x="15" y="21"/>
                  </a:cubicBezTo>
                  <a:cubicBezTo>
                    <a:pt x="15" y="21"/>
                    <a:pt x="14" y="21"/>
                    <a:pt x="14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2" y="22"/>
                    <a:pt x="11" y="22"/>
                    <a:pt x="11" y="22"/>
                  </a:cubicBezTo>
                  <a:cubicBezTo>
                    <a:pt x="10" y="22"/>
                    <a:pt x="9" y="22"/>
                    <a:pt x="8" y="22"/>
                  </a:cubicBezTo>
                  <a:cubicBezTo>
                    <a:pt x="7" y="22"/>
                    <a:pt x="6" y="22"/>
                    <a:pt x="5" y="21"/>
                  </a:cubicBezTo>
                  <a:cubicBezTo>
                    <a:pt x="5" y="21"/>
                    <a:pt x="4" y="21"/>
                    <a:pt x="3" y="21"/>
                  </a:cubicBezTo>
                  <a:cubicBezTo>
                    <a:pt x="3" y="21"/>
                    <a:pt x="3" y="20"/>
                    <a:pt x="2" y="20"/>
                  </a:cubicBezTo>
                  <a:cubicBezTo>
                    <a:pt x="2" y="20"/>
                    <a:pt x="1" y="21"/>
                    <a:pt x="1" y="21"/>
                  </a:cubicBezTo>
                  <a:cubicBezTo>
                    <a:pt x="1" y="21"/>
                    <a:pt x="0" y="21"/>
                    <a:pt x="0" y="22"/>
                  </a:cubicBezTo>
                  <a:cubicBezTo>
                    <a:pt x="0" y="22"/>
                    <a:pt x="1" y="23"/>
                    <a:pt x="1" y="23"/>
                  </a:cubicBezTo>
                  <a:cubicBezTo>
                    <a:pt x="2" y="24"/>
                    <a:pt x="2" y="24"/>
                    <a:pt x="3" y="25"/>
                  </a:cubicBezTo>
                  <a:cubicBezTo>
                    <a:pt x="4" y="25"/>
                    <a:pt x="5" y="25"/>
                    <a:pt x="6" y="25"/>
                  </a:cubicBezTo>
                  <a:cubicBezTo>
                    <a:pt x="7" y="26"/>
                    <a:pt x="8" y="26"/>
                    <a:pt x="9" y="2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8"/>
                    <a:pt x="9" y="29"/>
                    <a:pt x="10" y="29"/>
                  </a:cubicBezTo>
                  <a:cubicBezTo>
                    <a:pt x="11" y="29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3" y="25"/>
                    <a:pt x="14" y="25"/>
                  </a:cubicBezTo>
                  <a:cubicBezTo>
                    <a:pt x="15" y="25"/>
                    <a:pt x="17" y="24"/>
                    <a:pt x="18" y="24"/>
                  </a:cubicBezTo>
                  <a:cubicBezTo>
                    <a:pt x="18" y="23"/>
                    <a:pt x="19" y="23"/>
                    <a:pt x="20" y="22"/>
                  </a:cubicBezTo>
                  <a:cubicBezTo>
                    <a:pt x="20" y="21"/>
                    <a:pt x="21" y="20"/>
                    <a:pt x="21" y="19"/>
                  </a:cubicBezTo>
                  <a:cubicBezTo>
                    <a:pt x="21" y="17"/>
                    <a:pt x="20" y="16"/>
                    <a:pt x="19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75" name="Freeform 186"/>
            <p:cNvSpPr/>
            <p:nvPr/>
          </p:nvSpPr>
          <p:spPr bwMode="auto">
            <a:xfrm>
              <a:off x="8977313" y="1089025"/>
              <a:ext cx="9525" cy="12700"/>
            </a:xfrm>
            <a:custGeom>
              <a:gdLst>
                <a:gd fmla="*/ 19 w 20" name="T0"/>
                <a:gd fmla="*/ 15 h 29" name="T1"/>
                <a:gd fmla="*/ 15 w 20" name="T2"/>
                <a:gd fmla="*/ 13 h 29" name="T3"/>
                <a:gd fmla="*/ 13 w 20" name="T4"/>
                <a:gd fmla="*/ 13 h 29" name="T5"/>
                <a:gd fmla="*/ 11 w 20" name="T6"/>
                <a:gd fmla="*/ 12 h 29" name="T7"/>
                <a:gd fmla="*/ 8 w 20" name="T8"/>
                <a:gd fmla="*/ 12 h 29" name="T9"/>
                <a:gd fmla="*/ 7 w 20" name="T10"/>
                <a:gd fmla="*/ 11 h 29" name="T11"/>
                <a:gd fmla="*/ 6 w 20" name="T12"/>
                <a:gd fmla="*/ 10 h 29" name="T13"/>
                <a:gd fmla="*/ 5 w 20" name="T14"/>
                <a:gd fmla="*/ 9 h 29" name="T15"/>
                <a:gd fmla="*/ 5 w 20" name="T16"/>
                <a:gd fmla="*/ 8 h 29" name="T17"/>
                <a:gd fmla="*/ 6 w 20" name="T18"/>
                <a:gd fmla="*/ 7 h 29" name="T19"/>
                <a:gd fmla="*/ 8 w 20" name="T20"/>
                <a:gd fmla="*/ 7 h 29" name="T21"/>
                <a:gd fmla="*/ 10 w 20" name="T22"/>
                <a:gd fmla="*/ 7 h 29" name="T23"/>
                <a:gd fmla="*/ 13 w 20" name="T24"/>
                <a:gd fmla="*/ 7 h 29" name="T25"/>
                <a:gd fmla="*/ 16 w 20" name="T26"/>
                <a:gd fmla="*/ 8 h 29" name="T27"/>
                <a:gd fmla="*/ 16 w 20" name="T28"/>
                <a:gd fmla="*/ 8 h 29" name="T29"/>
                <a:gd fmla="*/ 17 w 20" name="T30"/>
                <a:gd fmla="*/ 8 h 29" name="T31"/>
                <a:gd fmla="*/ 18 w 20" name="T32"/>
                <a:gd fmla="*/ 8 h 29" name="T33"/>
                <a:gd fmla="*/ 19 w 20" name="T34"/>
                <a:gd fmla="*/ 7 h 29" name="T35"/>
                <a:gd fmla="*/ 18 w 20" name="T36"/>
                <a:gd fmla="*/ 6 h 29" name="T37"/>
                <a:gd fmla="*/ 16 w 20" name="T38"/>
                <a:gd fmla="*/ 4 h 29" name="T39"/>
                <a:gd fmla="*/ 14 w 20" name="T40"/>
                <a:gd fmla="*/ 4 h 29" name="T41"/>
                <a:gd fmla="*/ 11 w 20" name="T42"/>
                <a:gd fmla="*/ 3 h 29" name="T43"/>
                <a:gd fmla="*/ 11 w 20" name="T44"/>
                <a:gd fmla="*/ 1 h 29" name="T45"/>
                <a:gd fmla="*/ 10 w 20" name="T46"/>
                <a:gd fmla="*/ 0 h 29" name="T47"/>
                <a:gd fmla="*/ 8 w 20" name="T48"/>
                <a:gd fmla="*/ 1 h 29" name="T49"/>
                <a:gd fmla="*/ 8 w 20" name="T50"/>
                <a:gd fmla="*/ 3 h 29" name="T51"/>
                <a:gd fmla="*/ 6 w 20" name="T52"/>
                <a:gd fmla="*/ 4 h 29" name="T53"/>
                <a:gd fmla="*/ 3 w 20" name="T54"/>
                <a:gd fmla="*/ 5 h 29" name="T55"/>
                <a:gd fmla="*/ 1 w 20" name="T56"/>
                <a:gd fmla="*/ 7 h 29" name="T57"/>
                <a:gd fmla="*/ 0 w 20" name="T58"/>
                <a:gd fmla="*/ 9 h 29" name="T59"/>
                <a:gd fmla="*/ 1 w 20" name="T60"/>
                <a:gd fmla="*/ 12 h 29" name="T61"/>
                <a:gd fmla="*/ 2 w 20" name="T62"/>
                <a:gd fmla="*/ 13 h 29" name="T63"/>
                <a:gd fmla="*/ 4 w 20" name="T64"/>
                <a:gd fmla="*/ 14 h 29" name="T65"/>
                <a:gd fmla="*/ 6 w 20" name="T66"/>
                <a:gd fmla="*/ 15 h 29" name="T67"/>
                <a:gd fmla="*/ 9 w 20" name="T68"/>
                <a:gd fmla="*/ 16 h 29" name="T69"/>
                <a:gd fmla="*/ 12 w 20" name="T70"/>
                <a:gd fmla="*/ 17 h 29" name="T71"/>
                <a:gd fmla="*/ 14 w 20" name="T72"/>
                <a:gd fmla="*/ 18 h 29" name="T73"/>
                <a:gd fmla="*/ 15 w 20" name="T74"/>
                <a:gd fmla="*/ 19 h 29" name="T75"/>
                <a:gd fmla="*/ 15 w 20" name="T76"/>
                <a:gd fmla="*/ 21 h 29" name="T77"/>
                <a:gd fmla="*/ 14 w 20" name="T78"/>
                <a:gd fmla="*/ 22 h 29" name="T79"/>
                <a:gd fmla="*/ 12 w 20" name="T80"/>
                <a:gd fmla="*/ 22 h 29" name="T81"/>
                <a:gd fmla="*/ 10 w 20" name="T82"/>
                <a:gd fmla="*/ 22 h 29" name="T83"/>
                <a:gd fmla="*/ 7 w 20" name="T84"/>
                <a:gd fmla="*/ 22 h 29" name="T85"/>
                <a:gd fmla="*/ 5 w 20" name="T86"/>
                <a:gd fmla="*/ 21 h 29" name="T87"/>
                <a:gd fmla="*/ 3 w 20" name="T88"/>
                <a:gd fmla="*/ 21 h 29" name="T89"/>
                <a:gd fmla="*/ 2 w 20" name="T90"/>
                <a:gd fmla="*/ 20 h 29" name="T91"/>
                <a:gd fmla="*/ 0 w 20" name="T92"/>
                <a:gd fmla="*/ 21 h 29" name="T93"/>
                <a:gd fmla="*/ 0 w 20" name="T94"/>
                <a:gd fmla="*/ 22 h 29" name="T95"/>
                <a:gd fmla="*/ 1 w 20" name="T96"/>
                <a:gd fmla="*/ 23 h 29" name="T97"/>
                <a:gd fmla="*/ 3 w 20" name="T98"/>
                <a:gd fmla="*/ 25 h 29" name="T99"/>
                <a:gd fmla="*/ 6 w 20" name="T100"/>
                <a:gd fmla="*/ 25 h 29" name="T101"/>
                <a:gd fmla="*/ 8 w 20" name="T102"/>
                <a:gd fmla="*/ 26 h 29" name="T103"/>
                <a:gd fmla="*/ 8 w 20" name="T104"/>
                <a:gd fmla="*/ 27 h 29" name="T105"/>
                <a:gd fmla="*/ 10 w 20" name="T106"/>
                <a:gd fmla="*/ 29 h 29" name="T107"/>
                <a:gd fmla="*/ 11 w 20" name="T108"/>
                <a:gd fmla="*/ 27 h 29" name="T109"/>
                <a:gd fmla="*/ 11 w 20" name="T110"/>
                <a:gd fmla="*/ 26 h 29" name="T111"/>
                <a:gd fmla="*/ 14 w 20" name="T112"/>
                <a:gd fmla="*/ 25 h 29" name="T113"/>
                <a:gd fmla="*/ 17 w 20" name="T114"/>
                <a:gd fmla="*/ 24 h 29" name="T115"/>
                <a:gd fmla="*/ 19 w 20" name="T116"/>
                <a:gd fmla="*/ 22 h 29" name="T117"/>
                <a:gd fmla="*/ 20 w 20" name="T118"/>
                <a:gd fmla="*/ 19 h 29" name="T119"/>
                <a:gd fmla="*/ 19 w 20" name="T120"/>
                <a:gd fmla="*/ 15 h 29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28" w="20">
                  <a:moveTo>
                    <a:pt x="19" y="15"/>
                  </a:moveTo>
                  <a:cubicBezTo>
                    <a:pt x="18" y="15"/>
                    <a:pt x="17" y="14"/>
                    <a:pt x="15" y="13"/>
                  </a:cubicBezTo>
                  <a:cubicBezTo>
                    <a:pt x="15" y="13"/>
                    <a:pt x="14" y="13"/>
                    <a:pt x="13" y="13"/>
                  </a:cubicBezTo>
                  <a:cubicBezTo>
                    <a:pt x="12" y="13"/>
                    <a:pt x="11" y="12"/>
                    <a:pt x="11" y="12"/>
                  </a:cubicBezTo>
                  <a:cubicBezTo>
                    <a:pt x="10" y="12"/>
                    <a:pt x="9" y="12"/>
                    <a:pt x="8" y="12"/>
                  </a:cubicBezTo>
                  <a:cubicBezTo>
                    <a:pt x="8" y="12"/>
                    <a:pt x="7" y="11"/>
                    <a:pt x="7" y="11"/>
                  </a:cubicBezTo>
                  <a:cubicBezTo>
                    <a:pt x="6" y="11"/>
                    <a:pt x="6" y="11"/>
                    <a:pt x="6" y="10"/>
                  </a:cubicBezTo>
                  <a:cubicBezTo>
                    <a:pt x="5" y="10"/>
                    <a:pt x="5" y="10"/>
                    <a:pt x="5" y="9"/>
                  </a:cubicBezTo>
                  <a:cubicBezTo>
                    <a:pt x="5" y="9"/>
                    <a:pt x="5" y="9"/>
                    <a:pt x="5" y="8"/>
                  </a:cubicBezTo>
                  <a:cubicBezTo>
                    <a:pt x="6" y="8"/>
                    <a:pt x="6" y="8"/>
                    <a:pt x="6" y="7"/>
                  </a:cubicBezTo>
                  <a:cubicBezTo>
                    <a:pt x="7" y="7"/>
                    <a:pt x="7" y="7"/>
                    <a:pt x="8" y="7"/>
                  </a:cubicBezTo>
                  <a:cubicBezTo>
                    <a:pt x="9" y="7"/>
                    <a:pt x="9" y="7"/>
                    <a:pt x="10" y="7"/>
                  </a:cubicBezTo>
                  <a:cubicBezTo>
                    <a:pt x="11" y="7"/>
                    <a:pt x="13" y="7"/>
                    <a:pt x="13" y="7"/>
                  </a:cubicBezTo>
                  <a:cubicBezTo>
                    <a:pt x="14" y="7"/>
                    <a:pt x="15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7" y="8"/>
                    <a:pt x="17" y="8"/>
                  </a:cubicBezTo>
                  <a:cubicBezTo>
                    <a:pt x="17" y="8"/>
                    <a:pt x="18" y="8"/>
                    <a:pt x="18" y="8"/>
                  </a:cubicBezTo>
                  <a:cubicBezTo>
                    <a:pt x="18" y="8"/>
                    <a:pt x="19" y="7"/>
                    <a:pt x="19" y="7"/>
                  </a:cubicBezTo>
                  <a:cubicBezTo>
                    <a:pt x="19" y="6"/>
                    <a:pt x="18" y="6"/>
                    <a:pt x="18" y="6"/>
                  </a:cubicBezTo>
                  <a:cubicBezTo>
                    <a:pt x="18" y="5"/>
                    <a:pt x="17" y="5"/>
                    <a:pt x="16" y="4"/>
                  </a:cubicBezTo>
                  <a:cubicBezTo>
                    <a:pt x="16" y="4"/>
                    <a:pt x="15" y="4"/>
                    <a:pt x="14" y="4"/>
                  </a:cubicBezTo>
                  <a:cubicBezTo>
                    <a:pt x="13" y="3"/>
                    <a:pt x="12" y="3"/>
                    <a:pt x="11" y="3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0" y="0"/>
                    <a:pt x="10" y="0"/>
                  </a:cubicBezTo>
                  <a:cubicBezTo>
                    <a:pt x="9" y="0"/>
                    <a:pt x="8" y="1"/>
                    <a:pt x="8" y="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4"/>
                    <a:pt x="6" y="4"/>
                  </a:cubicBezTo>
                  <a:cubicBezTo>
                    <a:pt x="5" y="4"/>
                    <a:pt x="4" y="4"/>
                    <a:pt x="3" y="5"/>
                  </a:cubicBezTo>
                  <a:cubicBezTo>
                    <a:pt x="2" y="5"/>
                    <a:pt x="1" y="6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10"/>
                    <a:pt x="0" y="11"/>
                    <a:pt x="1" y="12"/>
                  </a:cubicBezTo>
                  <a:cubicBezTo>
                    <a:pt x="1" y="12"/>
                    <a:pt x="1" y="13"/>
                    <a:pt x="2" y="13"/>
                  </a:cubicBezTo>
                  <a:cubicBezTo>
                    <a:pt x="2" y="14"/>
                    <a:pt x="3" y="14"/>
                    <a:pt x="4" y="14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7" y="15"/>
                    <a:pt x="8" y="16"/>
                    <a:pt x="9" y="16"/>
                  </a:cubicBezTo>
                  <a:cubicBezTo>
                    <a:pt x="10" y="16"/>
                    <a:pt x="11" y="16"/>
                    <a:pt x="12" y="17"/>
                  </a:cubicBezTo>
                  <a:cubicBezTo>
                    <a:pt x="13" y="17"/>
                    <a:pt x="14" y="17"/>
                    <a:pt x="14" y="18"/>
                  </a:cubicBezTo>
                  <a:cubicBezTo>
                    <a:pt x="15" y="18"/>
                    <a:pt x="15" y="19"/>
                    <a:pt x="15" y="19"/>
                  </a:cubicBezTo>
                  <a:cubicBezTo>
                    <a:pt x="15" y="20"/>
                    <a:pt x="15" y="20"/>
                    <a:pt x="15" y="21"/>
                  </a:cubicBezTo>
                  <a:cubicBezTo>
                    <a:pt x="14" y="21"/>
                    <a:pt x="14" y="21"/>
                    <a:pt x="14" y="22"/>
                  </a:cubicBezTo>
                  <a:cubicBezTo>
                    <a:pt x="13" y="22"/>
                    <a:pt x="13" y="22"/>
                    <a:pt x="12" y="22"/>
                  </a:cubicBezTo>
                  <a:cubicBezTo>
                    <a:pt x="11" y="22"/>
                    <a:pt x="11" y="22"/>
                    <a:pt x="10" y="22"/>
                  </a:cubicBezTo>
                  <a:cubicBezTo>
                    <a:pt x="9" y="22"/>
                    <a:pt x="8" y="22"/>
                    <a:pt x="7" y="22"/>
                  </a:cubicBezTo>
                  <a:cubicBezTo>
                    <a:pt x="6" y="22"/>
                    <a:pt x="6" y="22"/>
                    <a:pt x="5" y="21"/>
                  </a:cubicBezTo>
                  <a:cubicBezTo>
                    <a:pt x="4" y="21"/>
                    <a:pt x="4" y="21"/>
                    <a:pt x="3" y="21"/>
                  </a:cubicBezTo>
                  <a:cubicBezTo>
                    <a:pt x="3" y="21"/>
                    <a:pt x="2" y="20"/>
                    <a:pt x="2" y="20"/>
                  </a:cubicBezTo>
                  <a:cubicBezTo>
                    <a:pt x="1" y="20"/>
                    <a:pt x="1" y="21"/>
                    <a:pt x="0" y="21"/>
                  </a:cubicBezTo>
                  <a:cubicBezTo>
                    <a:pt x="0" y="21"/>
                    <a:pt x="0" y="21"/>
                    <a:pt x="0" y="22"/>
                  </a:cubicBezTo>
                  <a:cubicBezTo>
                    <a:pt x="0" y="22"/>
                    <a:pt x="0" y="23"/>
                    <a:pt x="1" y="23"/>
                  </a:cubicBezTo>
                  <a:cubicBezTo>
                    <a:pt x="1" y="24"/>
                    <a:pt x="2" y="24"/>
                    <a:pt x="3" y="25"/>
                  </a:cubicBezTo>
                  <a:cubicBezTo>
                    <a:pt x="4" y="25"/>
                    <a:pt x="5" y="25"/>
                    <a:pt x="6" y="25"/>
                  </a:cubicBezTo>
                  <a:cubicBezTo>
                    <a:pt x="7" y="26"/>
                    <a:pt x="7" y="26"/>
                    <a:pt x="8" y="26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8"/>
                    <a:pt x="9" y="29"/>
                    <a:pt x="10" y="29"/>
                  </a:cubicBezTo>
                  <a:cubicBezTo>
                    <a:pt x="10" y="29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3" y="25"/>
                    <a:pt x="14" y="25"/>
                  </a:cubicBezTo>
                  <a:cubicBezTo>
                    <a:pt x="15" y="25"/>
                    <a:pt x="16" y="24"/>
                    <a:pt x="17" y="24"/>
                  </a:cubicBezTo>
                  <a:cubicBezTo>
                    <a:pt x="18" y="23"/>
                    <a:pt x="19" y="23"/>
                    <a:pt x="19" y="22"/>
                  </a:cubicBezTo>
                  <a:cubicBezTo>
                    <a:pt x="20" y="21"/>
                    <a:pt x="20" y="20"/>
                    <a:pt x="20" y="19"/>
                  </a:cubicBezTo>
                  <a:cubicBezTo>
                    <a:pt x="20" y="17"/>
                    <a:pt x="20" y="16"/>
                    <a:pt x="19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76" name="Freeform 187"/>
            <p:cNvSpPr/>
            <p:nvPr/>
          </p:nvSpPr>
          <p:spPr bwMode="auto">
            <a:xfrm>
              <a:off x="9037638" y="1101725"/>
              <a:ext cx="9525" cy="14288"/>
            </a:xfrm>
            <a:custGeom>
              <a:gdLst>
                <a:gd fmla="*/ 19 w 20" name="T0"/>
                <a:gd fmla="*/ 15 h 28" name="T1"/>
                <a:gd fmla="*/ 15 w 20" name="T2"/>
                <a:gd fmla="*/ 13 h 28" name="T3"/>
                <a:gd fmla="*/ 13 w 20" name="T4"/>
                <a:gd fmla="*/ 12 h 28" name="T5"/>
                <a:gd fmla="*/ 10 w 20" name="T6"/>
                <a:gd fmla="*/ 12 h 28" name="T7"/>
                <a:gd fmla="*/ 8 w 20" name="T8"/>
                <a:gd fmla="*/ 11 h 28" name="T9"/>
                <a:gd fmla="*/ 6 w 20" name="T10"/>
                <a:gd fmla="*/ 11 h 28" name="T11"/>
                <a:gd fmla="*/ 5 w 20" name="T12"/>
                <a:gd fmla="*/ 10 h 28" name="T13"/>
                <a:gd fmla="*/ 5 w 20" name="T14"/>
                <a:gd fmla="*/ 9 h 28" name="T15"/>
                <a:gd fmla="*/ 5 w 20" name="T16"/>
                <a:gd fmla="*/ 8 h 28" name="T17"/>
                <a:gd fmla="*/ 6 w 20" name="T18"/>
                <a:gd fmla="*/ 7 h 28" name="T19"/>
                <a:gd fmla="*/ 8 w 20" name="T20"/>
                <a:gd fmla="*/ 6 h 28" name="T21"/>
                <a:gd fmla="*/ 10 w 20" name="T22"/>
                <a:gd fmla="*/ 6 h 28" name="T23"/>
                <a:gd fmla="*/ 13 w 20" name="T24"/>
                <a:gd fmla="*/ 7 h 28" name="T25"/>
                <a:gd fmla="*/ 16 w 20" name="T26"/>
                <a:gd fmla="*/ 7 h 28" name="T27"/>
                <a:gd fmla="*/ 16 w 20" name="T28"/>
                <a:gd fmla="*/ 8 h 28" name="T29"/>
                <a:gd fmla="*/ 17 w 20" name="T30"/>
                <a:gd fmla="*/ 8 h 28" name="T31"/>
                <a:gd fmla="*/ 18 w 20" name="T32"/>
                <a:gd fmla="*/ 7 h 28" name="T33"/>
                <a:gd fmla="*/ 18 w 20" name="T34"/>
                <a:gd fmla="*/ 6 h 28" name="T35"/>
                <a:gd fmla="*/ 18 w 20" name="T36"/>
                <a:gd fmla="*/ 5 h 28" name="T37"/>
                <a:gd fmla="*/ 16 w 20" name="T38"/>
                <a:gd fmla="*/ 4 h 28" name="T39"/>
                <a:gd fmla="*/ 13 w 20" name="T40"/>
                <a:gd fmla="*/ 3 h 28" name="T41"/>
                <a:gd fmla="*/ 11 w 20" name="T42"/>
                <a:gd fmla="*/ 3 h 28" name="T43"/>
                <a:gd fmla="*/ 11 w 20" name="T44"/>
                <a:gd fmla="*/ 1 h 28" name="T45"/>
                <a:gd fmla="*/ 9 w 20" name="T46"/>
                <a:gd fmla="*/ 0 h 28" name="T47"/>
                <a:gd fmla="*/ 8 w 20" name="T48"/>
                <a:gd fmla="*/ 1 h 28" name="T49"/>
                <a:gd fmla="*/ 8 w 20" name="T50"/>
                <a:gd fmla="*/ 3 h 28" name="T51"/>
                <a:gd fmla="*/ 6 w 20" name="T52"/>
                <a:gd fmla="*/ 3 h 28" name="T53"/>
                <a:gd fmla="*/ 3 w 20" name="T54"/>
                <a:gd fmla="*/ 4 h 28" name="T55"/>
                <a:gd fmla="*/ 1 w 20" name="T56"/>
                <a:gd fmla="*/ 6 h 28" name="T57"/>
                <a:gd fmla="*/ 0 w 20" name="T58"/>
                <a:gd fmla="*/ 9 h 28" name="T59"/>
                <a:gd fmla="*/ 0 w 20" name="T60"/>
                <a:gd fmla="*/ 11 h 28" name="T61"/>
                <a:gd fmla="*/ 2 w 20" name="T62"/>
                <a:gd fmla="*/ 13 h 28" name="T63"/>
                <a:gd fmla="*/ 4 w 20" name="T64"/>
                <a:gd fmla="*/ 14 h 28" name="T65"/>
                <a:gd fmla="*/ 6 w 20" name="T66"/>
                <a:gd fmla="*/ 15 h 28" name="T67"/>
                <a:gd fmla="*/ 9 w 20" name="T68"/>
                <a:gd fmla="*/ 15 h 28" name="T69"/>
                <a:gd fmla="*/ 12 w 20" name="T70"/>
                <a:gd fmla="*/ 16 h 28" name="T71"/>
                <a:gd fmla="*/ 14 w 20" name="T72"/>
                <a:gd fmla="*/ 17 h 28" name="T73"/>
                <a:gd fmla="*/ 15 w 20" name="T74"/>
                <a:gd fmla="*/ 19 h 28" name="T75"/>
                <a:gd fmla="*/ 14 w 20" name="T76"/>
                <a:gd fmla="*/ 20 h 28" name="T77"/>
                <a:gd fmla="*/ 13 w 20" name="T78"/>
                <a:gd fmla="*/ 21 h 28" name="T79"/>
                <a:gd fmla="*/ 12 w 20" name="T80"/>
                <a:gd fmla="*/ 22 h 28" name="T81"/>
                <a:gd fmla="*/ 10 w 20" name="T82"/>
                <a:gd fmla="*/ 22 h 28" name="T83"/>
                <a:gd fmla="*/ 7 w 20" name="T84"/>
                <a:gd fmla="*/ 22 h 28" name="T85"/>
                <a:gd fmla="*/ 5 w 20" name="T86"/>
                <a:gd fmla="*/ 21 h 28" name="T87"/>
                <a:gd fmla="*/ 3 w 20" name="T88"/>
                <a:gd fmla="*/ 20 h 28" name="T89"/>
                <a:gd fmla="*/ 2 w 20" name="T90"/>
                <a:gd fmla="*/ 20 h 28" name="T91"/>
                <a:gd fmla="*/ 0 w 20" name="T92"/>
                <a:gd fmla="*/ 20 h 28" name="T93"/>
                <a:gd fmla="*/ 0 w 20" name="T94"/>
                <a:gd fmla="*/ 21 h 28" name="T95"/>
                <a:gd fmla="*/ 1 w 20" name="T96"/>
                <a:gd fmla="*/ 23 h 28" name="T97"/>
                <a:gd fmla="*/ 3 w 20" name="T98"/>
                <a:gd fmla="*/ 24 h 28" name="T99"/>
                <a:gd fmla="*/ 6 w 20" name="T100"/>
                <a:gd fmla="*/ 25 h 28" name="T101"/>
                <a:gd fmla="*/ 8 w 20" name="T102"/>
                <a:gd fmla="*/ 25 h 28" name="T103"/>
                <a:gd fmla="*/ 8 w 20" name="T104"/>
                <a:gd fmla="*/ 27 h 28" name="T105"/>
                <a:gd fmla="*/ 9 w 20" name="T106"/>
                <a:gd fmla="*/ 28 h 28" name="T107"/>
                <a:gd fmla="*/ 11 w 20" name="T108"/>
                <a:gd fmla="*/ 27 h 28" name="T109"/>
                <a:gd fmla="*/ 11 w 20" name="T110"/>
                <a:gd fmla="*/ 25 h 28" name="T111"/>
                <a:gd fmla="*/ 14 w 20" name="T112"/>
                <a:gd fmla="*/ 25 h 28" name="T113"/>
                <a:gd fmla="*/ 17 w 20" name="T114"/>
                <a:gd fmla="*/ 23 h 28" name="T115"/>
                <a:gd fmla="*/ 19 w 20" name="T116"/>
                <a:gd fmla="*/ 21 h 28" name="T117"/>
                <a:gd fmla="*/ 20 w 20" name="T118"/>
                <a:gd fmla="*/ 18 h 28" name="T119"/>
                <a:gd fmla="*/ 19 w 20" name="T120"/>
                <a:gd fmla="*/ 15 h 28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28" w="20">
                  <a:moveTo>
                    <a:pt x="19" y="15"/>
                  </a:moveTo>
                  <a:cubicBezTo>
                    <a:pt x="18" y="14"/>
                    <a:pt x="17" y="13"/>
                    <a:pt x="15" y="13"/>
                  </a:cubicBezTo>
                  <a:cubicBezTo>
                    <a:pt x="14" y="13"/>
                    <a:pt x="14" y="13"/>
                    <a:pt x="13" y="12"/>
                  </a:cubicBezTo>
                  <a:cubicBezTo>
                    <a:pt x="12" y="12"/>
                    <a:pt x="11" y="12"/>
                    <a:pt x="10" y="12"/>
                  </a:cubicBezTo>
                  <a:cubicBezTo>
                    <a:pt x="10" y="12"/>
                    <a:pt x="9" y="11"/>
                    <a:pt x="8" y="11"/>
                  </a:cubicBezTo>
                  <a:cubicBezTo>
                    <a:pt x="7" y="11"/>
                    <a:pt x="7" y="11"/>
                    <a:pt x="6" y="11"/>
                  </a:cubicBezTo>
                  <a:cubicBezTo>
                    <a:pt x="6" y="11"/>
                    <a:pt x="6" y="10"/>
                    <a:pt x="5" y="10"/>
                  </a:cubicBezTo>
                  <a:cubicBezTo>
                    <a:pt x="5" y="10"/>
                    <a:pt x="5" y="9"/>
                    <a:pt x="5" y="9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5" y="7"/>
                    <a:pt x="6" y="7"/>
                    <a:pt x="6" y="7"/>
                  </a:cubicBezTo>
                  <a:cubicBezTo>
                    <a:pt x="7" y="7"/>
                    <a:pt x="7" y="7"/>
                    <a:pt x="8" y="6"/>
                  </a:cubicBezTo>
                  <a:cubicBezTo>
                    <a:pt x="8" y="6"/>
                    <a:pt x="9" y="6"/>
                    <a:pt x="10" y="6"/>
                  </a:cubicBezTo>
                  <a:cubicBezTo>
                    <a:pt x="11" y="6"/>
                    <a:pt x="12" y="6"/>
                    <a:pt x="13" y="7"/>
                  </a:cubicBezTo>
                  <a:cubicBezTo>
                    <a:pt x="14" y="7"/>
                    <a:pt x="15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7" y="8"/>
                  </a:cubicBezTo>
                  <a:cubicBezTo>
                    <a:pt x="17" y="8"/>
                    <a:pt x="17" y="8"/>
                    <a:pt x="18" y="7"/>
                  </a:cubicBezTo>
                  <a:cubicBezTo>
                    <a:pt x="18" y="7"/>
                    <a:pt x="18" y="7"/>
                    <a:pt x="18" y="6"/>
                  </a:cubicBezTo>
                  <a:cubicBezTo>
                    <a:pt x="18" y="6"/>
                    <a:pt x="18" y="6"/>
                    <a:pt x="18" y="5"/>
                  </a:cubicBezTo>
                  <a:cubicBezTo>
                    <a:pt x="17" y="5"/>
                    <a:pt x="17" y="4"/>
                    <a:pt x="16" y="4"/>
                  </a:cubicBezTo>
                  <a:cubicBezTo>
                    <a:pt x="15" y="4"/>
                    <a:pt x="15" y="3"/>
                    <a:pt x="13" y="3"/>
                  </a:cubicBezTo>
                  <a:cubicBezTo>
                    <a:pt x="13" y="3"/>
                    <a:pt x="12" y="3"/>
                    <a:pt x="11" y="3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8" y="0"/>
                    <a:pt x="8" y="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5" y="4"/>
                    <a:pt x="3" y="4"/>
                    <a:pt x="3" y="4"/>
                  </a:cubicBezTo>
                  <a:cubicBezTo>
                    <a:pt x="2" y="5"/>
                    <a:pt x="1" y="6"/>
                    <a:pt x="1" y="6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1" y="12"/>
                    <a:pt x="1" y="12"/>
                    <a:pt x="2" y="13"/>
                  </a:cubicBezTo>
                  <a:cubicBezTo>
                    <a:pt x="2" y="13"/>
                    <a:pt x="3" y="14"/>
                    <a:pt x="4" y="14"/>
                  </a:cubicBezTo>
                  <a:cubicBezTo>
                    <a:pt x="4" y="14"/>
                    <a:pt x="5" y="15"/>
                    <a:pt x="6" y="15"/>
                  </a:cubicBezTo>
                  <a:cubicBezTo>
                    <a:pt x="7" y="15"/>
                    <a:pt x="8" y="15"/>
                    <a:pt x="9" y="15"/>
                  </a:cubicBezTo>
                  <a:cubicBezTo>
                    <a:pt x="10" y="16"/>
                    <a:pt x="11" y="16"/>
                    <a:pt x="12" y="16"/>
                  </a:cubicBezTo>
                  <a:cubicBezTo>
                    <a:pt x="13" y="16"/>
                    <a:pt x="14" y="17"/>
                    <a:pt x="14" y="17"/>
                  </a:cubicBezTo>
                  <a:cubicBezTo>
                    <a:pt x="15" y="18"/>
                    <a:pt x="15" y="18"/>
                    <a:pt x="15" y="19"/>
                  </a:cubicBezTo>
                  <a:cubicBezTo>
                    <a:pt x="15" y="19"/>
                    <a:pt x="15" y="20"/>
                    <a:pt x="14" y="20"/>
                  </a:cubicBezTo>
                  <a:cubicBezTo>
                    <a:pt x="14" y="21"/>
                    <a:pt x="14" y="21"/>
                    <a:pt x="13" y="21"/>
                  </a:cubicBezTo>
                  <a:cubicBezTo>
                    <a:pt x="13" y="21"/>
                    <a:pt x="12" y="22"/>
                    <a:pt x="12" y="22"/>
                  </a:cubicBezTo>
                  <a:cubicBezTo>
                    <a:pt x="11" y="22"/>
                    <a:pt x="11" y="22"/>
                    <a:pt x="10" y="22"/>
                  </a:cubicBezTo>
                  <a:cubicBezTo>
                    <a:pt x="9" y="22"/>
                    <a:pt x="8" y="22"/>
                    <a:pt x="7" y="22"/>
                  </a:cubicBezTo>
                  <a:cubicBezTo>
                    <a:pt x="6" y="21"/>
                    <a:pt x="5" y="21"/>
                    <a:pt x="5" y="21"/>
                  </a:cubicBezTo>
                  <a:cubicBezTo>
                    <a:pt x="4" y="21"/>
                    <a:pt x="3" y="20"/>
                    <a:pt x="3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0"/>
                    <a:pt x="1" y="20"/>
                    <a:pt x="0" y="2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0" y="22"/>
                    <a:pt x="1" y="23"/>
                  </a:cubicBezTo>
                  <a:cubicBezTo>
                    <a:pt x="1" y="23"/>
                    <a:pt x="2" y="24"/>
                    <a:pt x="3" y="24"/>
                  </a:cubicBezTo>
                  <a:cubicBezTo>
                    <a:pt x="4" y="25"/>
                    <a:pt x="5" y="25"/>
                    <a:pt x="6" y="25"/>
                  </a:cubicBezTo>
                  <a:cubicBezTo>
                    <a:pt x="6" y="25"/>
                    <a:pt x="7" y="25"/>
                    <a:pt x="8" y="25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9" y="28"/>
                    <a:pt x="9" y="28"/>
                  </a:cubicBezTo>
                  <a:cubicBezTo>
                    <a:pt x="10" y="28"/>
                    <a:pt x="11" y="27"/>
                    <a:pt x="11" y="27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2" y="25"/>
                    <a:pt x="13" y="25"/>
                    <a:pt x="14" y="25"/>
                  </a:cubicBezTo>
                  <a:cubicBezTo>
                    <a:pt x="15" y="25"/>
                    <a:pt x="16" y="24"/>
                    <a:pt x="17" y="23"/>
                  </a:cubicBezTo>
                  <a:cubicBezTo>
                    <a:pt x="18" y="23"/>
                    <a:pt x="19" y="22"/>
                    <a:pt x="19" y="21"/>
                  </a:cubicBezTo>
                  <a:cubicBezTo>
                    <a:pt x="20" y="20"/>
                    <a:pt x="20" y="19"/>
                    <a:pt x="20" y="18"/>
                  </a:cubicBezTo>
                  <a:cubicBezTo>
                    <a:pt x="20" y="17"/>
                    <a:pt x="20" y="16"/>
                    <a:pt x="19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77" name="Freeform 188"/>
            <p:cNvSpPr/>
            <p:nvPr/>
          </p:nvSpPr>
          <p:spPr bwMode="auto">
            <a:xfrm>
              <a:off x="9023350" y="1101725"/>
              <a:ext cx="9525" cy="14288"/>
            </a:xfrm>
            <a:custGeom>
              <a:gdLst>
                <a:gd fmla="*/ 19 w 20" name="T0"/>
                <a:gd fmla="*/ 15 h 28" name="T1"/>
                <a:gd fmla="*/ 16 w 20" name="T2"/>
                <a:gd fmla="*/ 13 h 28" name="T3"/>
                <a:gd fmla="*/ 13 w 20" name="T4"/>
                <a:gd fmla="*/ 12 h 28" name="T5"/>
                <a:gd fmla="*/ 11 w 20" name="T6"/>
                <a:gd fmla="*/ 12 h 28" name="T7"/>
                <a:gd fmla="*/ 9 w 20" name="T8"/>
                <a:gd fmla="*/ 11 h 28" name="T9"/>
                <a:gd fmla="*/ 7 w 20" name="T10"/>
                <a:gd fmla="*/ 11 h 28" name="T11"/>
                <a:gd fmla="*/ 6 w 20" name="T12"/>
                <a:gd fmla="*/ 10 h 28" name="T13"/>
                <a:gd fmla="*/ 5 w 20" name="T14"/>
                <a:gd fmla="*/ 9 h 28" name="T15"/>
                <a:gd fmla="*/ 6 w 20" name="T16"/>
                <a:gd fmla="*/ 8 h 28" name="T17"/>
                <a:gd fmla="*/ 7 w 20" name="T18"/>
                <a:gd fmla="*/ 7 h 28" name="T19"/>
                <a:gd fmla="*/ 8 w 20" name="T20"/>
                <a:gd fmla="*/ 6 h 28" name="T21"/>
                <a:gd fmla="*/ 10 w 20" name="T22"/>
                <a:gd fmla="*/ 6 h 28" name="T23"/>
                <a:gd fmla="*/ 14 w 20" name="T24"/>
                <a:gd fmla="*/ 7 h 28" name="T25"/>
                <a:gd fmla="*/ 16 w 20" name="T26"/>
                <a:gd fmla="*/ 7 h 28" name="T27"/>
                <a:gd fmla="*/ 17 w 20" name="T28"/>
                <a:gd fmla="*/ 8 h 28" name="T29"/>
                <a:gd fmla="*/ 17 w 20" name="T30"/>
                <a:gd fmla="*/ 8 h 28" name="T31"/>
                <a:gd fmla="*/ 18 w 20" name="T32"/>
                <a:gd fmla="*/ 7 h 28" name="T33"/>
                <a:gd fmla="*/ 19 w 20" name="T34"/>
                <a:gd fmla="*/ 6 h 28" name="T35"/>
                <a:gd fmla="*/ 18 w 20" name="T36"/>
                <a:gd fmla="*/ 5 h 28" name="T37"/>
                <a:gd fmla="*/ 17 w 20" name="T38"/>
                <a:gd fmla="*/ 4 h 28" name="T39"/>
                <a:gd fmla="*/ 14 w 20" name="T40"/>
                <a:gd fmla="*/ 3 h 28" name="T41"/>
                <a:gd fmla="*/ 11 w 20" name="T42"/>
                <a:gd fmla="*/ 3 h 28" name="T43"/>
                <a:gd fmla="*/ 11 w 20" name="T44"/>
                <a:gd fmla="*/ 1 h 28" name="T45"/>
                <a:gd fmla="*/ 10 w 20" name="T46"/>
                <a:gd fmla="*/ 0 h 28" name="T47"/>
                <a:gd fmla="*/ 8 w 20" name="T48"/>
                <a:gd fmla="*/ 1 h 28" name="T49"/>
                <a:gd fmla="*/ 8 w 20" name="T50"/>
                <a:gd fmla="*/ 3 h 28" name="T51"/>
                <a:gd fmla="*/ 6 w 20" name="T52"/>
                <a:gd fmla="*/ 3 h 28" name="T53"/>
                <a:gd fmla="*/ 3 w 20" name="T54"/>
                <a:gd fmla="*/ 4 h 28" name="T55"/>
                <a:gd fmla="*/ 1 w 20" name="T56"/>
                <a:gd fmla="*/ 6 h 28" name="T57"/>
                <a:gd fmla="*/ 0 w 20" name="T58"/>
                <a:gd fmla="*/ 9 h 28" name="T59"/>
                <a:gd fmla="*/ 1 w 20" name="T60"/>
                <a:gd fmla="*/ 11 h 28" name="T61"/>
                <a:gd fmla="*/ 2 w 20" name="T62"/>
                <a:gd fmla="*/ 13 h 28" name="T63"/>
                <a:gd fmla="*/ 4 w 20" name="T64"/>
                <a:gd fmla="*/ 14 h 28" name="T65"/>
                <a:gd fmla="*/ 7 w 20" name="T66"/>
                <a:gd fmla="*/ 15 h 28" name="T67"/>
                <a:gd fmla="*/ 10 w 20" name="T68"/>
                <a:gd fmla="*/ 15 h 28" name="T69"/>
                <a:gd fmla="*/ 13 w 20" name="T70"/>
                <a:gd fmla="*/ 16 h 28" name="T71"/>
                <a:gd fmla="*/ 15 w 20" name="T72"/>
                <a:gd fmla="*/ 17 h 28" name="T73"/>
                <a:gd fmla="*/ 15 w 20" name="T74"/>
                <a:gd fmla="*/ 19 h 28" name="T75"/>
                <a:gd fmla="*/ 15 w 20" name="T76"/>
                <a:gd fmla="*/ 20 h 28" name="T77"/>
                <a:gd fmla="*/ 14 w 20" name="T78"/>
                <a:gd fmla="*/ 21 h 28" name="T79"/>
                <a:gd fmla="*/ 12 w 20" name="T80"/>
                <a:gd fmla="*/ 22 h 28" name="T81"/>
                <a:gd fmla="*/ 10 w 20" name="T82"/>
                <a:gd fmla="*/ 22 h 28" name="T83"/>
                <a:gd fmla="*/ 8 w 20" name="T84"/>
                <a:gd fmla="*/ 22 h 28" name="T85"/>
                <a:gd fmla="*/ 5 w 20" name="T86"/>
                <a:gd fmla="*/ 21 h 28" name="T87"/>
                <a:gd fmla="*/ 3 w 20" name="T88"/>
                <a:gd fmla="*/ 20 h 28" name="T89"/>
                <a:gd fmla="*/ 2 w 20" name="T90"/>
                <a:gd fmla="*/ 20 h 28" name="T91"/>
                <a:gd fmla="*/ 1 w 20" name="T92"/>
                <a:gd fmla="*/ 20 h 28" name="T93"/>
                <a:gd fmla="*/ 0 w 20" name="T94"/>
                <a:gd fmla="*/ 21 h 28" name="T95"/>
                <a:gd fmla="*/ 1 w 20" name="T96"/>
                <a:gd fmla="*/ 23 h 28" name="T97"/>
                <a:gd fmla="*/ 3 w 20" name="T98"/>
                <a:gd fmla="*/ 24 h 28" name="T99"/>
                <a:gd fmla="*/ 6 w 20" name="T100"/>
                <a:gd fmla="*/ 25 h 28" name="T101"/>
                <a:gd fmla="*/ 8 w 20" name="T102"/>
                <a:gd fmla="*/ 25 h 28" name="T103"/>
                <a:gd fmla="*/ 8 w 20" name="T104"/>
                <a:gd fmla="*/ 27 h 28" name="T105"/>
                <a:gd fmla="*/ 10 w 20" name="T106"/>
                <a:gd fmla="*/ 28 h 28" name="T107"/>
                <a:gd fmla="*/ 11 w 20" name="T108"/>
                <a:gd fmla="*/ 27 h 28" name="T109"/>
                <a:gd fmla="*/ 11 w 20" name="T110"/>
                <a:gd fmla="*/ 25 h 28" name="T111"/>
                <a:gd fmla="*/ 14 w 20" name="T112"/>
                <a:gd fmla="*/ 25 h 28" name="T113"/>
                <a:gd fmla="*/ 17 w 20" name="T114"/>
                <a:gd fmla="*/ 23 h 28" name="T115"/>
                <a:gd fmla="*/ 20 w 20" name="T116"/>
                <a:gd fmla="*/ 21 h 28" name="T117"/>
                <a:gd fmla="*/ 20 w 20" name="T118"/>
                <a:gd fmla="*/ 18 h 28" name="T119"/>
                <a:gd fmla="*/ 19 w 20" name="T120"/>
                <a:gd fmla="*/ 15 h 28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28" w="20">
                  <a:moveTo>
                    <a:pt x="19" y="15"/>
                  </a:moveTo>
                  <a:cubicBezTo>
                    <a:pt x="18" y="14"/>
                    <a:pt x="17" y="13"/>
                    <a:pt x="16" y="13"/>
                  </a:cubicBezTo>
                  <a:cubicBezTo>
                    <a:pt x="15" y="13"/>
                    <a:pt x="14" y="13"/>
                    <a:pt x="13" y="12"/>
                  </a:cubicBezTo>
                  <a:cubicBezTo>
                    <a:pt x="12" y="12"/>
                    <a:pt x="12" y="12"/>
                    <a:pt x="11" y="12"/>
                  </a:cubicBezTo>
                  <a:cubicBezTo>
                    <a:pt x="10" y="12"/>
                    <a:pt x="9" y="11"/>
                    <a:pt x="9" y="11"/>
                  </a:cubicBezTo>
                  <a:cubicBezTo>
                    <a:pt x="8" y="11"/>
                    <a:pt x="7" y="11"/>
                    <a:pt x="7" y="11"/>
                  </a:cubicBezTo>
                  <a:cubicBezTo>
                    <a:pt x="7" y="11"/>
                    <a:pt x="6" y="10"/>
                    <a:pt x="6" y="10"/>
                  </a:cubicBezTo>
                  <a:cubicBezTo>
                    <a:pt x="6" y="10"/>
                    <a:pt x="5" y="9"/>
                    <a:pt x="5" y="9"/>
                  </a:cubicBezTo>
                  <a:cubicBezTo>
                    <a:pt x="5" y="9"/>
                    <a:pt x="6" y="8"/>
                    <a:pt x="6" y="8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8" y="7"/>
                    <a:pt x="8" y="6"/>
                  </a:cubicBezTo>
                  <a:cubicBezTo>
                    <a:pt x="9" y="6"/>
                    <a:pt x="10" y="6"/>
                    <a:pt x="10" y="6"/>
                  </a:cubicBezTo>
                  <a:cubicBezTo>
                    <a:pt x="12" y="6"/>
                    <a:pt x="13" y="6"/>
                    <a:pt x="14" y="7"/>
                  </a:cubicBezTo>
                  <a:cubicBezTo>
                    <a:pt x="15" y="7"/>
                    <a:pt x="15" y="7"/>
                    <a:pt x="16" y="7"/>
                  </a:cubicBezTo>
                  <a:cubicBezTo>
                    <a:pt x="16" y="8"/>
                    <a:pt x="16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8" y="8"/>
                    <a:pt x="18" y="8"/>
                    <a:pt x="18" y="7"/>
                  </a:cubicBezTo>
                  <a:cubicBezTo>
                    <a:pt x="19" y="7"/>
                    <a:pt x="19" y="7"/>
                    <a:pt x="19" y="6"/>
                  </a:cubicBezTo>
                  <a:cubicBezTo>
                    <a:pt x="19" y="6"/>
                    <a:pt x="19" y="6"/>
                    <a:pt x="18" y="5"/>
                  </a:cubicBezTo>
                  <a:cubicBezTo>
                    <a:pt x="18" y="5"/>
                    <a:pt x="17" y="4"/>
                    <a:pt x="17" y="4"/>
                  </a:cubicBezTo>
                  <a:cubicBezTo>
                    <a:pt x="16" y="4"/>
                    <a:pt x="15" y="3"/>
                    <a:pt x="14" y="3"/>
                  </a:cubicBezTo>
                  <a:cubicBezTo>
                    <a:pt x="13" y="3"/>
                    <a:pt x="12" y="3"/>
                    <a:pt x="11" y="3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9" y="0"/>
                    <a:pt x="8" y="0"/>
                    <a:pt x="8" y="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4"/>
                    <a:pt x="4" y="4"/>
                    <a:pt x="3" y="4"/>
                  </a:cubicBezTo>
                  <a:cubicBezTo>
                    <a:pt x="2" y="5"/>
                    <a:pt x="2" y="6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0" y="10"/>
                    <a:pt x="1" y="11"/>
                    <a:pt x="1" y="11"/>
                  </a:cubicBezTo>
                  <a:cubicBezTo>
                    <a:pt x="1" y="12"/>
                    <a:pt x="2" y="12"/>
                    <a:pt x="2" y="13"/>
                  </a:cubicBezTo>
                  <a:cubicBezTo>
                    <a:pt x="3" y="13"/>
                    <a:pt x="3" y="14"/>
                    <a:pt x="4" y="14"/>
                  </a:cubicBezTo>
                  <a:cubicBezTo>
                    <a:pt x="5" y="14"/>
                    <a:pt x="6" y="15"/>
                    <a:pt x="7" y="15"/>
                  </a:cubicBezTo>
                  <a:cubicBezTo>
                    <a:pt x="8" y="15"/>
                    <a:pt x="9" y="15"/>
                    <a:pt x="10" y="15"/>
                  </a:cubicBezTo>
                  <a:cubicBezTo>
                    <a:pt x="11" y="16"/>
                    <a:pt x="12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5" y="18"/>
                    <a:pt x="15" y="18"/>
                    <a:pt x="15" y="19"/>
                  </a:cubicBezTo>
                  <a:cubicBezTo>
                    <a:pt x="15" y="19"/>
                    <a:pt x="15" y="20"/>
                    <a:pt x="15" y="20"/>
                  </a:cubicBezTo>
                  <a:cubicBezTo>
                    <a:pt x="15" y="21"/>
                    <a:pt x="14" y="21"/>
                    <a:pt x="14" y="21"/>
                  </a:cubicBezTo>
                  <a:cubicBezTo>
                    <a:pt x="13" y="21"/>
                    <a:pt x="13" y="22"/>
                    <a:pt x="12" y="22"/>
                  </a:cubicBezTo>
                  <a:cubicBezTo>
                    <a:pt x="12" y="22"/>
                    <a:pt x="11" y="22"/>
                    <a:pt x="10" y="22"/>
                  </a:cubicBezTo>
                  <a:cubicBezTo>
                    <a:pt x="9" y="22"/>
                    <a:pt x="9" y="22"/>
                    <a:pt x="8" y="22"/>
                  </a:cubicBezTo>
                  <a:cubicBezTo>
                    <a:pt x="7" y="21"/>
                    <a:pt x="6" y="21"/>
                    <a:pt x="5" y="21"/>
                  </a:cubicBezTo>
                  <a:cubicBezTo>
                    <a:pt x="5" y="21"/>
                    <a:pt x="4" y="20"/>
                    <a:pt x="3" y="20"/>
                  </a:cubicBezTo>
                  <a:cubicBezTo>
                    <a:pt x="3" y="20"/>
                    <a:pt x="2" y="20"/>
                    <a:pt x="2" y="20"/>
                  </a:cubicBezTo>
                  <a:cubicBezTo>
                    <a:pt x="2" y="20"/>
                    <a:pt x="1" y="20"/>
                    <a:pt x="1" y="2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2"/>
                    <a:pt x="1" y="23"/>
                  </a:cubicBezTo>
                  <a:cubicBezTo>
                    <a:pt x="2" y="23"/>
                    <a:pt x="2" y="24"/>
                    <a:pt x="3" y="24"/>
                  </a:cubicBezTo>
                  <a:cubicBezTo>
                    <a:pt x="4" y="25"/>
                    <a:pt x="5" y="25"/>
                    <a:pt x="6" y="25"/>
                  </a:cubicBezTo>
                  <a:cubicBezTo>
                    <a:pt x="7" y="25"/>
                    <a:pt x="8" y="25"/>
                    <a:pt x="8" y="25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9" y="28"/>
                    <a:pt x="10" y="28"/>
                  </a:cubicBezTo>
                  <a:cubicBezTo>
                    <a:pt x="11" y="28"/>
                    <a:pt x="11" y="27"/>
                    <a:pt x="11" y="27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2" y="25"/>
                    <a:pt x="13" y="25"/>
                    <a:pt x="14" y="25"/>
                  </a:cubicBezTo>
                  <a:cubicBezTo>
                    <a:pt x="15" y="25"/>
                    <a:pt x="16" y="24"/>
                    <a:pt x="17" y="23"/>
                  </a:cubicBezTo>
                  <a:cubicBezTo>
                    <a:pt x="18" y="23"/>
                    <a:pt x="19" y="22"/>
                    <a:pt x="20" y="21"/>
                  </a:cubicBezTo>
                  <a:cubicBezTo>
                    <a:pt x="20" y="20"/>
                    <a:pt x="20" y="19"/>
                    <a:pt x="20" y="18"/>
                  </a:cubicBezTo>
                  <a:cubicBezTo>
                    <a:pt x="20" y="17"/>
                    <a:pt x="20" y="16"/>
                    <a:pt x="19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78" name="Freeform 189"/>
            <p:cNvSpPr/>
            <p:nvPr/>
          </p:nvSpPr>
          <p:spPr bwMode="auto">
            <a:xfrm>
              <a:off x="9010650" y="1101725"/>
              <a:ext cx="9525" cy="14288"/>
            </a:xfrm>
            <a:custGeom>
              <a:gdLst>
                <a:gd fmla="*/ 19 w 20" name="T0"/>
                <a:gd fmla="*/ 15 h 28" name="T1"/>
                <a:gd fmla="*/ 15 w 20" name="T2"/>
                <a:gd fmla="*/ 13 h 28" name="T3"/>
                <a:gd fmla="*/ 13 w 20" name="T4"/>
                <a:gd fmla="*/ 12 h 28" name="T5"/>
                <a:gd fmla="*/ 10 w 20" name="T6"/>
                <a:gd fmla="*/ 12 h 28" name="T7"/>
                <a:gd fmla="*/ 8 w 20" name="T8"/>
                <a:gd fmla="*/ 11 h 28" name="T9"/>
                <a:gd fmla="*/ 7 w 20" name="T10"/>
                <a:gd fmla="*/ 11 h 28" name="T11"/>
                <a:gd fmla="*/ 5 w 20" name="T12"/>
                <a:gd fmla="*/ 10 h 28" name="T13"/>
                <a:gd fmla="*/ 5 w 20" name="T14"/>
                <a:gd fmla="*/ 9 h 28" name="T15"/>
                <a:gd fmla="*/ 5 w 20" name="T16"/>
                <a:gd fmla="*/ 8 h 28" name="T17"/>
                <a:gd fmla="*/ 6 w 20" name="T18"/>
                <a:gd fmla="*/ 7 h 28" name="T19"/>
                <a:gd fmla="*/ 8 w 20" name="T20"/>
                <a:gd fmla="*/ 6 h 28" name="T21"/>
                <a:gd fmla="*/ 10 w 20" name="T22"/>
                <a:gd fmla="*/ 6 h 28" name="T23"/>
                <a:gd fmla="*/ 13 w 20" name="T24"/>
                <a:gd fmla="*/ 7 h 28" name="T25"/>
                <a:gd fmla="*/ 16 w 20" name="T26"/>
                <a:gd fmla="*/ 7 h 28" name="T27"/>
                <a:gd fmla="*/ 16 w 20" name="T28"/>
                <a:gd fmla="*/ 8 h 28" name="T29"/>
                <a:gd fmla="*/ 17 w 20" name="T30"/>
                <a:gd fmla="*/ 8 h 28" name="T31"/>
                <a:gd fmla="*/ 18 w 20" name="T32"/>
                <a:gd fmla="*/ 7 h 28" name="T33"/>
                <a:gd fmla="*/ 18 w 20" name="T34"/>
                <a:gd fmla="*/ 6 h 28" name="T35"/>
                <a:gd fmla="*/ 18 w 20" name="T36"/>
                <a:gd fmla="*/ 5 h 28" name="T37"/>
                <a:gd fmla="*/ 16 w 20" name="T38"/>
                <a:gd fmla="*/ 4 h 28" name="T39"/>
                <a:gd fmla="*/ 14 w 20" name="T40"/>
                <a:gd fmla="*/ 3 h 28" name="T41"/>
                <a:gd fmla="*/ 11 w 20" name="T42"/>
                <a:gd fmla="*/ 3 h 28" name="T43"/>
                <a:gd fmla="*/ 11 w 20" name="T44"/>
                <a:gd fmla="*/ 1 h 28" name="T45"/>
                <a:gd fmla="*/ 9 w 20" name="T46"/>
                <a:gd fmla="*/ 0 h 28" name="T47"/>
                <a:gd fmla="*/ 8 w 20" name="T48"/>
                <a:gd fmla="*/ 1 h 28" name="T49"/>
                <a:gd fmla="*/ 8 w 20" name="T50"/>
                <a:gd fmla="*/ 3 h 28" name="T51"/>
                <a:gd fmla="*/ 6 w 20" name="T52"/>
                <a:gd fmla="*/ 3 h 28" name="T53"/>
                <a:gd fmla="*/ 3 w 20" name="T54"/>
                <a:gd fmla="*/ 4 h 28" name="T55"/>
                <a:gd fmla="*/ 1 w 20" name="T56"/>
                <a:gd fmla="*/ 6 h 28" name="T57"/>
                <a:gd fmla="*/ 0 w 20" name="T58"/>
                <a:gd fmla="*/ 9 h 28" name="T59"/>
                <a:gd fmla="*/ 0 w 20" name="T60"/>
                <a:gd fmla="*/ 11 h 28" name="T61"/>
                <a:gd fmla="*/ 2 w 20" name="T62"/>
                <a:gd fmla="*/ 13 h 28" name="T63"/>
                <a:gd fmla="*/ 4 w 20" name="T64"/>
                <a:gd fmla="*/ 14 h 28" name="T65"/>
                <a:gd fmla="*/ 6 w 20" name="T66"/>
                <a:gd fmla="*/ 15 h 28" name="T67"/>
                <a:gd fmla="*/ 9 w 20" name="T68"/>
                <a:gd fmla="*/ 15 h 28" name="T69"/>
                <a:gd fmla="*/ 12 w 20" name="T70"/>
                <a:gd fmla="*/ 16 h 28" name="T71"/>
                <a:gd fmla="*/ 14 w 20" name="T72"/>
                <a:gd fmla="*/ 17 h 28" name="T73"/>
                <a:gd fmla="*/ 15 w 20" name="T74"/>
                <a:gd fmla="*/ 19 h 28" name="T75"/>
                <a:gd fmla="*/ 15 w 20" name="T76"/>
                <a:gd fmla="*/ 20 h 28" name="T77"/>
                <a:gd fmla="*/ 13 w 20" name="T78"/>
                <a:gd fmla="*/ 21 h 28" name="T79"/>
                <a:gd fmla="*/ 12 w 20" name="T80"/>
                <a:gd fmla="*/ 22 h 28" name="T81"/>
                <a:gd fmla="*/ 10 w 20" name="T82"/>
                <a:gd fmla="*/ 22 h 28" name="T83"/>
                <a:gd fmla="*/ 7 w 20" name="T84"/>
                <a:gd fmla="*/ 22 h 28" name="T85"/>
                <a:gd fmla="*/ 5 w 20" name="T86"/>
                <a:gd fmla="*/ 21 h 28" name="T87"/>
                <a:gd fmla="*/ 3 w 20" name="T88"/>
                <a:gd fmla="*/ 20 h 28" name="T89"/>
                <a:gd fmla="*/ 2 w 20" name="T90"/>
                <a:gd fmla="*/ 20 h 28" name="T91"/>
                <a:gd fmla="*/ 0 w 20" name="T92"/>
                <a:gd fmla="*/ 20 h 28" name="T93"/>
                <a:gd fmla="*/ 0 w 20" name="T94"/>
                <a:gd fmla="*/ 21 h 28" name="T95"/>
                <a:gd fmla="*/ 1 w 20" name="T96"/>
                <a:gd fmla="*/ 23 h 28" name="T97"/>
                <a:gd fmla="*/ 3 w 20" name="T98"/>
                <a:gd fmla="*/ 24 h 28" name="T99"/>
                <a:gd fmla="*/ 6 w 20" name="T100"/>
                <a:gd fmla="*/ 25 h 28" name="T101"/>
                <a:gd fmla="*/ 8 w 20" name="T102"/>
                <a:gd fmla="*/ 25 h 28" name="T103"/>
                <a:gd fmla="*/ 8 w 20" name="T104"/>
                <a:gd fmla="*/ 27 h 28" name="T105"/>
                <a:gd fmla="*/ 9 w 20" name="T106"/>
                <a:gd fmla="*/ 28 h 28" name="T107"/>
                <a:gd fmla="*/ 11 w 20" name="T108"/>
                <a:gd fmla="*/ 27 h 28" name="T109"/>
                <a:gd fmla="*/ 11 w 20" name="T110"/>
                <a:gd fmla="*/ 25 h 28" name="T111"/>
                <a:gd fmla="*/ 14 w 20" name="T112"/>
                <a:gd fmla="*/ 25 h 28" name="T113"/>
                <a:gd fmla="*/ 17 w 20" name="T114"/>
                <a:gd fmla="*/ 23 h 28" name="T115"/>
                <a:gd fmla="*/ 19 w 20" name="T116"/>
                <a:gd fmla="*/ 21 h 28" name="T117"/>
                <a:gd fmla="*/ 20 w 20" name="T118"/>
                <a:gd fmla="*/ 18 h 28" name="T119"/>
                <a:gd fmla="*/ 19 w 20" name="T120"/>
                <a:gd fmla="*/ 15 h 28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28" w="20">
                  <a:moveTo>
                    <a:pt x="19" y="15"/>
                  </a:moveTo>
                  <a:cubicBezTo>
                    <a:pt x="18" y="14"/>
                    <a:pt x="17" y="13"/>
                    <a:pt x="15" y="13"/>
                  </a:cubicBezTo>
                  <a:cubicBezTo>
                    <a:pt x="14" y="13"/>
                    <a:pt x="14" y="13"/>
                    <a:pt x="13" y="12"/>
                  </a:cubicBezTo>
                  <a:cubicBezTo>
                    <a:pt x="12" y="12"/>
                    <a:pt x="11" y="12"/>
                    <a:pt x="10" y="12"/>
                  </a:cubicBezTo>
                  <a:cubicBezTo>
                    <a:pt x="10" y="12"/>
                    <a:pt x="9" y="11"/>
                    <a:pt x="8" y="11"/>
                  </a:cubicBezTo>
                  <a:cubicBezTo>
                    <a:pt x="8" y="11"/>
                    <a:pt x="7" y="11"/>
                    <a:pt x="7" y="11"/>
                  </a:cubicBezTo>
                  <a:cubicBezTo>
                    <a:pt x="6" y="11"/>
                    <a:pt x="6" y="10"/>
                    <a:pt x="5" y="10"/>
                  </a:cubicBezTo>
                  <a:cubicBezTo>
                    <a:pt x="5" y="10"/>
                    <a:pt x="5" y="9"/>
                    <a:pt x="5" y="9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7" y="7"/>
                    <a:pt x="8" y="6"/>
                  </a:cubicBezTo>
                  <a:cubicBezTo>
                    <a:pt x="9" y="6"/>
                    <a:pt x="9" y="6"/>
                    <a:pt x="10" y="6"/>
                  </a:cubicBezTo>
                  <a:cubicBezTo>
                    <a:pt x="11" y="6"/>
                    <a:pt x="12" y="6"/>
                    <a:pt x="13" y="7"/>
                  </a:cubicBezTo>
                  <a:cubicBezTo>
                    <a:pt x="14" y="7"/>
                    <a:pt x="15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7" y="8"/>
                    <a:pt x="17" y="8"/>
                  </a:cubicBezTo>
                  <a:cubicBezTo>
                    <a:pt x="17" y="8"/>
                    <a:pt x="18" y="8"/>
                    <a:pt x="18" y="7"/>
                  </a:cubicBezTo>
                  <a:cubicBezTo>
                    <a:pt x="18" y="7"/>
                    <a:pt x="18" y="7"/>
                    <a:pt x="18" y="6"/>
                  </a:cubicBezTo>
                  <a:cubicBezTo>
                    <a:pt x="18" y="6"/>
                    <a:pt x="18" y="6"/>
                    <a:pt x="18" y="5"/>
                  </a:cubicBezTo>
                  <a:cubicBezTo>
                    <a:pt x="18" y="5"/>
                    <a:pt x="17" y="4"/>
                    <a:pt x="16" y="4"/>
                  </a:cubicBezTo>
                  <a:cubicBezTo>
                    <a:pt x="16" y="4"/>
                    <a:pt x="15" y="3"/>
                    <a:pt x="14" y="3"/>
                  </a:cubicBezTo>
                  <a:cubicBezTo>
                    <a:pt x="13" y="3"/>
                    <a:pt x="12" y="3"/>
                    <a:pt x="11" y="3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8" y="0"/>
                    <a:pt x="8" y="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4"/>
                    <a:pt x="4" y="4"/>
                    <a:pt x="3" y="4"/>
                  </a:cubicBezTo>
                  <a:cubicBezTo>
                    <a:pt x="2" y="5"/>
                    <a:pt x="1" y="6"/>
                    <a:pt x="1" y="6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1" y="12"/>
                    <a:pt x="1" y="12"/>
                    <a:pt x="2" y="13"/>
                  </a:cubicBezTo>
                  <a:cubicBezTo>
                    <a:pt x="2" y="13"/>
                    <a:pt x="3" y="14"/>
                    <a:pt x="4" y="14"/>
                  </a:cubicBezTo>
                  <a:cubicBezTo>
                    <a:pt x="4" y="14"/>
                    <a:pt x="5" y="15"/>
                    <a:pt x="6" y="15"/>
                  </a:cubicBezTo>
                  <a:cubicBezTo>
                    <a:pt x="7" y="15"/>
                    <a:pt x="8" y="15"/>
                    <a:pt x="9" y="15"/>
                  </a:cubicBezTo>
                  <a:cubicBezTo>
                    <a:pt x="10" y="16"/>
                    <a:pt x="11" y="16"/>
                    <a:pt x="12" y="16"/>
                  </a:cubicBezTo>
                  <a:cubicBezTo>
                    <a:pt x="13" y="16"/>
                    <a:pt x="14" y="17"/>
                    <a:pt x="14" y="17"/>
                  </a:cubicBezTo>
                  <a:cubicBezTo>
                    <a:pt x="15" y="18"/>
                    <a:pt x="15" y="18"/>
                    <a:pt x="15" y="19"/>
                  </a:cubicBezTo>
                  <a:cubicBezTo>
                    <a:pt x="15" y="19"/>
                    <a:pt x="15" y="20"/>
                    <a:pt x="15" y="20"/>
                  </a:cubicBezTo>
                  <a:cubicBezTo>
                    <a:pt x="14" y="21"/>
                    <a:pt x="14" y="21"/>
                    <a:pt x="13" y="21"/>
                  </a:cubicBezTo>
                  <a:cubicBezTo>
                    <a:pt x="13" y="21"/>
                    <a:pt x="12" y="22"/>
                    <a:pt x="12" y="22"/>
                  </a:cubicBezTo>
                  <a:cubicBezTo>
                    <a:pt x="11" y="22"/>
                    <a:pt x="11" y="22"/>
                    <a:pt x="10" y="22"/>
                  </a:cubicBezTo>
                  <a:cubicBezTo>
                    <a:pt x="9" y="22"/>
                    <a:pt x="8" y="22"/>
                    <a:pt x="7" y="22"/>
                  </a:cubicBezTo>
                  <a:cubicBezTo>
                    <a:pt x="6" y="21"/>
                    <a:pt x="6" y="21"/>
                    <a:pt x="5" y="21"/>
                  </a:cubicBezTo>
                  <a:cubicBezTo>
                    <a:pt x="4" y="21"/>
                    <a:pt x="3" y="20"/>
                    <a:pt x="3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0"/>
                    <a:pt x="1" y="20"/>
                    <a:pt x="0" y="2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0" y="22"/>
                    <a:pt x="1" y="23"/>
                  </a:cubicBezTo>
                  <a:cubicBezTo>
                    <a:pt x="1" y="23"/>
                    <a:pt x="2" y="24"/>
                    <a:pt x="3" y="24"/>
                  </a:cubicBezTo>
                  <a:cubicBezTo>
                    <a:pt x="4" y="25"/>
                    <a:pt x="5" y="25"/>
                    <a:pt x="6" y="25"/>
                  </a:cubicBezTo>
                  <a:cubicBezTo>
                    <a:pt x="7" y="25"/>
                    <a:pt x="7" y="25"/>
                    <a:pt x="8" y="25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9" y="28"/>
                    <a:pt x="9" y="28"/>
                  </a:cubicBezTo>
                  <a:cubicBezTo>
                    <a:pt x="10" y="28"/>
                    <a:pt x="11" y="27"/>
                    <a:pt x="11" y="27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2" y="25"/>
                    <a:pt x="13" y="25"/>
                    <a:pt x="14" y="25"/>
                  </a:cubicBezTo>
                  <a:cubicBezTo>
                    <a:pt x="15" y="25"/>
                    <a:pt x="16" y="24"/>
                    <a:pt x="17" y="23"/>
                  </a:cubicBezTo>
                  <a:cubicBezTo>
                    <a:pt x="18" y="23"/>
                    <a:pt x="19" y="22"/>
                    <a:pt x="19" y="21"/>
                  </a:cubicBezTo>
                  <a:cubicBezTo>
                    <a:pt x="20" y="20"/>
                    <a:pt x="20" y="19"/>
                    <a:pt x="20" y="18"/>
                  </a:cubicBezTo>
                  <a:cubicBezTo>
                    <a:pt x="20" y="17"/>
                    <a:pt x="20" y="16"/>
                    <a:pt x="19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79" name="Freeform 190"/>
            <p:cNvSpPr/>
            <p:nvPr/>
          </p:nvSpPr>
          <p:spPr bwMode="auto">
            <a:xfrm>
              <a:off x="8996363" y="1101725"/>
              <a:ext cx="9525" cy="14288"/>
            </a:xfrm>
            <a:custGeom>
              <a:gdLst>
                <a:gd fmla="*/ 19 w 21" name="T0"/>
                <a:gd fmla="*/ 15 h 28" name="T1"/>
                <a:gd fmla="*/ 16 w 21" name="T2"/>
                <a:gd fmla="*/ 13 h 28" name="T3"/>
                <a:gd fmla="*/ 13 w 21" name="T4"/>
                <a:gd fmla="*/ 12 h 28" name="T5"/>
                <a:gd fmla="*/ 11 w 21" name="T6"/>
                <a:gd fmla="*/ 12 h 28" name="T7"/>
                <a:gd fmla="*/ 9 w 21" name="T8"/>
                <a:gd fmla="*/ 11 h 28" name="T9"/>
                <a:gd fmla="*/ 7 w 21" name="T10"/>
                <a:gd fmla="*/ 11 h 28" name="T11"/>
                <a:gd fmla="*/ 6 w 21" name="T12"/>
                <a:gd fmla="*/ 10 h 28" name="T13"/>
                <a:gd fmla="*/ 6 w 21" name="T14"/>
                <a:gd fmla="*/ 9 h 28" name="T15"/>
                <a:gd fmla="*/ 6 w 21" name="T16"/>
                <a:gd fmla="*/ 8 h 28" name="T17"/>
                <a:gd fmla="*/ 7 w 21" name="T18"/>
                <a:gd fmla="*/ 7 h 28" name="T19"/>
                <a:gd fmla="*/ 9 w 21" name="T20"/>
                <a:gd fmla="*/ 6 h 28" name="T21"/>
                <a:gd fmla="*/ 11 w 21" name="T22"/>
                <a:gd fmla="*/ 6 h 28" name="T23"/>
                <a:gd fmla="*/ 14 w 21" name="T24"/>
                <a:gd fmla="*/ 7 h 28" name="T25"/>
                <a:gd fmla="*/ 16 w 21" name="T26"/>
                <a:gd fmla="*/ 7 h 28" name="T27"/>
                <a:gd fmla="*/ 17 w 21" name="T28"/>
                <a:gd fmla="*/ 8 h 28" name="T29"/>
                <a:gd fmla="*/ 17 w 21" name="T30"/>
                <a:gd fmla="*/ 8 h 28" name="T31"/>
                <a:gd fmla="*/ 19 w 21" name="T32"/>
                <a:gd fmla="*/ 7 h 28" name="T33"/>
                <a:gd fmla="*/ 19 w 21" name="T34"/>
                <a:gd fmla="*/ 6 h 28" name="T35"/>
                <a:gd fmla="*/ 19 w 21" name="T36"/>
                <a:gd fmla="*/ 5 h 28" name="T37"/>
                <a:gd fmla="*/ 17 w 21" name="T38"/>
                <a:gd fmla="*/ 4 h 28" name="T39"/>
                <a:gd fmla="*/ 14 w 21" name="T40"/>
                <a:gd fmla="*/ 3 h 28" name="T41"/>
                <a:gd fmla="*/ 11 w 21" name="T42"/>
                <a:gd fmla="*/ 3 h 28" name="T43"/>
                <a:gd fmla="*/ 11 w 21" name="T44"/>
                <a:gd fmla="*/ 1 h 28" name="T45"/>
                <a:gd fmla="*/ 10 w 21" name="T46"/>
                <a:gd fmla="*/ 0 h 28" name="T47"/>
                <a:gd fmla="*/ 9 w 21" name="T48"/>
                <a:gd fmla="*/ 1 h 28" name="T49"/>
                <a:gd fmla="*/ 9 w 21" name="T50"/>
                <a:gd fmla="*/ 3 h 28" name="T51"/>
                <a:gd fmla="*/ 6 w 21" name="T52"/>
                <a:gd fmla="*/ 3 h 28" name="T53"/>
                <a:gd fmla="*/ 3 w 21" name="T54"/>
                <a:gd fmla="*/ 4 h 28" name="T55"/>
                <a:gd fmla="*/ 1 w 21" name="T56"/>
                <a:gd fmla="*/ 6 h 28" name="T57"/>
                <a:gd fmla="*/ 0 w 21" name="T58"/>
                <a:gd fmla="*/ 9 h 28" name="T59"/>
                <a:gd fmla="*/ 1 w 21" name="T60"/>
                <a:gd fmla="*/ 11 h 28" name="T61"/>
                <a:gd fmla="*/ 2 w 21" name="T62"/>
                <a:gd fmla="*/ 13 h 28" name="T63"/>
                <a:gd fmla="*/ 4 w 21" name="T64"/>
                <a:gd fmla="*/ 14 h 28" name="T65"/>
                <a:gd fmla="*/ 7 w 21" name="T66"/>
                <a:gd fmla="*/ 15 h 28" name="T67"/>
                <a:gd fmla="*/ 10 w 21" name="T68"/>
                <a:gd fmla="*/ 15 h 28" name="T69"/>
                <a:gd fmla="*/ 13 w 21" name="T70"/>
                <a:gd fmla="*/ 16 h 28" name="T71"/>
                <a:gd fmla="*/ 15 w 21" name="T72"/>
                <a:gd fmla="*/ 17 h 28" name="T73"/>
                <a:gd fmla="*/ 16 w 21" name="T74"/>
                <a:gd fmla="*/ 19 h 28" name="T75"/>
                <a:gd fmla="*/ 15 w 21" name="T76"/>
                <a:gd fmla="*/ 20 h 28" name="T77"/>
                <a:gd fmla="*/ 14 w 21" name="T78"/>
                <a:gd fmla="*/ 21 h 28" name="T79"/>
                <a:gd fmla="*/ 12 w 21" name="T80"/>
                <a:gd fmla="*/ 22 h 28" name="T81"/>
                <a:gd fmla="*/ 11 w 21" name="T82"/>
                <a:gd fmla="*/ 22 h 28" name="T83"/>
                <a:gd fmla="*/ 8 w 21" name="T84"/>
                <a:gd fmla="*/ 22 h 28" name="T85"/>
                <a:gd fmla="*/ 5 w 21" name="T86"/>
                <a:gd fmla="*/ 21 h 28" name="T87"/>
                <a:gd fmla="*/ 4 w 21" name="T88"/>
                <a:gd fmla="*/ 20 h 28" name="T89"/>
                <a:gd fmla="*/ 2 w 21" name="T90"/>
                <a:gd fmla="*/ 20 h 28" name="T91"/>
                <a:gd fmla="*/ 1 w 21" name="T92"/>
                <a:gd fmla="*/ 20 h 28" name="T93"/>
                <a:gd fmla="*/ 0 w 21" name="T94"/>
                <a:gd fmla="*/ 21 h 28" name="T95"/>
                <a:gd fmla="*/ 1 w 21" name="T96"/>
                <a:gd fmla="*/ 23 h 28" name="T97"/>
                <a:gd fmla="*/ 3 w 21" name="T98"/>
                <a:gd fmla="*/ 24 h 28" name="T99"/>
                <a:gd fmla="*/ 6 w 21" name="T100"/>
                <a:gd fmla="*/ 25 h 28" name="T101"/>
                <a:gd fmla="*/ 9 w 21" name="T102"/>
                <a:gd fmla="*/ 25 h 28" name="T103"/>
                <a:gd fmla="*/ 9 w 21" name="T104"/>
                <a:gd fmla="*/ 27 h 28" name="T105"/>
                <a:gd fmla="*/ 10 w 21" name="T106"/>
                <a:gd fmla="*/ 28 h 28" name="T107"/>
                <a:gd fmla="*/ 11 w 21" name="T108"/>
                <a:gd fmla="*/ 27 h 28" name="T109"/>
                <a:gd fmla="*/ 11 w 21" name="T110"/>
                <a:gd fmla="*/ 25 h 28" name="T111"/>
                <a:gd fmla="*/ 14 w 21" name="T112"/>
                <a:gd fmla="*/ 25 h 28" name="T113"/>
                <a:gd fmla="*/ 18 w 21" name="T114"/>
                <a:gd fmla="*/ 23 h 28" name="T115"/>
                <a:gd fmla="*/ 20 w 21" name="T116"/>
                <a:gd fmla="*/ 21 h 28" name="T117"/>
                <a:gd fmla="*/ 21 w 21" name="T118"/>
                <a:gd fmla="*/ 18 h 28" name="T119"/>
                <a:gd fmla="*/ 19 w 21" name="T120"/>
                <a:gd fmla="*/ 15 h 28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28" w="21">
                  <a:moveTo>
                    <a:pt x="19" y="15"/>
                  </a:moveTo>
                  <a:cubicBezTo>
                    <a:pt x="19" y="14"/>
                    <a:pt x="17" y="13"/>
                    <a:pt x="16" y="13"/>
                  </a:cubicBezTo>
                  <a:cubicBezTo>
                    <a:pt x="15" y="13"/>
                    <a:pt x="14" y="13"/>
                    <a:pt x="13" y="12"/>
                  </a:cubicBezTo>
                  <a:cubicBezTo>
                    <a:pt x="13" y="12"/>
                    <a:pt x="12" y="12"/>
                    <a:pt x="11" y="12"/>
                  </a:cubicBezTo>
                  <a:cubicBezTo>
                    <a:pt x="10" y="12"/>
                    <a:pt x="10" y="11"/>
                    <a:pt x="9" y="11"/>
                  </a:cubicBezTo>
                  <a:cubicBezTo>
                    <a:pt x="8" y="11"/>
                    <a:pt x="8" y="11"/>
                    <a:pt x="7" y="11"/>
                  </a:cubicBezTo>
                  <a:cubicBezTo>
                    <a:pt x="7" y="11"/>
                    <a:pt x="6" y="10"/>
                    <a:pt x="6" y="10"/>
                  </a:cubicBezTo>
                  <a:cubicBezTo>
                    <a:pt x="6" y="10"/>
                    <a:pt x="6" y="9"/>
                    <a:pt x="6" y="9"/>
                  </a:cubicBezTo>
                  <a:cubicBezTo>
                    <a:pt x="6" y="9"/>
                    <a:pt x="6" y="8"/>
                    <a:pt x="6" y="8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7" y="7"/>
                    <a:pt x="8" y="7"/>
                    <a:pt x="9" y="6"/>
                  </a:cubicBezTo>
                  <a:cubicBezTo>
                    <a:pt x="9" y="6"/>
                    <a:pt x="10" y="6"/>
                    <a:pt x="11" y="6"/>
                  </a:cubicBezTo>
                  <a:cubicBezTo>
                    <a:pt x="12" y="6"/>
                    <a:pt x="13" y="6"/>
                    <a:pt x="14" y="7"/>
                  </a:cubicBezTo>
                  <a:cubicBezTo>
                    <a:pt x="15" y="7"/>
                    <a:pt x="16" y="7"/>
                    <a:pt x="16" y="7"/>
                  </a:cubicBezTo>
                  <a:cubicBezTo>
                    <a:pt x="16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8" y="8"/>
                    <a:pt x="18" y="8"/>
                    <a:pt x="19" y="7"/>
                  </a:cubicBezTo>
                  <a:cubicBezTo>
                    <a:pt x="19" y="7"/>
                    <a:pt x="19" y="7"/>
                    <a:pt x="19" y="6"/>
                  </a:cubicBezTo>
                  <a:cubicBezTo>
                    <a:pt x="19" y="6"/>
                    <a:pt x="19" y="6"/>
                    <a:pt x="19" y="5"/>
                  </a:cubicBezTo>
                  <a:cubicBezTo>
                    <a:pt x="18" y="5"/>
                    <a:pt x="18" y="4"/>
                    <a:pt x="17" y="4"/>
                  </a:cubicBezTo>
                  <a:cubicBezTo>
                    <a:pt x="16" y="4"/>
                    <a:pt x="15" y="3"/>
                    <a:pt x="14" y="3"/>
                  </a:cubicBezTo>
                  <a:cubicBezTo>
                    <a:pt x="13" y="3"/>
                    <a:pt x="12" y="3"/>
                    <a:pt x="11" y="3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9" y="0"/>
                    <a:pt x="9" y="0"/>
                    <a:pt x="9" y="1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4"/>
                    <a:pt x="4" y="4"/>
                    <a:pt x="3" y="4"/>
                  </a:cubicBezTo>
                  <a:cubicBezTo>
                    <a:pt x="2" y="5"/>
                    <a:pt x="2" y="6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0" y="10"/>
                    <a:pt x="1" y="11"/>
                    <a:pt x="1" y="11"/>
                  </a:cubicBezTo>
                  <a:cubicBezTo>
                    <a:pt x="1" y="12"/>
                    <a:pt x="2" y="12"/>
                    <a:pt x="2" y="13"/>
                  </a:cubicBezTo>
                  <a:cubicBezTo>
                    <a:pt x="3" y="13"/>
                    <a:pt x="3" y="14"/>
                    <a:pt x="4" y="14"/>
                  </a:cubicBezTo>
                  <a:cubicBezTo>
                    <a:pt x="5" y="14"/>
                    <a:pt x="6" y="15"/>
                    <a:pt x="7" y="15"/>
                  </a:cubicBezTo>
                  <a:cubicBezTo>
                    <a:pt x="8" y="15"/>
                    <a:pt x="9" y="15"/>
                    <a:pt x="10" y="15"/>
                  </a:cubicBezTo>
                  <a:cubicBezTo>
                    <a:pt x="11" y="16"/>
                    <a:pt x="12" y="16"/>
                    <a:pt x="13" y="16"/>
                  </a:cubicBezTo>
                  <a:cubicBezTo>
                    <a:pt x="14" y="16"/>
                    <a:pt x="14" y="17"/>
                    <a:pt x="15" y="17"/>
                  </a:cubicBezTo>
                  <a:cubicBezTo>
                    <a:pt x="15" y="18"/>
                    <a:pt x="16" y="18"/>
                    <a:pt x="16" y="19"/>
                  </a:cubicBezTo>
                  <a:cubicBezTo>
                    <a:pt x="16" y="19"/>
                    <a:pt x="15" y="20"/>
                    <a:pt x="15" y="20"/>
                  </a:cubicBezTo>
                  <a:cubicBezTo>
                    <a:pt x="15" y="21"/>
                    <a:pt x="14" y="21"/>
                    <a:pt x="14" y="21"/>
                  </a:cubicBezTo>
                  <a:cubicBezTo>
                    <a:pt x="14" y="21"/>
                    <a:pt x="13" y="22"/>
                    <a:pt x="12" y="22"/>
                  </a:cubicBezTo>
                  <a:cubicBezTo>
                    <a:pt x="12" y="22"/>
                    <a:pt x="11" y="22"/>
                    <a:pt x="11" y="22"/>
                  </a:cubicBezTo>
                  <a:cubicBezTo>
                    <a:pt x="10" y="22"/>
                    <a:pt x="9" y="22"/>
                    <a:pt x="8" y="22"/>
                  </a:cubicBezTo>
                  <a:cubicBezTo>
                    <a:pt x="7" y="21"/>
                    <a:pt x="6" y="21"/>
                    <a:pt x="5" y="21"/>
                  </a:cubicBezTo>
                  <a:cubicBezTo>
                    <a:pt x="5" y="21"/>
                    <a:pt x="4" y="20"/>
                    <a:pt x="4" y="20"/>
                  </a:cubicBezTo>
                  <a:cubicBezTo>
                    <a:pt x="3" y="20"/>
                    <a:pt x="3" y="20"/>
                    <a:pt x="2" y="20"/>
                  </a:cubicBezTo>
                  <a:cubicBezTo>
                    <a:pt x="2" y="20"/>
                    <a:pt x="1" y="20"/>
                    <a:pt x="1" y="20"/>
                  </a:cubicBezTo>
                  <a:cubicBezTo>
                    <a:pt x="1" y="21"/>
                    <a:pt x="0" y="21"/>
                    <a:pt x="0" y="21"/>
                  </a:cubicBezTo>
                  <a:cubicBezTo>
                    <a:pt x="0" y="22"/>
                    <a:pt x="1" y="22"/>
                    <a:pt x="1" y="23"/>
                  </a:cubicBezTo>
                  <a:cubicBezTo>
                    <a:pt x="2" y="23"/>
                    <a:pt x="2" y="24"/>
                    <a:pt x="3" y="24"/>
                  </a:cubicBezTo>
                  <a:cubicBezTo>
                    <a:pt x="4" y="25"/>
                    <a:pt x="5" y="25"/>
                    <a:pt x="6" y="25"/>
                  </a:cubicBezTo>
                  <a:cubicBezTo>
                    <a:pt x="7" y="25"/>
                    <a:pt x="8" y="25"/>
                    <a:pt x="9" y="25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8"/>
                    <a:pt x="10" y="28"/>
                  </a:cubicBezTo>
                  <a:cubicBezTo>
                    <a:pt x="11" y="28"/>
                    <a:pt x="11" y="27"/>
                    <a:pt x="11" y="27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2" y="25"/>
                    <a:pt x="13" y="25"/>
                    <a:pt x="14" y="25"/>
                  </a:cubicBezTo>
                  <a:cubicBezTo>
                    <a:pt x="16" y="25"/>
                    <a:pt x="17" y="24"/>
                    <a:pt x="18" y="23"/>
                  </a:cubicBezTo>
                  <a:cubicBezTo>
                    <a:pt x="19" y="23"/>
                    <a:pt x="19" y="22"/>
                    <a:pt x="20" y="21"/>
                  </a:cubicBezTo>
                  <a:cubicBezTo>
                    <a:pt x="20" y="20"/>
                    <a:pt x="21" y="19"/>
                    <a:pt x="21" y="18"/>
                  </a:cubicBezTo>
                  <a:cubicBezTo>
                    <a:pt x="21" y="17"/>
                    <a:pt x="20" y="16"/>
                    <a:pt x="19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80" name="Freeform 191"/>
            <p:cNvSpPr/>
            <p:nvPr/>
          </p:nvSpPr>
          <p:spPr bwMode="auto">
            <a:xfrm>
              <a:off x="8983663" y="1101725"/>
              <a:ext cx="7938" cy="14288"/>
            </a:xfrm>
            <a:custGeom>
              <a:gdLst>
                <a:gd fmla="*/ 19 w 20" name="T0"/>
                <a:gd fmla="*/ 15 h 28" name="T1"/>
                <a:gd fmla="*/ 15 w 20" name="T2"/>
                <a:gd fmla="*/ 13 h 28" name="T3"/>
                <a:gd fmla="*/ 13 w 20" name="T4"/>
                <a:gd fmla="*/ 12 h 28" name="T5"/>
                <a:gd fmla="*/ 11 w 20" name="T6"/>
                <a:gd fmla="*/ 12 h 28" name="T7"/>
                <a:gd fmla="*/ 8 w 20" name="T8"/>
                <a:gd fmla="*/ 11 h 28" name="T9"/>
                <a:gd fmla="*/ 7 w 20" name="T10"/>
                <a:gd fmla="*/ 11 h 28" name="T11"/>
                <a:gd fmla="*/ 6 w 20" name="T12"/>
                <a:gd fmla="*/ 10 h 28" name="T13"/>
                <a:gd fmla="*/ 5 w 20" name="T14"/>
                <a:gd fmla="*/ 9 h 28" name="T15"/>
                <a:gd fmla="*/ 6 w 20" name="T16"/>
                <a:gd fmla="*/ 8 h 28" name="T17"/>
                <a:gd fmla="*/ 7 w 20" name="T18"/>
                <a:gd fmla="*/ 7 h 28" name="T19"/>
                <a:gd fmla="*/ 8 w 20" name="T20"/>
                <a:gd fmla="*/ 6 h 28" name="T21"/>
                <a:gd fmla="*/ 10 w 20" name="T22"/>
                <a:gd fmla="*/ 6 h 28" name="T23"/>
                <a:gd fmla="*/ 13 w 20" name="T24"/>
                <a:gd fmla="*/ 7 h 28" name="T25"/>
                <a:gd fmla="*/ 16 w 20" name="T26"/>
                <a:gd fmla="*/ 7 h 28" name="T27"/>
                <a:gd fmla="*/ 16 w 20" name="T28"/>
                <a:gd fmla="*/ 8 h 28" name="T29"/>
                <a:gd fmla="*/ 17 w 20" name="T30"/>
                <a:gd fmla="*/ 8 h 28" name="T31"/>
                <a:gd fmla="*/ 18 w 20" name="T32"/>
                <a:gd fmla="*/ 7 h 28" name="T33"/>
                <a:gd fmla="*/ 19 w 20" name="T34"/>
                <a:gd fmla="*/ 6 h 28" name="T35"/>
                <a:gd fmla="*/ 18 w 20" name="T36"/>
                <a:gd fmla="*/ 5 h 28" name="T37"/>
                <a:gd fmla="*/ 16 w 20" name="T38"/>
                <a:gd fmla="*/ 4 h 28" name="T39"/>
                <a:gd fmla="*/ 14 w 20" name="T40"/>
                <a:gd fmla="*/ 3 h 28" name="T41"/>
                <a:gd fmla="*/ 11 w 20" name="T42"/>
                <a:gd fmla="*/ 3 h 28" name="T43"/>
                <a:gd fmla="*/ 11 w 20" name="T44"/>
                <a:gd fmla="*/ 1 h 28" name="T45"/>
                <a:gd fmla="*/ 10 w 20" name="T46"/>
                <a:gd fmla="*/ 0 h 28" name="T47"/>
                <a:gd fmla="*/ 8 w 20" name="T48"/>
                <a:gd fmla="*/ 1 h 28" name="T49"/>
                <a:gd fmla="*/ 8 w 20" name="T50"/>
                <a:gd fmla="*/ 3 h 28" name="T51"/>
                <a:gd fmla="*/ 6 w 20" name="T52"/>
                <a:gd fmla="*/ 3 h 28" name="T53"/>
                <a:gd fmla="*/ 3 w 20" name="T54"/>
                <a:gd fmla="*/ 4 h 28" name="T55"/>
                <a:gd fmla="*/ 1 w 20" name="T56"/>
                <a:gd fmla="*/ 6 h 28" name="T57"/>
                <a:gd fmla="*/ 0 w 20" name="T58"/>
                <a:gd fmla="*/ 9 h 28" name="T59"/>
                <a:gd fmla="*/ 1 w 20" name="T60"/>
                <a:gd fmla="*/ 11 h 28" name="T61"/>
                <a:gd fmla="*/ 2 w 20" name="T62"/>
                <a:gd fmla="*/ 13 h 28" name="T63"/>
                <a:gd fmla="*/ 4 w 20" name="T64"/>
                <a:gd fmla="*/ 14 h 28" name="T65"/>
                <a:gd fmla="*/ 6 w 20" name="T66"/>
                <a:gd fmla="*/ 15 h 28" name="T67"/>
                <a:gd fmla="*/ 9 w 20" name="T68"/>
                <a:gd fmla="*/ 15 h 28" name="T69"/>
                <a:gd fmla="*/ 12 w 20" name="T70"/>
                <a:gd fmla="*/ 16 h 28" name="T71"/>
                <a:gd fmla="*/ 14 w 20" name="T72"/>
                <a:gd fmla="*/ 17 h 28" name="T73"/>
                <a:gd fmla="*/ 15 w 20" name="T74"/>
                <a:gd fmla="*/ 19 h 28" name="T75"/>
                <a:gd fmla="*/ 15 w 20" name="T76"/>
                <a:gd fmla="*/ 20 h 28" name="T77"/>
                <a:gd fmla="*/ 14 w 20" name="T78"/>
                <a:gd fmla="*/ 21 h 28" name="T79"/>
                <a:gd fmla="*/ 12 w 20" name="T80"/>
                <a:gd fmla="*/ 22 h 28" name="T81"/>
                <a:gd fmla="*/ 10 w 20" name="T82"/>
                <a:gd fmla="*/ 22 h 28" name="T83"/>
                <a:gd fmla="*/ 7 w 20" name="T84"/>
                <a:gd fmla="*/ 22 h 28" name="T85"/>
                <a:gd fmla="*/ 5 w 20" name="T86"/>
                <a:gd fmla="*/ 21 h 28" name="T87"/>
                <a:gd fmla="*/ 3 w 20" name="T88"/>
                <a:gd fmla="*/ 20 h 28" name="T89"/>
                <a:gd fmla="*/ 2 w 20" name="T90"/>
                <a:gd fmla="*/ 20 h 28" name="T91"/>
                <a:gd fmla="*/ 1 w 20" name="T92"/>
                <a:gd fmla="*/ 20 h 28" name="T93"/>
                <a:gd fmla="*/ 0 w 20" name="T94"/>
                <a:gd fmla="*/ 21 h 28" name="T95"/>
                <a:gd fmla="*/ 1 w 20" name="T96"/>
                <a:gd fmla="*/ 23 h 28" name="T97"/>
                <a:gd fmla="*/ 3 w 20" name="T98"/>
                <a:gd fmla="*/ 24 h 28" name="T99"/>
                <a:gd fmla="*/ 6 w 20" name="T100"/>
                <a:gd fmla="*/ 25 h 28" name="T101"/>
                <a:gd fmla="*/ 8 w 20" name="T102"/>
                <a:gd fmla="*/ 25 h 28" name="T103"/>
                <a:gd fmla="*/ 8 w 20" name="T104"/>
                <a:gd fmla="*/ 27 h 28" name="T105"/>
                <a:gd fmla="*/ 10 w 20" name="T106"/>
                <a:gd fmla="*/ 28 h 28" name="T107"/>
                <a:gd fmla="*/ 11 w 20" name="T108"/>
                <a:gd fmla="*/ 27 h 28" name="T109"/>
                <a:gd fmla="*/ 11 w 20" name="T110"/>
                <a:gd fmla="*/ 25 h 28" name="T111"/>
                <a:gd fmla="*/ 14 w 20" name="T112"/>
                <a:gd fmla="*/ 25 h 28" name="T113"/>
                <a:gd fmla="*/ 17 w 20" name="T114"/>
                <a:gd fmla="*/ 23 h 28" name="T115"/>
                <a:gd fmla="*/ 19 w 20" name="T116"/>
                <a:gd fmla="*/ 21 h 28" name="T117"/>
                <a:gd fmla="*/ 20 w 20" name="T118"/>
                <a:gd fmla="*/ 18 h 28" name="T119"/>
                <a:gd fmla="*/ 19 w 20" name="T120"/>
                <a:gd fmla="*/ 15 h 28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28" w="20">
                  <a:moveTo>
                    <a:pt x="19" y="15"/>
                  </a:moveTo>
                  <a:cubicBezTo>
                    <a:pt x="18" y="14"/>
                    <a:pt x="17" y="13"/>
                    <a:pt x="15" y="13"/>
                  </a:cubicBezTo>
                  <a:cubicBezTo>
                    <a:pt x="15" y="13"/>
                    <a:pt x="14" y="13"/>
                    <a:pt x="13" y="12"/>
                  </a:cubicBezTo>
                  <a:cubicBezTo>
                    <a:pt x="12" y="12"/>
                    <a:pt x="11" y="12"/>
                    <a:pt x="11" y="12"/>
                  </a:cubicBezTo>
                  <a:cubicBezTo>
                    <a:pt x="10" y="12"/>
                    <a:pt x="9" y="11"/>
                    <a:pt x="8" y="11"/>
                  </a:cubicBezTo>
                  <a:cubicBezTo>
                    <a:pt x="8" y="11"/>
                    <a:pt x="7" y="11"/>
                    <a:pt x="7" y="11"/>
                  </a:cubicBezTo>
                  <a:cubicBezTo>
                    <a:pt x="6" y="11"/>
                    <a:pt x="6" y="10"/>
                    <a:pt x="6" y="10"/>
                  </a:cubicBezTo>
                  <a:cubicBezTo>
                    <a:pt x="5" y="10"/>
                    <a:pt x="5" y="9"/>
                    <a:pt x="5" y="9"/>
                  </a:cubicBezTo>
                  <a:cubicBezTo>
                    <a:pt x="5" y="9"/>
                    <a:pt x="5" y="8"/>
                    <a:pt x="6" y="8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7" y="7"/>
                    <a:pt x="8" y="6"/>
                  </a:cubicBezTo>
                  <a:cubicBezTo>
                    <a:pt x="9" y="6"/>
                    <a:pt x="9" y="6"/>
                    <a:pt x="10" y="6"/>
                  </a:cubicBezTo>
                  <a:cubicBezTo>
                    <a:pt x="11" y="6"/>
                    <a:pt x="13" y="6"/>
                    <a:pt x="13" y="7"/>
                  </a:cubicBezTo>
                  <a:cubicBezTo>
                    <a:pt x="14" y="7"/>
                    <a:pt x="15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7" y="8"/>
                    <a:pt x="17" y="8"/>
                  </a:cubicBezTo>
                  <a:cubicBezTo>
                    <a:pt x="17" y="8"/>
                    <a:pt x="18" y="8"/>
                    <a:pt x="18" y="7"/>
                  </a:cubicBezTo>
                  <a:cubicBezTo>
                    <a:pt x="18" y="7"/>
                    <a:pt x="19" y="7"/>
                    <a:pt x="19" y="6"/>
                  </a:cubicBezTo>
                  <a:cubicBezTo>
                    <a:pt x="19" y="6"/>
                    <a:pt x="18" y="6"/>
                    <a:pt x="18" y="5"/>
                  </a:cubicBezTo>
                  <a:cubicBezTo>
                    <a:pt x="18" y="5"/>
                    <a:pt x="17" y="4"/>
                    <a:pt x="16" y="4"/>
                  </a:cubicBezTo>
                  <a:cubicBezTo>
                    <a:pt x="16" y="4"/>
                    <a:pt x="15" y="3"/>
                    <a:pt x="14" y="3"/>
                  </a:cubicBezTo>
                  <a:cubicBezTo>
                    <a:pt x="13" y="3"/>
                    <a:pt x="12" y="3"/>
                    <a:pt x="11" y="3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9" y="0"/>
                    <a:pt x="8" y="0"/>
                    <a:pt x="8" y="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4"/>
                    <a:pt x="4" y="4"/>
                    <a:pt x="3" y="4"/>
                  </a:cubicBezTo>
                  <a:cubicBezTo>
                    <a:pt x="2" y="5"/>
                    <a:pt x="1" y="6"/>
                    <a:pt x="1" y="6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0" y="10"/>
                    <a:pt x="0" y="11"/>
                    <a:pt x="1" y="11"/>
                  </a:cubicBezTo>
                  <a:cubicBezTo>
                    <a:pt x="1" y="12"/>
                    <a:pt x="1" y="12"/>
                    <a:pt x="2" y="13"/>
                  </a:cubicBezTo>
                  <a:cubicBezTo>
                    <a:pt x="2" y="13"/>
                    <a:pt x="3" y="14"/>
                    <a:pt x="4" y="14"/>
                  </a:cubicBezTo>
                  <a:cubicBezTo>
                    <a:pt x="5" y="14"/>
                    <a:pt x="5" y="15"/>
                    <a:pt x="6" y="15"/>
                  </a:cubicBezTo>
                  <a:cubicBezTo>
                    <a:pt x="7" y="15"/>
                    <a:pt x="8" y="15"/>
                    <a:pt x="9" y="15"/>
                  </a:cubicBezTo>
                  <a:cubicBezTo>
                    <a:pt x="10" y="16"/>
                    <a:pt x="11" y="16"/>
                    <a:pt x="12" y="16"/>
                  </a:cubicBezTo>
                  <a:cubicBezTo>
                    <a:pt x="13" y="16"/>
                    <a:pt x="14" y="17"/>
                    <a:pt x="14" y="17"/>
                  </a:cubicBezTo>
                  <a:cubicBezTo>
                    <a:pt x="15" y="18"/>
                    <a:pt x="15" y="18"/>
                    <a:pt x="15" y="19"/>
                  </a:cubicBezTo>
                  <a:cubicBezTo>
                    <a:pt x="15" y="19"/>
                    <a:pt x="15" y="20"/>
                    <a:pt x="15" y="2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3" y="21"/>
                    <a:pt x="13" y="22"/>
                    <a:pt x="12" y="22"/>
                  </a:cubicBezTo>
                  <a:cubicBezTo>
                    <a:pt x="11" y="22"/>
                    <a:pt x="11" y="22"/>
                    <a:pt x="10" y="22"/>
                  </a:cubicBezTo>
                  <a:cubicBezTo>
                    <a:pt x="9" y="22"/>
                    <a:pt x="8" y="22"/>
                    <a:pt x="7" y="22"/>
                  </a:cubicBezTo>
                  <a:cubicBezTo>
                    <a:pt x="6" y="21"/>
                    <a:pt x="6" y="21"/>
                    <a:pt x="5" y="21"/>
                  </a:cubicBezTo>
                  <a:cubicBezTo>
                    <a:pt x="4" y="21"/>
                    <a:pt x="4" y="20"/>
                    <a:pt x="3" y="20"/>
                  </a:cubicBezTo>
                  <a:cubicBezTo>
                    <a:pt x="3" y="20"/>
                    <a:pt x="2" y="20"/>
                    <a:pt x="2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0" y="22"/>
                    <a:pt x="1" y="23"/>
                  </a:cubicBezTo>
                  <a:cubicBezTo>
                    <a:pt x="1" y="23"/>
                    <a:pt x="2" y="24"/>
                    <a:pt x="3" y="24"/>
                  </a:cubicBezTo>
                  <a:cubicBezTo>
                    <a:pt x="4" y="25"/>
                    <a:pt x="5" y="25"/>
                    <a:pt x="6" y="25"/>
                  </a:cubicBezTo>
                  <a:cubicBezTo>
                    <a:pt x="7" y="25"/>
                    <a:pt x="7" y="25"/>
                    <a:pt x="8" y="25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9" y="28"/>
                    <a:pt x="10" y="28"/>
                  </a:cubicBezTo>
                  <a:cubicBezTo>
                    <a:pt x="10" y="28"/>
                    <a:pt x="11" y="27"/>
                    <a:pt x="11" y="27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2" y="25"/>
                    <a:pt x="13" y="25"/>
                    <a:pt x="14" y="25"/>
                  </a:cubicBezTo>
                  <a:cubicBezTo>
                    <a:pt x="15" y="25"/>
                    <a:pt x="16" y="24"/>
                    <a:pt x="17" y="23"/>
                  </a:cubicBezTo>
                  <a:cubicBezTo>
                    <a:pt x="18" y="23"/>
                    <a:pt x="19" y="22"/>
                    <a:pt x="19" y="21"/>
                  </a:cubicBezTo>
                  <a:cubicBezTo>
                    <a:pt x="20" y="20"/>
                    <a:pt x="20" y="19"/>
                    <a:pt x="20" y="18"/>
                  </a:cubicBezTo>
                  <a:cubicBezTo>
                    <a:pt x="20" y="17"/>
                    <a:pt x="20" y="16"/>
                    <a:pt x="19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81" name="Freeform 192"/>
            <p:cNvSpPr/>
            <p:nvPr/>
          </p:nvSpPr>
          <p:spPr bwMode="auto">
            <a:xfrm>
              <a:off x="9017000" y="1116013"/>
              <a:ext cx="9525" cy="12700"/>
            </a:xfrm>
            <a:custGeom>
              <a:gdLst>
                <a:gd fmla="*/ 19 w 20" name="T0"/>
                <a:gd fmla="*/ 16 h 29" name="T1"/>
                <a:gd fmla="*/ 16 w 20" name="T2"/>
                <a:gd fmla="*/ 14 h 29" name="T3"/>
                <a:gd fmla="*/ 13 w 20" name="T4"/>
                <a:gd fmla="*/ 13 h 29" name="T5"/>
                <a:gd fmla="*/ 11 w 20" name="T6"/>
                <a:gd fmla="*/ 12 h 29" name="T7"/>
                <a:gd fmla="*/ 9 w 20" name="T8"/>
                <a:gd fmla="*/ 12 h 29" name="T9"/>
                <a:gd fmla="*/ 7 w 20" name="T10"/>
                <a:gd fmla="*/ 11 h 29" name="T11"/>
                <a:gd fmla="*/ 6 w 20" name="T12"/>
                <a:gd fmla="*/ 10 h 29" name="T13"/>
                <a:gd fmla="*/ 5 w 20" name="T14"/>
                <a:gd fmla="*/ 9 h 29" name="T15"/>
                <a:gd fmla="*/ 6 w 20" name="T16"/>
                <a:gd fmla="*/ 8 h 29" name="T17"/>
                <a:gd fmla="*/ 7 w 20" name="T18"/>
                <a:gd fmla="*/ 7 h 29" name="T19"/>
                <a:gd fmla="*/ 8 w 20" name="T20"/>
                <a:gd fmla="*/ 7 h 29" name="T21"/>
                <a:gd fmla="*/ 10 w 20" name="T22"/>
                <a:gd fmla="*/ 7 h 29" name="T23"/>
                <a:gd fmla="*/ 14 w 20" name="T24"/>
                <a:gd fmla="*/ 7 h 29" name="T25"/>
                <a:gd fmla="*/ 16 w 20" name="T26"/>
                <a:gd fmla="*/ 8 h 29" name="T27"/>
                <a:gd fmla="*/ 16 w 20" name="T28"/>
                <a:gd fmla="*/ 8 h 29" name="T29"/>
                <a:gd fmla="*/ 17 w 20" name="T30"/>
                <a:gd fmla="*/ 8 h 29" name="T31"/>
                <a:gd fmla="*/ 18 w 20" name="T32"/>
                <a:gd fmla="*/ 8 h 29" name="T33"/>
                <a:gd fmla="*/ 19 w 20" name="T34"/>
                <a:gd fmla="*/ 7 h 29" name="T35"/>
                <a:gd fmla="*/ 18 w 20" name="T36"/>
                <a:gd fmla="*/ 6 h 29" name="T37"/>
                <a:gd fmla="*/ 17 w 20" name="T38"/>
                <a:gd fmla="*/ 5 h 29" name="T39"/>
                <a:gd fmla="*/ 14 w 20" name="T40"/>
                <a:gd fmla="*/ 4 h 29" name="T41"/>
                <a:gd fmla="*/ 11 w 20" name="T42"/>
                <a:gd fmla="*/ 3 h 29" name="T43"/>
                <a:gd fmla="*/ 11 w 20" name="T44"/>
                <a:gd fmla="*/ 1 h 29" name="T45"/>
                <a:gd fmla="*/ 10 w 20" name="T46"/>
                <a:gd fmla="*/ 0 h 29" name="T47"/>
                <a:gd fmla="*/ 8 w 20" name="T48"/>
                <a:gd fmla="*/ 1 h 29" name="T49"/>
                <a:gd fmla="*/ 8 w 20" name="T50"/>
                <a:gd fmla="*/ 3 h 29" name="T51"/>
                <a:gd fmla="*/ 6 w 20" name="T52"/>
                <a:gd fmla="*/ 4 h 29" name="T53"/>
                <a:gd fmla="*/ 3 w 20" name="T54"/>
                <a:gd fmla="*/ 5 h 29" name="T55"/>
                <a:gd fmla="*/ 1 w 20" name="T56"/>
                <a:gd fmla="*/ 7 h 29" name="T57"/>
                <a:gd fmla="*/ 0 w 20" name="T58"/>
                <a:gd fmla="*/ 9 h 29" name="T59"/>
                <a:gd fmla="*/ 1 w 20" name="T60"/>
                <a:gd fmla="*/ 12 h 29" name="T61"/>
                <a:gd fmla="*/ 2 w 20" name="T62"/>
                <a:gd fmla="*/ 13 h 29" name="T63"/>
                <a:gd fmla="*/ 4 w 20" name="T64"/>
                <a:gd fmla="*/ 14 h 29" name="T65"/>
                <a:gd fmla="*/ 6 w 20" name="T66"/>
                <a:gd fmla="*/ 15 h 29" name="T67"/>
                <a:gd fmla="*/ 9 w 20" name="T68"/>
                <a:gd fmla="*/ 16 h 29" name="T69"/>
                <a:gd fmla="*/ 12 w 20" name="T70"/>
                <a:gd fmla="*/ 17 h 29" name="T71"/>
                <a:gd fmla="*/ 14 w 20" name="T72"/>
                <a:gd fmla="*/ 18 h 29" name="T73"/>
                <a:gd fmla="*/ 15 w 20" name="T74"/>
                <a:gd fmla="*/ 19 h 29" name="T75"/>
                <a:gd fmla="*/ 15 w 20" name="T76"/>
                <a:gd fmla="*/ 21 h 29" name="T77"/>
                <a:gd fmla="*/ 14 w 20" name="T78"/>
                <a:gd fmla="*/ 22 h 29" name="T79"/>
                <a:gd fmla="*/ 12 w 20" name="T80"/>
                <a:gd fmla="*/ 22 h 29" name="T81"/>
                <a:gd fmla="*/ 10 w 20" name="T82"/>
                <a:gd fmla="*/ 22 h 29" name="T83"/>
                <a:gd fmla="*/ 7 w 20" name="T84"/>
                <a:gd fmla="*/ 22 h 29" name="T85"/>
                <a:gd fmla="*/ 5 w 20" name="T86"/>
                <a:gd fmla="*/ 21 h 29" name="T87"/>
                <a:gd fmla="*/ 3 w 20" name="T88"/>
                <a:gd fmla="*/ 21 h 29" name="T89"/>
                <a:gd fmla="*/ 2 w 20" name="T90"/>
                <a:gd fmla="*/ 20 h 29" name="T91"/>
                <a:gd fmla="*/ 1 w 20" name="T92"/>
                <a:gd fmla="*/ 21 h 29" name="T93"/>
                <a:gd fmla="*/ 0 w 20" name="T94"/>
                <a:gd fmla="*/ 22 h 29" name="T95"/>
                <a:gd fmla="*/ 1 w 20" name="T96"/>
                <a:gd fmla="*/ 23 h 29" name="T97"/>
                <a:gd fmla="*/ 3 w 20" name="T98"/>
                <a:gd fmla="*/ 25 h 29" name="T99"/>
                <a:gd fmla="*/ 6 w 20" name="T100"/>
                <a:gd fmla="*/ 25 h 29" name="T101"/>
                <a:gd fmla="*/ 8 w 20" name="T102"/>
                <a:gd fmla="*/ 26 h 29" name="T103"/>
                <a:gd fmla="*/ 8 w 20" name="T104"/>
                <a:gd fmla="*/ 27 h 29" name="T105"/>
                <a:gd fmla="*/ 10 w 20" name="T106"/>
                <a:gd fmla="*/ 29 h 29" name="T107"/>
                <a:gd fmla="*/ 11 w 20" name="T108"/>
                <a:gd fmla="*/ 27 h 29" name="T109"/>
                <a:gd fmla="*/ 11 w 20" name="T110"/>
                <a:gd fmla="*/ 26 h 29" name="T111"/>
                <a:gd fmla="*/ 14 w 20" name="T112"/>
                <a:gd fmla="*/ 25 h 29" name="T113"/>
                <a:gd fmla="*/ 17 w 20" name="T114"/>
                <a:gd fmla="*/ 24 h 29" name="T115"/>
                <a:gd fmla="*/ 19 w 20" name="T116"/>
                <a:gd fmla="*/ 22 h 29" name="T117"/>
                <a:gd fmla="*/ 20 w 20" name="T118"/>
                <a:gd fmla="*/ 19 h 29" name="T119"/>
                <a:gd fmla="*/ 19 w 20" name="T120"/>
                <a:gd fmla="*/ 16 h 29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28" w="20">
                  <a:moveTo>
                    <a:pt x="19" y="16"/>
                  </a:moveTo>
                  <a:cubicBezTo>
                    <a:pt x="18" y="15"/>
                    <a:pt x="17" y="14"/>
                    <a:pt x="16" y="14"/>
                  </a:cubicBezTo>
                  <a:cubicBezTo>
                    <a:pt x="15" y="13"/>
                    <a:pt x="14" y="13"/>
                    <a:pt x="13" y="13"/>
                  </a:cubicBezTo>
                  <a:cubicBezTo>
                    <a:pt x="12" y="13"/>
                    <a:pt x="11" y="12"/>
                    <a:pt x="11" y="12"/>
                  </a:cubicBezTo>
                  <a:cubicBezTo>
                    <a:pt x="10" y="12"/>
                    <a:pt x="9" y="12"/>
                    <a:pt x="9" y="12"/>
                  </a:cubicBezTo>
                  <a:cubicBezTo>
                    <a:pt x="8" y="12"/>
                    <a:pt x="7" y="11"/>
                    <a:pt x="7" y="11"/>
                  </a:cubicBezTo>
                  <a:cubicBezTo>
                    <a:pt x="6" y="11"/>
                    <a:pt x="6" y="11"/>
                    <a:pt x="6" y="10"/>
                  </a:cubicBezTo>
                  <a:cubicBezTo>
                    <a:pt x="5" y="10"/>
                    <a:pt x="5" y="10"/>
                    <a:pt x="5" y="9"/>
                  </a:cubicBezTo>
                  <a:cubicBezTo>
                    <a:pt x="5" y="9"/>
                    <a:pt x="5" y="9"/>
                    <a:pt x="6" y="8"/>
                  </a:cubicBezTo>
                  <a:cubicBezTo>
                    <a:pt x="6" y="8"/>
                    <a:pt x="6" y="8"/>
                    <a:pt x="7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9" y="7"/>
                    <a:pt x="9" y="7"/>
                    <a:pt x="10" y="7"/>
                  </a:cubicBezTo>
                  <a:cubicBezTo>
                    <a:pt x="12" y="7"/>
                    <a:pt x="13" y="7"/>
                    <a:pt x="14" y="7"/>
                  </a:cubicBezTo>
                  <a:cubicBezTo>
                    <a:pt x="14" y="7"/>
                    <a:pt x="15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8" y="8"/>
                    <a:pt x="18" y="8"/>
                  </a:cubicBezTo>
                  <a:cubicBezTo>
                    <a:pt x="19" y="8"/>
                    <a:pt x="19" y="7"/>
                    <a:pt x="19" y="7"/>
                  </a:cubicBezTo>
                  <a:cubicBezTo>
                    <a:pt x="19" y="6"/>
                    <a:pt x="19" y="6"/>
                    <a:pt x="18" y="6"/>
                  </a:cubicBezTo>
                  <a:cubicBezTo>
                    <a:pt x="18" y="5"/>
                    <a:pt x="17" y="5"/>
                    <a:pt x="17" y="5"/>
                  </a:cubicBezTo>
                  <a:cubicBezTo>
                    <a:pt x="16" y="4"/>
                    <a:pt x="15" y="4"/>
                    <a:pt x="14" y="4"/>
                  </a:cubicBezTo>
                  <a:cubicBezTo>
                    <a:pt x="13" y="4"/>
                    <a:pt x="12" y="3"/>
                    <a:pt x="11" y="3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0" y="0"/>
                    <a:pt x="10" y="0"/>
                  </a:cubicBezTo>
                  <a:cubicBezTo>
                    <a:pt x="9" y="0"/>
                    <a:pt x="8" y="1"/>
                    <a:pt x="8" y="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4" y="4"/>
                    <a:pt x="3" y="5"/>
                  </a:cubicBezTo>
                  <a:cubicBezTo>
                    <a:pt x="2" y="5"/>
                    <a:pt x="1" y="6"/>
                    <a:pt x="1" y="7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10"/>
                    <a:pt x="0" y="11"/>
                    <a:pt x="1" y="12"/>
                  </a:cubicBezTo>
                  <a:cubicBezTo>
                    <a:pt x="1" y="12"/>
                    <a:pt x="1" y="13"/>
                    <a:pt x="2" y="13"/>
                  </a:cubicBezTo>
                  <a:cubicBezTo>
                    <a:pt x="2" y="14"/>
                    <a:pt x="3" y="14"/>
                    <a:pt x="4" y="14"/>
                  </a:cubicBezTo>
                  <a:cubicBezTo>
                    <a:pt x="5" y="15"/>
                    <a:pt x="6" y="15"/>
                    <a:pt x="6" y="15"/>
                  </a:cubicBezTo>
                  <a:cubicBezTo>
                    <a:pt x="7" y="15"/>
                    <a:pt x="8" y="16"/>
                    <a:pt x="9" y="16"/>
                  </a:cubicBezTo>
                  <a:cubicBezTo>
                    <a:pt x="10" y="16"/>
                    <a:pt x="11" y="16"/>
                    <a:pt x="12" y="17"/>
                  </a:cubicBezTo>
                  <a:cubicBezTo>
                    <a:pt x="13" y="17"/>
                    <a:pt x="14" y="17"/>
                    <a:pt x="14" y="18"/>
                  </a:cubicBezTo>
                  <a:cubicBezTo>
                    <a:pt x="15" y="18"/>
                    <a:pt x="15" y="19"/>
                    <a:pt x="15" y="19"/>
                  </a:cubicBezTo>
                  <a:cubicBezTo>
                    <a:pt x="15" y="20"/>
                    <a:pt x="15" y="20"/>
                    <a:pt x="15" y="21"/>
                  </a:cubicBezTo>
                  <a:cubicBezTo>
                    <a:pt x="14" y="21"/>
                    <a:pt x="14" y="21"/>
                    <a:pt x="14" y="22"/>
                  </a:cubicBezTo>
                  <a:cubicBezTo>
                    <a:pt x="13" y="22"/>
                    <a:pt x="13" y="22"/>
                    <a:pt x="12" y="22"/>
                  </a:cubicBezTo>
                  <a:cubicBezTo>
                    <a:pt x="11" y="22"/>
                    <a:pt x="11" y="22"/>
                    <a:pt x="10" y="22"/>
                  </a:cubicBezTo>
                  <a:cubicBezTo>
                    <a:pt x="9" y="22"/>
                    <a:pt x="8" y="22"/>
                    <a:pt x="7" y="22"/>
                  </a:cubicBezTo>
                  <a:cubicBezTo>
                    <a:pt x="7" y="22"/>
                    <a:pt x="6" y="22"/>
                    <a:pt x="5" y="21"/>
                  </a:cubicBezTo>
                  <a:cubicBezTo>
                    <a:pt x="4" y="21"/>
                    <a:pt x="4" y="21"/>
                    <a:pt x="3" y="21"/>
                  </a:cubicBezTo>
                  <a:cubicBezTo>
                    <a:pt x="3" y="21"/>
                    <a:pt x="2" y="20"/>
                    <a:pt x="2" y="20"/>
                  </a:cubicBezTo>
                  <a:cubicBezTo>
                    <a:pt x="1" y="20"/>
                    <a:pt x="1" y="21"/>
                    <a:pt x="1" y="21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3"/>
                    <a:pt x="1" y="23"/>
                  </a:cubicBezTo>
                  <a:cubicBezTo>
                    <a:pt x="1" y="24"/>
                    <a:pt x="2" y="24"/>
                    <a:pt x="3" y="25"/>
                  </a:cubicBezTo>
                  <a:cubicBezTo>
                    <a:pt x="4" y="25"/>
                    <a:pt x="5" y="25"/>
                    <a:pt x="6" y="25"/>
                  </a:cubicBezTo>
                  <a:cubicBezTo>
                    <a:pt x="7" y="26"/>
                    <a:pt x="7" y="26"/>
                    <a:pt x="8" y="26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8"/>
                    <a:pt x="9" y="29"/>
                    <a:pt x="10" y="29"/>
                  </a:cubicBezTo>
                  <a:cubicBezTo>
                    <a:pt x="10" y="29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3" y="26"/>
                    <a:pt x="14" y="25"/>
                  </a:cubicBezTo>
                  <a:cubicBezTo>
                    <a:pt x="15" y="25"/>
                    <a:pt x="16" y="25"/>
                    <a:pt x="17" y="24"/>
                  </a:cubicBezTo>
                  <a:cubicBezTo>
                    <a:pt x="18" y="23"/>
                    <a:pt x="19" y="23"/>
                    <a:pt x="19" y="22"/>
                  </a:cubicBezTo>
                  <a:cubicBezTo>
                    <a:pt x="20" y="21"/>
                    <a:pt x="20" y="20"/>
                    <a:pt x="20" y="19"/>
                  </a:cubicBezTo>
                  <a:cubicBezTo>
                    <a:pt x="20" y="17"/>
                    <a:pt x="20" y="16"/>
                    <a:pt x="19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82" name="Freeform 193"/>
            <p:cNvSpPr/>
            <p:nvPr/>
          </p:nvSpPr>
          <p:spPr bwMode="auto">
            <a:xfrm>
              <a:off x="9004300" y="1116013"/>
              <a:ext cx="9525" cy="12700"/>
            </a:xfrm>
            <a:custGeom>
              <a:gdLst>
                <a:gd fmla="*/ 19 w 20" name="T0"/>
                <a:gd fmla="*/ 16 h 29" name="T1"/>
                <a:gd fmla="*/ 15 w 20" name="T2"/>
                <a:gd fmla="*/ 14 h 29" name="T3"/>
                <a:gd fmla="*/ 13 w 20" name="T4"/>
                <a:gd fmla="*/ 13 h 29" name="T5"/>
                <a:gd fmla="*/ 10 w 20" name="T6"/>
                <a:gd fmla="*/ 12 h 29" name="T7"/>
                <a:gd fmla="*/ 8 w 20" name="T8"/>
                <a:gd fmla="*/ 12 h 29" name="T9"/>
                <a:gd fmla="*/ 7 w 20" name="T10"/>
                <a:gd fmla="*/ 11 h 29" name="T11"/>
                <a:gd fmla="*/ 5 w 20" name="T12"/>
                <a:gd fmla="*/ 10 h 29" name="T13"/>
                <a:gd fmla="*/ 5 w 20" name="T14"/>
                <a:gd fmla="*/ 9 h 29" name="T15"/>
                <a:gd fmla="*/ 5 w 20" name="T16"/>
                <a:gd fmla="*/ 8 h 29" name="T17"/>
                <a:gd fmla="*/ 6 w 20" name="T18"/>
                <a:gd fmla="*/ 7 h 29" name="T19"/>
                <a:gd fmla="*/ 8 w 20" name="T20"/>
                <a:gd fmla="*/ 7 h 29" name="T21"/>
                <a:gd fmla="*/ 10 w 20" name="T22"/>
                <a:gd fmla="*/ 7 h 29" name="T23"/>
                <a:gd fmla="*/ 13 w 20" name="T24"/>
                <a:gd fmla="*/ 7 h 29" name="T25"/>
                <a:gd fmla="*/ 16 w 20" name="T26"/>
                <a:gd fmla="*/ 8 h 29" name="T27"/>
                <a:gd fmla="*/ 16 w 20" name="T28"/>
                <a:gd fmla="*/ 8 h 29" name="T29"/>
                <a:gd fmla="*/ 17 w 20" name="T30"/>
                <a:gd fmla="*/ 8 h 29" name="T31"/>
                <a:gd fmla="*/ 18 w 20" name="T32"/>
                <a:gd fmla="*/ 8 h 29" name="T33"/>
                <a:gd fmla="*/ 18 w 20" name="T34"/>
                <a:gd fmla="*/ 7 h 29" name="T35"/>
                <a:gd fmla="*/ 18 w 20" name="T36"/>
                <a:gd fmla="*/ 6 h 29" name="T37"/>
                <a:gd fmla="*/ 16 w 20" name="T38"/>
                <a:gd fmla="*/ 5 h 29" name="T39"/>
                <a:gd fmla="*/ 14 w 20" name="T40"/>
                <a:gd fmla="*/ 4 h 29" name="T41"/>
                <a:gd fmla="*/ 11 w 20" name="T42"/>
                <a:gd fmla="*/ 3 h 29" name="T43"/>
                <a:gd fmla="*/ 11 w 20" name="T44"/>
                <a:gd fmla="*/ 1 h 29" name="T45"/>
                <a:gd fmla="*/ 9 w 20" name="T46"/>
                <a:gd fmla="*/ 0 h 29" name="T47"/>
                <a:gd fmla="*/ 8 w 20" name="T48"/>
                <a:gd fmla="*/ 1 h 29" name="T49"/>
                <a:gd fmla="*/ 8 w 20" name="T50"/>
                <a:gd fmla="*/ 3 h 29" name="T51"/>
                <a:gd fmla="*/ 6 w 20" name="T52"/>
                <a:gd fmla="*/ 4 h 29" name="T53"/>
                <a:gd fmla="*/ 3 w 20" name="T54"/>
                <a:gd fmla="*/ 5 h 29" name="T55"/>
                <a:gd fmla="*/ 1 w 20" name="T56"/>
                <a:gd fmla="*/ 7 h 29" name="T57"/>
                <a:gd fmla="*/ 0 w 20" name="T58"/>
                <a:gd fmla="*/ 9 h 29" name="T59"/>
                <a:gd fmla="*/ 0 w 20" name="T60"/>
                <a:gd fmla="*/ 12 h 29" name="T61"/>
                <a:gd fmla="*/ 2 w 20" name="T62"/>
                <a:gd fmla="*/ 13 h 29" name="T63"/>
                <a:gd fmla="*/ 4 w 20" name="T64"/>
                <a:gd fmla="*/ 14 h 29" name="T65"/>
                <a:gd fmla="*/ 6 w 20" name="T66"/>
                <a:gd fmla="*/ 15 h 29" name="T67"/>
                <a:gd fmla="*/ 9 w 20" name="T68"/>
                <a:gd fmla="*/ 16 h 29" name="T69"/>
                <a:gd fmla="*/ 12 w 20" name="T70"/>
                <a:gd fmla="*/ 17 h 29" name="T71"/>
                <a:gd fmla="*/ 14 w 20" name="T72"/>
                <a:gd fmla="*/ 18 h 29" name="T73"/>
                <a:gd fmla="*/ 15 w 20" name="T74"/>
                <a:gd fmla="*/ 19 h 29" name="T75"/>
                <a:gd fmla="*/ 15 w 20" name="T76"/>
                <a:gd fmla="*/ 21 h 29" name="T77"/>
                <a:gd fmla="*/ 13 w 20" name="T78"/>
                <a:gd fmla="*/ 22 h 29" name="T79"/>
                <a:gd fmla="*/ 12 w 20" name="T80"/>
                <a:gd fmla="*/ 22 h 29" name="T81"/>
                <a:gd fmla="*/ 10 w 20" name="T82"/>
                <a:gd fmla="*/ 22 h 29" name="T83"/>
                <a:gd fmla="*/ 7 w 20" name="T84"/>
                <a:gd fmla="*/ 22 h 29" name="T85"/>
                <a:gd fmla="*/ 5 w 20" name="T86"/>
                <a:gd fmla="*/ 21 h 29" name="T87"/>
                <a:gd fmla="*/ 3 w 20" name="T88"/>
                <a:gd fmla="*/ 21 h 29" name="T89"/>
                <a:gd fmla="*/ 2 w 20" name="T90"/>
                <a:gd fmla="*/ 20 h 29" name="T91"/>
                <a:gd fmla="*/ 0 w 20" name="T92"/>
                <a:gd fmla="*/ 21 h 29" name="T93"/>
                <a:gd fmla="*/ 0 w 20" name="T94"/>
                <a:gd fmla="*/ 22 h 29" name="T95"/>
                <a:gd fmla="*/ 1 w 20" name="T96"/>
                <a:gd fmla="*/ 23 h 29" name="T97"/>
                <a:gd fmla="*/ 3 w 20" name="T98"/>
                <a:gd fmla="*/ 25 h 29" name="T99"/>
                <a:gd fmla="*/ 6 w 20" name="T100"/>
                <a:gd fmla="*/ 25 h 29" name="T101"/>
                <a:gd fmla="*/ 8 w 20" name="T102"/>
                <a:gd fmla="*/ 26 h 29" name="T103"/>
                <a:gd fmla="*/ 8 w 20" name="T104"/>
                <a:gd fmla="*/ 27 h 29" name="T105"/>
                <a:gd fmla="*/ 9 w 20" name="T106"/>
                <a:gd fmla="*/ 29 h 29" name="T107"/>
                <a:gd fmla="*/ 11 w 20" name="T108"/>
                <a:gd fmla="*/ 27 h 29" name="T109"/>
                <a:gd fmla="*/ 11 w 20" name="T110"/>
                <a:gd fmla="*/ 26 h 29" name="T111"/>
                <a:gd fmla="*/ 14 w 20" name="T112"/>
                <a:gd fmla="*/ 25 h 29" name="T113"/>
                <a:gd fmla="*/ 17 w 20" name="T114"/>
                <a:gd fmla="*/ 24 h 29" name="T115"/>
                <a:gd fmla="*/ 19 w 20" name="T116"/>
                <a:gd fmla="*/ 22 h 29" name="T117"/>
                <a:gd fmla="*/ 20 w 20" name="T118"/>
                <a:gd fmla="*/ 19 h 29" name="T119"/>
                <a:gd fmla="*/ 19 w 20" name="T120"/>
                <a:gd fmla="*/ 16 h 29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28" w="20">
                  <a:moveTo>
                    <a:pt x="19" y="16"/>
                  </a:moveTo>
                  <a:cubicBezTo>
                    <a:pt x="18" y="15"/>
                    <a:pt x="17" y="14"/>
                    <a:pt x="15" y="14"/>
                  </a:cubicBezTo>
                  <a:cubicBezTo>
                    <a:pt x="14" y="13"/>
                    <a:pt x="14" y="13"/>
                    <a:pt x="13" y="13"/>
                  </a:cubicBezTo>
                  <a:cubicBezTo>
                    <a:pt x="12" y="13"/>
                    <a:pt x="11" y="12"/>
                    <a:pt x="10" y="12"/>
                  </a:cubicBezTo>
                  <a:cubicBezTo>
                    <a:pt x="10" y="12"/>
                    <a:pt x="9" y="12"/>
                    <a:pt x="8" y="12"/>
                  </a:cubicBezTo>
                  <a:cubicBezTo>
                    <a:pt x="8" y="12"/>
                    <a:pt x="7" y="11"/>
                    <a:pt x="7" y="11"/>
                  </a:cubicBezTo>
                  <a:cubicBezTo>
                    <a:pt x="6" y="11"/>
                    <a:pt x="6" y="11"/>
                    <a:pt x="5" y="10"/>
                  </a:cubicBezTo>
                  <a:cubicBezTo>
                    <a:pt x="5" y="10"/>
                    <a:pt x="5" y="10"/>
                    <a:pt x="5" y="9"/>
                  </a:cubicBezTo>
                  <a:cubicBezTo>
                    <a:pt x="5" y="9"/>
                    <a:pt x="5" y="9"/>
                    <a:pt x="5" y="8"/>
                  </a:cubicBezTo>
                  <a:cubicBezTo>
                    <a:pt x="6" y="8"/>
                    <a:pt x="6" y="8"/>
                    <a:pt x="6" y="7"/>
                  </a:cubicBezTo>
                  <a:cubicBezTo>
                    <a:pt x="7" y="7"/>
                    <a:pt x="7" y="7"/>
                    <a:pt x="8" y="7"/>
                  </a:cubicBezTo>
                  <a:cubicBezTo>
                    <a:pt x="9" y="7"/>
                    <a:pt x="9" y="7"/>
                    <a:pt x="10" y="7"/>
                  </a:cubicBezTo>
                  <a:cubicBezTo>
                    <a:pt x="11" y="7"/>
                    <a:pt x="12" y="7"/>
                    <a:pt x="13" y="7"/>
                  </a:cubicBezTo>
                  <a:cubicBezTo>
                    <a:pt x="14" y="7"/>
                    <a:pt x="15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7" y="8"/>
                    <a:pt x="17" y="8"/>
                  </a:cubicBezTo>
                  <a:cubicBezTo>
                    <a:pt x="17" y="8"/>
                    <a:pt x="18" y="8"/>
                    <a:pt x="18" y="8"/>
                  </a:cubicBezTo>
                  <a:cubicBezTo>
                    <a:pt x="18" y="8"/>
                    <a:pt x="18" y="7"/>
                    <a:pt x="18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5"/>
                    <a:pt x="17" y="5"/>
                    <a:pt x="16" y="5"/>
                  </a:cubicBezTo>
                  <a:cubicBezTo>
                    <a:pt x="16" y="4"/>
                    <a:pt x="15" y="4"/>
                    <a:pt x="14" y="4"/>
                  </a:cubicBezTo>
                  <a:cubicBezTo>
                    <a:pt x="13" y="4"/>
                    <a:pt x="12" y="3"/>
                    <a:pt x="11" y="3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0" y="0"/>
                    <a:pt x="9" y="0"/>
                  </a:cubicBezTo>
                  <a:cubicBezTo>
                    <a:pt x="9" y="0"/>
                    <a:pt x="8" y="1"/>
                    <a:pt x="8" y="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4" y="4"/>
                    <a:pt x="3" y="5"/>
                  </a:cubicBezTo>
                  <a:cubicBezTo>
                    <a:pt x="2" y="5"/>
                    <a:pt x="1" y="6"/>
                    <a:pt x="1" y="7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1" y="12"/>
                    <a:pt x="1" y="13"/>
                    <a:pt x="2" y="13"/>
                  </a:cubicBezTo>
                  <a:cubicBezTo>
                    <a:pt x="2" y="14"/>
                    <a:pt x="3" y="14"/>
                    <a:pt x="4" y="14"/>
                  </a:cubicBezTo>
                  <a:cubicBezTo>
                    <a:pt x="4" y="15"/>
                    <a:pt x="5" y="15"/>
                    <a:pt x="6" y="15"/>
                  </a:cubicBezTo>
                  <a:cubicBezTo>
                    <a:pt x="7" y="15"/>
                    <a:pt x="8" y="16"/>
                    <a:pt x="9" y="16"/>
                  </a:cubicBezTo>
                  <a:cubicBezTo>
                    <a:pt x="10" y="16"/>
                    <a:pt x="11" y="16"/>
                    <a:pt x="12" y="17"/>
                  </a:cubicBezTo>
                  <a:cubicBezTo>
                    <a:pt x="13" y="17"/>
                    <a:pt x="14" y="17"/>
                    <a:pt x="14" y="18"/>
                  </a:cubicBezTo>
                  <a:cubicBezTo>
                    <a:pt x="15" y="18"/>
                    <a:pt x="15" y="19"/>
                    <a:pt x="15" y="19"/>
                  </a:cubicBezTo>
                  <a:cubicBezTo>
                    <a:pt x="15" y="20"/>
                    <a:pt x="15" y="20"/>
                    <a:pt x="15" y="21"/>
                  </a:cubicBezTo>
                  <a:cubicBezTo>
                    <a:pt x="14" y="21"/>
                    <a:pt x="14" y="21"/>
                    <a:pt x="13" y="22"/>
                  </a:cubicBezTo>
                  <a:cubicBezTo>
                    <a:pt x="13" y="22"/>
                    <a:pt x="12" y="22"/>
                    <a:pt x="12" y="22"/>
                  </a:cubicBezTo>
                  <a:cubicBezTo>
                    <a:pt x="11" y="22"/>
                    <a:pt x="11" y="22"/>
                    <a:pt x="10" y="22"/>
                  </a:cubicBezTo>
                  <a:cubicBezTo>
                    <a:pt x="9" y="22"/>
                    <a:pt x="8" y="22"/>
                    <a:pt x="7" y="22"/>
                  </a:cubicBezTo>
                  <a:cubicBezTo>
                    <a:pt x="6" y="22"/>
                    <a:pt x="6" y="22"/>
                    <a:pt x="5" y="21"/>
                  </a:cubicBezTo>
                  <a:cubicBezTo>
                    <a:pt x="4" y="21"/>
                    <a:pt x="3" y="21"/>
                    <a:pt x="3" y="21"/>
                  </a:cubicBezTo>
                  <a:cubicBezTo>
                    <a:pt x="2" y="21"/>
                    <a:pt x="2" y="20"/>
                    <a:pt x="2" y="20"/>
                  </a:cubicBezTo>
                  <a:cubicBezTo>
                    <a:pt x="1" y="20"/>
                    <a:pt x="1" y="21"/>
                    <a:pt x="0" y="21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3"/>
                    <a:pt x="1" y="23"/>
                  </a:cubicBezTo>
                  <a:cubicBezTo>
                    <a:pt x="1" y="24"/>
                    <a:pt x="2" y="24"/>
                    <a:pt x="3" y="25"/>
                  </a:cubicBezTo>
                  <a:cubicBezTo>
                    <a:pt x="4" y="25"/>
                    <a:pt x="5" y="25"/>
                    <a:pt x="6" y="25"/>
                  </a:cubicBezTo>
                  <a:cubicBezTo>
                    <a:pt x="7" y="26"/>
                    <a:pt x="7" y="26"/>
                    <a:pt x="8" y="26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8"/>
                    <a:pt x="9" y="29"/>
                    <a:pt x="9" y="29"/>
                  </a:cubicBezTo>
                  <a:cubicBezTo>
                    <a:pt x="10" y="29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3" y="26"/>
                    <a:pt x="14" y="25"/>
                  </a:cubicBezTo>
                  <a:cubicBezTo>
                    <a:pt x="15" y="25"/>
                    <a:pt x="16" y="25"/>
                    <a:pt x="17" y="24"/>
                  </a:cubicBezTo>
                  <a:cubicBezTo>
                    <a:pt x="18" y="23"/>
                    <a:pt x="19" y="23"/>
                    <a:pt x="19" y="22"/>
                  </a:cubicBezTo>
                  <a:cubicBezTo>
                    <a:pt x="20" y="21"/>
                    <a:pt x="20" y="20"/>
                    <a:pt x="20" y="19"/>
                  </a:cubicBezTo>
                  <a:cubicBezTo>
                    <a:pt x="20" y="17"/>
                    <a:pt x="20" y="16"/>
                    <a:pt x="19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83" name="Freeform 194"/>
            <p:cNvSpPr/>
            <p:nvPr/>
          </p:nvSpPr>
          <p:spPr bwMode="auto">
            <a:xfrm>
              <a:off x="9050338" y="1047750"/>
              <a:ext cx="9525" cy="12700"/>
            </a:xfrm>
            <a:custGeom>
              <a:gdLst>
                <a:gd fmla="*/ 19 w 20" name="T0"/>
                <a:gd fmla="*/ 15 h 28" name="T1"/>
                <a:gd fmla="*/ 16 w 20" name="T2"/>
                <a:gd fmla="*/ 13 h 28" name="T3"/>
                <a:gd fmla="*/ 13 w 20" name="T4"/>
                <a:gd fmla="*/ 12 h 28" name="T5"/>
                <a:gd fmla="*/ 11 w 20" name="T6"/>
                <a:gd fmla="*/ 12 h 28" name="T7"/>
                <a:gd fmla="*/ 9 w 20" name="T8"/>
                <a:gd fmla="*/ 11 h 28" name="T9"/>
                <a:gd fmla="*/ 7 w 20" name="T10"/>
                <a:gd fmla="*/ 11 h 28" name="T11"/>
                <a:gd fmla="*/ 6 w 20" name="T12"/>
                <a:gd fmla="*/ 10 h 28" name="T13"/>
                <a:gd fmla="*/ 5 w 20" name="T14"/>
                <a:gd fmla="*/ 9 h 28" name="T15"/>
                <a:gd fmla="*/ 6 w 20" name="T16"/>
                <a:gd fmla="*/ 8 h 28" name="T17"/>
                <a:gd fmla="*/ 7 w 20" name="T18"/>
                <a:gd fmla="*/ 7 h 28" name="T19"/>
                <a:gd fmla="*/ 8 w 20" name="T20"/>
                <a:gd fmla="*/ 6 h 28" name="T21"/>
                <a:gd fmla="*/ 10 w 20" name="T22"/>
                <a:gd fmla="*/ 6 h 28" name="T23"/>
                <a:gd fmla="*/ 14 w 20" name="T24"/>
                <a:gd fmla="*/ 7 h 28" name="T25"/>
                <a:gd fmla="*/ 16 w 20" name="T26"/>
                <a:gd fmla="*/ 7 h 28" name="T27"/>
                <a:gd fmla="*/ 16 w 20" name="T28"/>
                <a:gd fmla="*/ 8 h 28" name="T29"/>
                <a:gd fmla="*/ 17 w 20" name="T30"/>
                <a:gd fmla="*/ 8 h 28" name="T31"/>
                <a:gd fmla="*/ 18 w 20" name="T32"/>
                <a:gd fmla="*/ 7 h 28" name="T33"/>
                <a:gd fmla="*/ 19 w 20" name="T34"/>
                <a:gd fmla="*/ 6 h 28" name="T35"/>
                <a:gd fmla="*/ 18 w 20" name="T36"/>
                <a:gd fmla="*/ 5 h 28" name="T37"/>
                <a:gd fmla="*/ 17 w 20" name="T38"/>
                <a:gd fmla="*/ 4 h 28" name="T39"/>
                <a:gd fmla="*/ 14 w 20" name="T40"/>
                <a:gd fmla="*/ 3 h 28" name="T41"/>
                <a:gd fmla="*/ 11 w 20" name="T42"/>
                <a:gd fmla="*/ 3 h 28" name="T43"/>
                <a:gd fmla="*/ 11 w 20" name="T44"/>
                <a:gd fmla="*/ 1 h 28" name="T45"/>
                <a:gd fmla="*/ 10 w 20" name="T46"/>
                <a:gd fmla="*/ 0 h 28" name="T47"/>
                <a:gd fmla="*/ 8 w 20" name="T48"/>
                <a:gd fmla="*/ 1 h 28" name="T49"/>
                <a:gd fmla="*/ 8 w 20" name="T50"/>
                <a:gd fmla="*/ 3 h 28" name="T51"/>
                <a:gd fmla="*/ 6 w 20" name="T52"/>
                <a:gd fmla="*/ 3 h 28" name="T53"/>
                <a:gd fmla="*/ 3 w 20" name="T54"/>
                <a:gd fmla="*/ 4 h 28" name="T55"/>
                <a:gd fmla="*/ 1 w 20" name="T56"/>
                <a:gd fmla="*/ 6 h 28" name="T57"/>
                <a:gd fmla="*/ 0 w 20" name="T58"/>
                <a:gd fmla="*/ 9 h 28" name="T59"/>
                <a:gd fmla="*/ 1 w 20" name="T60"/>
                <a:gd fmla="*/ 11 h 28" name="T61"/>
                <a:gd fmla="*/ 2 w 20" name="T62"/>
                <a:gd fmla="*/ 13 h 28" name="T63"/>
                <a:gd fmla="*/ 4 w 20" name="T64"/>
                <a:gd fmla="*/ 14 h 28" name="T65"/>
                <a:gd fmla="*/ 7 w 20" name="T66"/>
                <a:gd fmla="*/ 15 h 28" name="T67"/>
                <a:gd fmla="*/ 9 w 20" name="T68"/>
                <a:gd fmla="*/ 15 h 28" name="T69"/>
                <a:gd fmla="*/ 12 w 20" name="T70"/>
                <a:gd fmla="*/ 16 h 28" name="T71"/>
                <a:gd fmla="*/ 15 w 20" name="T72"/>
                <a:gd fmla="*/ 17 h 28" name="T73"/>
                <a:gd fmla="*/ 15 w 20" name="T74"/>
                <a:gd fmla="*/ 19 h 28" name="T75"/>
                <a:gd fmla="*/ 15 w 20" name="T76"/>
                <a:gd fmla="*/ 20 h 28" name="T77"/>
                <a:gd fmla="*/ 14 w 20" name="T78"/>
                <a:gd fmla="*/ 21 h 28" name="T79"/>
                <a:gd fmla="*/ 12 w 20" name="T80"/>
                <a:gd fmla="*/ 22 h 28" name="T81"/>
                <a:gd fmla="*/ 10 w 20" name="T82"/>
                <a:gd fmla="*/ 22 h 28" name="T83"/>
                <a:gd fmla="*/ 8 w 20" name="T84"/>
                <a:gd fmla="*/ 22 h 28" name="T85"/>
                <a:gd fmla="*/ 5 w 20" name="T86"/>
                <a:gd fmla="*/ 21 h 28" name="T87"/>
                <a:gd fmla="*/ 3 w 20" name="T88"/>
                <a:gd fmla="*/ 20 h 28" name="T89"/>
                <a:gd fmla="*/ 2 w 20" name="T90"/>
                <a:gd fmla="*/ 20 h 28" name="T91"/>
                <a:gd fmla="*/ 1 w 20" name="T92"/>
                <a:gd fmla="*/ 20 h 28" name="T93"/>
                <a:gd fmla="*/ 0 w 20" name="T94"/>
                <a:gd fmla="*/ 21 h 28" name="T95"/>
                <a:gd fmla="*/ 1 w 20" name="T96"/>
                <a:gd fmla="*/ 23 h 28" name="T97"/>
                <a:gd fmla="*/ 3 w 20" name="T98"/>
                <a:gd fmla="*/ 24 h 28" name="T99"/>
                <a:gd fmla="*/ 6 w 20" name="T100"/>
                <a:gd fmla="*/ 25 h 28" name="T101"/>
                <a:gd fmla="*/ 8 w 20" name="T102"/>
                <a:gd fmla="*/ 25 h 28" name="T103"/>
                <a:gd fmla="*/ 8 w 20" name="T104"/>
                <a:gd fmla="*/ 27 h 28" name="T105"/>
                <a:gd fmla="*/ 10 w 20" name="T106"/>
                <a:gd fmla="*/ 28 h 28" name="T107"/>
                <a:gd fmla="*/ 11 w 20" name="T108"/>
                <a:gd fmla="*/ 27 h 28" name="T109"/>
                <a:gd fmla="*/ 11 w 20" name="T110"/>
                <a:gd fmla="*/ 25 h 28" name="T111"/>
                <a:gd fmla="*/ 14 w 20" name="T112"/>
                <a:gd fmla="*/ 25 h 28" name="T113"/>
                <a:gd fmla="*/ 17 w 20" name="T114"/>
                <a:gd fmla="*/ 23 h 28" name="T115"/>
                <a:gd fmla="*/ 20 w 20" name="T116"/>
                <a:gd fmla="*/ 21 h 28" name="T117"/>
                <a:gd fmla="*/ 20 w 20" name="T118"/>
                <a:gd fmla="*/ 18 h 28" name="T119"/>
                <a:gd fmla="*/ 19 w 20" name="T120"/>
                <a:gd fmla="*/ 15 h 28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28" w="20">
                  <a:moveTo>
                    <a:pt x="19" y="15"/>
                  </a:moveTo>
                  <a:cubicBezTo>
                    <a:pt x="18" y="14"/>
                    <a:pt x="17" y="13"/>
                    <a:pt x="16" y="13"/>
                  </a:cubicBezTo>
                  <a:cubicBezTo>
                    <a:pt x="15" y="13"/>
                    <a:pt x="14" y="13"/>
                    <a:pt x="13" y="12"/>
                  </a:cubicBezTo>
                  <a:cubicBezTo>
                    <a:pt x="12" y="12"/>
                    <a:pt x="11" y="12"/>
                    <a:pt x="11" y="12"/>
                  </a:cubicBezTo>
                  <a:cubicBezTo>
                    <a:pt x="10" y="12"/>
                    <a:pt x="9" y="11"/>
                    <a:pt x="9" y="11"/>
                  </a:cubicBezTo>
                  <a:cubicBezTo>
                    <a:pt x="8" y="11"/>
                    <a:pt x="7" y="11"/>
                    <a:pt x="7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0"/>
                    <a:pt x="5" y="9"/>
                    <a:pt x="5" y="9"/>
                  </a:cubicBezTo>
                  <a:cubicBezTo>
                    <a:pt x="5" y="9"/>
                    <a:pt x="5" y="8"/>
                    <a:pt x="6" y="8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8" y="7"/>
                    <a:pt x="8" y="6"/>
                  </a:cubicBezTo>
                  <a:cubicBezTo>
                    <a:pt x="9" y="6"/>
                    <a:pt x="10" y="6"/>
                    <a:pt x="10" y="6"/>
                  </a:cubicBezTo>
                  <a:cubicBezTo>
                    <a:pt x="12" y="6"/>
                    <a:pt x="13" y="6"/>
                    <a:pt x="14" y="7"/>
                  </a:cubicBezTo>
                  <a:cubicBezTo>
                    <a:pt x="15" y="7"/>
                    <a:pt x="15" y="7"/>
                    <a:pt x="16" y="7"/>
                  </a:cubicBezTo>
                  <a:cubicBezTo>
                    <a:pt x="16" y="7"/>
                    <a:pt x="16" y="8"/>
                    <a:pt x="16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8" y="8"/>
                    <a:pt x="18" y="7"/>
                  </a:cubicBezTo>
                  <a:cubicBezTo>
                    <a:pt x="19" y="7"/>
                    <a:pt x="19" y="7"/>
                    <a:pt x="19" y="6"/>
                  </a:cubicBezTo>
                  <a:cubicBezTo>
                    <a:pt x="19" y="6"/>
                    <a:pt x="19" y="6"/>
                    <a:pt x="18" y="5"/>
                  </a:cubicBezTo>
                  <a:cubicBezTo>
                    <a:pt x="18" y="5"/>
                    <a:pt x="17" y="4"/>
                    <a:pt x="17" y="4"/>
                  </a:cubicBezTo>
                  <a:cubicBezTo>
                    <a:pt x="16" y="4"/>
                    <a:pt x="15" y="3"/>
                    <a:pt x="14" y="3"/>
                  </a:cubicBezTo>
                  <a:cubicBezTo>
                    <a:pt x="13" y="3"/>
                    <a:pt x="12" y="3"/>
                    <a:pt x="11" y="3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9" y="0"/>
                    <a:pt x="8" y="0"/>
                    <a:pt x="8" y="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4"/>
                    <a:pt x="4" y="4"/>
                    <a:pt x="3" y="4"/>
                  </a:cubicBezTo>
                  <a:cubicBezTo>
                    <a:pt x="2" y="5"/>
                    <a:pt x="1" y="6"/>
                    <a:pt x="1" y="6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0" y="10"/>
                    <a:pt x="0" y="11"/>
                    <a:pt x="1" y="11"/>
                  </a:cubicBezTo>
                  <a:cubicBezTo>
                    <a:pt x="1" y="12"/>
                    <a:pt x="1" y="12"/>
                    <a:pt x="2" y="13"/>
                  </a:cubicBezTo>
                  <a:cubicBezTo>
                    <a:pt x="3" y="13"/>
                    <a:pt x="3" y="14"/>
                    <a:pt x="4" y="14"/>
                  </a:cubicBezTo>
                  <a:cubicBezTo>
                    <a:pt x="5" y="14"/>
                    <a:pt x="6" y="15"/>
                    <a:pt x="7" y="15"/>
                  </a:cubicBezTo>
                  <a:cubicBezTo>
                    <a:pt x="7" y="15"/>
                    <a:pt x="8" y="15"/>
                    <a:pt x="9" y="15"/>
                  </a:cubicBezTo>
                  <a:cubicBezTo>
                    <a:pt x="10" y="16"/>
                    <a:pt x="11" y="16"/>
                    <a:pt x="12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5" y="18"/>
                    <a:pt x="15" y="18"/>
                    <a:pt x="15" y="19"/>
                  </a:cubicBezTo>
                  <a:cubicBezTo>
                    <a:pt x="15" y="19"/>
                    <a:pt x="15" y="20"/>
                    <a:pt x="15" y="20"/>
                  </a:cubicBezTo>
                  <a:cubicBezTo>
                    <a:pt x="15" y="21"/>
                    <a:pt x="14" y="21"/>
                    <a:pt x="14" y="21"/>
                  </a:cubicBezTo>
                  <a:cubicBezTo>
                    <a:pt x="13" y="21"/>
                    <a:pt x="13" y="22"/>
                    <a:pt x="12" y="22"/>
                  </a:cubicBezTo>
                  <a:cubicBezTo>
                    <a:pt x="12" y="22"/>
                    <a:pt x="11" y="22"/>
                    <a:pt x="10" y="22"/>
                  </a:cubicBezTo>
                  <a:cubicBezTo>
                    <a:pt x="9" y="22"/>
                    <a:pt x="8" y="22"/>
                    <a:pt x="8" y="22"/>
                  </a:cubicBezTo>
                  <a:cubicBezTo>
                    <a:pt x="7" y="21"/>
                    <a:pt x="6" y="21"/>
                    <a:pt x="5" y="21"/>
                  </a:cubicBezTo>
                  <a:cubicBezTo>
                    <a:pt x="4" y="21"/>
                    <a:pt x="4" y="20"/>
                    <a:pt x="3" y="20"/>
                  </a:cubicBezTo>
                  <a:cubicBezTo>
                    <a:pt x="3" y="20"/>
                    <a:pt x="2" y="20"/>
                    <a:pt x="2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0" y="22"/>
                    <a:pt x="1" y="23"/>
                  </a:cubicBezTo>
                  <a:cubicBezTo>
                    <a:pt x="1" y="23"/>
                    <a:pt x="2" y="24"/>
                    <a:pt x="3" y="24"/>
                  </a:cubicBezTo>
                  <a:cubicBezTo>
                    <a:pt x="4" y="24"/>
                    <a:pt x="5" y="25"/>
                    <a:pt x="6" y="25"/>
                  </a:cubicBezTo>
                  <a:cubicBezTo>
                    <a:pt x="7" y="25"/>
                    <a:pt x="8" y="25"/>
                    <a:pt x="8" y="25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9" y="28"/>
                    <a:pt x="10" y="28"/>
                  </a:cubicBezTo>
                  <a:cubicBezTo>
                    <a:pt x="11" y="28"/>
                    <a:pt x="11" y="27"/>
                    <a:pt x="11" y="27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2" y="25"/>
                    <a:pt x="13" y="25"/>
                    <a:pt x="14" y="25"/>
                  </a:cubicBezTo>
                  <a:cubicBezTo>
                    <a:pt x="15" y="25"/>
                    <a:pt x="16" y="24"/>
                    <a:pt x="17" y="23"/>
                  </a:cubicBezTo>
                  <a:cubicBezTo>
                    <a:pt x="18" y="23"/>
                    <a:pt x="19" y="22"/>
                    <a:pt x="20" y="21"/>
                  </a:cubicBezTo>
                  <a:cubicBezTo>
                    <a:pt x="20" y="20"/>
                    <a:pt x="20" y="19"/>
                    <a:pt x="20" y="18"/>
                  </a:cubicBezTo>
                  <a:cubicBezTo>
                    <a:pt x="20" y="17"/>
                    <a:pt x="20" y="16"/>
                    <a:pt x="19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84" name="Freeform 195"/>
            <p:cNvSpPr/>
            <p:nvPr/>
          </p:nvSpPr>
          <p:spPr bwMode="auto">
            <a:xfrm>
              <a:off x="9037638" y="1047750"/>
              <a:ext cx="9525" cy="12700"/>
            </a:xfrm>
            <a:custGeom>
              <a:gdLst>
                <a:gd fmla="*/ 19 w 20" name="T0"/>
                <a:gd fmla="*/ 15 h 28" name="T1"/>
                <a:gd fmla="*/ 15 w 20" name="T2"/>
                <a:gd fmla="*/ 13 h 28" name="T3"/>
                <a:gd fmla="*/ 13 w 20" name="T4"/>
                <a:gd fmla="*/ 12 h 28" name="T5"/>
                <a:gd fmla="*/ 10 w 20" name="T6"/>
                <a:gd fmla="*/ 12 h 28" name="T7"/>
                <a:gd fmla="*/ 8 w 20" name="T8"/>
                <a:gd fmla="*/ 11 h 28" name="T9"/>
                <a:gd fmla="*/ 6 w 20" name="T10"/>
                <a:gd fmla="*/ 11 h 28" name="T11"/>
                <a:gd fmla="*/ 5 w 20" name="T12"/>
                <a:gd fmla="*/ 10 h 28" name="T13"/>
                <a:gd fmla="*/ 5 w 20" name="T14"/>
                <a:gd fmla="*/ 9 h 28" name="T15"/>
                <a:gd fmla="*/ 5 w 20" name="T16"/>
                <a:gd fmla="*/ 8 h 28" name="T17"/>
                <a:gd fmla="*/ 6 w 20" name="T18"/>
                <a:gd fmla="*/ 7 h 28" name="T19"/>
                <a:gd fmla="*/ 8 w 20" name="T20"/>
                <a:gd fmla="*/ 6 h 28" name="T21"/>
                <a:gd fmla="*/ 10 w 20" name="T22"/>
                <a:gd fmla="*/ 6 h 28" name="T23"/>
                <a:gd fmla="*/ 13 w 20" name="T24"/>
                <a:gd fmla="*/ 7 h 28" name="T25"/>
                <a:gd fmla="*/ 16 w 20" name="T26"/>
                <a:gd fmla="*/ 7 h 28" name="T27"/>
                <a:gd fmla="*/ 16 w 20" name="T28"/>
                <a:gd fmla="*/ 8 h 28" name="T29"/>
                <a:gd fmla="*/ 17 w 20" name="T30"/>
                <a:gd fmla="*/ 8 h 28" name="T31"/>
                <a:gd fmla="*/ 18 w 20" name="T32"/>
                <a:gd fmla="*/ 7 h 28" name="T33"/>
                <a:gd fmla="*/ 18 w 20" name="T34"/>
                <a:gd fmla="*/ 6 h 28" name="T35"/>
                <a:gd fmla="*/ 18 w 20" name="T36"/>
                <a:gd fmla="*/ 5 h 28" name="T37"/>
                <a:gd fmla="*/ 16 w 20" name="T38"/>
                <a:gd fmla="*/ 4 h 28" name="T39"/>
                <a:gd fmla="*/ 13 w 20" name="T40"/>
                <a:gd fmla="*/ 3 h 28" name="T41"/>
                <a:gd fmla="*/ 11 w 20" name="T42"/>
                <a:gd fmla="*/ 3 h 28" name="T43"/>
                <a:gd fmla="*/ 11 w 20" name="T44"/>
                <a:gd fmla="*/ 1 h 28" name="T45"/>
                <a:gd fmla="*/ 9 w 20" name="T46"/>
                <a:gd fmla="*/ 0 h 28" name="T47"/>
                <a:gd fmla="*/ 8 w 20" name="T48"/>
                <a:gd fmla="*/ 1 h 28" name="T49"/>
                <a:gd fmla="*/ 8 w 20" name="T50"/>
                <a:gd fmla="*/ 3 h 28" name="T51"/>
                <a:gd fmla="*/ 6 w 20" name="T52"/>
                <a:gd fmla="*/ 3 h 28" name="T53"/>
                <a:gd fmla="*/ 3 w 20" name="T54"/>
                <a:gd fmla="*/ 4 h 28" name="T55"/>
                <a:gd fmla="*/ 1 w 20" name="T56"/>
                <a:gd fmla="*/ 6 h 28" name="T57"/>
                <a:gd fmla="*/ 0 w 20" name="T58"/>
                <a:gd fmla="*/ 9 h 28" name="T59"/>
                <a:gd fmla="*/ 0 w 20" name="T60"/>
                <a:gd fmla="*/ 11 h 28" name="T61"/>
                <a:gd fmla="*/ 2 w 20" name="T62"/>
                <a:gd fmla="*/ 13 h 28" name="T63"/>
                <a:gd fmla="*/ 4 w 20" name="T64"/>
                <a:gd fmla="*/ 14 h 28" name="T65"/>
                <a:gd fmla="*/ 6 w 20" name="T66"/>
                <a:gd fmla="*/ 15 h 28" name="T67"/>
                <a:gd fmla="*/ 9 w 20" name="T68"/>
                <a:gd fmla="*/ 15 h 28" name="T69"/>
                <a:gd fmla="*/ 12 w 20" name="T70"/>
                <a:gd fmla="*/ 16 h 28" name="T71"/>
                <a:gd fmla="*/ 14 w 20" name="T72"/>
                <a:gd fmla="*/ 17 h 28" name="T73"/>
                <a:gd fmla="*/ 15 w 20" name="T74"/>
                <a:gd fmla="*/ 19 h 28" name="T75"/>
                <a:gd fmla="*/ 14 w 20" name="T76"/>
                <a:gd fmla="*/ 20 h 28" name="T77"/>
                <a:gd fmla="*/ 13 w 20" name="T78"/>
                <a:gd fmla="*/ 21 h 28" name="T79"/>
                <a:gd fmla="*/ 12 w 20" name="T80"/>
                <a:gd fmla="*/ 22 h 28" name="T81"/>
                <a:gd fmla="*/ 10 w 20" name="T82"/>
                <a:gd fmla="*/ 22 h 28" name="T83"/>
                <a:gd fmla="*/ 7 w 20" name="T84"/>
                <a:gd fmla="*/ 22 h 28" name="T85"/>
                <a:gd fmla="*/ 5 w 20" name="T86"/>
                <a:gd fmla="*/ 21 h 28" name="T87"/>
                <a:gd fmla="*/ 3 w 20" name="T88"/>
                <a:gd fmla="*/ 20 h 28" name="T89"/>
                <a:gd fmla="*/ 2 w 20" name="T90"/>
                <a:gd fmla="*/ 20 h 28" name="T91"/>
                <a:gd fmla="*/ 0 w 20" name="T92"/>
                <a:gd fmla="*/ 20 h 28" name="T93"/>
                <a:gd fmla="*/ 0 w 20" name="T94"/>
                <a:gd fmla="*/ 21 h 28" name="T95"/>
                <a:gd fmla="*/ 1 w 20" name="T96"/>
                <a:gd fmla="*/ 23 h 28" name="T97"/>
                <a:gd fmla="*/ 3 w 20" name="T98"/>
                <a:gd fmla="*/ 24 h 28" name="T99"/>
                <a:gd fmla="*/ 6 w 20" name="T100"/>
                <a:gd fmla="*/ 25 h 28" name="T101"/>
                <a:gd fmla="*/ 8 w 20" name="T102"/>
                <a:gd fmla="*/ 25 h 28" name="T103"/>
                <a:gd fmla="*/ 8 w 20" name="T104"/>
                <a:gd fmla="*/ 27 h 28" name="T105"/>
                <a:gd fmla="*/ 9 w 20" name="T106"/>
                <a:gd fmla="*/ 28 h 28" name="T107"/>
                <a:gd fmla="*/ 11 w 20" name="T108"/>
                <a:gd fmla="*/ 27 h 28" name="T109"/>
                <a:gd fmla="*/ 11 w 20" name="T110"/>
                <a:gd fmla="*/ 25 h 28" name="T111"/>
                <a:gd fmla="*/ 14 w 20" name="T112"/>
                <a:gd fmla="*/ 25 h 28" name="T113"/>
                <a:gd fmla="*/ 17 w 20" name="T114"/>
                <a:gd fmla="*/ 23 h 28" name="T115"/>
                <a:gd fmla="*/ 19 w 20" name="T116"/>
                <a:gd fmla="*/ 21 h 28" name="T117"/>
                <a:gd fmla="*/ 20 w 20" name="T118"/>
                <a:gd fmla="*/ 18 h 28" name="T119"/>
                <a:gd fmla="*/ 19 w 20" name="T120"/>
                <a:gd fmla="*/ 15 h 28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28" w="20">
                  <a:moveTo>
                    <a:pt x="19" y="15"/>
                  </a:moveTo>
                  <a:cubicBezTo>
                    <a:pt x="18" y="14"/>
                    <a:pt x="17" y="13"/>
                    <a:pt x="15" y="13"/>
                  </a:cubicBezTo>
                  <a:cubicBezTo>
                    <a:pt x="14" y="13"/>
                    <a:pt x="14" y="13"/>
                    <a:pt x="13" y="12"/>
                  </a:cubicBezTo>
                  <a:cubicBezTo>
                    <a:pt x="12" y="12"/>
                    <a:pt x="11" y="12"/>
                    <a:pt x="10" y="12"/>
                  </a:cubicBezTo>
                  <a:cubicBezTo>
                    <a:pt x="10" y="12"/>
                    <a:pt x="9" y="11"/>
                    <a:pt x="8" y="11"/>
                  </a:cubicBezTo>
                  <a:cubicBezTo>
                    <a:pt x="7" y="11"/>
                    <a:pt x="7" y="11"/>
                    <a:pt x="6" y="11"/>
                  </a:cubicBezTo>
                  <a:cubicBezTo>
                    <a:pt x="6" y="10"/>
                    <a:pt x="6" y="10"/>
                    <a:pt x="5" y="10"/>
                  </a:cubicBezTo>
                  <a:cubicBezTo>
                    <a:pt x="5" y="10"/>
                    <a:pt x="5" y="9"/>
                    <a:pt x="5" y="9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5" y="7"/>
                    <a:pt x="6" y="7"/>
                    <a:pt x="6" y="7"/>
                  </a:cubicBezTo>
                  <a:cubicBezTo>
                    <a:pt x="7" y="7"/>
                    <a:pt x="7" y="7"/>
                    <a:pt x="8" y="6"/>
                  </a:cubicBezTo>
                  <a:cubicBezTo>
                    <a:pt x="8" y="6"/>
                    <a:pt x="9" y="6"/>
                    <a:pt x="10" y="6"/>
                  </a:cubicBezTo>
                  <a:cubicBezTo>
                    <a:pt x="11" y="6"/>
                    <a:pt x="12" y="6"/>
                    <a:pt x="13" y="7"/>
                  </a:cubicBezTo>
                  <a:cubicBezTo>
                    <a:pt x="14" y="7"/>
                    <a:pt x="15" y="7"/>
                    <a:pt x="16" y="7"/>
                  </a:cubicBezTo>
                  <a:cubicBezTo>
                    <a:pt x="16" y="7"/>
                    <a:pt x="16" y="8"/>
                    <a:pt x="16" y="8"/>
                  </a:cubicBezTo>
                  <a:cubicBezTo>
                    <a:pt x="16" y="8"/>
                    <a:pt x="16" y="8"/>
                    <a:pt x="17" y="8"/>
                  </a:cubicBezTo>
                  <a:cubicBezTo>
                    <a:pt x="17" y="8"/>
                    <a:pt x="17" y="8"/>
                    <a:pt x="18" y="7"/>
                  </a:cubicBezTo>
                  <a:cubicBezTo>
                    <a:pt x="18" y="7"/>
                    <a:pt x="18" y="7"/>
                    <a:pt x="18" y="6"/>
                  </a:cubicBezTo>
                  <a:cubicBezTo>
                    <a:pt x="18" y="6"/>
                    <a:pt x="18" y="6"/>
                    <a:pt x="18" y="5"/>
                  </a:cubicBezTo>
                  <a:cubicBezTo>
                    <a:pt x="17" y="5"/>
                    <a:pt x="17" y="4"/>
                    <a:pt x="16" y="4"/>
                  </a:cubicBezTo>
                  <a:cubicBezTo>
                    <a:pt x="15" y="4"/>
                    <a:pt x="15" y="3"/>
                    <a:pt x="13" y="3"/>
                  </a:cubicBezTo>
                  <a:cubicBezTo>
                    <a:pt x="13" y="3"/>
                    <a:pt x="12" y="3"/>
                    <a:pt x="11" y="3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8" y="0"/>
                    <a:pt x="8" y="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5" y="4"/>
                    <a:pt x="3" y="4"/>
                    <a:pt x="3" y="4"/>
                  </a:cubicBezTo>
                  <a:cubicBezTo>
                    <a:pt x="2" y="5"/>
                    <a:pt x="1" y="6"/>
                    <a:pt x="1" y="6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1" y="12"/>
                    <a:pt x="1" y="12"/>
                    <a:pt x="2" y="13"/>
                  </a:cubicBezTo>
                  <a:cubicBezTo>
                    <a:pt x="2" y="13"/>
                    <a:pt x="3" y="14"/>
                    <a:pt x="4" y="14"/>
                  </a:cubicBezTo>
                  <a:cubicBezTo>
                    <a:pt x="4" y="14"/>
                    <a:pt x="5" y="15"/>
                    <a:pt x="6" y="15"/>
                  </a:cubicBezTo>
                  <a:cubicBezTo>
                    <a:pt x="7" y="15"/>
                    <a:pt x="8" y="15"/>
                    <a:pt x="9" y="15"/>
                  </a:cubicBezTo>
                  <a:cubicBezTo>
                    <a:pt x="10" y="16"/>
                    <a:pt x="11" y="16"/>
                    <a:pt x="12" y="16"/>
                  </a:cubicBezTo>
                  <a:cubicBezTo>
                    <a:pt x="13" y="16"/>
                    <a:pt x="14" y="17"/>
                    <a:pt x="14" y="17"/>
                  </a:cubicBezTo>
                  <a:cubicBezTo>
                    <a:pt x="15" y="18"/>
                    <a:pt x="15" y="18"/>
                    <a:pt x="15" y="19"/>
                  </a:cubicBezTo>
                  <a:cubicBezTo>
                    <a:pt x="15" y="19"/>
                    <a:pt x="15" y="20"/>
                    <a:pt x="14" y="20"/>
                  </a:cubicBezTo>
                  <a:cubicBezTo>
                    <a:pt x="14" y="21"/>
                    <a:pt x="14" y="21"/>
                    <a:pt x="13" y="21"/>
                  </a:cubicBezTo>
                  <a:cubicBezTo>
                    <a:pt x="13" y="21"/>
                    <a:pt x="12" y="22"/>
                    <a:pt x="12" y="22"/>
                  </a:cubicBezTo>
                  <a:cubicBezTo>
                    <a:pt x="11" y="22"/>
                    <a:pt x="11" y="22"/>
                    <a:pt x="10" y="22"/>
                  </a:cubicBezTo>
                  <a:cubicBezTo>
                    <a:pt x="9" y="22"/>
                    <a:pt x="8" y="22"/>
                    <a:pt x="7" y="22"/>
                  </a:cubicBezTo>
                  <a:cubicBezTo>
                    <a:pt x="6" y="21"/>
                    <a:pt x="5" y="21"/>
                    <a:pt x="5" y="21"/>
                  </a:cubicBezTo>
                  <a:cubicBezTo>
                    <a:pt x="4" y="21"/>
                    <a:pt x="3" y="20"/>
                    <a:pt x="3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0"/>
                    <a:pt x="1" y="20"/>
                    <a:pt x="0" y="2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0" y="22"/>
                    <a:pt x="1" y="23"/>
                  </a:cubicBezTo>
                  <a:cubicBezTo>
                    <a:pt x="1" y="23"/>
                    <a:pt x="2" y="24"/>
                    <a:pt x="3" y="24"/>
                  </a:cubicBezTo>
                  <a:cubicBezTo>
                    <a:pt x="4" y="24"/>
                    <a:pt x="5" y="25"/>
                    <a:pt x="6" y="25"/>
                  </a:cubicBezTo>
                  <a:cubicBezTo>
                    <a:pt x="6" y="25"/>
                    <a:pt x="7" y="25"/>
                    <a:pt x="8" y="25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9" y="28"/>
                    <a:pt x="9" y="28"/>
                  </a:cubicBezTo>
                  <a:cubicBezTo>
                    <a:pt x="10" y="28"/>
                    <a:pt x="11" y="27"/>
                    <a:pt x="11" y="27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2" y="25"/>
                    <a:pt x="13" y="25"/>
                    <a:pt x="14" y="25"/>
                  </a:cubicBezTo>
                  <a:cubicBezTo>
                    <a:pt x="15" y="25"/>
                    <a:pt x="16" y="24"/>
                    <a:pt x="17" y="23"/>
                  </a:cubicBezTo>
                  <a:cubicBezTo>
                    <a:pt x="18" y="23"/>
                    <a:pt x="19" y="22"/>
                    <a:pt x="19" y="21"/>
                  </a:cubicBezTo>
                  <a:cubicBezTo>
                    <a:pt x="20" y="20"/>
                    <a:pt x="20" y="19"/>
                    <a:pt x="20" y="18"/>
                  </a:cubicBezTo>
                  <a:cubicBezTo>
                    <a:pt x="20" y="17"/>
                    <a:pt x="20" y="16"/>
                    <a:pt x="19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85" name="Freeform 196"/>
            <p:cNvSpPr/>
            <p:nvPr/>
          </p:nvSpPr>
          <p:spPr bwMode="auto">
            <a:xfrm>
              <a:off x="9023350" y="1047750"/>
              <a:ext cx="9525" cy="12700"/>
            </a:xfrm>
            <a:custGeom>
              <a:gdLst>
                <a:gd fmla="*/ 19 w 20" name="T0"/>
                <a:gd fmla="*/ 15 h 28" name="T1"/>
                <a:gd fmla="*/ 16 w 20" name="T2"/>
                <a:gd fmla="*/ 13 h 28" name="T3"/>
                <a:gd fmla="*/ 13 w 20" name="T4"/>
                <a:gd fmla="*/ 12 h 28" name="T5"/>
                <a:gd fmla="*/ 11 w 20" name="T6"/>
                <a:gd fmla="*/ 12 h 28" name="T7"/>
                <a:gd fmla="*/ 9 w 20" name="T8"/>
                <a:gd fmla="*/ 11 h 28" name="T9"/>
                <a:gd fmla="*/ 7 w 20" name="T10"/>
                <a:gd fmla="*/ 11 h 28" name="T11"/>
                <a:gd fmla="*/ 6 w 20" name="T12"/>
                <a:gd fmla="*/ 10 h 28" name="T13"/>
                <a:gd fmla="*/ 5 w 20" name="T14"/>
                <a:gd fmla="*/ 9 h 28" name="T15"/>
                <a:gd fmla="*/ 6 w 20" name="T16"/>
                <a:gd fmla="*/ 8 h 28" name="T17"/>
                <a:gd fmla="*/ 7 w 20" name="T18"/>
                <a:gd fmla="*/ 7 h 28" name="T19"/>
                <a:gd fmla="*/ 8 w 20" name="T20"/>
                <a:gd fmla="*/ 6 h 28" name="T21"/>
                <a:gd fmla="*/ 10 w 20" name="T22"/>
                <a:gd fmla="*/ 6 h 28" name="T23"/>
                <a:gd fmla="*/ 14 w 20" name="T24"/>
                <a:gd fmla="*/ 7 h 28" name="T25"/>
                <a:gd fmla="*/ 16 w 20" name="T26"/>
                <a:gd fmla="*/ 7 h 28" name="T27"/>
                <a:gd fmla="*/ 17 w 20" name="T28"/>
                <a:gd fmla="*/ 8 h 28" name="T29"/>
                <a:gd fmla="*/ 17 w 20" name="T30"/>
                <a:gd fmla="*/ 8 h 28" name="T31"/>
                <a:gd fmla="*/ 18 w 20" name="T32"/>
                <a:gd fmla="*/ 7 h 28" name="T33"/>
                <a:gd fmla="*/ 19 w 20" name="T34"/>
                <a:gd fmla="*/ 6 h 28" name="T35"/>
                <a:gd fmla="*/ 18 w 20" name="T36"/>
                <a:gd fmla="*/ 5 h 28" name="T37"/>
                <a:gd fmla="*/ 17 w 20" name="T38"/>
                <a:gd fmla="*/ 4 h 28" name="T39"/>
                <a:gd fmla="*/ 14 w 20" name="T40"/>
                <a:gd fmla="*/ 3 h 28" name="T41"/>
                <a:gd fmla="*/ 11 w 20" name="T42"/>
                <a:gd fmla="*/ 3 h 28" name="T43"/>
                <a:gd fmla="*/ 11 w 20" name="T44"/>
                <a:gd fmla="*/ 1 h 28" name="T45"/>
                <a:gd fmla="*/ 10 w 20" name="T46"/>
                <a:gd fmla="*/ 0 h 28" name="T47"/>
                <a:gd fmla="*/ 8 w 20" name="T48"/>
                <a:gd fmla="*/ 1 h 28" name="T49"/>
                <a:gd fmla="*/ 8 w 20" name="T50"/>
                <a:gd fmla="*/ 3 h 28" name="T51"/>
                <a:gd fmla="*/ 6 w 20" name="T52"/>
                <a:gd fmla="*/ 3 h 28" name="T53"/>
                <a:gd fmla="*/ 3 w 20" name="T54"/>
                <a:gd fmla="*/ 4 h 28" name="T55"/>
                <a:gd fmla="*/ 1 w 20" name="T56"/>
                <a:gd fmla="*/ 6 h 28" name="T57"/>
                <a:gd fmla="*/ 0 w 20" name="T58"/>
                <a:gd fmla="*/ 9 h 28" name="T59"/>
                <a:gd fmla="*/ 1 w 20" name="T60"/>
                <a:gd fmla="*/ 11 h 28" name="T61"/>
                <a:gd fmla="*/ 2 w 20" name="T62"/>
                <a:gd fmla="*/ 13 h 28" name="T63"/>
                <a:gd fmla="*/ 4 w 20" name="T64"/>
                <a:gd fmla="*/ 14 h 28" name="T65"/>
                <a:gd fmla="*/ 7 w 20" name="T66"/>
                <a:gd fmla="*/ 15 h 28" name="T67"/>
                <a:gd fmla="*/ 10 w 20" name="T68"/>
                <a:gd fmla="*/ 15 h 28" name="T69"/>
                <a:gd fmla="*/ 13 w 20" name="T70"/>
                <a:gd fmla="*/ 16 h 28" name="T71"/>
                <a:gd fmla="*/ 15 w 20" name="T72"/>
                <a:gd fmla="*/ 17 h 28" name="T73"/>
                <a:gd fmla="*/ 15 w 20" name="T74"/>
                <a:gd fmla="*/ 19 h 28" name="T75"/>
                <a:gd fmla="*/ 15 w 20" name="T76"/>
                <a:gd fmla="*/ 20 h 28" name="T77"/>
                <a:gd fmla="*/ 14 w 20" name="T78"/>
                <a:gd fmla="*/ 21 h 28" name="T79"/>
                <a:gd fmla="*/ 12 w 20" name="T80"/>
                <a:gd fmla="*/ 22 h 28" name="T81"/>
                <a:gd fmla="*/ 10 w 20" name="T82"/>
                <a:gd fmla="*/ 22 h 28" name="T83"/>
                <a:gd fmla="*/ 8 w 20" name="T84"/>
                <a:gd fmla="*/ 22 h 28" name="T85"/>
                <a:gd fmla="*/ 5 w 20" name="T86"/>
                <a:gd fmla="*/ 21 h 28" name="T87"/>
                <a:gd fmla="*/ 3 w 20" name="T88"/>
                <a:gd fmla="*/ 20 h 28" name="T89"/>
                <a:gd fmla="*/ 2 w 20" name="T90"/>
                <a:gd fmla="*/ 20 h 28" name="T91"/>
                <a:gd fmla="*/ 1 w 20" name="T92"/>
                <a:gd fmla="*/ 20 h 28" name="T93"/>
                <a:gd fmla="*/ 0 w 20" name="T94"/>
                <a:gd fmla="*/ 21 h 28" name="T95"/>
                <a:gd fmla="*/ 1 w 20" name="T96"/>
                <a:gd fmla="*/ 23 h 28" name="T97"/>
                <a:gd fmla="*/ 3 w 20" name="T98"/>
                <a:gd fmla="*/ 24 h 28" name="T99"/>
                <a:gd fmla="*/ 6 w 20" name="T100"/>
                <a:gd fmla="*/ 25 h 28" name="T101"/>
                <a:gd fmla="*/ 8 w 20" name="T102"/>
                <a:gd fmla="*/ 25 h 28" name="T103"/>
                <a:gd fmla="*/ 8 w 20" name="T104"/>
                <a:gd fmla="*/ 27 h 28" name="T105"/>
                <a:gd fmla="*/ 10 w 20" name="T106"/>
                <a:gd fmla="*/ 28 h 28" name="T107"/>
                <a:gd fmla="*/ 11 w 20" name="T108"/>
                <a:gd fmla="*/ 27 h 28" name="T109"/>
                <a:gd fmla="*/ 11 w 20" name="T110"/>
                <a:gd fmla="*/ 25 h 28" name="T111"/>
                <a:gd fmla="*/ 14 w 20" name="T112"/>
                <a:gd fmla="*/ 25 h 28" name="T113"/>
                <a:gd fmla="*/ 17 w 20" name="T114"/>
                <a:gd fmla="*/ 23 h 28" name="T115"/>
                <a:gd fmla="*/ 20 w 20" name="T116"/>
                <a:gd fmla="*/ 21 h 28" name="T117"/>
                <a:gd fmla="*/ 20 w 20" name="T118"/>
                <a:gd fmla="*/ 18 h 28" name="T119"/>
                <a:gd fmla="*/ 19 w 20" name="T120"/>
                <a:gd fmla="*/ 15 h 28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28" w="20">
                  <a:moveTo>
                    <a:pt x="19" y="15"/>
                  </a:moveTo>
                  <a:cubicBezTo>
                    <a:pt x="18" y="14"/>
                    <a:pt x="17" y="13"/>
                    <a:pt x="16" y="13"/>
                  </a:cubicBezTo>
                  <a:cubicBezTo>
                    <a:pt x="15" y="13"/>
                    <a:pt x="14" y="13"/>
                    <a:pt x="13" y="12"/>
                  </a:cubicBezTo>
                  <a:cubicBezTo>
                    <a:pt x="12" y="12"/>
                    <a:pt x="12" y="12"/>
                    <a:pt x="11" y="12"/>
                  </a:cubicBezTo>
                  <a:cubicBezTo>
                    <a:pt x="10" y="12"/>
                    <a:pt x="9" y="11"/>
                    <a:pt x="9" y="11"/>
                  </a:cubicBezTo>
                  <a:cubicBezTo>
                    <a:pt x="8" y="11"/>
                    <a:pt x="7" y="11"/>
                    <a:pt x="7" y="11"/>
                  </a:cubicBezTo>
                  <a:cubicBezTo>
                    <a:pt x="7" y="10"/>
                    <a:pt x="6" y="10"/>
                    <a:pt x="6" y="10"/>
                  </a:cubicBezTo>
                  <a:cubicBezTo>
                    <a:pt x="6" y="10"/>
                    <a:pt x="5" y="9"/>
                    <a:pt x="5" y="9"/>
                  </a:cubicBezTo>
                  <a:cubicBezTo>
                    <a:pt x="5" y="9"/>
                    <a:pt x="6" y="8"/>
                    <a:pt x="6" y="8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8" y="7"/>
                    <a:pt x="8" y="6"/>
                  </a:cubicBezTo>
                  <a:cubicBezTo>
                    <a:pt x="9" y="6"/>
                    <a:pt x="10" y="6"/>
                    <a:pt x="10" y="6"/>
                  </a:cubicBezTo>
                  <a:cubicBezTo>
                    <a:pt x="12" y="6"/>
                    <a:pt x="13" y="6"/>
                    <a:pt x="14" y="7"/>
                  </a:cubicBezTo>
                  <a:cubicBezTo>
                    <a:pt x="15" y="7"/>
                    <a:pt x="15" y="7"/>
                    <a:pt x="16" y="7"/>
                  </a:cubicBezTo>
                  <a:cubicBezTo>
                    <a:pt x="16" y="7"/>
                    <a:pt x="16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8" y="8"/>
                    <a:pt x="18" y="8"/>
                    <a:pt x="18" y="7"/>
                  </a:cubicBezTo>
                  <a:cubicBezTo>
                    <a:pt x="19" y="7"/>
                    <a:pt x="19" y="7"/>
                    <a:pt x="19" y="6"/>
                  </a:cubicBezTo>
                  <a:cubicBezTo>
                    <a:pt x="19" y="6"/>
                    <a:pt x="19" y="6"/>
                    <a:pt x="18" y="5"/>
                  </a:cubicBezTo>
                  <a:cubicBezTo>
                    <a:pt x="18" y="5"/>
                    <a:pt x="17" y="4"/>
                    <a:pt x="17" y="4"/>
                  </a:cubicBezTo>
                  <a:cubicBezTo>
                    <a:pt x="16" y="4"/>
                    <a:pt x="15" y="3"/>
                    <a:pt x="14" y="3"/>
                  </a:cubicBezTo>
                  <a:cubicBezTo>
                    <a:pt x="13" y="3"/>
                    <a:pt x="12" y="3"/>
                    <a:pt x="11" y="3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9" y="0"/>
                    <a:pt x="8" y="0"/>
                    <a:pt x="8" y="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4"/>
                    <a:pt x="4" y="4"/>
                    <a:pt x="3" y="4"/>
                  </a:cubicBezTo>
                  <a:cubicBezTo>
                    <a:pt x="2" y="5"/>
                    <a:pt x="2" y="6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0" y="10"/>
                    <a:pt x="1" y="11"/>
                    <a:pt x="1" y="11"/>
                  </a:cubicBezTo>
                  <a:cubicBezTo>
                    <a:pt x="1" y="12"/>
                    <a:pt x="2" y="12"/>
                    <a:pt x="2" y="13"/>
                  </a:cubicBezTo>
                  <a:cubicBezTo>
                    <a:pt x="3" y="13"/>
                    <a:pt x="3" y="14"/>
                    <a:pt x="4" y="14"/>
                  </a:cubicBezTo>
                  <a:cubicBezTo>
                    <a:pt x="5" y="14"/>
                    <a:pt x="6" y="15"/>
                    <a:pt x="7" y="15"/>
                  </a:cubicBezTo>
                  <a:cubicBezTo>
                    <a:pt x="8" y="15"/>
                    <a:pt x="9" y="15"/>
                    <a:pt x="10" y="15"/>
                  </a:cubicBezTo>
                  <a:cubicBezTo>
                    <a:pt x="11" y="16"/>
                    <a:pt x="12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5" y="18"/>
                    <a:pt x="15" y="18"/>
                    <a:pt x="15" y="19"/>
                  </a:cubicBezTo>
                  <a:cubicBezTo>
                    <a:pt x="15" y="19"/>
                    <a:pt x="15" y="20"/>
                    <a:pt x="15" y="20"/>
                  </a:cubicBezTo>
                  <a:cubicBezTo>
                    <a:pt x="15" y="21"/>
                    <a:pt x="14" y="21"/>
                    <a:pt x="14" y="21"/>
                  </a:cubicBezTo>
                  <a:cubicBezTo>
                    <a:pt x="13" y="21"/>
                    <a:pt x="13" y="22"/>
                    <a:pt x="12" y="22"/>
                  </a:cubicBezTo>
                  <a:cubicBezTo>
                    <a:pt x="12" y="22"/>
                    <a:pt x="11" y="22"/>
                    <a:pt x="10" y="22"/>
                  </a:cubicBezTo>
                  <a:cubicBezTo>
                    <a:pt x="9" y="22"/>
                    <a:pt x="9" y="22"/>
                    <a:pt x="8" y="22"/>
                  </a:cubicBezTo>
                  <a:cubicBezTo>
                    <a:pt x="7" y="21"/>
                    <a:pt x="6" y="21"/>
                    <a:pt x="5" y="21"/>
                  </a:cubicBezTo>
                  <a:cubicBezTo>
                    <a:pt x="5" y="21"/>
                    <a:pt x="4" y="20"/>
                    <a:pt x="3" y="20"/>
                  </a:cubicBezTo>
                  <a:cubicBezTo>
                    <a:pt x="3" y="20"/>
                    <a:pt x="2" y="20"/>
                    <a:pt x="2" y="20"/>
                  </a:cubicBezTo>
                  <a:cubicBezTo>
                    <a:pt x="2" y="20"/>
                    <a:pt x="1" y="20"/>
                    <a:pt x="1" y="2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2"/>
                    <a:pt x="1" y="23"/>
                  </a:cubicBezTo>
                  <a:cubicBezTo>
                    <a:pt x="2" y="23"/>
                    <a:pt x="2" y="24"/>
                    <a:pt x="3" y="24"/>
                  </a:cubicBezTo>
                  <a:cubicBezTo>
                    <a:pt x="4" y="24"/>
                    <a:pt x="5" y="25"/>
                    <a:pt x="6" y="25"/>
                  </a:cubicBezTo>
                  <a:cubicBezTo>
                    <a:pt x="7" y="25"/>
                    <a:pt x="8" y="25"/>
                    <a:pt x="8" y="25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9" y="28"/>
                    <a:pt x="10" y="28"/>
                  </a:cubicBezTo>
                  <a:cubicBezTo>
                    <a:pt x="11" y="28"/>
                    <a:pt x="11" y="27"/>
                    <a:pt x="11" y="27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2" y="25"/>
                    <a:pt x="13" y="25"/>
                    <a:pt x="14" y="25"/>
                  </a:cubicBezTo>
                  <a:cubicBezTo>
                    <a:pt x="15" y="25"/>
                    <a:pt x="16" y="24"/>
                    <a:pt x="17" y="23"/>
                  </a:cubicBezTo>
                  <a:cubicBezTo>
                    <a:pt x="18" y="23"/>
                    <a:pt x="19" y="22"/>
                    <a:pt x="20" y="21"/>
                  </a:cubicBezTo>
                  <a:cubicBezTo>
                    <a:pt x="20" y="20"/>
                    <a:pt x="20" y="19"/>
                    <a:pt x="20" y="18"/>
                  </a:cubicBezTo>
                  <a:cubicBezTo>
                    <a:pt x="20" y="17"/>
                    <a:pt x="20" y="16"/>
                    <a:pt x="19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86" name="Freeform 197"/>
            <p:cNvSpPr/>
            <p:nvPr/>
          </p:nvSpPr>
          <p:spPr bwMode="auto">
            <a:xfrm>
              <a:off x="9010650" y="1047750"/>
              <a:ext cx="9525" cy="12700"/>
            </a:xfrm>
            <a:custGeom>
              <a:gdLst>
                <a:gd fmla="*/ 19 w 20" name="T0"/>
                <a:gd fmla="*/ 15 h 28" name="T1"/>
                <a:gd fmla="*/ 15 w 20" name="T2"/>
                <a:gd fmla="*/ 13 h 28" name="T3"/>
                <a:gd fmla="*/ 13 w 20" name="T4"/>
                <a:gd fmla="*/ 12 h 28" name="T5"/>
                <a:gd fmla="*/ 10 w 20" name="T6"/>
                <a:gd fmla="*/ 12 h 28" name="T7"/>
                <a:gd fmla="*/ 8 w 20" name="T8"/>
                <a:gd fmla="*/ 11 h 28" name="T9"/>
                <a:gd fmla="*/ 7 w 20" name="T10"/>
                <a:gd fmla="*/ 11 h 28" name="T11"/>
                <a:gd fmla="*/ 5 w 20" name="T12"/>
                <a:gd fmla="*/ 10 h 28" name="T13"/>
                <a:gd fmla="*/ 5 w 20" name="T14"/>
                <a:gd fmla="*/ 9 h 28" name="T15"/>
                <a:gd fmla="*/ 5 w 20" name="T16"/>
                <a:gd fmla="*/ 8 h 28" name="T17"/>
                <a:gd fmla="*/ 6 w 20" name="T18"/>
                <a:gd fmla="*/ 7 h 28" name="T19"/>
                <a:gd fmla="*/ 8 w 20" name="T20"/>
                <a:gd fmla="*/ 6 h 28" name="T21"/>
                <a:gd fmla="*/ 10 w 20" name="T22"/>
                <a:gd fmla="*/ 6 h 28" name="T23"/>
                <a:gd fmla="*/ 13 w 20" name="T24"/>
                <a:gd fmla="*/ 7 h 28" name="T25"/>
                <a:gd fmla="*/ 16 w 20" name="T26"/>
                <a:gd fmla="*/ 7 h 28" name="T27"/>
                <a:gd fmla="*/ 16 w 20" name="T28"/>
                <a:gd fmla="*/ 8 h 28" name="T29"/>
                <a:gd fmla="*/ 17 w 20" name="T30"/>
                <a:gd fmla="*/ 8 h 28" name="T31"/>
                <a:gd fmla="*/ 18 w 20" name="T32"/>
                <a:gd fmla="*/ 7 h 28" name="T33"/>
                <a:gd fmla="*/ 18 w 20" name="T34"/>
                <a:gd fmla="*/ 6 h 28" name="T35"/>
                <a:gd fmla="*/ 18 w 20" name="T36"/>
                <a:gd fmla="*/ 5 h 28" name="T37"/>
                <a:gd fmla="*/ 16 w 20" name="T38"/>
                <a:gd fmla="*/ 4 h 28" name="T39"/>
                <a:gd fmla="*/ 14 w 20" name="T40"/>
                <a:gd fmla="*/ 3 h 28" name="T41"/>
                <a:gd fmla="*/ 11 w 20" name="T42"/>
                <a:gd fmla="*/ 3 h 28" name="T43"/>
                <a:gd fmla="*/ 11 w 20" name="T44"/>
                <a:gd fmla="*/ 1 h 28" name="T45"/>
                <a:gd fmla="*/ 9 w 20" name="T46"/>
                <a:gd fmla="*/ 0 h 28" name="T47"/>
                <a:gd fmla="*/ 8 w 20" name="T48"/>
                <a:gd fmla="*/ 1 h 28" name="T49"/>
                <a:gd fmla="*/ 8 w 20" name="T50"/>
                <a:gd fmla="*/ 3 h 28" name="T51"/>
                <a:gd fmla="*/ 6 w 20" name="T52"/>
                <a:gd fmla="*/ 3 h 28" name="T53"/>
                <a:gd fmla="*/ 3 w 20" name="T54"/>
                <a:gd fmla="*/ 4 h 28" name="T55"/>
                <a:gd fmla="*/ 1 w 20" name="T56"/>
                <a:gd fmla="*/ 6 h 28" name="T57"/>
                <a:gd fmla="*/ 0 w 20" name="T58"/>
                <a:gd fmla="*/ 9 h 28" name="T59"/>
                <a:gd fmla="*/ 0 w 20" name="T60"/>
                <a:gd fmla="*/ 11 h 28" name="T61"/>
                <a:gd fmla="*/ 2 w 20" name="T62"/>
                <a:gd fmla="*/ 13 h 28" name="T63"/>
                <a:gd fmla="*/ 4 w 20" name="T64"/>
                <a:gd fmla="*/ 14 h 28" name="T65"/>
                <a:gd fmla="*/ 6 w 20" name="T66"/>
                <a:gd fmla="*/ 15 h 28" name="T67"/>
                <a:gd fmla="*/ 9 w 20" name="T68"/>
                <a:gd fmla="*/ 15 h 28" name="T69"/>
                <a:gd fmla="*/ 12 w 20" name="T70"/>
                <a:gd fmla="*/ 16 h 28" name="T71"/>
                <a:gd fmla="*/ 14 w 20" name="T72"/>
                <a:gd fmla="*/ 17 h 28" name="T73"/>
                <a:gd fmla="*/ 15 w 20" name="T74"/>
                <a:gd fmla="*/ 19 h 28" name="T75"/>
                <a:gd fmla="*/ 15 w 20" name="T76"/>
                <a:gd fmla="*/ 20 h 28" name="T77"/>
                <a:gd fmla="*/ 13 w 20" name="T78"/>
                <a:gd fmla="*/ 21 h 28" name="T79"/>
                <a:gd fmla="*/ 12 w 20" name="T80"/>
                <a:gd fmla="*/ 22 h 28" name="T81"/>
                <a:gd fmla="*/ 10 w 20" name="T82"/>
                <a:gd fmla="*/ 22 h 28" name="T83"/>
                <a:gd fmla="*/ 7 w 20" name="T84"/>
                <a:gd fmla="*/ 22 h 28" name="T85"/>
                <a:gd fmla="*/ 5 w 20" name="T86"/>
                <a:gd fmla="*/ 21 h 28" name="T87"/>
                <a:gd fmla="*/ 3 w 20" name="T88"/>
                <a:gd fmla="*/ 20 h 28" name="T89"/>
                <a:gd fmla="*/ 2 w 20" name="T90"/>
                <a:gd fmla="*/ 20 h 28" name="T91"/>
                <a:gd fmla="*/ 0 w 20" name="T92"/>
                <a:gd fmla="*/ 20 h 28" name="T93"/>
                <a:gd fmla="*/ 0 w 20" name="T94"/>
                <a:gd fmla="*/ 21 h 28" name="T95"/>
                <a:gd fmla="*/ 1 w 20" name="T96"/>
                <a:gd fmla="*/ 23 h 28" name="T97"/>
                <a:gd fmla="*/ 3 w 20" name="T98"/>
                <a:gd fmla="*/ 24 h 28" name="T99"/>
                <a:gd fmla="*/ 6 w 20" name="T100"/>
                <a:gd fmla="*/ 25 h 28" name="T101"/>
                <a:gd fmla="*/ 8 w 20" name="T102"/>
                <a:gd fmla="*/ 25 h 28" name="T103"/>
                <a:gd fmla="*/ 8 w 20" name="T104"/>
                <a:gd fmla="*/ 27 h 28" name="T105"/>
                <a:gd fmla="*/ 9 w 20" name="T106"/>
                <a:gd fmla="*/ 28 h 28" name="T107"/>
                <a:gd fmla="*/ 11 w 20" name="T108"/>
                <a:gd fmla="*/ 27 h 28" name="T109"/>
                <a:gd fmla="*/ 11 w 20" name="T110"/>
                <a:gd fmla="*/ 25 h 28" name="T111"/>
                <a:gd fmla="*/ 14 w 20" name="T112"/>
                <a:gd fmla="*/ 25 h 28" name="T113"/>
                <a:gd fmla="*/ 17 w 20" name="T114"/>
                <a:gd fmla="*/ 23 h 28" name="T115"/>
                <a:gd fmla="*/ 19 w 20" name="T116"/>
                <a:gd fmla="*/ 21 h 28" name="T117"/>
                <a:gd fmla="*/ 20 w 20" name="T118"/>
                <a:gd fmla="*/ 18 h 28" name="T119"/>
                <a:gd fmla="*/ 19 w 20" name="T120"/>
                <a:gd fmla="*/ 15 h 28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28" w="20">
                  <a:moveTo>
                    <a:pt x="19" y="15"/>
                  </a:moveTo>
                  <a:cubicBezTo>
                    <a:pt x="18" y="14"/>
                    <a:pt x="17" y="13"/>
                    <a:pt x="15" y="13"/>
                  </a:cubicBezTo>
                  <a:cubicBezTo>
                    <a:pt x="14" y="13"/>
                    <a:pt x="14" y="13"/>
                    <a:pt x="13" y="12"/>
                  </a:cubicBezTo>
                  <a:cubicBezTo>
                    <a:pt x="12" y="12"/>
                    <a:pt x="11" y="12"/>
                    <a:pt x="10" y="12"/>
                  </a:cubicBezTo>
                  <a:cubicBezTo>
                    <a:pt x="10" y="12"/>
                    <a:pt x="9" y="11"/>
                    <a:pt x="8" y="11"/>
                  </a:cubicBezTo>
                  <a:cubicBezTo>
                    <a:pt x="8" y="11"/>
                    <a:pt x="7" y="11"/>
                    <a:pt x="7" y="11"/>
                  </a:cubicBezTo>
                  <a:cubicBezTo>
                    <a:pt x="6" y="10"/>
                    <a:pt x="6" y="10"/>
                    <a:pt x="5" y="10"/>
                  </a:cubicBezTo>
                  <a:cubicBezTo>
                    <a:pt x="5" y="10"/>
                    <a:pt x="5" y="9"/>
                    <a:pt x="5" y="9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7" y="7"/>
                    <a:pt x="8" y="6"/>
                  </a:cubicBezTo>
                  <a:cubicBezTo>
                    <a:pt x="9" y="6"/>
                    <a:pt x="9" y="6"/>
                    <a:pt x="10" y="6"/>
                  </a:cubicBezTo>
                  <a:cubicBezTo>
                    <a:pt x="11" y="6"/>
                    <a:pt x="12" y="6"/>
                    <a:pt x="13" y="7"/>
                  </a:cubicBezTo>
                  <a:cubicBezTo>
                    <a:pt x="14" y="7"/>
                    <a:pt x="15" y="7"/>
                    <a:pt x="16" y="7"/>
                  </a:cubicBezTo>
                  <a:cubicBezTo>
                    <a:pt x="16" y="7"/>
                    <a:pt x="16" y="8"/>
                    <a:pt x="16" y="8"/>
                  </a:cubicBezTo>
                  <a:cubicBezTo>
                    <a:pt x="16" y="8"/>
                    <a:pt x="17" y="8"/>
                    <a:pt x="17" y="8"/>
                  </a:cubicBezTo>
                  <a:cubicBezTo>
                    <a:pt x="17" y="8"/>
                    <a:pt x="18" y="8"/>
                    <a:pt x="18" y="7"/>
                  </a:cubicBezTo>
                  <a:cubicBezTo>
                    <a:pt x="18" y="7"/>
                    <a:pt x="18" y="7"/>
                    <a:pt x="18" y="6"/>
                  </a:cubicBezTo>
                  <a:cubicBezTo>
                    <a:pt x="18" y="6"/>
                    <a:pt x="18" y="6"/>
                    <a:pt x="18" y="5"/>
                  </a:cubicBezTo>
                  <a:cubicBezTo>
                    <a:pt x="18" y="5"/>
                    <a:pt x="17" y="4"/>
                    <a:pt x="16" y="4"/>
                  </a:cubicBezTo>
                  <a:cubicBezTo>
                    <a:pt x="16" y="4"/>
                    <a:pt x="15" y="3"/>
                    <a:pt x="14" y="3"/>
                  </a:cubicBezTo>
                  <a:cubicBezTo>
                    <a:pt x="13" y="3"/>
                    <a:pt x="12" y="3"/>
                    <a:pt x="11" y="3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8" y="0"/>
                    <a:pt x="8" y="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4"/>
                    <a:pt x="4" y="4"/>
                    <a:pt x="3" y="4"/>
                  </a:cubicBezTo>
                  <a:cubicBezTo>
                    <a:pt x="2" y="5"/>
                    <a:pt x="1" y="6"/>
                    <a:pt x="1" y="6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1" y="12"/>
                    <a:pt x="1" y="12"/>
                    <a:pt x="2" y="13"/>
                  </a:cubicBezTo>
                  <a:cubicBezTo>
                    <a:pt x="2" y="13"/>
                    <a:pt x="3" y="14"/>
                    <a:pt x="4" y="14"/>
                  </a:cubicBezTo>
                  <a:cubicBezTo>
                    <a:pt x="4" y="14"/>
                    <a:pt x="5" y="15"/>
                    <a:pt x="6" y="15"/>
                  </a:cubicBezTo>
                  <a:cubicBezTo>
                    <a:pt x="7" y="15"/>
                    <a:pt x="8" y="15"/>
                    <a:pt x="9" y="15"/>
                  </a:cubicBezTo>
                  <a:cubicBezTo>
                    <a:pt x="10" y="16"/>
                    <a:pt x="11" y="16"/>
                    <a:pt x="12" y="16"/>
                  </a:cubicBezTo>
                  <a:cubicBezTo>
                    <a:pt x="13" y="16"/>
                    <a:pt x="14" y="17"/>
                    <a:pt x="14" y="17"/>
                  </a:cubicBezTo>
                  <a:cubicBezTo>
                    <a:pt x="15" y="18"/>
                    <a:pt x="15" y="18"/>
                    <a:pt x="15" y="19"/>
                  </a:cubicBezTo>
                  <a:cubicBezTo>
                    <a:pt x="15" y="19"/>
                    <a:pt x="15" y="20"/>
                    <a:pt x="15" y="20"/>
                  </a:cubicBezTo>
                  <a:cubicBezTo>
                    <a:pt x="14" y="21"/>
                    <a:pt x="14" y="21"/>
                    <a:pt x="13" y="21"/>
                  </a:cubicBezTo>
                  <a:cubicBezTo>
                    <a:pt x="13" y="21"/>
                    <a:pt x="12" y="22"/>
                    <a:pt x="12" y="22"/>
                  </a:cubicBezTo>
                  <a:cubicBezTo>
                    <a:pt x="11" y="22"/>
                    <a:pt x="11" y="22"/>
                    <a:pt x="10" y="22"/>
                  </a:cubicBezTo>
                  <a:cubicBezTo>
                    <a:pt x="9" y="22"/>
                    <a:pt x="8" y="22"/>
                    <a:pt x="7" y="22"/>
                  </a:cubicBezTo>
                  <a:cubicBezTo>
                    <a:pt x="6" y="21"/>
                    <a:pt x="6" y="21"/>
                    <a:pt x="5" y="21"/>
                  </a:cubicBezTo>
                  <a:cubicBezTo>
                    <a:pt x="4" y="21"/>
                    <a:pt x="3" y="20"/>
                    <a:pt x="3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0"/>
                    <a:pt x="1" y="20"/>
                    <a:pt x="0" y="2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0" y="22"/>
                    <a:pt x="1" y="23"/>
                  </a:cubicBezTo>
                  <a:cubicBezTo>
                    <a:pt x="1" y="23"/>
                    <a:pt x="2" y="24"/>
                    <a:pt x="3" y="24"/>
                  </a:cubicBezTo>
                  <a:cubicBezTo>
                    <a:pt x="4" y="24"/>
                    <a:pt x="5" y="25"/>
                    <a:pt x="6" y="25"/>
                  </a:cubicBezTo>
                  <a:cubicBezTo>
                    <a:pt x="7" y="25"/>
                    <a:pt x="7" y="25"/>
                    <a:pt x="8" y="25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9" y="28"/>
                    <a:pt x="9" y="28"/>
                  </a:cubicBezTo>
                  <a:cubicBezTo>
                    <a:pt x="10" y="28"/>
                    <a:pt x="11" y="27"/>
                    <a:pt x="11" y="27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2" y="25"/>
                    <a:pt x="13" y="25"/>
                    <a:pt x="14" y="25"/>
                  </a:cubicBezTo>
                  <a:cubicBezTo>
                    <a:pt x="15" y="25"/>
                    <a:pt x="16" y="24"/>
                    <a:pt x="17" y="23"/>
                  </a:cubicBezTo>
                  <a:cubicBezTo>
                    <a:pt x="18" y="23"/>
                    <a:pt x="19" y="22"/>
                    <a:pt x="19" y="21"/>
                  </a:cubicBezTo>
                  <a:cubicBezTo>
                    <a:pt x="20" y="20"/>
                    <a:pt x="20" y="19"/>
                    <a:pt x="20" y="18"/>
                  </a:cubicBezTo>
                  <a:cubicBezTo>
                    <a:pt x="20" y="17"/>
                    <a:pt x="20" y="16"/>
                    <a:pt x="19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87" name="Freeform 198"/>
            <p:cNvSpPr/>
            <p:nvPr/>
          </p:nvSpPr>
          <p:spPr bwMode="auto">
            <a:xfrm>
              <a:off x="8996363" y="1047750"/>
              <a:ext cx="9525" cy="12700"/>
            </a:xfrm>
            <a:custGeom>
              <a:gdLst>
                <a:gd fmla="*/ 19 w 20" name="T0"/>
                <a:gd fmla="*/ 15 h 28" name="T1"/>
                <a:gd fmla="*/ 15 w 20" name="T2"/>
                <a:gd fmla="*/ 13 h 28" name="T3"/>
                <a:gd fmla="*/ 13 w 20" name="T4"/>
                <a:gd fmla="*/ 12 h 28" name="T5"/>
                <a:gd fmla="*/ 11 w 20" name="T6"/>
                <a:gd fmla="*/ 12 h 28" name="T7"/>
                <a:gd fmla="*/ 8 w 20" name="T8"/>
                <a:gd fmla="*/ 11 h 28" name="T9"/>
                <a:gd fmla="*/ 7 w 20" name="T10"/>
                <a:gd fmla="*/ 11 h 28" name="T11"/>
                <a:gd fmla="*/ 6 w 20" name="T12"/>
                <a:gd fmla="*/ 10 h 28" name="T13"/>
                <a:gd fmla="*/ 5 w 20" name="T14"/>
                <a:gd fmla="*/ 9 h 28" name="T15"/>
                <a:gd fmla="*/ 6 w 20" name="T16"/>
                <a:gd fmla="*/ 8 h 28" name="T17"/>
                <a:gd fmla="*/ 7 w 20" name="T18"/>
                <a:gd fmla="*/ 7 h 28" name="T19"/>
                <a:gd fmla="*/ 8 w 20" name="T20"/>
                <a:gd fmla="*/ 6 h 28" name="T21"/>
                <a:gd fmla="*/ 10 w 20" name="T22"/>
                <a:gd fmla="*/ 6 h 28" name="T23"/>
                <a:gd fmla="*/ 14 w 20" name="T24"/>
                <a:gd fmla="*/ 7 h 28" name="T25"/>
                <a:gd fmla="*/ 16 w 20" name="T26"/>
                <a:gd fmla="*/ 7 h 28" name="T27"/>
                <a:gd fmla="*/ 16 w 20" name="T28"/>
                <a:gd fmla="*/ 8 h 28" name="T29"/>
                <a:gd fmla="*/ 17 w 20" name="T30"/>
                <a:gd fmla="*/ 8 h 28" name="T31"/>
                <a:gd fmla="*/ 18 w 20" name="T32"/>
                <a:gd fmla="*/ 7 h 28" name="T33"/>
                <a:gd fmla="*/ 19 w 20" name="T34"/>
                <a:gd fmla="*/ 6 h 28" name="T35"/>
                <a:gd fmla="*/ 18 w 20" name="T36"/>
                <a:gd fmla="*/ 5 h 28" name="T37"/>
                <a:gd fmla="*/ 16 w 20" name="T38"/>
                <a:gd fmla="*/ 4 h 28" name="T39"/>
                <a:gd fmla="*/ 14 w 20" name="T40"/>
                <a:gd fmla="*/ 3 h 28" name="T41"/>
                <a:gd fmla="*/ 11 w 20" name="T42"/>
                <a:gd fmla="*/ 3 h 28" name="T43"/>
                <a:gd fmla="*/ 11 w 20" name="T44"/>
                <a:gd fmla="*/ 1 h 28" name="T45"/>
                <a:gd fmla="*/ 10 w 20" name="T46"/>
                <a:gd fmla="*/ 0 h 28" name="T47"/>
                <a:gd fmla="*/ 8 w 20" name="T48"/>
                <a:gd fmla="*/ 1 h 28" name="T49"/>
                <a:gd fmla="*/ 8 w 20" name="T50"/>
                <a:gd fmla="*/ 3 h 28" name="T51"/>
                <a:gd fmla="*/ 6 w 20" name="T52"/>
                <a:gd fmla="*/ 3 h 28" name="T53"/>
                <a:gd fmla="*/ 3 w 20" name="T54"/>
                <a:gd fmla="*/ 4 h 28" name="T55"/>
                <a:gd fmla="*/ 1 w 20" name="T56"/>
                <a:gd fmla="*/ 6 h 28" name="T57"/>
                <a:gd fmla="*/ 0 w 20" name="T58"/>
                <a:gd fmla="*/ 9 h 28" name="T59"/>
                <a:gd fmla="*/ 1 w 20" name="T60"/>
                <a:gd fmla="*/ 11 h 28" name="T61"/>
                <a:gd fmla="*/ 2 w 20" name="T62"/>
                <a:gd fmla="*/ 13 h 28" name="T63"/>
                <a:gd fmla="*/ 4 w 20" name="T64"/>
                <a:gd fmla="*/ 14 h 28" name="T65"/>
                <a:gd fmla="*/ 6 w 20" name="T66"/>
                <a:gd fmla="*/ 15 h 28" name="T67"/>
                <a:gd fmla="*/ 9 w 20" name="T68"/>
                <a:gd fmla="*/ 15 h 28" name="T69"/>
                <a:gd fmla="*/ 12 w 20" name="T70"/>
                <a:gd fmla="*/ 16 h 28" name="T71"/>
                <a:gd fmla="*/ 14 w 20" name="T72"/>
                <a:gd fmla="*/ 17 h 28" name="T73"/>
                <a:gd fmla="*/ 15 w 20" name="T74"/>
                <a:gd fmla="*/ 19 h 28" name="T75"/>
                <a:gd fmla="*/ 15 w 20" name="T76"/>
                <a:gd fmla="*/ 20 h 28" name="T77"/>
                <a:gd fmla="*/ 14 w 20" name="T78"/>
                <a:gd fmla="*/ 21 h 28" name="T79"/>
                <a:gd fmla="*/ 12 w 20" name="T80"/>
                <a:gd fmla="*/ 22 h 28" name="T81"/>
                <a:gd fmla="*/ 10 w 20" name="T82"/>
                <a:gd fmla="*/ 22 h 28" name="T83"/>
                <a:gd fmla="*/ 7 w 20" name="T84"/>
                <a:gd fmla="*/ 22 h 28" name="T85"/>
                <a:gd fmla="*/ 5 w 20" name="T86"/>
                <a:gd fmla="*/ 21 h 28" name="T87"/>
                <a:gd fmla="*/ 3 w 20" name="T88"/>
                <a:gd fmla="*/ 20 h 28" name="T89"/>
                <a:gd fmla="*/ 2 w 20" name="T90"/>
                <a:gd fmla="*/ 20 h 28" name="T91"/>
                <a:gd fmla="*/ 1 w 20" name="T92"/>
                <a:gd fmla="*/ 20 h 28" name="T93"/>
                <a:gd fmla="*/ 0 w 20" name="T94"/>
                <a:gd fmla="*/ 21 h 28" name="T95"/>
                <a:gd fmla="*/ 1 w 20" name="T96"/>
                <a:gd fmla="*/ 23 h 28" name="T97"/>
                <a:gd fmla="*/ 3 w 20" name="T98"/>
                <a:gd fmla="*/ 24 h 28" name="T99"/>
                <a:gd fmla="*/ 6 w 20" name="T100"/>
                <a:gd fmla="*/ 25 h 28" name="T101"/>
                <a:gd fmla="*/ 8 w 20" name="T102"/>
                <a:gd fmla="*/ 25 h 28" name="T103"/>
                <a:gd fmla="*/ 8 w 20" name="T104"/>
                <a:gd fmla="*/ 27 h 28" name="T105"/>
                <a:gd fmla="*/ 10 w 20" name="T106"/>
                <a:gd fmla="*/ 28 h 28" name="T107"/>
                <a:gd fmla="*/ 11 w 20" name="T108"/>
                <a:gd fmla="*/ 27 h 28" name="T109"/>
                <a:gd fmla="*/ 11 w 20" name="T110"/>
                <a:gd fmla="*/ 25 h 28" name="T111"/>
                <a:gd fmla="*/ 14 w 20" name="T112"/>
                <a:gd fmla="*/ 25 h 28" name="T113"/>
                <a:gd fmla="*/ 17 w 20" name="T114"/>
                <a:gd fmla="*/ 23 h 28" name="T115"/>
                <a:gd fmla="*/ 19 w 20" name="T116"/>
                <a:gd fmla="*/ 21 h 28" name="T117"/>
                <a:gd fmla="*/ 20 w 20" name="T118"/>
                <a:gd fmla="*/ 18 h 28" name="T119"/>
                <a:gd fmla="*/ 19 w 20" name="T120"/>
                <a:gd fmla="*/ 15 h 28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28" w="20">
                  <a:moveTo>
                    <a:pt x="19" y="15"/>
                  </a:moveTo>
                  <a:cubicBezTo>
                    <a:pt x="18" y="14"/>
                    <a:pt x="17" y="13"/>
                    <a:pt x="15" y="13"/>
                  </a:cubicBezTo>
                  <a:cubicBezTo>
                    <a:pt x="15" y="13"/>
                    <a:pt x="14" y="13"/>
                    <a:pt x="13" y="12"/>
                  </a:cubicBezTo>
                  <a:cubicBezTo>
                    <a:pt x="12" y="12"/>
                    <a:pt x="11" y="12"/>
                    <a:pt x="11" y="12"/>
                  </a:cubicBezTo>
                  <a:cubicBezTo>
                    <a:pt x="10" y="12"/>
                    <a:pt x="9" y="11"/>
                    <a:pt x="8" y="11"/>
                  </a:cubicBezTo>
                  <a:cubicBezTo>
                    <a:pt x="8" y="11"/>
                    <a:pt x="7" y="11"/>
                    <a:pt x="7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0"/>
                    <a:pt x="5" y="9"/>
                    <a:pt x="5" y="9"/>
                  </a:cubicBezTo>
                  <a:cubicBezTo>
                    <a:pt x="5" y="9"/>
                    <a:pt x="5" y="8"/>
                    <a:pt x="6" y="8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8" y="7"/>
                    <a:pt x="8" y="6"/>
                  </a:cubicBezTo>
                  <a:cubicBezTo>
                    <a:pt x="9" y="6"/>
                    <a:pt x="9" y="6"/>
                    <a:pt x="10" y="6"/>
                  </a:cubicBezTo>
                  <a:cubicBezTo>
                    <a:pt x="11" y="6"/>
                    <a:pt x="13" y="6"/>
                    <a:pt x="14" y="7"/>
                  </a:cubicBezTo>
                  <a:cubicBezTo>
                    <a:pt x="14" y="7"/>
                    <a:pt x="15" y="7"/>
                    <a:pt x="16" y="7"/>
                  </a:cubicBezTo>
                  <a:cubicBezTo>
                    <a:pt x="16" y="7"/>
                    <a:pt x="16" y="8"/>
                    <a:pt x="16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8" y="8"/>
                    <a:pt x="18" y="7"/>
                  </a:cubicBezTo>
                  <a:cubicBezTo>
                    <a:pt x="18" y="7"/>
                    <a:pt x="19" y="7"/>
                    <a:pt x="19" y="6"/>
                  </a:cubicBezTo>
                  <a:cubicBezTo>
                    <a:pt x="19" y="6"/>
                    <a:pt x="18" y="6"/>
                    <a:pt x="18" y="5"/>
                  </a:cubicBezTo>
                  <a:cubicBezTo>
                    <a:pt x="18" y="5"/>
                    <a:pt x="17" y="4"/>
                    <a:pt x="16" y="4"/>
                  </a:cubicBezTo>
                  <a:cubicBezTo>
                    <a:pt x="16" y="4"/>
                    <a:pt x="15" y="3"/>
                    <a:pt x="14" y="3"/>
                  </a:cubicBezTo>
                  <a:cubicBezTo>
                    <a:pt x="13" y="3"/>
                    <a:pt x="12" y="3"/>
                    <a:pt x="11" y="3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9" y="0"/>
                    <a:pt x="8" y="0"/>
                    <a:pt x="8" y="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4"/>
                    <a:pt x="4" y="4"/>
                    <a:pt x="3" y="4"/>
                  </a:cubicBezTo>
                  <a:cubicBezTo>
                    <a:pt x="2" y="5"/>
                    <a:pt x="1" y="6"/>
                    <a:pt x="1" y="6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0" y="10"/>
                    <a:pt x="0" y="11"/>
                    <a:pt x="1" y="11"/>
                  </a:cubicBezTo>
                  <a:cubicBezTo>
                    <a:pt x="1" y="12"/>
                    <a:pt x="1" y="12"/>
                    <a:pt x="2" y="13"/>
                  </a:cubicBezTo>
                  <a:cubicBezTo>
                    <a:pt x="2" y="13"/>
                    <a:pt x="3" y="14"/>
                    <a:pt x="4" y="14"/>
                  </a:cubicBezTo>
                  <a:cubicBezTo>
                    <a:pt x="5" y="14"/>
                    <a:pt x="5" y="15"/>
                    <a:pt x="6" y="15"/>
                  </a:cubicBezTo>
                  <a:cubicBezTo>
                    <a:pt x="7" y="15"/>
                    <a:pt x="8" y="15"/>
                    <a:pt x="9" y="15"/>
                  </a:cubicBezTo>
                  <a:cubicBezTo>
                    <a:pt x="10" y="16"/>
                    <a:pt x="11" y="16"/>
                    <a:pt x="12" y="16"/>
                  </a:cubicBezTo>
                  <a:cubicBezTo>
                    <a:pt x="13" y="16"/>
                    <a:pt x="14" y="17"/>
                    <a:pt x="14" y="17"/>
                  </a:cubicBezTo>
                  <a:cubicBezTo>
                    <a:pt x="15" y="18"/>
                    <a:pt x="15" y="18"/>
                    <a:pt x="15" y="19"/>
                  </a:cubicBezTo>
                  <a:cubicBezTo>
                    <a:pt x="15" y="19"/>
                    <a:pt x="15" y="20"/>
                    <a:pt x="15" y="2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3" y="21"/>
                    <a:pt x="13" y="22"/>
                    <a:pt x="12" y="22"/>
                  </a:cubicBezTo>
                  <a:cubicBezTo>
                    <a:pt x="11" y="22"/>
                    <a:pt x="11" y="22"/>
                    <a:pt x="10" y="22"/>
                  </a:cubicBezTo>
                  <a:cubicBezTo>
                    <a:pt x="9" y="22"/>
                    <a:pt x="8" y="22"/>
                    <a:pt x="7" y="22"/>
                  </a:cubicBezTo>
                  <a:cubicBezTo>
                    <a:pt x="7" y="21"/>
                    <a:pt x="6" y="21"/>
                    <a:pt x="5" y="21"/>
                  </a:cubicBezTo>
                  <a:cubicBezTo>
                    <a:pt x="4" y="21"/>
                    <a:pt x="4" y="20"/>
                    <a:pt x="3" y="20"/>
                  </a:cubicBezTo>
                  <a:cubicBezTo>
                    <a:pt x="3" y="20"/>
                    <a:pt x="2" y="20"/>
                    <a:pt x="2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0" y="22"/>
                    <a:pt x="1" y="23"/>
                  </a:cubicBezTo>
                  <a:cubicBezTo>
                    <a:pt x="1" y="23"/>
                    <a:pt x="2" y="24"/>
                    <a:pt x="3" y="24"/>
                  </a:cubicBezTo>
                  <a:cubicBezTo>
                    <a:pt x="4" y="24"/>
                    <a:pt x="5" y="25"/>
                    <a:pt x="6" y="25"/>
                  </a:cubicBezTo>
                  <a:cubicBezTo>
                    <a:pt x="7" y="25"/>
                    <a:pt x="7" y="25"/>
                    <a:pt x="8" y="25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9" y="28"/>
                    <a:pt x="10" y="28"/>
                  </a:cubicBezTo>
                  <a:cubicBezTo>
                    <a:pt x="10" y="28"/>
                    <a:pt x="11" y="27"/>
                    <a:pt x="11" y="27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2" y="25"/>
                    <a:pt x="13" y="25"/>
                    <a:pt x="14" y="25"/>
                  </a:cubicBezTo>
                  <a:cubicBezTo>
                    <a:pt x="15" y="25"/>
                    <a:pt x="16" y="24"/>
                    <a:pt x="17" y="23"/>
                  </a:cubicBezTo>
                  <a:cubicBezTo>
                    <a:pt x="18" y="23"/>
                    <a:pt x="19" y="22"/>
                    <a:pt x="19" y="21"/>
                  </a:cubicBezTo>
                  <a:cubicBezTo>
                    <a:pt x="20" y="20"/>
                    <a:pt x="20" y="19"/>
                    <a:pt x="20" y="18"/>
                  </a:cubicBezTo>
                  <a:cubicBezTo>
                    <a:pt x="20" y="17"/>
                    <a:pt x="20" y="16"/>
                    <a:pt x="19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88" name="Freeform 199"/>
            <p:cNvSpPr/>
            <p:nvPr/>
          </p:nvSpPr>
          <p:spPr bwMode="auto">
            <a:xfrm>
              <a:off x="8983663" y="1047750"/>
              <a:ext cx="9525" cy="12700"/>
            </a:xfrm>
            <a:custGeom>
              <a:gdLst>
                <a:gd fmla="*/ 19 w 20" name="T0"/>
                <a:gd fmla="*/ 15 h 28" name="T1"/>
                <a:gd fmla="*/ 15 w 20" name="T2"/>
                <a:gd fmla="*/ 13 h 28" name="T3"/>
                <a:gd fmla="*/ 13 w 20" name="T4"/>
                <a:gd fmla="*/ 12 h 28" name="T5"/>
                <a:gd fmla="*/ 10 w 20" name="T6"/>
                <a:gd fmla="*/ 12 h 28" name="T7"/>
                <a:gd fmla="*/ 8 w 20" name="T8"/>
                <a:gd fmla="*/ 11 h 28" name="T9"/>
                <a:gd fmla="*/ 6 w 20" name="T10"/>
                <a:gd fmla="*/ 11 h 28" name="T11"/>
                <a:gd fmla="*/ 5 w 20" name="T12"/>
                <a:gd fmla="*/ 10 h 28" name="T13"/>
                <a:gd fmla="*/ 5 w 20" name="T14"/>
                <a:gd fmla="*/ 9 h 28" name="T15"/>
                <a:gd fmla="*/ 5 w 20" name="T16"/>
                <a:gd fmla="*/ 8 h 28" name="T17"/>
                <a:gd fmla="*/ 6 w 20" name="T18"/>
                <a:gd fmla="*/ 7 h 28" name="T19"/>
                <a:gd fmla="*/ 8 w 20" name="T20"/>
                <a:gd fmla="*/ 6 h 28" name="T21"/>
                <a:gd fmla="*/ 10 w 20" name="T22"/>
                <a:gd fmla="*/ 6 h 28" name="T23"/>
                <a:gd fmla="*/ 13 w 20" name="T24"/>
                <a:gd fmla="*/ 7 h 28" name="T25"/>
                <a:gd fmla="*/ 15 w 20" name="T26"/>
                <a:gd fmla="*/ 7 h 28" name="T27"/>
                <a:gd fmla="*/ 16 w 20" name="T28"/>
                <a:gd fmla="*/ 8 h 28" name="T29"/>
                <a:gd fmla="*/ 16 w 20" name="T30"/>
                <a:gd fmla="*/ 8 h 28" name="T31"/>
                <a:gd fmla="*/ 18 w 20" name="T32"/>
                <a:gd fmla="*/ 7 h 28" name="T33"/>
                <a:gd fmla="*/ 18 w 20" name="T34"/>
                <a:gd fmla="*/ 6 h 28" name="T35"/>
                <a:gd fmla="*/ 18 w 20" name="T36"/>
                <a:gd fmla="*/ 5 h 28" name="T37"/>
                <a:gd fmla="*/ 16 w 20" name="T38"/>
                <a:gd fmla="*/ 4 h 28" name="T39"/>
                <a:gd fmla="*/ 13 w 20" name="T40"/>
                <a:gd fmla="*/ 3 h 28" name="T41"/>
                <a:gd fmla="*/ 11 w 20" name="T42"/>
                <a:gd fmla="*/ 3 h 28" name="T43"/>
                <a:gd fmla="*/ 11 w 20" name="T44"/>
                <a:gd fmla="*/ 1 h 28" name="T45"/>
                <a:gd fmla="*/ 9 w 20" name="T46"/>
                <a:gd fmla="*/ 0 h 28" name="T47"/>
                <a:gd fmla="*/ 8 w 20" name="T48"/>
                <a:gd fmla="*/ 1 h 28" name="T49"/>
                <a:gd fmla="*/ 8 w 20" name="T50"/>
                <a:gd fmla="*/ 3 h 28" name="T51"/>
                <a:gd fmla="*/ 6 w 20" name="T52"/>
                <a:gd fmla="*/ 3 h 28" name="T53"/>
                <a:gd fmla="*/ 2 w 20" name="T54"/>
                <a:gd fmla="*/ 4 h 28" name="T55"/>
                <a:gd fmla="*/ 0 w 20" name="T56"/>
                <a:gd fmla="*/ 6 h 28" name="T57"/>
                <a:gd fmla="*/ 0 w 20" name="T58"/>
                <a:gd fmla="*/ 9 h 28" name="T59"/>
                <a:gd fmla="*/ 0 w 20" name="T60"/>
                <a:gd fmla="*/ 11 h 28" name="T61"/>
                <a:gd fmla="*/ 1 w 20" name="T62"/>
                <a:gd fmla="*/ 13 h 28" name="T63"/>
                <a:gd fmla="*/ 3 w 20" name="T64"/>
                <a:gd fmla="*/ 14 h 28" name="T65"/>
                <a:gd fmla="*/ 6 w 20" name="T66"/>
                <a:gd fmla="*/ 15 h 28" name="T67"/>
                <a:gd fmla="*/ 9 w 20" name="T68"/>
                <a:gd fmla="*/ 15 h 28" name="T69"/>
                <a:gd fmla="*/ 12 w 20" name="T70"/>
                <a:gd fmla="*/ 16 h 28" name="T71"/>
                <a:gd fmla="*/ 14 w 20" name="T72"/>
                <a:gd fmla="*/ 17 h 28" name="T73"/>
                <a:gd fmla="*/ 15 w 20" name="T74"/>
                <a:gd fmla="*/ 19 h 28" name="T75"/>
                <a:gd fmla="*/ 14 w 20" name="T76"/>
                <a:gd fmla="*/ 20 h 28" name="T77"/>
                <a:gd fmla="*/ 13 w 20" name="T78"/>
                <a:gd fmla="*/ 21 h 28" name="T79"/>
                <a:gd fmla="*/ 12 w 20" name="T80"/>
                <a:gd fmla="*/ 22 h 28" name="T81"/>
                <a:gd fmla="*/ 10 w 20" name="T82"/>
                <a:gd fmla="*/ 22 h 28" name="T83"/>
                <a:gd fmla="*/ 7 w 20" name="T84"/>
                <a:gd fmla="*/ 22 h 28" name="T85"/>
                <a:gd fmla="*/ 5 w 20" name="T86"/>
                <a:gd fmla="*/ 21 h 28" name="T87"/>
                <a:gd fmla="*/ 3 w 20" name="T88"/>
                <a:gd fmla="*/ 20 h 28" name="T89"/>
                <a:gd fmla="*/ 1 w 20" name="T90"/>
                <a:gd fmla="*/ 20 h 28" name="T91"/>
                <a:gd fmla="*/ 0 w 20" name="T92"/>
                <a:gd fmla="*/ 20 h 28" name="T93"/>
                <a:gd fmla="*/ 0 w 20" name="T94"/>
                <a:gd fmla="*/ 21 h 28" name="T95"/>
                <a:gd fmla="*/ 0 w 20" name="T96"/>
                <a:gd fmla="*/ 23 h 28" name="T97"/>
                <a:gd fmla="*/ 3 w 20" name="T98"/>
                <a:gd fmla="*/ 24 h 28" name="T99"/>
                <a:gd fmla="*/ 6 w 20" name="T100"/>
                <a:gd fmla="*/ 25 h 28" name="T101"/>
                <a:gd fmla="*/ 8 w 20" name="T102"/>
                <a:gd fmla="*/ 25 h 28" name="T103"/>
                <a:gd fmla="*/ 8 w 20" name="T104"/>
                <a:gd fmla="*/ 27 h 28" name="T105"/>
                <a:gd fmla="*/ 9 w 20" name="T106"/>
                <a:gd fmla="*/ 28 h 28" name="T107"/>
                <a:gd fmla="*/ 11 w 20" name="T108"/>
                <a:gd fmla="*/ 27 h 28" name="T109"/>
                <a:gd fmla="*/ 11 w 20" name="T110"/>
                <a:gd fmla="*/ 25 h 28" name="T111"/>
                <a:gd fmla="*/ 13 w 20" name="T112"/>
                <a:gd fmla="*/ 25 h 28" name="T113"/>
                <a:gd fmla="*/ 17 w 20" name="T114"/>
                <a:gd fmla="*/ 23 h 28" name="T115"/>
                <a:gd fmla="*/ 19 w 20" name="T116"/>
                <a:gd fmla="*/ 21 h 28" name="T117"/>
                <a:gd fmla="*/ 20 w 20" name="T118"/>
                <a:gd fmla="*/ 18 h 28" name="T119"/>
                <a:gd fmla="*/ 19 w 20" name="T120"/>
                <a:gd fmla="*/ 15 h 28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28" w="20">
                  <a:moveTo>
                    <a:pt x="19" y="15"/>
                  </a:moveTo>
                  <a:cubicBezTo>
                    <a:pt x="18" y="14"/>
                    <a:pt x="17" y="13"/>
                    <a:pt x="15" y="13"/>
                  </a:cubicBezTo>
                  <a:cubicBezTo>
                    <a:pt x="14" y="13"/>
                    <a:pt x="13" y="13"/>
                    <a:pt x="13" y="12"/>
                  </a:cubicBezTo>
                  <a:cubicBezTo>
                    <a:pt x="12" y="12"/>
                    <a:pt x="11" y="12"/>
                    <a:pt x="10" y="12"/>
                  </a:cubicBezTo>
                  <a:cubicBezTo>
                    <a:pt x="9" y="12"/>
                    <a:pt x="9" y="11"/>
                    <a:pt x="8" y="11"/>
                  </a:cubicBezTo>
                  <a:cubicBezTo>
                    <a:pt x="7" y="11"/>
                    <a:pt x="7" y="11"/>
                    <a:pt x="6" y="11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5" y="9"/>
                    <a:pt x="5" y="9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5" y="7"/>
                    <a:pt x="6" y="7"/>
                    <a:pt x="6" y="7"/>
                  </a:cubicBezTo>
                  <a:cubicBezTo>
                    <a:pt x="7" y="7"/>
                    <a:pt x="7" y="7"/>
                    <a:pt x="8" y="6"/>
                  </a:cubicBezTo>
                  <a:cubicBezTo>
                    <a:pt x="8" y="6"/>
                    <a:pt x="9" y="6"/>
                    <a:pt x="10" y="6"/>
                  </a:cubicBezTo>
                  <a:cubicBezTo>
                    <a:pt x="11" y="6"/>
                    <a:pt x="12" y="6"/>
                    <a:pt x="13" y="7"/>
                  </a:cubicBezTo>
                  <a:cubicBezTo>
                    <a:pt x="14" y="7"/>
                    <a:pt x="15" y="7"/>
                    <a:pt x="15" y="7"/>
                  </a:cubicBezTo>
                  <a:cubicBezTo>
                    <a:pt x="16" y="7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7" y="8"/>
                    <a:pt x="17" y="8"/>
                    <a:pt x="18" y="7"/>
                  </a:cubicBezTo>
                  <a:cubicBezTo>
                    <a:pt x="18" y="7"/>
                    <a:pt x="18" y="7"/>
                    <a:pt x="18" y="6"/>
                  </a:cubicBezTo>
                  <a:cubicBezTo>
                    <a:pt x="18" y="6"/>
                    <a:pt x="18" y="6"/>
                    <a:pt x="18" y="5"/>
                  </a:cubicBezTo>
                  <a:cubicBezTo>
                    <a:pt x="17" y="5"/>
                    <a:pt x="17" y="4"/>
                    <a:pt x="16" y="4"/>
                  </a:cubicBezTo>
                  <a:cubicBezTo>
                    <a:pt x="15" y="4"/>
                    <a:pt x="14" y="3"/>
                    <a:pt x="13" y="3"/>
                  </a:cubicBezTo>
                  <a:cubicBezTo>
                    <a:pt x="13" y="3"/>
                    <a:pt x="12" y="3"/>
                    <a:pt x="11" y="3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8" y="0"/>
                    <a:pt x="8" y="0"/>
                    <a:pt x="8" y="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4" y="4"/>
                    <a:pt x="3" y="4"/>
                    <a:pt x="2" y="4"/>
                  </a:cubicBezTo>
                  <a:cubicBezTo>
                    <a:pt x="2" y="5"/>
                    <a:pt x="1" y="6"/>
                    <a:pt x="0" y="6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0" y="12"/>
                    <a:pt x="1" y="12"/>
                    <a:pt x="1" y="13"/>
                  </a:cubicBezTo>
                  <a:cubicBezTo>
                    <a:pt x="2" y="13"/>
                    <a:pt x="3" y="14"/>
                    <a:pt x="3" y="14"/>
                  </a:cubicBezTo>
                  <a:cubicBezTo>
                    <a:pt x="4" y="14"/>
                    <a:pt x="5" y="15"/>
                    <a:pt x="6" y="15"/>
                  </a:cubicBezTo>
                  <a:cubicBezTo>
                    <a:pt x="7" y="15"/>
                    <a:pt x="8" y="15"/>
                    <a:pt x="9" y="15"/>
                  </a:cubicBezTo>
                  <a:cubicBezTo>
                    <a:pt x="10" y="16"/>
                    <a:pt x="11" y="16"/>
                    <a:pt x="12" y="16"/>
                  </a:cubicBezTo>
                  <a:cubicBezTo>
                    <a:pt x="13" y="16"/>
                    <a:pt x="13" y="17"/>
                    <a:pt x="14" y="17"/>
                  </a:cubicBezTo>
                  <a:cubicBezTo>
                    <a:pt x="14" y="18"/>
                    <a:pt x="15" y="18"/>
                    <a:pt x="15" y="19"/>
                  </a:cubicBezTo>
                  <a:cubicBezTo>
                    <a:pt x="15" y="19"/>
                    <a:pt x="15" y="20"/>
                    <a:pt x="14" y="20"/>
                  </a:cubicBezTo>
                  <a:cubicBezTo>
                    <a:pt x="14" y="21"/>
                    <a:pt x="14" y="21"/>
                    <a:pt x="13" y="21"/>
                  </a:cubicBezTo>
                  <a:cubicBezTo>
                    <a:pt x="13" y="21"/>
                    <a:pt x="12" y="22"/>
                    <a:pt x="12" y="22"/>
                  </a:cubicBezTo>
                  <a:cubicBezTo>
                    <a:pt x="11" y="22"/>
                    <a:pt x="10" y="22"/>
                    <a:pt x="10" y="22"/>
                  </a:cubicBezTo>
                  <a:cubicBezTo>
                    <a:pt x="9" y="22"/>
                    <a:pt x="8" y="22"/>
                    <a:pt x="7" y="22"/>
                  </a:cubicBezTo>
                  <a:cubicBezTo>
                    <a:pt x="6" y="21"/>
                    <a:pt x="5" y="21"/>
                    <a:pt x="5" y="21"/>
                  </a:cubicBezTo>
                  <a:cubicBezTo>
                    <a:pt x="4" y="21"/>
                    <a:pt x="3" y="20"/>
                    <a:pt x="3" y="20"/>
                  </a:cubicBezTo>
                  <a:cubicBezTo>
                    <a:pt x="2" y="20"/>
                    <a:pt x="2" y="20"/>
                    <a:pt x="1" y="20"/>
                  </a:cubicBezTo>
                  <a:cubicBezTo>
                    <a:pt x="1" y="20"/>
                    <a:pt x="0" y="20"/>
                    <a:pt x="0" y="2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cubicBezTo>
                    <a:pt x="1" y="23"/>
                    <a:pt x="2" y="24"/>
                    <a:pt x="3" y="24"/>
                  </a:cubicBezTo>
                  <a:cubicBezTo>
                    <a:pt x="3" y="24"/>
                    <a:pt x="4" y="25"/>
                    <a:pt x="6" y="25"/>
                  </a:cubicBezTo>
                  <a:cubicBezTo>
                    <a:pt x="6" y="25"/>
                    <a:pt x="7" y="25"/>
                    <a:pt x="8" y="25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8"/>
                    <a:pt x="9" y="28"/>
                  </a:cubicBezTo>
                  <a:cubicBezTo>
                    <a:pt x="10" y="28"/>
                    <a:pt x="11" y="27"/>
                    <a:pt x="11" y="27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2" y="25"/>
                    <a:pt x="13" y="25"/>
                    <a:pt x="13" y="25"/>
                  </a:cubicBezTo>
                  <a:cubicBezTo>
                    <a:pt x="15" y="25"/>
                    <a:pt x="16" y="24"/>
                    <a:pt x="17" y="23"/>
                  </a:cubicBezTo>
                  <a:cubicBezTo>
                    <a:pt x="18" y="23"/>
                    <a:pt x="18" y="22"/>
                    <a:pt x="19" y="21"/>
                  </a:cubicBezTo>
                  <a:cubicBezTo>
                    <a:pt x="20" y="20"/>
                    <a:pt x="20" y="19"/>
                    <a:pt x="20" y="18"/>
                  </a:cubicBezTo>
                  <a:cubicBezTo>
                    <a:pt x="20" y="17"/>
                    <a:pt x="19" y="16"/>
                    <a:pt x="19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89" name="Freeform 200"/>
            <p:cNvSpPr/>
            <p:nvPr/>
          </p:nvSpPr>
          <p:spPr bwMode="auto">
            <a:xfrm>
              <a:off x="9043988" y="1033463"/>
              <a:ext cx="9525" cy="12700"/>
            </a:xfrm>
            <a:custGeom>
              <a:gdLst>
                <a:gd fmla="*/ 19 w 20" name="T0"/>
                <a:gd fmla="*/ 15 h 29" name="T1"/>
                <a:gd fmla="*/ 15 w 20" name="T2"/>
                <a:gd fmla="*/ 14 h 29" name="T3"/>
                <a:gd fmla="*/ 13 w 20" name="T4"/>
                <a:gd fmla="*/ 13 h 29" name="T5"/>
                <a:gd fmla="*/ 11 w 20" name="T6"/>
                <a:gd fmla="*/ 12 h 29" name="T7"/>
                <a:gd fmla="*/ 8 w 20" name="T8"/>
                <a:gd fmla="*/ 12 h 29" name="T9"/>
                <a:gd fmla="*/ 7 w 20" name="T10"/>
                <a:gd fmla="*/ 11 h 29" name="T11"/>
                <a:gd fmla="*/ 6 w 20" name="T12"/>
                <a:gd fmla="*/ 10 h 29" name="T13"/>
                <a:gd fmla="*/ 5 w 20" name="T14"/>
                <a:gd fmla="*/ 9 h 29" name="T15"/>
                <a:gd fmla="*/ 6 w 20" name="T16"/>
                <a:gd fmla="*/ 8 h 29" name="T17"/>
                <a:gd fmla="*/ 7 w 20" name="T18"/>
                <a:gd fmla="*/ 7 h 29" name="T19"/>
                <a:gd fmla="*/ 8 w 20" name="T20"/>
                <a:gd fmla="*/ 7 h 29" name="T21"/>
                <a:gd fmla="*/ 10 w 20" name="T22"/>
                <a:gd fmla="*/ 7 h 29" name="T23"/>
                <a:gd fmla="*/ 14 w 20" name="T24"/>
                <a:gd fmla="*/ 7 h 29" name="T25"/>
                <a:gd fmla="*/ 16 w 20" name="T26"/>
                <a:gd fmla="*/ 8 h 29" name="T27"/>
                <a:gd fmla="*/ 16 w 20" name="T28"/>
                <a:gd fmla="*/ 8 h 29" name="T29"/>
                <a:gd fmla="*/ 17 w 20" name="T30"/>
                <a:gd fmla="*/ 8 h 29" name="T31"/>
                <a:gd fmla="*/ 18 w 20" name="T32"/>
                <a:gd fmla="*/ 8 h 29" name="T33"/>
                <a:gd fmla="*/ 19 w 20" name="T34"/>
                <a:gd fmla="*/ 7 h 29" name="T35"/>
                <a:gd fmla="*/ 18 w 20" name="T36"/>
                <a:gd fmla="*/ 6 h 29" name="T37"/>
                <a:gd fmla="*/ 16 w 20" name="T38"/>
                <a:gd fmla="*/ 4 h 29" name="T39"/>
                <a:gd fmla="*/ 14 w 20" name="T40"/>
                <a:gd fmla="*/ 4 h 29" name="T41"/>
                <a:gd fmla="*/ 11 w 20" name="T42"/>
                <a:gd fmla="*/ 3 h 29" name="T43"/>
                <a:gd fmla="*/ 11 w 20" name="T44"/>
                <a:gd fmla="*/ 1 h 29" name="T45"/>
                <a:gd fmla="*/ 10 w 20" name="T46"/>
                <a:gd fmla="*/ 0 h 29" name="T47"/>
                <a:gd fmla="*/ 8 w 20" name="T48"/>
                <a:gd fmla="*/ 1 h 29" name="T49"/>
                <a:gd fmla="*/ 8 w 20" name="T50"/>
                <a:gd fmla="*/ 3 h 29" name="T51"/>
                <a:gd fmla="*/ 6 w 20" name="T52"/>
                <a:gd fmla="*/ 4 h 29" name="T53"/>
                <a:gd fmla="*/ 3 w 20" name="T54"/>
                <a:gd fmla="*/ 5 h 29" name="T55"/>
                <a:gd fmla="*/ 1 w 20" name="T56"/>
                <a:gd fmla="*/ 7 h 29" name="T57"/>
                <a:gd fmla="*/ 0 w 20" name="T58"/>
                <a:gd fmla="*/ 9 h 29" name="T59"/>
                <a:gd fmla="*/ 1 w 20" name="T60"/>
                <a:gd fmla="*/ 12 h 29" name="T61"/>
                <a:gd fmla="*/ 2 w 20" name="T62"/>
                <a:gd fmla="*/ 13 h 29" name="T63"/>
                <a:gd fmla="*/ 4 w 20" name="T64"/>
                <a:gd fmla="*/ 14 h 29" name="T65"/>
                <a:gd fmla="*/ 6 w 20" name="T66"/>
                <a:gd fmla="*/ 15 h 29" name="T67"/>
                <a:gd fmla="*/ 9 w 20" name="T68"/>
                <a:gd fmla="*/ 16 h 29" name="T69"/>
                <a:gd fmla="*/ 12 w 20" name="T70"/>
                <a:gd fmla="*/ 17 h 29" name="T71"/>
                <a:gd fmla="*/ 14 w 20" name="T72"/>
                <a:gd fmla="*/ 18 h 29" name="T73"/>
                <a:gd fmla="*/ 15 w 20" name="T74"/>
                <a:gd fmla="*/ 19 h 29" name="T75"/>
                <a:gd fmla="*/ 15 w 20" name="T76"/>
                <a:gd fmla="*/ 21 h 29" name="T77"/>
                <a:gd fmla="*/ 14 w 20" name="T78"/>
                <a:gd fmla="*/ 22 h 29" name="T79"/>
                <a:gd fmla="*/ 12 w 20" name="T80"/>
                <a:gd fmla="*/ 22 h 29" name="T81"/>
                <a:gd fmla="*/ 10 w 20" name="T82"/>
                <a:gd fmla="*/ 22 h 29" name="T83"/>
                <a:gd fmla="*/ 7 w 20" name="T84"/>
                <a:gd fmla="*/ 22 h 29" name="T85"/>
                <a:gd fmla="*/ 5 w 20" name="T86"/>
                <a:gd fmla="*/ 21 h 29" name="T87"/>
                <a:gd fmla="*/ 3 w 20" name="T88"/>
                <a:gd fmla="*/ 21 h 29" name="T89"/>
                <a:gd fmla="*/ 2 w 20" name="T90"/>
                <a:gd fmla="*/ 20 h 29" name="T91"/>
                <a:gd fmla="*/ 1 w 20" name="T92"/>
                <a:gd fmla="*/ 21 h 29" name="T93"/>
                <a:gd fmla="*/ 0 w 20" name="T94"/>
                <a:gd fmla="*/ 22 h 29" name="T95"/>
                <a:gd fmla="*/ 1 w 20" name="T96"/>
                <a:gd fmla="*/ 23 h 29" name="T97"/>
                <a:gd fmla="*/ 3 w 20" name="T98"/>
                <a:gd fmla="*/ 25 h 29" name="T99"/>
                <a:gd fmla="*/ 6 w 20" name="T100"/>
                <a:gd fmla="*/ 25 h 29" name="T101"/>
                <a:gd fmla="*/ 8 w 20" name="T102"/>
                <a:gd fmla="*/ 26 h 29" name="T103"/>
                <a:gd fmla="*/ 8 w 20" name="T104"/>
                <a:gd fmla="*/ 27 h 29" name="T105"/>
                <a:gd fmla="*/ 10 w 20" name="T106"/>
                <a:gd fmla="*/ 29 h 29" name="T107"/>
                <a:gd fmla="*/ 11 w 20" name="T108"/>
                <a:gd fmla="*/ 27 h 29" name="T109"/>
                <a:gd fmla="*/ 11 w 20" name="T110"/>
                <a:gd fmla="*/ 26 h 29" name="T111"/>
                <a:gd fmla="*/ 14 w 20" name="T112"/>
                <a:gd fmla="*/ 25 h 29" name="T113"/>
                <a:gd fmla="*/ 17 w 20" name="T114"/>
                <a:gd fmla="*/ 24 h 29" name="T115"/>
                <a:gd fmla="*/ 19 w 20" name="T116"/>
                <a:gd fmla="*/ 22 h 29" name="T117"/>
                <a:gd fmla="*/ 20 w 20" name="T118"/>
                <a:gd fmla="*/ 19 h 29" name="T119"/>
                <a:gd fmla="*/ 19 w 20" name="T120"/>
                <a:gd fmla="*/ 15 h 29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28" w="20">
                  <a:moveTo>
                    <a:pt x="19" y="15"/>
                  </a:moveTo>
                  <a:cubicBezTo>
                    <a:pt x="18" y="15"/>
                    <a:pt x="17" y="14"/>
                    <a:pt x="15" y="14"/>
                  </a:cubicBezTo>
                  <a:cubicBezTo>
                    <a:pt x="15" y="13"/>
                    <a:pt x="14" y="13"/>
                    <a:pt x="13" y="13"/>
                  </a:cubicBezTo>
                  <a:cubicBezTo>
                    <a:pt x="12" y="13"/>
                    <a:pt x="11" y="12"/>
                    <a:pt x="11" y="12"/>
                  </a:cubicBezTo>
                  <a:cubicBezTo>
                    <a:pt x="10" y="12"/>
                    <a:pt x="9" y="12"/>
                    <a:pt x="8" y="12"/>
                  </a:cubicBezTo>
                  <a:cubicBezTo>
                    <a:pt x="8" y="12"/>
                    <a:pt x="7" y="11"/>
                    <a:pt x="7" y="11"/>
                  </a:cubicBezTo>
                  <a:cubicBezTo>
                    <a:pt x="6" y="11"/>
                    <a:pt x="6" y="11"/>
                    <a:pt x="6" y="10"/>
                  </a:cubicBezTo>
                  <a:cubicBezTo>
                    <a:pt x="5" y="10"/>
                    <a:pt x="5" y="10"/>
                    <a:pt x="5" y="9"/>
                  </a:cubicBezTo>
                  <a:cubicBezTo>
                    <a:pt x="5" y="9"/>
                    <a:pt x="5" y="9"/>
                    <a:pt x="6" y="8"/>
                  </a:cubicBezTo>
                  <a:cubicBezTo>
                    <a:pt x="6" y="8"/>
                    <a:pt x="6" y="8"/>
                    <a:pt x="7" y="7"/>
                  </a:cubicBezTo>
                  <a:cubicBezTo>
                    <a:pt x="7" y="7"/>
                    <a:pt x="7" y="7"/>
                    <a:pt x="8" y="7"/>
                  </a:cubicBezTo>
                  <a:cubicBezTo>
                    <a:pt x="9" y="7"/>
                    <a:pt x="9" y="7"/>
                    <a:pt x="10" y="7"/>
                  </a:cubicBezTo>
                  <a:cubicBezTo>
                    <a:pt x="11" y="7"/>
                    <a:pt x="13" y="7"/>
                    <a:pt x="14" y="7"/>
                  </a:cubicBezTo>
                  <a:cubicBezTo>
                    <a:pt x="14" y="7"/>
                    <a:pt x="15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8" y="8"/>
                    <a:pt x="18" y="8"/>
                  </a:cubicBezTo>
                  <a:cubicBezTo>
                    <a:pt x="18" y="8"/>
                    <a:pt x="19" y="7"/>
                    <a:pt x="19" y="7"/>
                  </a:cubicBezTo>
                  <a:cubicBezTo>
                    <a:pt x="19" y="6"/>
                    <a:pt x="18" y="6"/>
                    <a:pt x="18" y="6"/>
                  </a:cubicBezTo>
                  <a:cubicBezTo>
                    <a:pt x="18" y="5"/>
                    <a:pt x="17" y="5"/>
                    <a:pt x="16" y="4"/>
                  </a:cubicBezTo>
                  <a:cubicBezTo>
                    <a:pt x="16" y="4"/>
                    <a:pt x="15" y="4"/>
                    <a:pt x="14" y="4"/>
                  </a:cubicBezTo>
                  <a:cubicBezTo>
                    <a:pt x="13" y="4"/>
                    <a:pt x="12" y="3"/>
                    <a:pt x="11" y="3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0" y="0"/>
                    <a:pt x="10" y="0"/>
                  </a:cubicBezTo>
                  <a:cubicBezTo>
                    <a:pt x="9" y="0"/>
                    <a:pt x="8" y="1"/>
                    <a:pt x="8" y="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4" y="4"/>
                    <a:pt x="3" y="5"/>
                  </a:cubicBezTo>
                  <a:cubicBezTo>
                    <a:pt x="2" y="5"/>
                    <a:pt x="1" y="6"/>
                    <a:pt x="1" y="7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10"/>
                    <a:pt x="0" y="11"/>
                    <a:pt x="1" y="12"/>
                  </a:cubicBezTo>
                  <a:cubicBezTo>
                    <a:pt x="1" y="12"/>
                    <a:pt x="1" y="13"/>
                    <a:pt x="2" y="13"/>
                  </a:cubicBezTo>
                  <a:cubicBezTo>
                    <a:pt x="2" y="14"/>
                    <a:pt x="3" y="14"/>
                    <a:pt x="4" y="14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7" y="15"/>
                    <a:pt x="8" y="16"/>
                    <a:pt x="9" y="16"/>
                  </a:cubicBezTo>
                  <a:cubicBezTo>
                    <a:pt x="10" y="16"/>
                    <a:pt x="11" y="16"/>
                    <a:pt x="12" y="17"/>
                  </a:cubicBezTo>
                  <a:cubicBezTo>
                    <a:pt x="13" y="17"/>
                    <a:pt x="14" y="17"/>
                    <a:pt x="14" y="18"/>
                  </a:cubicBezTo>
                  <a:cubicBezTo>
                    <a:pt x="15" y="18"/>
                    <a:pt x="15" y="19"/>
                    <a:pt x="15" y="19"/>
                  </a:cubicBezTo>
                  <a:cubicBezTo>
                    <a:pt x="15" y="20"/>
                    <a:pt x="15" y="20"/>
                    <a:pt x="15" y="21"/>
                  </a:cubicBezTo>
                  <a:cubicBezTo>
                    <a:pt x="14" y="21"/>
                    <a:pt x="14" y="21"/>
                    <a:pt x="14" y="22"/>
                  </a:cubicBezTo>
                  <a:cubicBezTo>
                    <a:pt x="13" y="22"/>
                    <a:pt x="13" y="22"/>
                    <a:pt x="12" y="22"/>
                  </a:cubicBezTo>
                  <a:cubicBezTo>
                    <a:pt x="11" y="22"/>
                    <a:pt x="11" y="22"/>
                    <a:pt x="10" y="22"/>
                  </a:cubicBezTo>
                  <a:cubicBezTo>
                    <a:pt x="9" y="22"/>
                    <a:pt x="8" y="22"/>
                    <a:pt x="7" y="22"/>
                  </a:cubicBezTo>
                  <a:cubicBezTo>
                    <a:pt x="7" y="22"/>
                    <a:pt x="6" y="22"/>
                    <a:pt x="5" y="21"/>
                  </a:cubicBezTo>
                  <a:cubicBezTo>
                    <a:pt x="4" y="21"/>
                    <a:pt x="4" y="21"/>
                    <a:pt x="3" y="21"/>
                  </a:cubicBezTo>
                  <a:cubicBezTo>
                    <a:pt x="3" y="21"/>
                    <a:pt x="2" y="20"/>
                    <a:pt x="2" y="20"/>
                  </a:cubicBezTo>
                  <a:cubicBezTo>
                    <a:pt x="1" y="20"/>
                    <a:pt x="1" y="21"/>
                    <a:pt x="1" y="21"/>
                  </a:cubicBezTo>
                  <a:cubicBezTo>
                    <a:pt x="0" y="21"/>
                    <a:pt x="0" y="21"/>
                    <a:pt x="0" y="22"/>
                  </a:cubicBezTo>
                  <a:cubicBezTo>
                    <a:pt x="0" y="22"/>
                    <a:pt x="0" y="23"/>
                    <a:pt x="1" y="23"/>
                  </a:cubicBezTo>
                  <a:cubicBezTo>
                    <a:pt x="1" y="24"/>
                    <a:pt x="2" y="24"/>
                    <a:pt x="3" y="25"/>
                  </a:cubicBezTo>
                  <a:cubicBezTo>
                    <a:pt x="4" y="25"/>
                    <a:pt x="5" y="25"/>
                    <a:pt x="6" y="25"/>
                  </a:cubicBezTo>
                  <a:cubicBezTo>
                    <a:pt x="7" y="26"/>
                    <a:pt x="7" y="26"/>
                    <a:pt x="8" y="26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8"/>
                    <a:pt x="9" y="29"/>
                    <a:pt x="10" y="29"/>
                  </a:cubicBezTo>
                  <a:cubicBezTo>
                    <a:pt x="10" y="29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3" y="25"/>
                    <a:pt x="14" y="25"/>
                  </a:cubicBezTo>
                  <a:cubicBezTo>
                    <a:pt x="15" y="25"/>
                    <a:pt x="16" y="25"/>
                    <a:pt x="17" y="24"/>
                  </a:cubicBezTo>
                  <a:cubicBezTo>
                    <a:pt x="18" y="23"/>
                    <a:pt x="19" y="23"/>
                    <a:pt x="19" y="22"/>
                  </a:cubicBezTo>
                  <a:cubicBezTo>
                    <a:pt x="20" y="21"/>
                    <a:pt x="20" y="20"/>
                    <a:pt x="20" y="19"/>
                  </a:cubicBezTo>
                  <a:cubicBezTo>
                    <a:pt x="20" y="17"/>
                    <a:pt x="20" y="16"/>
                    <a:pt x="19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90" name="Freeform 201"/>
            <p:cNvSpPr/>
            <p:nvPr/>
          </p:nvSpPr>
          <p:spPr bwMode="auto">
            <a:xfrm>
              <a:off x="9031288" y="1033463"/>
              <a:ext cx="7938" cy="12700"/>
            </a:xfrm>
            <a:custGeom>
              <a:gdLst>
                <a:gd fmla="*/ 19 w 20" name="T0"/>
                <a:gd fmla="*/ 15 h 29" name="T1"/>
                <a:gd fmla="*/ 15 w 20" name="T2"/>
                <a:gd fmla="*/ 14 h 29" name="T3"/>
                <a:gd fmla="*/ 13 w 20" name="T4"/>
                <a:gd fmla="*/ 13 h 29" name="T5"/>
                <a:gd fmla="*/ 10 w 20" name="T6"/>
                <a:gd fmla="*/ 12 h 29" name="T7"/>
                <a:gd fmla="*/ 8 w 20" name="T8"/>
                <a:gd fmla="*/ 12 h 29" name="T9"/>
                <a:gd fmla="*/ 6 w 20" name="T10"/>
                <a:gd fmla="*/ 11 h 29" name="T11"/>
                <a:gd fmla="*/ 5 w 20" name="T12"/>
                <a:gd fmla="*/ 10 h 29" name="T13"/>
                <a:gd fmla="*/ 5 w 20" name="T14"/>
                <a:gd fmla="*/ 9 h 29" name="T15"/>
                <a:gd fmla="*/ 5 w 20" name="T16"/>
                <a:gd fmla="*/ 8 h 29" name="T17"/>
                <a:gd fmla="*/ 6 w 20" name="T18"/>
                <a:gd fmla="*/ 7 h 29" name="T19"/>
                <a:gd fmla="*/ 8 w 20" name="T20"/>
                <a:gd fmla="*/ 7 h 29" name="T21"/>
                <a:gd fmla="*/ 10 w 20" name="T22"/>
                <a:gd fmla="*/ 7 h 29" name="T23"/>
                <a:gd fmla="*/ 13 w 20" name="T24"/>
                <a:gd fmla="*/ 7 h 29" name="T25"/>
                <a:gd fmla="*/ 15 w 20" name="T26"/>
                <a:gd fmla="*/ 8 h 29" name="T27"/>
                <a:gd fmla="*/ 16 w 20" name="T28"/>
                <a:gd fmla="*/ 8 h 29" name="T29"/>
                <a:gd fmla="*/ 16 w 20" name="T30"/>
                <a:gd fmla="*/ 8 h 29" name="T31"/>
                <a:gd fmla="*/ 18 w 20" name="T32"/>
                <a:gd fmla="*/ 8 h 29" name="T33"/>
                <a:gd fmla="*/ 18 w 20" name="T34"/>
                <a:gd fmla="*/ 7 h 29" name="T35"/>
                <a:gd fmla="*/ 18 w 20" name="T36"/>
                <a:gd fmla="*/ 6 h 29" name="T37"/>
                <a:gd fmla="*/ 16 w 20" name="T38"/>
                <a:gd fmla="*/ 4 h 29" name="T39"/>
                <a:gd fmla="*/ 13 w 20" name="T40"/>
                <a:gd fmla="*/ 4 h 29" name="T41"/>
                <a:gd fmla="*/ 11 w 20" name="T42"/>
                <a:gd fmla="*/ 3 h 29" name="T43"/>
                <a:gd fmla="*/ 11 w 20" name="T44"/>
                <a:gd fmla="*/ 1 h 29" name="T45"/>
                <a:gd fmla="*/ 9 w 20" name="T46"/>
                <a:gd fmla="*/ 0 h 29" name="T47"/>
                <a:gd fmla="*/ 8 w 20" name="T48"/>
                <a:gd fmla="*/ 1 h 29" name="T49"/>
                <a:gd fmla="*/ 8 w 20" name="T50"/>
                <a:gd fmla="*/ 3 h 29" name="T51"/>
                <a:gd fmla="*/ 6 w 20" name="T52"/>
                <a:gd fmla="*/ 4 h 29" name="T53"/>
                <a:gd fmla="*/ 2 w 20" name="T54"/>
                <a:gd fmla="*/ 5 h 29" name="T55"/>
                <a:gd fmla="*/ 0 w 20" name="T56"/>
                <a:gd fmla="*/ 7 h 29" name="T57"/>
                <a:gd fmla="*/ 0 w 20" name="T58"/>
                <a:gd fmla="*/ 9 h 29" name="T59"/>
                <a:gd fmla="*/ 0 w 20" name="T60"/>
                <a:gd fmla="*/ 12 h 29" name="T61"/>
                <a:gd fmla="*/ 1 w 20" name="T62"/>
                <a:gd fmla="*/ 13 h 29" name="T63"/>
                <a:gd fmla="*/ 3 w 20" name="T64"/>
                <a:gd fmla="*/ 14 h 29" name="T65"/>
                <a:gd fmla="*/ 6 w 20" name="T66"/>
                <a:gd fmla="*/ 15 h 29" name="T67"/>
                <a:gd fmla="*/ 9 w 20" name="T68"/>
                <a:gd fmla="*/ 16 h 29" name="T69"/>
                <a:gd fmla="*/ 12 w 20" name="T70"/>
                <a:gd fmla="*/ 17 h 29" name="T71"/>
                <a:gd fmla="*/ 14 w 20" name="T72"/>
                <a:gd fmla="*/ 18 h 29" name="T73"/>
                <a:gd fmla="*/ 15 w 20" name="T74"/>
                <a:gd fmla="*/ 19 h 29" name="T75"/>
                <a:gd fmla="*/ 14 w 20" name="T76"/>
                <a:gd fmla="*/ 21 h 29" name="T77"/>
                <a:gd fmla="*/ 13 w 20" name="T78"/>
                <a:gd fmla="*/ 22 h 29" name="T79"/>
                <a:gd fmla="*/ 12 w 20" name="T80"/>
                <a:gd fmla="*/ 22 h 29" name="T81"/>
                <a:gd fmla="*/ 10 w 20" name="T82"/>
                <a:gd fmla="*/ 22 h 29" name="T83"/>
                <a:gd fmla="*/ 7 w 20" name="T84"/>
                <a:gd fmla="*/ 22 h 29" name="T85"/>
                <a:gd fmla="*/ 5 w 20" name="T86"/>
                <a:gd fmla="*/ 21 h 29" name="T87"/>
                <a:gd fmla="*/ 3 w 20" name="T88"/>
                <a:gd fmla="*/ 21 h 29" name="T89"/>
                <a:gd fmla="*/ 1 w 20" name="T90"/>
                <a:gd fmla="*/ 20 h 29" name="T91"/>
                <a:gd fmla="*/ 0 w 20" name="T92"/>
                <a:gd fmla="*/ 21 h 29" name="T93"/>
                <a:gd fmla="*/ 0 w 20" name="T94"/>
                <a:gd fmla="*/ 22 h 29" name="T95"/>
                <a:gd fmla="*/ 0 w 20" name="T96"/>
                <a:gd fmla="*/ 23 h 29" name="T97"/>
                <a:gd fmla="*/ 3 w 20" name="T98"/>
                <a:gd fmla="*/ 25 h 29" name="T99"/>
                <a:gd fmla="*/ 6 w 20" name="T100"/>
                <a:gd fmla="*/ 25 h 29" name="T101"/>
                <a:gd fmla="*/ 8 w 20" name="T102"/>
                <a:gd fmla="*/ 26 h 29" name="T103"/>
                <a:gd fmla="*/ 8 w 20" name="T104"/>
                <a:gd fmla="*/ 27 h 29" name="T105"/>
                <a:gd fmla="*/ 9 w 20" name="T106"/>
                <a:gd fmla="*/ 29 h 29" name="T107"/>
                <a:gd fmla="*/ 11 w 20" name="T108"/>
                <a:gd fmla="*/ 27 h 29" name="T109"/>
                <a:gd fmla="*/ 11 w 20" name="T110"/>
                <a:gd fmla="*/ 26 h 29" name="T111"/>
                <a:gd fmla="*/ 13 w 20" name="T112"/>
                <a:gd fmla="*/ 25 h 29" name="T113"/>
                <a:gd fmla="*/ 17 w 20" name="T114"/>
                <a:gd fmla="*/ 24 h 29" name="T115"/>
                <a:gd fmla="*/ 19 w 20" name="T116"/>
                <a:gd fmla="*/ 22 h 29" name="T117"/>
                <a:gd fmla="*/ 20 w 20" name="T118"/>
                <a:gd fmla="*/ 19 h 29" name="T119"/>
                <a:gd fmla="*/ 19 w 20" name="T120"/>
                <a:gd fmla="*/ 15 h 29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28" w="20">
                  <a:moveTo>
                    <a:pt x="19" y="15"/>
                  </a:moveTo>
                  <a:cubicBezTo>
                    <a:pt x="18" y="15"/>
                    <a:pt x="17" y="14"/>
                    <a:pt x="15" y="14"/>
                  </a:cubicBezTo>
                  <a:cubicBezTo>
                    <a:pt x="14" y="13"/>
                    <a:pt x="13" y="13"/>
                    <a:pt x="13" y="13"/>
                  </a:cubicBezTo>
                  <a:cubicBezTo>
                    <a:pt x="12" y="13"/>
                    <a:pt x="11" y="12"/>
                    <a:pt x="10" y="12"/>
                  </a:cubicBezTo>
                  <a:cubicBezTo>
                    <a:pt x="9" y="12"/>
                    <a:pt x="9" y="12"/>
                    <a:pt x="8" y="12"/>
                  </a:cubicBezTo>
                  <a:cubicBezTo>
                    <a:pt x="7" y="12"/>
                    <a:pt x="7" y="11"/>
                    <a:pt x="6" y="11"/>
                  </a:cubicBezTo>
                  <a:cubicBezTo>
                    <a:pt x="6" y="11"/>
                    <a:pt x="5" y="11"/>
                    <a:pt x="5" y="10"/>
                  </a:cubicBezTo>
                  <a:cubicBezTo>
                    <a:pt x="5" y="10"/>
                    <a:pt x="5" y="10"/>
                    <a:pt x="5" y="9"/>
                  </a:cubicBezTo>
                  <a:cubicBezTo>
                    <a:pt x="5" y="9"/>
                    <a:pt x="5" y="9"/>
                    <a:pt x="5" y="8"/>
                  </a:cubicBezTo>
                  <a:cubicBezTo>
                    <a:pt x="5" y="8"/>
                    <a:pt x="6" y="8"/>
                    <a:pt x="6" y="7"/>
                  </a:cubicBezTo>
                  <a:cubicBezTo>
                    <a:pt x="7" y="7"/>
                    <a:pt x="7" y="7"/>
                    <a:pt x="8" y="7"/>
                  </a:cubicBezTo>
                  <a:cubicBezTo>
                    <a:pt x="8" y="7"/>
                    <a:pt x="9" y="7"/>
                    <a:pt x="10" y="7"/>
                  </a:cubicBezTo>
                  <a:cubicBezTo>
                    <a:pt x="11" y="7"/>
                    <a:pt x="12" y="7"/>
                    <a:pt x="13" y="7"/>
                  </a:cubicBezTo>
                  <a:cubicBezTo>
                    <a:pt x="14" y="7"/>
                    <a:pt x="15" y="8"/>
                    <a:pt x="15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7" y="8"/>
                    <a:pt x="17" y="8"/>
                    <a:pt x="18" y="8"/>
                  </a:cubicBezTo>
                  <a:cubicBezTo>
                    <a:pt x="18" y="8"/>
                    <a:pt x="18" y="7"/>
                    <a:pt x="18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5"/>
                    <a:pt x="17" y="5"/>
                    <a:pt x="16" y="4"/>
                  </a:cubicBezTo>
                  <a:cubicBezTo>
                    <a:pt x="15" y="4"/>
                    <a:pt x="14" y="4"/>
                    <a:pt x="13" y="4"/>
                  </a:cubicBezTo>
                  <a:cubicBezTo>
                    <a:pt x="13" y="4"/>
                    <a:pt x="12" y="3"/>
                    <a:pt x="11" y="3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0" y="0"/>
                    <a:pt x="9" y="0"/>
                  </a:cubicBezTo>
                  <a:cubicBezTo>
                    <a:pt x="8" y="0"/>
                    <a:pt x="8" y="1"/>
                    <a:pt x="8" y="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2" y="5"/>
                    <a:pt x="1" y="6"/>
                    <a:pt x="0" y="7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0" y="12"/>
                    <a:pt x="1" y="13"/>
                    <a:pt x="1" y="13"/>
                  </a:cubicBezTo>
                  <a:cubicBezTo>
                    <a:pt x="2" y="14"/>
                    <a:pt x="3" y="14"/>
                    <a:pt x="3" y="14"/>
                  </a:cubicBezTo>
                  <a:cubicBezTo>
                    <a:pt x="4" y="15"/>
                    <a:pt x="5" y="15"/>
                    <a:pt x="6" y="15"/>
                  </a:cubicBezTo>
                  <a:cubicBezTo>
                    <a:pt x="7" y="15"/>
                    <a:pt x="8" y="16"/>
                    <a:pt x="9" y="16"/>
                  </a:cubicBezTo>
                  <a:cubicBezTo>
                    <a:pt x="10" y="16"/>
                    <a:pt x="11" y="16"/>
                    <a:pt x="12" y="17"/>
                  </a:cubicBezTo>
                  <a:cubicBezTo>
                    <a:pt x="13" y="17"/>
                    <a:pt x="13" y="17"/>
                    <a:pt x="14" y="18"/>
                  </a:cubicBezTo>
                  <a:cubicBezTo>
                    <a:pt x="14" y="18"/>
                    <a:pt x="15" y="19"/>
                    <a:pt x="15" y="19"/>
                  </a:cubicBezTo>
                  <a:cubicBezTo>
                    <a:pt x="15" y="20"/>
                    <a:pt x="15" y="20"/>
                    <a:pt x="14" y="21"/>
                  </a:cubicBezTo>
                  <a:cubicBezTo>
                    <a:pt x="14" y="21"/>
                    <a:pt x="14" y="21"/>
                    <a:pt x="13" y="22"/>
                  </a:cubicBezTo>
                  <a:cubicBezTo>
                    <a:pt x="13" y="22"/>
                    <a:pt x="12" y="22"/>
                    <a:pt x="12" y="22"/>
                  </a:cubicBezTo>
                  <a:cubicBezTo>
                    <a:pt x="11" y="22"/>
                    <a:pt x="10" y="22"/>
                    <a:pt x="10" y="22"/>
                  </a:cubicBezTo>
                  <a:cubicBezTo>
                    <a:pt x="9" y="22"/>
                    <a:pt x="8" y="22"/>
                    <a:pt x="7" y="22"/>
                  </a:cubicBezTo>
                  <a:cubicBezTo>
                    <a:pt x="6" y="22"/>
                    <a:pt x="5" y="22"/>
                    <a:pt x="5" y="21"/>
                  </a:cubicBezTo>
                  <a:cubicBezTo>
                    <a:pt x="4" y="21"/>
                    <a:pt x="3" y="21"/>
                    <a:pt x="3" y="21"/>
                  </a:cubicBezTo>
                  <a:cubicBezTo>
                    <a:pt x="2" y="21"/>
                    <a:pt x="2" y="20"/>
                    <a:pt x="1" y="20"/>
                  </a:cubicBezTo>
                  <a:cubicBezTo>
                    <a:pt x="1" y="20"/>
                    <a:pt x="0" y="21"/>
                    <a:pt x="0" y="21"/>
                  </a:cubicBezTo>
                  <a:cubicBezTo>
                    <a:pt x="0" y="21"/>
                    <a:pt x="0" y="21"/>
                    <a:pt x="0" y="22"/>
                  </a:cubicBezTo>
                  <a:cubicBezTo>
                    <a:pt x="0" y="22"/>
                    <a:pt x="0" y="23"/>
                    <a:pt x="0" y="23"/>
                  </a:cubicBezTo>
                  <a:cubicBezTo>
                    <a:pt x="1" y="24"/>
                    <a:pt x="2" y="24"/>
                    <a:pt x="3" y="25"/>
                  </a:cubicBezTo>
                  <a:cubicBezTo>
                    <a:pt x="3" y="25"/>
                    <a:pt x="4" y="25"/>
                    <a:pt x="6" y="25"/>
                  </a:cubicBezTo>
                  <a:cubicBezTo>
                    <a:pt x="6" y="26"/>
                    <a:pt x="7" y="26"/>
                    <a:pt x="8" y="26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8"/>
                    <a:pt x="8" y="29"/>
                    <a:pt x="9" y="29"/>
                  </a:cubicBezTo>
                  <a:cubicBezTo>
                    <a:pt x="10" y="29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3" y="25"/>
                    <a:pt x="13" y="25"/>
                  </a:cubicBezTo>
                  <a:cubicBezTo>
                    <a:pt x="15" y="25"/>
                    <a:pt x="16" y="25"/>
                    <a:pt x="17" y="24"/>
                  </a:cubicBezTo>
                  <a:cubicBezTo>
                    <a:pt x="18" y="23"/>
                    <a:pt x="18" y="23"/>
                    <a:pt x="19" y="22"/>
                  </a:cubicBezTo>
                  <a:cubicBezTo>
                    <a:pt x="20" y="21"/>
                    <a:pt x="20" y="20"/>
                    <a:pt x="20" y="19"/>
                  </a:cubicBezTo>
                  <a:cubicBezTo>
                    <a:pt x="20" y="17"/>
                    <a:pt x="19" y="16"/>
                    <a:pt x="19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91" name="Freeform 202"/>
            <p:cNvSpPr/>
            <p:nvPr/>
          </p:nvSpPr>
          <p:spPr bwMode="auto">
            <a:xfrm>
              <a:off x="9017000" y="1033463"/>
              <a:ext cx="9525" cy="12700"/>
            </a:xfrm>
            <a:custGeom>
              <a:gdLst>
                <a:gd fmla="*/ 19 w 20" name="T0"/>
                <a:gd fmla="*/ 15 h 29" name="T1"/>
                <a:gd fmla="*/ 16 w 20" name="T2"/>
                <a:gd fmla="*/ 14 h 29" name="T3"/>
                <a:gd fmla="*/ 13 w 20" name="T4"/>
                <a:gd fmla="*/ 13 h 29" name="T5"/>
                <a:gd fmla="*/ 11 w 20" name="T6"/>
                <a:gd fmla="*/ 12 h 29" name="T7"/>
                <a:gd fmla="*/ 9 w 20" name="T8"/>
                <a:gd fmla="*/ 12 h 29" name="T9"/>
                <a:gd fmla="*/ 7 w 20" name="T10"/>
                <a:gd fmla="*/ 11 h 29" name="T11"/>
                <a:gd fmla="*/ 6 w 20" name="T12"/>
                <a:gd fmla="*/ 10 h 29" name="T13"/>
                <a:gd fmla="*/ 5 w 20" name="T14"/>
                <a:gd fmla="*/ 9 h 29" name="T15"/>
                <a:gd fmla="*/ 6 w 20" name="T16"/>
                <a:gd fmla="*/ 8 h 29" name="T17"/>
                <a:gd fmla="*/ 7 w 20" name="T18"/>
                <a:gd fmla="*/ 7 h 29" name="T19"/>
                <a:gd fmla="*/ 8 w 20" name="T20"/>
                <a:gd fmla="*/ 7 h 29" name="T21"/>
                <a:gd fmla="*/ 10 w 20" name="T22"/>
                <a:gd fmla="*/ 7 h 29" name="T23"/>
                <a:gd fmla="*/ 14 w 20" name="T24"/>
                <a:gd fmla="*/ 7 h 29" name="T25"/>
                <a:gd fmla="*/ 16 w 20" name="T26"/>
                <a:gd fmla="*/ 8 h 29" name="T27"/>
                <a:gd fmla="*/ 16 w 20" name="T28"/>
                <a:gd fmla="*/ 8 h 29" name="T29"/>
                <a:gd fmla="*/ 17 w 20" name="T30"/>
                <a:gd fmla="*/ 8 h 29" name="T31"/>
                <a:gd fmla="*/ 18 w 20" name="T32"/>
                <a:gd fmla="*/ 8 h 29" name="T33"/>
                <a:gd fmla="*/ 19 w 20" name="T34"/>
                <a:gd fmla="*/ 7 h 29" name="T35"/>
                <a:gd fmla="*/ 18 w 20" name="T36"/>
                <a:gd fmla="*/ 6 h 29" name="T37"/>
                <a:gd fmla="*/ 17 w 20" name="T38"/>
                <a:gd fmla="*/ 4 h 29" name="T39"/>
                <a:gd fmla="*/ 14 w 20" name="T40"/>
                <a:gd fmla="*/ 4 h 29" name="T41"/>
                <a:gd fmla="*/ 11 w 20" name="T42"/>
                <a:gd fmla="*/ 3 h 29" name="T43"/>
                <a:gd fmla="*/ 11 w 20" name="T44"/>
                <a:gd fmla="*/ 1 h 29" name="T45"/>
                <a:gd fmla="*/ 10 w 20" name="T46"/>
                <a:gd fmla="*/ 0 h 29" name="T47"/>
                <a:gd fmla="*/ 8 w 20" name="T48"/>
                <a:gd fmla="*/ 1 h 29" name="T49"/>
                <a:gd fmla="*/ 8 w 20" name="T50"/>
                <a:gd fmla="*/ 3 h 29" name="T51"/>
                <a:gd fmla="*/ 6 w 20" name="T52"/>
                <a:gd fmla="*/ 4 h 29" name="T53"/>
                <a:gd fmla="*/ 3 w 20" name="T54"/>
                <a:gd fmla="*/ 5 h 29" name="T55"/>
                <a:gd fmla="*/ 1 w 20" name="T56"/>
                <a:gd fmla="*/ 7 h 29" name="T57"/>
                <a:gd fmla="*/ 0 w 20" name="T58"/>
                <a:gd fmla="*/ 9 h 29" name="T59"/>
                <a:gd fmla="*/ 1 w 20" name="T60"/>
                <a:gd fmla="*/ 12 h 29" name="T61"/>
                <a:gd fmla="*/ 2 w 20" name="T62"/>
                <a:gd fmla="*/ 13 h 29" name="T63"/>
                <a:gd fmla="*/ 4 w 20" name="T64"/>
                <a:gd fmla="*/ 14 h 29" name="T65"/>
                <a:gd fmla="*/ 7 w 20" name="T66"/>
                <a:gd fmla="*/ 15 h 29" name="T67"/>
                <a:gd fmla="*/ 9 w 20" name="T68"/>
                <a:gd fmla="*/ 16 h 29" name="T69"/>
                <a:gd fmla="*/ 12 w 20" name="T70"/>
                <a:gd fmla="*/ 17 h 29" name="T71"/>
                <a:gd fmla="*/ 15 w 20" name="T72"/>
                <a:gd fmla="*/ 18 h 29" name="T73"/>
                <a:gd fmla="*/ 15 w 20" name="T74"/>
                <a:gd fmla="*/ 19 h 29" name="T75"/>
                <a:gd fmla="*/ 15 w 20" name="T76"/>
                <a:gd fmla="*/ 21 h 29" name="T77"/>
                <a:gd fmla="*/ 14 w 20" name="T78"/>
                <a:gd fmla="*/ 22 h 29" name="T79"/>
                <a:gd fmla="*/ 12 w 20" name="T80"/>
                <a:gd fmla="*/ 22 h 29" name="T81"/>
                <a:gd fmla="*/ 10 w 20" name="T82"/>
                <a:gd fmla="*/ 22 h 29" name="T83"/>
                <a:gd fmla="*/ 8 w 20" name="T84"/>
                <a:gd fmla="*/ 22 h 29" name="T85"/>
                <a:gd fmla="*/ 5 w 20" name="T86"/>
                <a:gd fmla="*/ 21 h 29" name="T87"/>
                <a:gd fmla="*/ 3 w 20" name="T88"/>
                <a:gd fmla="*/ 21 h 29" name="T89"/>
                <a:gd fmla="*/ 2 w 20" name="T90"/>
                <a:gd fmla="*/ 20 h 29" name="T91"/>
                <a:gd fmla="*/ 1 w 20" name="T92"/>
                <a:gd fmla="*/ 21 h 29" name="T93"/>
                <a:gd fmla="*/ 0 w 20" name="T94"/>
                <a:gd fmla="*/ 22 h 29" name="T95"/>
                <a:gd fmla="*/ 1 w 20" name="T96"/>
                <a:gd fmla="*/ 23 h 29" name="T97"/>
                <a:gd fmla="*/ 3 w 20" name="T98"/>
                <a:gd fmla="*/ 25 h 29" name="T99"/>
                <a:gd fmla="*/ 6 w 20" name="T100"/>
                <a:gd fmla="*/ 25 h 29" name="T101"/>
                <a:gd fmla="*/ 8 w 20" name="T102"/>
                <a:gd fmla="*/ 26 h 29" name="T103"/>
                <a:gd fmla="*/ 8 w 20" name="T104"/>
                <a:gd fmla="*/ 27 h 29" name="T105"/>
                <a:gd fmla="*/ 10 w 20" name="T106"/>
                <a:gd fmla="*/ 29 h 29" name="T107"/>
                <a:gd fmla="*/ 11 w 20" name="T108"/>
                <a:gd fmla="*/ 27 h 29" name="T109"/>
                <a:gd fmla="*/ 11 w 20" name="T110"/>
                <a:gd fmla="*/ 26 h 29" name="T111"/>
                <a:gd fmla="*/ 14 w 20" name="T112"/>
                <a:gd fmla="*/ 25 h 29" name="T113"/>
                <a:gd fmla="*/ 17 w 20" name="T114"/>
                <a:gd fmla="*/ 24 h 29" name="T115"/>
                <a:gd fmla="*/ 20 w 20" name="T116"/>
                <a:gd fmla="*/ 22 h 29" name="T117"/>
                <a:gd fmla="*/ 20 w 20" name="T118"/>
                <a:gd fmla="*/ 19 h 29" name="T119"/>
                <a:gd fmla="*/ 19 w 20" name="T120"/>
                <a:gd fmla="*/ 15 h 29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28" w="20">
                  <a:moveTo>
                    <a:pt x="19" y="15"/>
                  </a:moveTo>
                  <a:cubicBezTo>
                    <a:pt x="18" y="15"/>
                    <a:pt x="17" y="14"/>
                    <a:pt x="16" y="14"/>
                  </a:cubicBezTo>
                  <a:cubicBezTo>
                    <a:pt x="15" y="13"/>
                    <a:pt x="14" y="13"/>
                    <a:pt x="13" y="13"/>
                  </a:cubicBezTo>
                  <a:cubicBezTo>
                    <a:pt x="12" y="13"/>
                    <a:pt x="11" y="12"/>
                    <a:pt x="11" y="12"/>
                  </a:cubicBezTo>
                  <a:cubicBezTo>
                    <a:pt x="10" y="12"/>
                    <a:pt x="9" y="12"/>
                    <a:pt x="9" y="12"/>
                  </a:cubicBezTo>
                  <a:cubicBezTo>
                    <a:pt x="8" y="12"/>
                    <a:pt x="7" y="11"/>
                    <a:pt x="7" y="11"/>
                  </a:cubicBezTo>
                  <a:cubicBezTo>
                    <a:pt x="6" y="11"/>
                    <a:pt x="6" y="11"/>
                    <a:pt x="6" y="10"/>
                  </a:cubicBezTo>
                  <a:cubicBezTo>
                    <a:pt x="5" y="10"/>
                    <a:pt x="5" y="10"/>
                    <a:pt x="5" y="9"/>
                  </a:cubicBezTo>
                  <a:cubicBezTo>
                    <a:pt x="5" y="9"/>
                    <a:pt x="5" y="9"/>
                    <a:pt x="6" y="8"/>
                  </a:cubicBezTo>
                  <a:cubicBezTo>
                    <a:pt x="6" y="8"/>
                    <a:pt x="6" y="8"/>
                    <a:pt x="7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9" y="7"/>
                    <a:pt x="10" y="7"/>
                    <a:pt x="10" y="7"/>
                  </a:cubicBezTo>
                  <a:cubicBezTo>
                    <a:pt x="12" y="7"/>
                    <a:pt x="13" y="7"/>
                    <a:pt x="14" y="7"/>
                  </a:cubicBezTo>
                  <a:cubicBezTo>
                    <a:pt x="15" y="7"/>
                    <a:pt x="15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8"/>
                    <a:pt x="19" y="7"/>
                    <a:pt x="19" y="7"/>
                  </a:cubicBezTo>
                  <a:cubicBezTo>
                    <a:pt x="19" y="6"/>
                    <a:pt x="19" y="6"/>
                    <a:pt x="18" y="6"/>
                  </a:cubicBezTo>
                  <a:cubicBezTo>
                    <a:pt x="18" y="5"/>
                    <a:pt x="17" y="5"/>
                    <a:pt x="17" y="4"/>
                  </a:cubicBezTo>
                  <a:cubicBezTo>
                    <a:pt x="16" y="4"/>
                    <a:pt x="15" y="4"/>
                    <a:pt x="14" y="4"/>
                  </a:cubicBezTo>
                  <a:cubicBezTo>
                    <a:pt x="13" y="4"/>
                    <a:pt x="12" y="3"/>
                    <a:pt x="11" y="3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0"/>
                    <a:pt x="10" y="0"/>
                  </a:cubicBezTo>
                  <a:cubicBezTo>
                    <a:pt x="9" y="0"/>
                    <a:pt x="8" y="1"/>
                    <a:pt x="8" y="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5" y="4"/>
                    <a:pt x="4" y="4"/>
                    <a:pt x="3" y="5"/>
                  </a:cubicBezTo>
                  <a:cubicBezTo>
                    <a:pt x="2" y="5"/>
                    <a:pt x="1" y="6"/>
                    <a:pt x="1" y="7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10"/>
                    <a:pt x="0" y="11"/>
                    <a:pt x="1" y="12"/>
                  </a:cubicBezTo>
                  <a:cubicBezTo>
                    <a:pt x="1" y="12"/>
                    <a:pt x="1" y="13"/>
                    <a:pt x="2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5" y="15"/>
                    <a:pt x="6" y="15"/>
                    <a:pt x="7" y="15"/>
                  </a:cubicBezTo>
                  <a:cubicBezTo>
                    <a:pt x="7" y="15"/>
                    <a:pt x="8" y="16"/>
                    <a:pt x="9" y="16"/>
                  </a:cubicBezTo>
                  <a:cubicBezTo>
                    <a:pt x="10" y="16"/>
                    <a:pt x="11" y="16"/>
                    <a:pt x="12" y="17"/>
                  </a:cubicBezTo>
                  <a:cubicBezTo>
                    <a:pt x="13" y="17"/>
                    <a:pt x="14" y="17"/>
                    <a:pt x="15" y="18"/>
                  </a:cubicBezTo>
                  <a:cubicBezTo>
                    <a:pt x="15" y="18"/>
                    <a:pt x="15" y="19"/>
                    <a:pt x="15" y="19"/>
                  </a:cubicBezTo>
                  <a:cubicBezTo>
                    <a:pt x="15" y="20"/>
                    <a:pt x="15" y="20"/>
                    <a:pt x="15" y="21"/>
                  </a:cubicBezTo>
                  <a:cubicBezTo>
                    <a:pt x="15" y="21"/>
                    <a:pt x="14" y="21"/>
                    <a:pt x="14" y="22"/>
                  </a:cubicBezTo>
                  <a:cubicBezTo>
                    <a:pt x="13" y="22"/>
                    <a:pt x="13" y="22"/>
                    <a:pt x="12" y="22"/>
                  </a:cubicBezTo>
                  <a:cubicBezTo>
                    <a:pt x="12" y="22"/>
                    <a:pt x="11" y="22"/>
                    <a:pt x="10" y="22"/>
                  </a:cubicBezTo>
                  <a:cubicBezTo>
                    <a:pt x="9" y="22"/>
                    <a:pt x="8" y="22"/>
                    <a:pt x="8" y="22"/>
                  </a:cubicBezTo>
                  <a:cubicBezTo>
                    <a:pt x="7" y="22"/>
                    <a:pt x="6" y="22"/>
                    <a:pt x="5" y="21"/>
                  </a:cubicBezTo>
                  <a:cubicBezTo>
                    <a:pt x="4" y="21"/>
                    <a:pt x="4" y="21"/>
                    <a:pt x="3" y="21"/>
                  </a:cubicBezTo>
                  <a:cubicBezTo>
                    <a:pt x="3" y="21"/>
                    <a:pt x="2" y="20"/>
                    <a:pt x="2" y="20"/>
                  </a:cubicBezTo>
                  <a:cubicBezTo>
                    <a:pt x="1" y="20"/>
                    <a:pt x="1" y="21"/>
                    <a:pt x="1" y="21"/>
                  </a:cubicBezTo>
                  <a:cubicBezTo>
                    <a:pt x="0" y="21"/>
                    <a:pt x="0" y="21"/>
                    <a:pt x="0" y="22"/>
                  </a:cubicBezTo>
                  <a:cubicBezTo>
                    <a:pt x="0" y="22"/>
                    <a:pt x="0" y="23"/>
                    <a:pt x="1" y="23"/>
                  </a:cubicBezTo>
                  <a:cubicBezTo>
                    <a:pt x="1" y="24"/>
                    <a:pt x="2" y="24"/>
                    <a:pt x="3" y="25"/>
                  </a:cubicBezTo>
                  <a:cubicBezTo>
                    <a:pt x="4" y="25"/>
                    <a:pt x="5" y="25"/>
                    <a:pt x="6" y="25"/>
                  </a:cubicBezTo>
                  <a:cubicBezTo>
                    <a:pt x="7" y="26"/>
                    <a:pt x="8" y="26"/>
                    <a:pt x="8" y="26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8"/>
                    <a:pt x="9" y="29"/>
                    <a:pt x="10" y="29"/>
                  </a:cubicBezTo>
                  <a:cubicBezTo>
                    <a:pt x="11" y="29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3" y="25"/>
                    <a:pt x="14" y="25"/>
                  </a:cubicBezTo>
                  <a:cubicBezTo>
                    <a:pt x="15" y="25"/>
                    <a:pt x="16" y="25"/>
                    <a:pt x="17" y="24"/>
                  </a:cubicBezTo>
                  <a:cubicBezTo>
                    <a:pt x="18" y="23"/>
                    <a:pt x="19" y="23"/>
                    <a:pt x="20" y="22"/>
                  </a:cubicBezTo>
                  <a:cubicBezTo>
                    <a:pt x="20" y="21"/>
                    <a:pt x="20" y="20"/>
                    <a:pt x="20" y="19"/>
                  </a:cubicBezTo>
                  <a:cubicBezTo>
                    <a:pt x="20" y="17"/>
                    <a:pt x="20" y="16"/>
                    <a:pt x="19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92" name="Freeform 203"/>
            <p:cNvSpPr/>
            <p:nvPr/>
          </p:nvSpPr>
          <p:spPr bwMode="auto">
            <a:xfrm>
              <a:off x="9004300" y="1033463"/>
              <a:ext cx="9525" cy="12700"/>
            </a:xfrm>
            <a:custGeom>
              <a:gdLst>
                <a:gd fmla="*/ 19 w 21" name="T0"/>
                <a:gd fmla="*/ 15 h 29" name="T1"/>
                <a:gd fmla="*/ 16 w 21" name="T2"/>
                <a:gd fmla="*/ 14 h 29" name="T3"/>
                <a:gd fmla="*/ 13 w 21" name="T4"/>
                <a:gd fmla="*/ 13 h 29" name="T5"/>
                <a:gd fmla="*/ 11 w 21" name="T6"/>
                <a:gd fmla="*/ 12 h 29" name="T7"/>
                <a:gd fmla="*/ 9 w 21" name="T8"/>
                <a:gd fmla="*/ 12 h 29" name="T9"/>
                <a:gd fmla="*/ 7 w 21" name="T10"/>
                <a:gd fmla="*/ 11 h 29" name="T11"/>
                <a:gd fmla="*/ 6 w 21" name="T12"/>
                <a:gd fmla="*/ 10 h 29" name="T13"/>
                <a:gd fmla="*/ 6 w 21" name="T14"/>
                <a:gd fmla="*/ 9 h 29" name="T15"/>
                <a:gd fmla="*/ 6 w 21" name="T16"/>
                <a:gd fmla="*/ 8 h 29" name="T17"/>
                <a:gd fmla="*/ 7 w 21" name="T18"/>
                <a:gd fmla="*/ 7 h 29" name="T19"/>
                <a:gd fmla="*/ 9 w 21" name="T20"/>
                <a:gd fmla="*/ 7 h 29" name="T21"/>
                <a:gd fmla="*/ 11 w 21" name="T22"/>
                <a:gd fmla="*/ 7 h 29" name="T23"/>
                <a:gd fmla="*/ 14 w 21" name="T24"/>
                <a:gd fmla="*/ 7 h 29" name="T25"/>
                <a:gd fmla="*/ 16 w 21" name="T26"/>
                <a:gd fmla="*/ 8 h 29" name="T27"/>
                <a:gd fmla="*/ 17 w 21" name="T28"/>
                <a:gd fmla="*/ 8 h 29" name="T29"/>
                <a:gd fmla="*/ 17 w 21" name="T30"/>
                <a:gd fmla="*/ 8 h 29" name="T31"/>
                <a:gd fmla="*/ 19 w 21" name="T32"/>
                <a:gd fmla="*/ 8 h 29" name="T33"/>
                <a:gd fmla="*/ 19 w 21" name="T34"/>
                <a:gd fmla="*/ 7 h 29" name="T35"/>
                <a:gd fmla="*/ 19 w 21" name="T36"/>
                <a:gd fmla="*/ 6 h 29" name="T37"/>
                <a:gd fmla="*/ 17 w 21" name="T38"/>
                <a:gd fmla="*/ 4 h 29" name="T39"/>
                <a:gd fmla="*/ 14 w 21" name="T40"/>
                <a:gd fmla="*/ 4 h 29" name="T41"/>
                <a:gd fmla="*/ 11 w 21" name="T42"/>
                <a:gd fmla="*/ 3 h 29" name="T43"/>
                <a:gd fmla="*/ 11 w 21" name="T44"/>
                <a:gd fmla="*/ 1 h 29" name="T45"/>
                <a:gd fmla="*/ 10 w 21" name="T46"/>
                <a:gd fmla="*/ 0 h 29" name="T47"/>
                <a:gd fmla="*/ 9 w 21" name="T48"/>
                <a:gd fmla="*/ 1 h 29" name="T49"/>
                <a:gd fmla="*/ 9 w 21" name="T50"/>
                <a:gd fmla="*/ 3 h 29" name="T51"/>
                <a:gd fmla="*/ 6 w 21" name="T52"/>
                <a:gd fmla="*/ 4 h 29" name="T53"/>
                <a:gd fmla="*/ 3 w 21" name="T54"/>
                <a:gd fmla="*/ 5 h 29" name="T55"/>
                <a:gd fmla="*/ 1 w 21" name="T56"/>
                <a:gd fmla="*/ 7 h 29" name="T57"/>
                <a:gd fmla="*/ 0 w 21" name="T58"/>
                <a:gd fmla="*/ 9 h 29" name="T59"/>
                <a:gd fmla="*/ 1 w 21" name="T60"/>
                <a:gd fmla="*/ 12 h 29" name="T61"/>
                <a:gd fmla="*/ 2 w 21" name="T62"/>
                <a:gd fmla="*/ 13 h 29" name="T63"/>
                <a:gd fmla="*/ 4 w 21" name="T64"/>
                <a:gd fmla="*/ 14 h 29" name="T65"/>
                <a:gd fmla="*/ 7 w 21" name="T66"/>
                <a:gd fmla="*/ 15 h 29" name="T67"/>
                <a:gd fmla="*/ 10 w 21" name="T68"/>
                <a:gd fmla="*/ 16 h 29" name="T69"/>
                <a:gd fmla="*/ 13 w 21" name="T70"/>
                <a:gd fmla="*/ 17 h 29" name="T71"/>
                <a:gd fmla="*/ 15 w 21" name="T72"/>
                <a:gd fmla="*/ 18 h 29" name="T73"/>
                <a:gd fmla="*/ 16 w 21" name="T74"/>
                <a:gd fmla="*/ 19 h 29" name="T75"/>
                <a:gd fmla="*/ 15 w 21" name="T76"/>
                <a:gd fmla="*/ 21 h 29" name="T77"/>
                <a:gd fmla="*/ 14 w 21" name="T78"/>
                <a:gd fmla="*/ 22 h 29" name="T79"/>
                <a:gd fmla="*/ 12 w 21" name="T80"/>
                <a:gd fmla="*/ 22 h 29" name="T81"/>
                <a:gd fmla="*/ 11 w 21" name="T82"/>
                <a:gd fmla="*/ 22 h 29" name="T83"/>
                <a:gd fmla="*/ 8 w 21" name="T84"/>
                <a:gd fmla="*/ 22 h 29" name="T85"/>
                <a:gd fmla="*/ 5 w 21" name="T86"/>
                <a:gd fmla="*/ 21 h 29" name="T87"/>
                <a:gd fmla="*/ 4 w 21" name="T88"/>
                <a:gd fmla="*/ 21 h 29" name="T89"/>
                <a:gd fmla="*/ 2 w 21" name="T90"/>
                <a:gd fmla="*/ 20 h 29" name="T91"/>
                <a:gd fmla="*/ 1 w 21" name="T92"/>
                <a:gd fmla="*/ 21 h 29" name="T93"/>
                <a:gd fmla="*/ 0 w 21" name="T94"/>
                <a:gd fmla="*/ 22 h 29" name="T95"/>
                <a:gd fmla="*/ 1 w 21" name="T96"/>
                <a:gd fmla="*/ 23 h 29" name="T97"/>
                <a:gd fmla="*/ 3 w 21" name="T98"/>
                <a:gd fmla="*/ 25 h 29" name="T99"/>
                <a:gd fmla="*/ 6 w 21" name="T100"/>
                <a:gd fmla="*/ 25 h 29" name="T101"/>
                <a:gd fmla="*/ 9 w 21" name="T102"/>
                <a:gd fmla="*/ 26 h 29" name="T103"/>
                <a:gd fmla="*/ 9 w 21" name="T104"/>
                <a:gd fmla="*/ 27 h 29" name="T105"/>
                <a:gd fmla="*/ 10 w 21" name="T106"/>
                <a:gd fmla="*/ 29 h 29" name="T107"/>
                <a:gd fmla="*/ 11 w 21" name="T108"/>
                <a:gd fmla="*/ 27 h 29" name="T109"/>
                <a:gd fmla="*/ 11 w 21" name="T110"/>
                <a:gd fmla="*/ 26 h 29" name="T111"/>
                <a:gd fmla="*/ 14 w 21" name="T112"/>
                <a:gd fmla="*/ 25 h 29" name="T113"/>
                <a:gd fmla="*/ 18 w 21" name="T114"/>
                <a:gd fmla="*/ 24 h 29" name="T115"/>
                <a:gd fmla="*/ 20 w 21" name="T116"/>
                <a:gd fmla="*/ 22 h 29" name="T117"/>
                <a:gd fmla="*/ 21 w 21" name="T118"/>
                <a:gd fmla="*/ 19 h 29" name="T119"/>
                <a:gd fmla="*/ 19 w 21" name="T120"/>
                <a:gd fmla="*/ 15 h 29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28" w="21">
                  <a:moveTo>
                    <a:pt x="19" y="15"/>
                  </a:moveTo>
                  <a:cubicBezTo>
                    <a:pt x="19" y="15"/>
                    <a:pt x="17" y="14"/>
                    <a:pt x="16" y="14"/>
                  </a:cubicBezTo>
                  <a:cubicBezTo>
                    <a:pt x="15" y="13"/>
                    <a:pt x="14" y="13"/>
                    <a:pt x="13" y="13"/>
                  </a:cubicBezTo>
                  <a:cubicBezTo>
                    <a:pt x="13" y="13"/>
                    <a:pt x="12" y="12"/>
                    <a:pt x="11" y="12"/>
                  </a:cubicBezTo>
                  <a:cubicBezTo>
                    <a:pt x="10" y="12"/>
                    <a:pt x="10" y="12"/>
                    <a:pt x="9" y="12"/>
                  </a:cubicBezTo>
                  <a:cubicBezTo>
                    <a:pt x="8" y="12"/>
                    <a:pt x="8" y="11"/>
                    <a:pt x="7" y="11"/>
                  </a:cubicBezTo>
                  <a:cubicBezTo>
                    <a:pt x="7" y="11"/>
                    <a:pt x="6" y="11"/>
                    <a:pt x="6" y="10"/>
                  </a:cubicBezTo>
                  <a:cubicBezTo>
                    <a:pt x="6" y="10"/>
                    <a:pt x="6" y="10"/>
                    <a:pt x="6" y="9"/>
                  </a:cubicBezTo>
                  <a:cubicBezTo>
                    <a:pt x="6" y="9"/>
                    <a:pt x="6" y="9"/>
                    <a:pt x="6" y="8"/>
                  </a:cubicBezTo>
                  <a:cubicBezTo>
                    <a:pt x="6" y="8"/>
                    <a:pt x="7" y="8"/>
                    <a:pt x="7" y="7"/>
                  </a:cubicBezTo>
                  <a:cubicBezTo>
                    <a:pt x="7" y="7"/>
                    <a:pt x="8" y="7"/>
                    <a:pt x="9" y="7"/>
                  </a:cubicBezTo>
                  <a:cubicBezTo>
                    <a:pt x="9" y="7"/>
                    <a:pt x="10" y="7"/>
                    <a:pt x="11" y="7"/>
                  </a:cubicBezTo>
                  <a:cubicBezTo>
                    <a:pt x="12" y="7"/>
                    <a:pt x="13" y="7"/>
                    <a:pt x="14" y="7"/>
                  </a:cubicBezTo>
                  <a:cubicBezTo>
                    <a:pt x="15" y="7"/>
                    <a:pt x="16" y="8"/>
                    <a:pt x="16" y="8"/>
                  </a:cubicBezTo>
                  <a:cubicBezTo>
                    <a:pt x="16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8" y="8"/>
                    <a:pt x="18" y="8"/>
                    <a:pt x="19" y="8"/>
                  </a:cubicBezTo>
                  <a:cubicBezTo>
                    <a:pt x="19" y="8"/>
                    <a:pt x="19" y="7"/>
                    <a:pt x="19" y="7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8" y="5"/>
                    <a:pt x="18" y="5"/>
                    <a:pt x="17" y="4"/>
                  </a:cubicBezTo>
                  <a:cubicBezTo>
                    <a:pt x="16" y="4"/>
                    <a:pt x="15" y="4"/>
                    <a:pt x="14" y="4"/>
                  </a:cubicBezTo>
                  <a:cubicBezTo>
                    <a:pt x="13" y="4"/>
                    <a:pt x="12" y="3"/>
                    <a:pt x="11" y="3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0"/>
                    <a:pt x="10" y="0"/>
                  </a:cubicBezTo>
                  <a:cubicBezTo>
                    <a:pt x="9" y="0"/>
                    <a:pt x="9" y="1"/>
                    <a:pt x="9" y="1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5" y="4"/>
                    <a:pt x="4" y="4"/>
                    <a:pt x="3" y="5"/>
                  </a:cubicBezTo>
                  <a:cubicBezTo>
                    <a:pt x="2" y="5"/>
                    <a:pt x="2" y="6"/>
                    <a:pt x="1" y="7"/>
                  </a:cubicBezTo>
                  <a:cubicBezTo>
                    <a:pt x="1" y="8"/>
                    <a:pt x="0" y="9"/>
                    <a:pt x="0" y="9"/>
                  </a:cubicBezTo>
                  <a:cubicBezTo>
                    <a:pt x="0" y="10"/>
                    <a:pt x="1" y="11"/>
                    <a:pt x="1" y="12"/>
                  </a:cubicBezTo>
                  <a:cubicBezTo>
                    <a:pt x="1" y="12"/>
                    <a:pt x="2" y="13"/>
                    <a:pt x="2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5" y="15"/>
                    <a:pt x="6" y="15"/>
                    <a:pt x="7" y="15"/>
                  </a:cubicBezTo>
                  <a:cubicBezTo>
                    <a:pt x="8" y="15"/>
                    <a:pt x="9" y="16"/>
                    <a:pt x="10" y="16"/>
                  </a:cubicBezTo>
                  <a:cubicBezTo>
                    <a:pt x="11" y="16"/>
                    <a:pt x="12" y="16"/>
                    <a:pt x="13" y="17"/>
                  </a:cubicBezTo>
                  <a:cubicBezTo>
                    <a:pt x="14" y="17"/>
                    <a:pt x="14" y="17"/>
                    <a:pt x="15" y="18"/>
                  </a:cubicBezTo>
                  <a:cubicBezTo>
                    <a:pt x="15" y="18"/>
                    <a:pt x="16" y="19"/>
                    <a:pt x="16" y="19"/>
                  </a:cubicBezTo>
                  <a:cubicBezTo>
                    <a:pt x="16" y="20"/>
                    <a:pt x="15" y="20"/>
                    <a:pt x="15" y="21"/>
                  </a:cubicBezTo>
                  <a:cubicBezTo>
                    <a:pt x="15" y="21"/>
                    <a:pt x="14" y="21"/>
                    <a:pt x="14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2" y="22"/>
                    <a:pt x="11" y="22"/>
                    <a:pt x="11" y="22"/>
                  </a:cubicBezTo>
                  <a:cubicBezTo>
                    <a:pt x="10" y="22"/>
                    <a:pt x="9" y="22"/>
                    <a:pt x="8" y="22"/>
                  </a:cubicBezTo>
                  <a:cubicBezTo>
                    <a:pt x="7" y="22"/>
                    <a:pt x="6" y="22"/>
                    <a:pt x="5" y="21"/>
                  </a:cubicBezTo>
                  <a:cubicBezTo>
                    <a:pt x="5" y="21"/>
                    <a:pt x="4" y="21"/>
                    <a:pt x="4" y="21"/>
                  </a:cubicBezTo>
                  <a:cubicBezTo>
                    <a:pt x="3" y="21"/>
                    <a:pt x="3" y="20"/>
                    <a:pt x="2" y="20"/>
                  </a:cubicBezTo>
                  <a:cubicBezTo>
                    <a:pt x="2" y="20"/>
                    <a:pt x="1" y="21"/>
                    <a:pt x="1" y="21"/>
                  </a:cubicBezTo>
                  <a:cubicBezTo>
                    <a:pt x="1" y="21"/>
                    <a:pt x="0" y="21"/>
                    <a:pt x="0" y="22"/>
                  </a:cubicBezTo>
                  <a:cubicBezTo>
                    <a:pt x="0" y="22"/>
                    <a:pt x="1" y="23"/>
                    <a:pt x="1" y="23"/>
                  </a:cubicBezTo>
                  <a:cubicBezTo>
                    <a:pt x="2" y="24"/>
                    <a:pt x="2" y="24"/>
                    <a:pt x="3" y="25"/>
                  </a:cubicBezTo>
                  <a:cubicBezTo>
                    <a:pt x="4" y="25"/>
                    <a:pt x="5" y="25"/>
                    <a:pt x="6" y="25"/>
                  </a:cubicBezTo>
                  <a:cubicBezTo>
                    <a:pt x="7" y="26"/>
                    <a:pt x="8" y="26"/>
                    <a:pt x="9" y="2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8"/>
                    <a:pt x="9" y="29"/>
                    <a:pt x="10" y="29"/>
                  </a:cubicBezTo>
                  <a:cubicBezTo>
                    <a:pt x="11" y="29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3" y="25"/>
                    <a:pt x="14" y="25"/>
                  </a:cubicBezTo>
                  <a:cubicBezTo>
                    <a:pt x="16" y="25"/>
                    <a:pt x="17" y="25"/>
                    <a:pt x="18" y="24"/>
                  </a:cubicBezTo>
                  <a:cubicBezTo>
                    <a:pt x="19" y="23"/>
                    <a:pt x="19" y="23"/>
                    <a:pt x="20" y="22"/>
                  </a:cubicBezTo>
                  <a:cubicBezTo>
                    <a:pt x="20" y="21"/>
                    <a:pt x="21" y="20"/>
                    <a:pt x="21" y="19"/>
                  </a:cubicBezTo>
                  <a:cubicBezTo>
                    <a:pt x="21" y="17"/>
                    <a:pt x="20" y="16"/>
                    <a:pt x="19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93" name="Freeform 204"/>
            <p:cNvSpPr/>
            <p:nvPr/>
          </p:nvSpPr>
          <p:spPr bwMode="auto">
            <a:xfrm>
              <a:off x="8990013" y="1033463"/>
              <a:ext cx="9525" cy="12700"/>
            </a:xfrm>
            <a:custGeom>
              <a:gdLst>
                <a:gd fmla="*/ 19 w 20" name="T0"/>
                <a:gd fmla="*/ 15 h 29" name="T1"/>
                <a:gd fmla="*/ 15 w 20" name="T2"/>
                <a:gd fmla="*/ 14 h 29" name="T3"/>
                <a:gd fmla="*/ 13 w 20" name="T4"/>
                <a:gd fmla="*/ 13 h 29" name="T5"/>
                <a:gd fmla="*/ 11 w 20" name="T6"/>
                <a:gd fmla="*/ 12 h 29" name="T7"/>
                <a:gd fmla="*/ 8 w 20" name="T8"/>
                <a:gd fmla="*/ 12 h 29" name="T9"/>
                <a:gd fmla="*/ 7 w 20" name="T10"/>
                <a:gd fmla="*/ 11 h 29" name="T11"/>
                <a:gd fmla="*/ 6 w 20" name="T12"/>
                <a:gd fmla="*/ 10 h 29" name="T13"/>
                <a:gd fmla="*/ 5 w 20" name="T14"/>
                <a:gd fmla="*/ 9 h 29" name="T15"/>
                <a:gd fmla="*/ 6 w 20" name="T16"/>
                <a:gd fmla="*/ 8 h 29" name="T17"/>
                <a:gd fmla="*/ 7 w 20" name="T18"/>
                <a:gd fmla="*/ 7 h 29" name="T19"/>
                <a:gd fmla="*/ 8 w 20" name="T20"/>
                <a:gd fmla="*/ 7 h 29" name="T21"/>
                <a:gd fmla="*/ 10 w 20" name="T22"/>
                <a:gd fmla="*/ 7 h 29" name="T23"/>
                <a:gd fmla="*/ 13 w 20" name="T24"/>
                <a:gd fmla="*/ 7 h 29" name="T25"/>
                <a:gd fmla="*/ 16 w 20" name="T26"/>
                <a:gd fmla="*/ 8 h 29" name="T27"/>
                <a:gd fmla="*/ 16 w 20" name="T28"/>
                <a:gd fmla="*/ 8 h 29" name="T29"/>
                <a:gd fmla="*/ 17 w 20" name="T30"/>
                <a:gd fmla="*/ 8 h 29" name="T31"/>
                <a:gd fmla="*/ 18 w 20" name="T32"/>
                <a:gd fmla="*/ 8 h 29" name="T33"/>
                <a:gd fmla="*/ 19 w 20" name="T34"/>
                <a:gd fmla="*/ 7 h 29" name="T35"/>
                <a:gd fmla="*/ 18 w 20" name="T36"/>
                <a:gd fmla="*/ 6 h 29" name="T37"/>
                <a:gd fmla="*/ 16 w 20" name="T38"/>
                <a:gd fmla="*/ 4 h 29" name="T39"/>
                <a:gd fmla="*/ 14 w 20" name="T40"/>
                <a:gd fmla="*/ 4 h 29" name="T41"/>
                <a:gd fmla="*/ 11 w 20" name="T42"/>
                <a:gd fmla="*/ 3 h 29" name="T43"/>
                <a:gd fmla="*/ 11 w 20" name="T44"/>
                <a:gd fmla="*/ 1 h 29" name="T45"/>
                <a:gd fmla="*/ 10 w 20" name="T46"/>
                <a:gd fmla="*/ 0 h 29" name="T47"/>
                <a:gd fmla="*/ 8 w 20" name="T48"/>
                <a:gd fmla="*/ 1 h 29" name="T49"/>
                <a:gd fmla="*/ 8 w 20" name="T50"/>
                <a:gd fmla="*/ 3 h 29" name="T51"/>
                <a:gd fmla="*/ 6 w 20" name="T52"/>
                <a:gd fmla="*/ 4 h 29" name="T53"/>
                <a:gd fmla="*/ 3 w 20" name="T54"/>
                <a:gd fmla="*/ 5 h 29" name="T55"/>
                <a:gd fmla="*/ 1 w 20" name="T56"/>
                <a:gd fmla="*/ 7 h 29" name="T57"/>
                <a:gd fmla="*/ 0 w 20" name="T58"/>
                <a:gd fmla="*/ 9 h 29" name="T59"/>
                <a:gd fmla="*/ 1 w 20" name="T60"/>
                <a:gd fmla="*/ 12 h 29" name="T61"/>
                <a:gd fmla="*/ 2 w 20" name="T62"/>
                <a:gd fmla="*/ 13 h 29" name="T63"/>
                <a:gd fmla="*/ 4 w 20" name="T64"/>
                <a:gd fmla="*/ 14 h 29" name="T65"/>
                <a:gd fmla="*/ 6 w 20" name="T66"/>
                <a:gd fmla="*/ 15 h 29" name="T67"/>
                <a:gd fmla="*/ 9 w 20" name="T68"/>
                <a:gd fmla="*/ 16 h 29" name="T69"/>
                <a:gd fmla="*/ 12 w 20" name="T70"/>
                <a:gd fmla="*/ 17 h 29" name="T71"/>
                <a:gd fmla="*/ 14 w 20" name="T72"/>
                <a:gd fmla="*/ 18 h 29" name="T73"/>
                <a:gd fmla="*/ 15 w 20" name="T74"/>
                <a:gd fmla="*/ 19 h 29" name="T75"/>
                <a:gd fmla="*/ 15 w 20" name="T76"/>
                <a:gd fmla="*/ 21 h 29" name="T77"/>
                <a:gd fmla="*/ 14 w 20" name="T78"/>
                <a:gd fmla="*/ 22 h 29" name="T79"/>
                <a:gd fmla="*/ 12 w 20" name="T80"/>
                <a:gd fmla="*/ 22 h 29" name="T81"/>
                <a:gd fmla="*/ 10 w 20" name="T82"/>
                <a:gd fmla="*/ 22 h 29" name="T83"/>
                <a:gd fmla="*/ 7 w 20" name="T84"/>
                <a:gd fmla="*/ 22 h 29" name="T85"/>
                <a:gd fmla="*/ 5 w 20" name="T86"/>
                <a:gd fmla="*/ 21 h 29" name="T87"/>
                <a:gd fmla="*/ 3 w 20" name="T88"/>
                <a:gd fmla="*/ 21 h 29" name="T89"/>
                <a:gd fmla="*/ 2 w 20" name="T90"/>
                <a:gd fmla="*/ 20 h 29" name="T91"/>
                <a:gd fmla="*/ 1 w 20" name="T92"/>
                <a:gd fmla="*/ 21 h 29" name="T93"/>
                <a:gd fmla="*/ 0 w 20" name="T94"/>
                <a:gd fmla="*/ 22 h 29" name="T95"/>
                <a:gd fmla="*/ 1 w 20" name="T96"/>
                <a:gd fmla="*/ 23 h 29" name="T97"/>
                <a:gd fmla="*/ 3 w 20" name="T98"/>
                <a:gd fmla="*/ 25 h 29" name="T99"/>
                <a:gd fmla="*/ 6 w 20" name="T100"/>
                <a:gd fmla="*/ 25 h 29" name="T101"/>
                <a:gd fmla="*/ 8 w 20" name="T102"/>
                <a:gd fmla="*/ 26 h 29" name="T103"/>
                <a:gd fmla="*/ 8 w 20" name="T104"/>
                <a:gd fmla="*/ 27 h 29" name="T105"/>
                <a:gd fmla="*/ 10 w 20" name="T106"/>
                <a:gd fmla="*/ 29 h 29" name="T107"/>
                <a:gd fmla="*/ 11 w 20" name="T108"/>
                <a:gd fmla="*/ 27 h 29" name="T109"/>
                <a:gd fmla="*/ 11 w 20" name="T110"/>
                <a:gd fmla="*/ 26 h 29" name="T111"/>
                <a:gd fmla="*/ 14 w 20" name="T112"/>
                <a:gd fmla="*/ 25 h 29" name="T113"/>
                <a:gd fmla="*/ 17 w 20" name="T114"/>
                <a:gd fmla="*/ 24 h 29" name="T115"/>
                <a:gd fmla="*/ 19 w 20" name="T116"/>
                <a:gd fmla="*/ 22 h 29" name="T117"/>
                <a:gd fmla="*/ 20 w 20" name="T118"/>
                <a:gd fmla="*/ 19 h 29" name="T119"/>
                <a:gd fmla="*/ 19 w 20" name="T120"/>
                <a:gd fmla="*/ 15 h 29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28" w="20">
                  <a:moveTo>
                    <a:pt x="19" y="15"/>
                  </a:moveTo>
                  <a:cubicBezTo>
                    <a:pt x="18" y="15"/>
                    <a:pt x="17" y="14"/>
                    <a:pt x="15" y="14"/>
                  </a:cubicBezTo>
                  <a:cubicBezTo>
                    <a:pt x="15" y="13"/>
                    <a:pt x="14" y="13"/>
                    <a:pt x="13" y="13"/>
                  </a:cubicBezTo>
                  <a:cubicBezTo>
                    <a:pt x="12" y="13"/>
                    <a:pt x="11" y="12"/>
                    <a:pt x="11" y="12"/>
                  </a:cubicBezTo>
                  <a:cubicBezTo>
                    <a:pt x="10" y="12"/>
                    <a:pt x="9" y="12"/>
                    <a:pt x="8" y="12"/>
                  </a:cubicBezTo>
                  <a:cubicBezTo>
                    <a:pt x="8" y="12"/>
                    <a:pt x="7" y="11"/>
                    <a:pt x="7" y="11"/>
                  </a:cubicBezTo>
                  <a:cubicBezTo>
                    <a:pt x="6" y="11"/>
                    <a:pt x="6" y="11"/>
                    <a:pt x="6" y="10"/>
                  </a:cubicBezTo>
                  <a:cubicBezTo>
                    <a:pt x="5" y="10"/>
                    <a:pt x="5" y="10"/>
                    <a:pt x="5" y="9"/>
                  </a:cubicBezTo>
                  <a:cubicBezTo>
                    <a:pt x="5" y="9"/>
                    <a:pt x="5" y="9"/>
                    <a:pt x="6" y="8"/>
                  </a:cubicBezTo>
                  <a:cubicBezTo>
                    <a:pt x="6" y="8"/>
                    <a:pt x="6" y="8"/>
                    <a:pt x="7" y="7"/>
                  </a:cubicBezTo>
                  <a:cubicBezTo>
                    <a:pt x="7" y="7"/>
                    <a:pt x="7" y="7"/>
                    <a:pt x="8" y="7"/>
                  </a:cubicBezTo>
                  <a:cubicBezTo>
                    <a:pt x="9" y="7"/>
                    <a:pt x="9" y="7"/>
                    <a:pt x="10" y="7"/>
                  </a:cubicBezTo>
                  <a:cubicBezTo>
                    <a:pt x="11" y="7"/>
                    <a:pt x="13" y="7"/>
                    <a:pt x="13" y="7"/>
                  </a:cubicBezTo>
                  <a:cubicBezTo>
                    <a:pt x="14" y="7"/>
                    <a:pt x="15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7" y="8"/>
                    <a:pt x="17" y="8"/>
                  </a:cubicBezTo>
                  <a:cubicBezTo>
                    <a:pt x="17" y="8"/>
                    <a:pt x="18" y="8"/>
                    <a:pt x="18" y="8"/>
                  </a:cubicBezTo>
                  <a:cubicBezTo>
                    <a:pt x="18" y="8"/>
                    <a:pt x="19" y="7"/>
                    <a:pt x="19" y="7"/>
                  </a:cubicBezTo>
                  <a:cubicBezTo>
                    <a:pt x="19" y="6"/>
                    <a:pt x="18" y="6"/>
                    <a:pt x="18" y="6"/>
                  </a:cubicBezTo>
                  <a:cubicBezTo>
                    <a:pt x="18" y="5"/>
                    <a:pt x="17" y="5"/>
                    <a:pt x="16" y="4"/>
                  </a:cubicBezTo>
                  <a:cubicBezTo>
                    <a:pt x="16" y="4"/>
                    <a:pt x="15" y="4"/>
                    <a:pt x="14" y="4"/>
                  </a:cubicBezTo>
                  <a:cubicBezTo>
                    <a:pt x="13" y="4"/>
                    <a:pt x="12" y="3"/>
                    <a:pt x="11" y="3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0" y="0"/>
                    <a:pt x="10" y="0"/>
                  </a:cubicBezTo>
                  <a:cubicBezTo>
                    <a:pt x="9" y="0"/>
                    <a:pt x="8" y="1"/>
                    <a:pt x="8" y="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4" y="4"/>
                    <a:pt x="3" y="5"/>
                  </a:cubicBezTo>
                  <a:cubicBezTo>
                    <a:pt x="2" y="5"/>
                    <a:pt x="1" y="6"/>
                    <a:pt x="1" y="7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10"/>
                    <a:pt x="0" y="11"/>
                    <a:pt x="1" y="12"/>
                  </a:cubicBezTo>
                  <a:cubicBezTo>
                    <a:pt x="1" y="12"/>
                    <a:pt x="1" y="13"/>
                    <a:pt x="2" y="13"/>
                  </a:cubicBezTo>
                  <a:cubicBezTo>
                    <a:pt x="2" y="14"/>
                    <a:pt x="3" y="14"/>
                    <a:pt x="4" y="14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7" y="15"/>
                    <a:pt x="8" y="16"/>
                    <a:pt x="9" y="16"/>
                  </a:cubicBezTo>
                  <a:cubicBezTo>
                    <a:pt x="10" y="16"/>
                    <a:pt x="11" y="16"/>
                    <a:pt x="12" y="17"/>
                  </a:cubicBezTo>
                  <a:cubicBezTo>
                    <a:pt x="13" y="17"/>
                    <a:pt x="14" y="17"/>
                    <a:pt x="14" y="18"/>
                  </a:cubicBezTo>
                  <a:cubicBezTo>
                    <a:pt x="15" y="18"/>
                    <a:pt x="15" y="19"/>
                    <a:pt x="15" y="19"/>
                  </a:cubicBezTo>
                  <a:cubicBezTo>
                    <a:pt x="15" y="20"/>
                    <a:pt x="15" y="20"/>
                    <a:pt x="15" y="21"/>
                  </a:cubicBezTo>
                  <a:cubicBezTo>
                    <a:pt x="14" y="21"/>
                    <a:pt x="14" y="21"/>
                    <a:pt x="14" y="22"/>
                  </a:cubicBezTo>
                  <a:cubicBezTo>
                    <a:pt x="13" y="22"/>
                    <a:pt x="13" y="22"/>
                    <a:pt x="12" y="22"/>
                  </a:cubicBezTo>
                  <a:cubicBezTo>
                    <a:pt x="11" y="22"/>
                    <a:pt x="11" y="22"/>
                    <a:pt x="10" y="22"/>
                  </a:cubicBezTo>
                  <a:cubicBezTo>
                    <a:pt x="9" y="22"/>
                    <a:pt x="8" y="22"/>
                    <a:pt x="7" y="22"/>
                  </a:cubicBezTo>
                  <a:cubicBezTo>
                    <a:pt x="6" y="22"/>
                    <a:pt x="6" y="22"/>
                    <a:pt x="5" y="21"/>
                  </a:cubicBezTo>
                  <a:cubicBezTo>
                    <a:pt x="4" y="21"/>
                    <a:pt x="4" y="21"/>
                    <a:pt x="3" y="21"/>
                  </a:cubicBezTo>
                  <a:cubicBezTo>
                    <a:pt x="3" y="21"/>
                    <a:pt x="2" y="20"/>
                    <a:pt x="2" y="20"/>
                  </a:cubicBezTo>
                  <a:cubicBezTo>
                    <a:pt x="1" y="20"/>
                    <a:pt x="1" y="21"/>
                    <a:pt x="1" y="21"/>
                  </a:cubicBezTo>
                  <a:cubicBezTo>
                    <a:pt x="0" y="21"/>
                    <a:pt x="0" y="21"/>
                    <a:pt x="0" y="22"/>
                  </a:cubicBezTo>
                  <a:cubicBezTo>
                    <a:pt x="0" y="22"/>
                    <a:pt x="0" y="23"/>
                    <a:pt x="1" y="23"/>
                  </a:cubicBezTo>
                  <a:cubicBezTo>
                    <a:pt x="1" y="24"/>
                    <a:pt x="2" y="24"/>
                    <a:pt x="3" y="25"/>
                  </a:cubicBezTo>
                  <a:cubicBezTo>
                    <a:pt x="4" y="25"/>
                    <a:pt x="5" y="25"/>
                    <a:pt x="6" y="25"/>
                  </a:cubicBezTo>
                  <a:cubicBezTo>
                    <a:pt x="7" y="26"/>
                    <a:pt x="7" y="26"/>
                    <a:pt x="8" y="26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8"/>
                    <a:pt x="9" y="29"/>
                    <a:pt x="10" y="29"/>
                  </a:cubicBezTo>
                  <a:cubicBezTo>
                    <a:pt x="10" y="29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3" y="25"/>
                    <a:pt x="14" y="25"/>
                  </a:cubicBezTo>
                  <a:cubicBezTo>
                    <a:pt x="15" y="25"/>
                    <a:pt x="16" y="25"/>
                    <a:pt x="17" y="24"/>
                  </a:cubicBezTo>
                  <a:cubicBezTo>
                    <a:pt x="18" y="23"/>
                    <a:pt x="19" y="23"/>
                    <a:pt x="19" y="22"/>
                  </a:cubicBezTo>
                  <a:cubicBezTo>
                    <a:pt x="20" y="21"/>
                    <a:pt x="20" y="20"/>
                    <a:pt x="20" y="19"/>
                  </a:cubicBezTo>
                  <a:cubicBezTo>
                    <a:pt x="20" y="17"/>
                    <a:pt x="20" y="16"/>
                    <a:pt x="19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94" name="Freeform 205"/>
            <p:cNvSpPr/>
            <p:nvPr/>
          </p:nvSpPr>
          <p:spPr bwMode="auto">
            <a:xfrm>
              <a:off x="9050338" y="1019175"/>
              <a:ext cx="9525" cy="12700"/>
            </a:xfrm>
            <a:custGeom>
              <a:gdLst>
                <a:gd fmla="*/ 19 w 20" name="T0"/>
                <a:gd fmla="*/ 16 h 29" name="T1"/>
                <a:gd fmla="*/ 16 w 20" name="T2"/>
                <a:gd fmla="*/ 14 h 29" name="T3"/>
                <a:gd fmla="*/ 13 w 20" name="T4"/>
                <a:gd fmla="*/ 13 h 29" name="T5"/>
                <a:gd fmla="*/ 11 w 20" name="T6"/>
                <a:gd fmla="*/ 13 h 29" name="T7"/>
                <a:gd fmla="*/ 9 w 20" name="T8"/>
                <a:gd fmla="*/ 12 h 29" name="T9"/>
                <a:gd fmla="*/ 7 w 20" name="T10"/>
                <a:gd fmla="*/ 12 h 29" name="T11"/>
                <a:gd fmla="*/ 6 w 20" name="T12"/>
                <a:gd fmla="*/ 11 h 29" name="T13"/>
                <a:gd fmla="*/ 5 w 20" name="T14"/>
                <a:gd fmla="*/ 10 h 29" name="T15"/>
                <a:gd fmla="*/ 6 w 20" name="T16"/>
                <a:gd fmla="*/ 9 h 29" name="T17"/>
                <a:gd fmla="*/ 7 w 20" name="T18"/>
                <a:gd fmla="*/ 8 h 29" name="T19"/>
                <a:gd fmla="*/ 8 w 20" name="T20"/>
                <a:gd fmla="*/ 7 h 29" name="T21"/>
                <a:gd fmla="*/ 10 w 20" name="T22"/>
                <a:gd fmla="*/ 7 h 29" name="T23"/>
                <a:gd fmla="*/ 14 w 20" name="T24"/>
                <a:gd fmla="*/ 7 h 29" name="T25"/>
                <a:gd fmla="*/ 16 w 20" name="T26"/>
                <a:gd fmla="*/ 8 h 29" name="T27"/>
                <a:gd fmla="*/ 16 w 20" name="T28"/>
                <a:gd fmla="*/ 8 h 29" name="T29"/>
                <a:gd fmla="*/ 17 w 20" name="T30"/>
                <a:gd fmla="*/ 8 h 29" name="T31"/>
                <a:gd fmla="*/ 18 w 20" name="T32"/>
                <a:gd fmla="*/ 8 h 29" name="T33"/>
                <a:gd fmla="*/ 19 w 20" name="T34"/>
                <a:gd fmla="*/ 7 h 29" name="T35"/>
                <a:gd fmla="*/ 18 w 20" name="T36"/>
                <a:gd fmla="*/ 6 h 29" name="T37"/>
                <a:gd fmla="*/ 17 w 20" name="T38"/>
                <a:gd fmla="*/ 5 h 29" name="T39"/>
                <a:gd fmla="*/ 14 w 20" name="T40"/>
                <a:gd fmla="*/ 4 h 29" name="T41"/>
                <a:gd fmla="*/ 11 w 20" name="T42"/>
                <a:gd fmla="*/ 4 h 29" name="T43"/>
                <a:gd fmla="*/ 11 w 20" name="T44"/>
                <a:gd fmla="*/ 2 h 29" name="T45"/>
                <a:gd fmla="*/ 10 w 20" name="T46"/>
                <a:gd fmla="*/ 0 h 29" name="T47"/>
                <a:gd fmla="*/ 8 w 20" name="T48"/>
                <a:gd fmla="*/ 2 h 29" name="T49"/>
                <a:gd fmla="*/ 8 w 20" name="T50"/>
                <a:gd fmla="*/ 4 h 29" name="T51"/>
                <a:gd fmla="*/ 6 w 20" name="T52"/>
                <a:gd fmla="*/ 4 h 29" name="T53"/>
                <a:gd fmla="*/ 3 w 20" name="T54"/>
                <a:gd fmla="*/ 5 h 29" name="T55"/>
                <a:gd fmla="*/ 1 w 20" name="T56"/>
                <a:gd fmla="*/ 7 h 29" name="T57"/>
                <a:gd fmla="*/ 0 w 20" name="T58"/>
                <a:gd fmla="*/ 10 h 29" name="T59"/>
                <a:gd fmla="*/ 1 w 20" name="T60"/>
                <a:gd fmla="*/ 12 h 29" name="T61"/>
                <a:gd fmla="*/ 2 w 20" name="T62"/>
                <a:gd fmla="*/ 14 h 29" name="T63"/>
                <a:gd fmla="*/ 4 w 20" name="T64"/>
                <a:gd fmla="*/ 15 h 29" name="T65"/>
                <a:gd fmla="*/ 7 w 20" name="T66"/>
                <a:gd fmla="*/ 16 h 29" name="T67"/>
                <a:gd fmla="*/ 9 w 20" name="T68"/>
                <a:gd fmla="*/ 16 h 29" name="T69"/>
                <a:gd fmla="*/ 12 w 20" name="T70"/>
                <a:gd fmla="*/ 17 h 29" name="T71"/>
                <a:gd fmla="*/ 15 w 20" name="T72"/>
                <a:gd fmla="*/ 18 h 29" name="T73"/>
                <a:gd fmla="*/ 15 w 20" name="T74"/>
                <a:gd fmla="*/ 19 h 29" name="T75"/>
                <a:gd fmla="*/ 15 w 20" name="T76"/>
                <a:gd fmla="*/ 21 h 29" name="T77"/>
                <a:gd fmla="*/ 14 w 20" name="T78"/>
                <a:gd fmla="*/ 22 h 29" name="T79"/>
                <a:gd fmla="*/ 12 w 20" name="T80"/>
                <a:gd fmla="*/ 23 h 29" name="T81"/>
                <a:gd fmla="*/ 10 w 20" name="T82"/>
                <a:gd fmla="*/ 23 h 29" name="T83"/>
                <a:gd fmla="*/ 8 w 20" name="T84"/>
                <a:gd fmla="*/ 22 h 29" name="T85"/>
                <a:gd fmla="*/ 5 w 20" name="T86"/>
                <a:gd fmla="*/ 22 h 29" name="T87"/>
                <a:gd fmla="*/ 3 w 20" name="T88"/>
                <a:gd fmla="*/ 21 h 29" name="T89"/>
                <a:gd fmla="*/ 2 w 20" name="T90"/>
                <a:gd fmla="*/ 21 h 29" name="T91"/>
                <a:gd fmla="*/ 1 w 20" name="T92"/>
                <a:gd fmla="*/ 21 h 29" name="T93"/>
                <a:gd fmla="*/ 0 w 20" name="T94"/>
                <a:gd fmla="*/ 22 h 29" name="T95"/>
                <a:gd fmla="*/ 1 w 20" name="T96"/>
                <a:gd fmla="*/ 24 h 29" name="T97"/>
                <a:gd fmla="*/ 3 w 20" name="T98"/>
                <a:gd fmla="*/ 25 h 29" name="T99"/>
                <a:gd fmla="*/ 6 w 20" name="T100"/>
                <a:gd fmla="*/ 26 h 29" name="T101"/>
                <a:gd fmla="*/ 8 w 20" name="T102"/>
                <a:gd fmla="*/ 26 h 29" name="T103"/>
                <a:gd fmla="*/ 8 w 20" name="T104"/>
                <a:gd fmla="*/ 28 h 29" name="T105"/>
                <a:gd fmla="*/ 10 w 20" name="T106"/>
                <a:gd fmla="*/ 29 h 29" name="T107"/>
                <a:gd fmla="*/ 11 w 20" name="T108"/>
                <a:gd fmla="*/ 28 h 29" name="T109"/>
                <a:gd fmla="*/ 11 w 20" name="T110"/>
                <a:gd fmla="*/ 26 h 29" name="T111"/>
                <a:gd fmla="*/ 14 w 20" name="T112"/>
                <a:gd fmla="*/ 26 h 29" name="T113"/>
                <a:gd fmla="*/ 17 w 20" name="T114"/>
                <a:gd fmla="*/ 24 h 29" name="T115"/>
                <a:gd fmla="*/ 20 w 20" name="T116"/>
                <a:gd fmla="*/ 22 h 29" name="T117"/>
                <a:gd fmla="*/ 20 w 20" name="T118"/>
                <a:gd fmla="*/ 19 h 29" name="T119"/>
                <a:gd fmla="*/ 19 w 20" name="T120"/>
                <a:gd fmla="*/ 16 h 29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28" w="20">
                  <a:moveTo>
                    <a:pt x="19" y="16"/>
                  </a:moveTo>
                  <a:cubicBezTo>
                    <a:pt x="18" y="15"/>
                    <a:pt x="17" y="14"/>
                    <a:pt x="16" y="14"/>
                  </a:cubicBezTo>
                  <a:cubicBezTo>
                    <a:pt x="15" y="14"/>
                    <a:pt x="14" y="13"/>
                    <a:pt x="13" y="13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10" y="12"/>
                    <a:pt x="9" y="12"/>
                    <a:pt x="9" y="12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8"/>
                    <a:pt x="6" y="8"/>
                    <a:pt x="7" y="8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9" y="7"/>
                    <a:pt x="10" y="7"/>
                    <a:pt x="10" y="7"/>
                  </a:cubicBezTo>
                  <a:cubicBezTo>
                    <a:pt x="12" y="7"/>
                    <a:pt x="13" y="7"/>
                    <a:pt x="14" y="7"/>
                  </a:cubicBezTo>
                  <a:cubicBezTo>
                    <a:pt x="15" y="8"/>
                    <a:pt x="15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8" y="8"/>
                    <a:pt x="18" y="8"/>
                  </a:cubicBezTo>
                  <a:cubicBezTo>
                    <a:pt x="19" y="8"/>
                    <a:pt x="19" y="8"/>
                    <a:pt x="19" y="7"/>
                  </a:cubicBezTo>
                  <a:cubicBezTo>
                    <a:pt x="19" y="7"/>
                    <a:pt x="19" y="6"/>
                    <a:pt x="18" y="6"/>
                  </a:cubicBezTo>
                  <a:cubicBezTo>
                    <a:pt x="18" y="5"/>
                    <a:pt x="17" y="5"/>
                    <a:pt x="17" y="5"/>
                  </a:cubicBezTo>
                  <a:cubicBezTo>
                    <a:pt x="16" y="4"/>
                    <a:pt x="15" y="4"/>
                    <a:pt x="14" y="4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1" y="0"/>
                    <a:pt x="10" y="0"/>
                  </a:cubicBezTo>
                  <a:cubicBezTo>
                    <a:pt x="9" y="0"/>
                    <a:pt x="8" y="1"/>
                    <a:pt x="8" y="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5" y="4"/>
                    <a:pt x="4" y="5"/>
                    <a:pt x="3" y="5"/>
                  </a:cubicBezTo>
                  <a:cubicBezTo>
                    <a:pt x="2" y="6"/>
                    <a:pt x="1" y="6"/>
                    <a:pt x="1" y="7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1"/>
                    <a:pt x="0" y="11"/>
                    <a:pt x="1" y="12"/>
                  </a:cubicBezTo>
                  <a:cubicBezTo>
                    <a:pt x="1" y="13"/>
                    <a:pt x="1" y="13"/>
                    <a:pt x="2" y="14"/>
                  </a:cubicBezTo>
                  <a:cubicBezTo>
                    <a:pt x="3" y="14"/>
                    <a:pt x="3" y="14"/>
                    <a:pt x="4" y="15"/>
                  </a:cubicBezTo>
                  <a:cubicBezTo>
                    <a:pt x="5" y="15"/>
                    <a:pt x="6" y="15"/>
                    <a:pt x="7" y="16"/>
                  </a:cubicBezTo>
                  <a:cubicBezTo>
                    <a:pt x="7" y="16"/>
                    <a:pt x="8" y="16"/>
                    <a:pt x="9" y="16"/>
                  </a:cubicBezTo>
                  <a:cubicBezTo>
                    <a:pt x="10" y="16"/>
                    <a:pt x="11" y="17"/>
                    <a:pt x="12" y="17"/>
                  </a:cubicBezTo>
                  <a:cubicBezTo>
                    <a:pt x="13" y="17"/>
                    <a:pt x="14" y="17"/>
                    <a:pt x="15" y="18"/>
                  </a:cubicBezTo>
                  <a:cubicBezTo>
                    <a:pt x="15" y="18"/>
                    <a:pt x="15" y="19"/>
                    <a:pt x="15" y="19"/>
                  </a:cubicBezTo>
                  <a:cubicBezTo>
                    <a:pt x="15" y="20"/>
                    <a:pt x="15" y="20"/>
                    <a:pt x="15" y="21"/>
                  </a:cubicBezTo>
                  <a:cubicBezTo>
                    <a:pt x="15" y="21"/>
                    <a:pt x="14" y="22"/>
                    <a:pt x="14" y="22"/>
                  </a:cubicBezTo>
                  <a:cubicBezTo>
                    <a:pt x="13" y="22"/>
                    <a:pt x="13" y="22"/>
                    <a:pt x="12" y="23"/>
                  </a:cubicBezTo>
                  <a:cubicBezTo>
                    <a:pt x="12" y="23"/>
                    <a:pt x="11" y="23"/>
                    <a:pt x="10" y="23"/>
                  </a:cubicBezTo>
                  <a:cubicBezTo>
                    <a:pt x="9" y="23"/>
                    <a:pt x="8" y="23"/>
                    <a:pt x="8" y="22"/>
                  </a:cubicBezTo>
                  <a:cubicBezTo>
                    <a:pt x="7" y="22"/>
                    <a:pt x="6" y="22"/>
                    <a:pt x="5" y="22"/>
                  </a:cubicBezTo>
                  <a:cubicBezTo>
                    <a:pt x="4" y="21"/>
                    <a:pt x="4" y="21"/>
                    <a:pt x="3" y="21"/>
                  </a:cubicBezTo>
                  <a:cubicBezTo>
                    <a:pt x="3" y="21"/>
                    <a:pt x="2" y="21"/>
                    <a:pt x="2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0" y="23"/>
                    <a:pt x="0" y="23"/>
                    <a:pt x="1" y="24"/>
                  </a:cubicBezTo>
                  <a:cubicBezTo>
                    <a:pt x="1" y="24"/>
                    <a:pt x="2" y="25"/>
                    <a:pt x="3" y="25"/>
                  </a:cubicBezTo>
                  <a:cubicBezTo>
                    <a:pt x="4" y="25"/>
                    <a:pt x="5" y="26"/>
                    <a:pt x="6" y="26"/>
                  </a:cubicBezTo>
                  <a:cubicBezTo>
                    <a:pt x="7" y="26"/>
                    <a:pt x="8" y="26"/>
                    <a:pt x="8" y="26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9" y="29"/>
                    <a:pt x="10" y="29"/>
                  </a:cubicBezTo>
                  <a:cubicBezTo>
                    <a:pt x="11" y="29"/>
                    <a:pt x="11" y="28"/>
                    <a:pt x="11" y="28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3" y="26"/>
                    <a:pt x="14" y="26"/>
                  </a:cubicBezTo>
                  <a:cubicBezTo>
                    <a:pt x="15" y="25"/>
                    <a:pt x="16" y="25"/>
                    <a:pt x="17" y="24"/>
                  </a:cubicBezTo>
                  <a:cubicBezTo>
                    <a:pt x="18" y="24"/>
                    <a:pt x="19" y="23"/>
                    <a:pt x="20" y="22"/>
                  </a:cubicBezTo>
                  <a:cubicBezTo>
                    <a:pt x="20" y="21"/>
                    <a:pt x="20" y="20"/>
                    <a:pt x="20" y="19"/>
                  </a:cubicBezTo>
                  <a:cubicBezTo>
                    <a:pt x="20" y="18"/>
                    <a:pt x="20" y="17"/>
                    <a:pt x="19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95" name="Freeform 206"/>
            <p:cNvSpPr/>
            <p:nvPr/>
          </p:nvSpPr>
          <p:spPr bwMode="auto">
            <a:xfrm>
              <a:off x="9037638" y="1019175"/>
              <a:ext cx="9525" cy="12700"/>
            </a:xfrm>
            <a:custGeom>
              <a:gdLst>
                <a:gd fmla="*/ 19 w 20" name="T0"/>
                <a:gd fmla="*/ 16 h 29" name="T1"/>
                <a:gd fmla="*/ 15 w 20" name="T2"/>
                <a:gd fmla="*/ 14 h 29" name="T3"/>
                <a:gd fmla="*/ 13 w 20" name="T4"/>
                <a:gd fmla="*/ 13 h 29" name="T5"/>
                <a:gd fmla="*/ 10 w 20" name="T6"/>
                <a:gd fmla="*/ 13 h 29" name="T7"/>
                <a:gd fmla="*/ 8 w 20" name="T8"/>
                <a:gd fmla="*/ 12 h 29" name="T9"/>
                <a:gd fmla="*/ 6 w 20" name="T10"/>
                <a:gd fmla="*/ 12 h 29" name="T11"/>
                <a:gd fmla="*/ 5 w 20" name="T12"/>
                <a:gd fmla="*/ 11 h 29" name="T13"/>
                <a:gd fmla="*/ 5 w 20" name="T14"/>
                <a:gd fmla="*/ 10 h 29" name="T15"/>
                <a:gd fmla="*/ 5 w 20" name="T16"/>
                <a:gd fmla="*/ 9 h 29" name="T17"/>
                <a:gd fmla="*/ 6 w 20" name="T18"/>
                <a:gd fmla="*/ 8 h 29" name="T19"/>
                <a:gd fmla="*/ 8 w 20" name="T20"/>
                <a:gd fmla="*/ 7 h 29" name="T21"/>
                <a:gd fmla="*/ 10 w 20" name="T22"/>
                <a:gd fmla="*/ 7 h 29" name="T23"/>
                <a:gd fmla="*/ 13 w 20" name="T24"/>
                <a:gd fmla="*/ 7 h 29" name="T25"/>
                <a:gd fmla="*/ 16 w 20" name="T26"/>
                <a:gd fmla="*/ 8 h 29" name="T27"/>
                <a:gd fmla="*/ 16 w 20" name="T28"/>
                <a:gd fmla="*/ 8 h 29" name="T29"/>
                <a:gd fmla="*/ 17 w 20" name="T30"/>
                <a:gd fmla="*/ 8 h 29" name="T31"/>
                <a:gd fmla="*/ 18 w 20" name="T32"/>
                <a:gd fmla="*/ 8 h 29" name="T33"/>
                <a:gd fmla="*/ 18 w 20" name="T34"/>
                <a:gd fmla="*/ 7 h 29" name="T35"/>
                <a:gd fmla="*/ 18 w 20" name="T36"/>
                <a:gd fmla="*/ 6 h 29" name="T37"/>
                <a:gd fmla="*/ 16 w 20" name="T38"/>
                <a:gd fmla="*/ 5 h 29" name="T39"/>
                <a:gd fmla="*/ 13 w 20" name="T40"/>
                <a:gd fmla="*/ 4 h 29" name="T41"/>
                <a:gd fmla="*/ 11 w 20" name="T42"/>
                <a:gd fmla="*/ 4 h 29" name="T43"/>
                <a:gd fmla="*/ 11 w 20" name="T44"/>
                <a:gd fmla="*/ 2 h 29" name="T45"/>
                <a:gd fmla="*/ 9 w 20" name="T46"/>
                <a:gd fmla="*/ 0 h 29" name="T47"/>
                <a:gd fmla="*/ 8 w 20" name="T48"/>
                <a:gd fmla="*/ 2 h 29" name="T49"/>
                <a:gd fmla="*/ 8 w 20" name="T50"/>
                <a:gd fmla="*/ 4 h 29" name="T51"/>
                <a:gd fmla="*/ 6 w 20" name="T52"/>
                <a:gd fmla="*/ 4 h 29" name="T53"/>
                <a:gd fmla="*/ 3 w 20" name="T54"/>
                <a:gd fmla="*/ 5 h 29" name="T55"/>
                <a:gd fmla="*/ 1 w 20" name="T56"/>
                <a:gd fmla="*/ 7 h 29" name="T57"/>
                <a:gd fmla="*/ 0 w 20" name="T58"/>
                <a:gd fmla="*/ 10 h 29" name="T59"/>
                <a:gd fmla="*/ 0 w 20" name="T60"/>
                <a:gd fmla="*/ 12 h 29" name="T61"/>
                <a:gd fmla="*/ 2 w 20" name="T62"/>
                <a:gd fmla="*/ 14 h 29" name="T63"/>
                <a:gd fmla="*/ 4 w 20" name="T64"/>
                <a:gd fmla="*/ 15 h 29" name="T65"/>
                <a:gd fmla="*/ 6 w 20" name="T66"/>
                <a:gd fmla="*/ 16 h 29" name="T67"/>
                <a:gd fmla="*/ 9 w 20" name="T68"/>
                <a:gd fmla="*/ 16 h 29" name="T69"/>
                <a:gd fmla="*/ 12 w 20" name="T70"/>
                <a:gd fmla="*/ 17 h 29" name="T71"/>
                <a:gd fmla="*/ 14 w 20" name="T72"/>
                <a:gd fmla="*/ 18 h 29" name="T73"/>
                <a:gd fmla="*/ 15 w 20" name="T74"/>
                <a:gd fmla="*/ 19 h 29" name="T75"/>
                <a:gd fmla="*/ 14 w 20" name="T76"/>
                <a:gd fmla="*/ 21 h 29" name="T77"/>
                <a:gd fmla="*/ 13 w 20" name="T78"/>
                <a:gd fmla="*/ 22 h 29" name="T79"/>
                <a:gd fmla="*/ 12 w 20" name="T80"/>
                <a:gd fmla="*/ 23 h 29" name="T81"/>
                <a:gd fmla="*/ 10 w 20" name="T82"/>
                <a:gd fmla="*/ 23 h 29" name="T83"/>
                <a:gd fmla="*/ 7 w 20" name="T84"/>
                <a:gd fmla="*/ 22 h 29" name="T85"/>
                <a:gd fmla="*/ 5 w 20" name="T86"/>
                <a:gd fmla="*/ 22 h 29" name="T87"/>
                <a:gd fmla="*/ 3 w 20" name="T88"/>
                <a:gd fmla="*/ 21 h 29" name="T89"/>
                <a:gd fmla="*/ 2 w 20" name="T90"/>
                <a:gd fmla="*/ 21 h 29" name="T91"/>
                <a:gd fmla="*/ 0 w 20" name="T92"/>
                <a:gd fmla="*/ 21 h 29" name="T93"/>
                <a:gd fmla="*/ 0 w 20" name="T94"/>
                <a:gd fmla="*/ 22 h 29" name="T95"/>
                <a:gd fmla="*/ 1 w 20" name="T96"/>
                <a:gd fmla="*/ 24 h 29" name="T97"/>
                <a:gd fmla="*/ 3 w 20" name="T98"/>
                <a:gd fmla="*/ 25 h 29" name="T99"/>
                <a:gd fmla="*/ 6 w 20" name="T100"/>
                <a:gd fmla="*/ 26 h 29" name="T101"/>
                <a:gd fmla="*/ 8 w 20" name="T102"/>
                <a:gd fmla="*/ 26 h 29" name="T103"/>
                <a:gd fmla="*/ 8 w 20" name="T104"/>
                <a:gd fmla="*/ 28 h 29" name="T105"/>
                <a:gd fmla="*/ 9 w 20" name="T106"/>
                <a:gd fmla="*/ 29 h 29" name="T107"/>
                <a:gd fmla="*/ 11 w 20" name="T108"/>
                <a:gd fmla="*/ 28 h 29" name="T109"/>
                <a:gd fmla="*/ 11 w 20" name="T110"/>
                <a:gd fmla="*/ 26 h 29" name="T111"/>
                <a:gd fmla="*/ 14 w 20" name="T112"/>
                <a:gd fmla="*/ 26 h 29" name="T113"/>
                <a:gd fmla="*/ 17 w 20" name="T114"/>
                <a:gd fmla="*/ 24 h 29" name="T115"/>
                <a:gd fmla="*/ 19 w 20" name="T116"/>
                <a:gd fmla="*/ 22 h 29" name="T117"/>
                <a:gd fmla="*/ 20 w 20" name="T118"/>
                <a:gd fmla="*/ 19 h 29" name="T119"/>
                <a:gd fmla="*/ 19 w 20" name="T120"/>
                <a:gd fmla="*/ 16 h 29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28" w="20">
                  <a:moveTo>
                    <a:pt x="19" y="16"/>
                  </a:moveTo>
                  <a:cubicBezTo>
                    <a:pt x="18" y="15"/>
                    <a:pt x="17" y="14"/>
                    <a:pt x="15" y="14"/>
                  </a:cubicBezTo>
                  <a:cubicBezTo>
                    <a:pt x="14" y="14"/>
                    <a:pt x="14" y="13"/>
                    <a:pt x="13" y="13"/>
                  </a:cubicBezTo>
                  <a:cubicBezTo>
                    <a:pt x="12" y="13"/>
                    <a:pt x="11" y="13"/>
                    <a:pt x="10" y="13"/>
                  </a:cubicBezTo>
                  <a:cubicBezTo>
                    <a:pt x="10" y="12"/>
                    <a:pt x="9" y="12"/>
                    <a:pt x="8" y="12"/>
                  </a:cubicBezTo>
                  <a:cubicBezTo>
                    <a:pt x="7" y="12"/>
                    <a:pt x="7" y="12"/>
                    <a:pt x="6" y="12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7" y="7"/>
                    <a:pt x="7" y="7"/>
                    <a:pt x="8" y="7"/>
                  </a:cubicBezTo>
                  <a:cubicBezTo>
                    <a:pt x="8" y="7"/>
                    <a:pt x="9" y="7"/>
                    <a:pt x="10" y="7"/>
                  </a:cubicBezTo>
                  <a:cubicBezTo>
                    <a:pt x="11" y="7"/>
                    <a:pt x="12" y="7"/>
                    <a:pt x="13" y="7"/>
                  </a:cubicBezTo>
                  <a:cubicBezTo>
                    <a:pt x="14" y="8"/>
                    <a:pt x="15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7" y="8"/>
                  </a:cubicBezTo>
                  <a:cubicBezTo>
                    <a:pt x="17" y="8"/>
                    <a:pt x="17" y="8"/>
                    <a:pt x="18" y="8"/>
                  </a:cubicBezTo>
                  <a:cubicBezTo>
                    <a:pt x="18" y="8"/>
                    <a:pt x="18" y="8"/>
                    <a:pt x="18" y="7"/>
                  </a:cubicBezTo>
                  <a:cubicBezTo>
                    <a:pt x="18" y="7"/>
                    <a:pt x="18" y="6"/>
                    <a:pt x="18" y="6"/>
                  </a:cubicBezTo>
                  <a:cubicBezTo>
                    <a:pt x="17" y="5"/>
                    <a:pt x="17" y="5"/>
                    <a:pt x="16" y="5"/>
                  </a:cubicBezTo>
                  <a:cubicBezTo>
                    <a:pt x="15" y="4"/>
                    <a:pt x="15" y="4"/>
                    <a:pt x="13" y="4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0" y="0"/>
                    <a:pt x="9" y="0"/>
                  </a:cubicBezTo>
                  <a:cubicBezTo>
                    <a:pt x="9" y="0"/>
                    <a:pt x="8" y="1"/>
                    <a:pt x="8" y="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2" y="6"/>
                    <a:pt x="1" y="6"/>
                    <a:pt x="1" y="7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1"/>
                    <a:pt x="0" y="11"/>
                    <a:pt x="0" y="12"/>
                  </a:cubicBezTo>
                  <a:cubicBezTo>
                    <a:pt x="1" y="13"/>
                    <a:pt x="1" y="13"/>
                    <a:pt x="2" y="14"/>
                  </a:cubicBezTo>
                  <a:cubicBezTo>
                    <a:pt x="2" y="14"/>
                    <a:pt x="3" y="14"/>
                    <a:pt x="4" y="15"/>
                  </a:cubicBezTo>
                  <a:cubicBezTo>
                    <a:pt x="4" y="15"/>
                    <a:pt x="5" y="15"/>
                    <a:pt x="6" y="16"/>
                  </a:cubicBezTo>
                  <a:cubicBezTo>
                    <a:pt x="7" y="16"/>
                    <a:pt x="8" y="16"/>
                    <a:pt x="9" y="16"/>
                  </a:cubicBezTo>
                  <a:cubicBezTo>
                    <a:pt x="10" y="16"/>
                    <a:pt x="11" y="17"/>
                    <a:pt x="12" y="17"/>
                  </a:cubicBezTo>
                  <a:cubicBezTo>
                    <a:pt x="13" y="17"/>
                    <a:pt x="14" y="17"/>
                    <a:pt x="14" y="18"/>
                  </a:cubicBezTo>
                  <a:cubicBezTo>
                    <a:pt x="15" y="18"/>
                    <a:pt x="15" y="19"/>
                    <a:pt x="15" y="19"/>
                  </a:cubicBezTo>
                  <a:cubicBezTo>
                    <a:pt x="15" y="20"/>
                    <a:pt x="15" y="20"/>
                    <a:pt x="14" y="21"/>
                  </a:cubicBezTo>
                  <a:cubicBezTo>
                    <a:pt x="14" y="21"/>
                    <a:pt x="14" y="22"/>
                    <a:pt x="13" y="22"/>
                  </a:cubicBezTo>
                  <a:cubicBezTo>
                    <a:pt x="13" y="22"/>
                    <a:pt x="12" y="22"/>
                    <a:pt x="12" y="23"/>
                  </a:cubicBezTo>
                  <a:cubicBezTo>
                    <a:pt x="11" y="23"/>
                    <a:pt x="11" y="23"/>
                    <a:pt x="10" y="23"/>
                  </a:cubicBezTo>
                  <a:cubicBezTo>
                    <a:pt x="9" y="23"/>
                    <a:pt x="8" y="23"/>
                    <a:pt x="7" y="22"/>
                  </a:cubicBezTo>
                  <a:cubicBezTo>
                    <a:pt x="6" y="22"/>
                    <a:pt x="5" y="22"/>
                    <a:pt x="5" y="22"/>
                  </a:cubicBezTo>
                  <a:cubicBezTo>
                    <a:pt x="4" y="21"/>
                    <a:pt x="3" y="21"/>
                    <a:pt x="3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1"/>
                    <a:pt x="0" y="21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0" y="23"/>
                    <a:pt x="0" y="23"/>
                    <a:pt x="1" y="24"/>
                  </a:cubicBezTo>
                  <a:cubicBezTo>
                    <a:pt x="1" y="24"/>
                    <a:pt x="2" y="25"/>
                    <a:pt x="3" y="25"/>
                  </a:cubicBezTo>
                  <a:cubicBezTo>
                    <a:pt x="4" y="25"/>
                    <a:pt x="5" y="26"/>
                    <a:pt x="6" y="26"/>
                  </a:cubicBezTo>
                  <a:cubicBezTo>
                    <a:pt x="6" y="26"/>
                    <a:pt x="7" y="26"/>
                    <a:pt x="8" y="26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9" y="29"/>
                    <a:pt x="9" y="29"/>
                  </a:cubicBezTo>
                  <a:cubicBezTo>
                    <a:pt x="10" y="29"/>
                    <a:pt x="11" y="28"/>
                    <a:pt x="11" y="28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3" y="26"/>
                    <a:pt x="14" y="26"/>
                  </a:cubicBezTo>
                  <a:cubicBezTo>
                    <a:pt x="15" y="25"/>
                    <a:pt x="16" y="25"/>
                    <a:pt x="17" y="24"/>
                  </a:cubicBezTo>
                  <a:cubicBezTo>
                    <a:pt x="18" y="24"/>
                    <a:pt x="19" y="23"/>
                    <a:pt x="19" y="22"/>
                  </a:cubicBezTo>
                  <a:cubicBezTo>
                    <a:pt x="20" y="21"/>
                    <a:pt x="20" y="20"/>
                    <a:pt x="20" y="19"/>
                  </a:cubicBezTo>
                  <a:cubicBezTo>
                    <a:pt x="20" y="18"/>
                    <a:pt x="20" y="17"/>
                    <a:pt x="19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96" name="Freeform 207"/>
            <p:cNvSpPr/>
            <p:nvPr/>
          </p:nvSpPr>
          <p:spPr bwMode="auto">
            <a:xfrm>
              <a:off x="9023350" y="1019175"/>
              <a:ext cx="9525" cy="12700"/>
            </a:xfrm>
            <a:custGeom>
              <a:gdLst>
                <a:gd fmla="*/ 19 w 20" name="T0"/>
                <a:gd fmla="*/ 16 h 29" name="T1"/>
                <a:gd fmla="*/ 16 w 20" name="T2"/>
                <a:gd fmla="*/ 14 h 29" name="T3"/>
                <a:gd fmla="*/ 13 w 20" name="T4"/>
                <a:gd fmla="*/ 13 h 29" name="T5"/>
                <a:gd fmla="*/ 11 w 20" name="T6"/>
                <a:gd fmla="*/ 13 h 29" name="T7"/>
                <a:gd fmla="*/ 9 w 20" name="T8"/>
                <a:gd fmla="*/ 12 h 29" name="T9"/>
                <a:gd fmla="*/ 7 w 20" name="T10"/>
                <a:gd fmla="*/ 12 h 29" name="T11"/>
                <a:gd fmla="*/ 6 w 20" name="T12"/>
                <a:gd fmla="*/ 11 h 29" name="T13"/>
                <a:gd fmla="*/ 5 w 20" name="T14"/>
                <a:gd fmla="*/ 10 h 29" name="T15"/>
                <a:gd fmla="*/ 6 w 20" name="T16"/>
                <a:gd fmla="*/ 9 h 29" name="T17"/>
                <a:gd fmla="*/ 7 w 20" name="T18"/>
                <a:gd fmla="*/ 8 h 29" name="T19"/>
                <a:gd fmla="*/ 8 w 20" name="T20"/>
                <a:gd fmla="*/ 7 h 29" name="T21"/>
                <a:gd fmla="*/ 10 w 20" name="T22"/>
                <a:gd fmla="*/ 7 h 29" name="T23"/>
                <a:gd fmla="*/ 14 w 20" name="T24"/>
                <a:gd fmla="*/ 7 h 29" name="T25"/>
                <a:gd fmla="*/ 16 w 20" name="T26"/>
                <a:gd fmla="*/ 8 h 29" name="T27"/>
                <a:gd fmla="*/ 17 w 20" name="T28"/>
                <a:gd fmla="*/ 8 h 29" name="T29"/>
                <a:gd fmla="*/ 17 w 20" name="T30"/>
                <a:gd fmla="*/ 8 h 29" name="T31"/>
                <a:gd fmla="*/ 18 w 20" name="T32"/>
                <a:gd fmla="*/ 8 h 29" name="T33"/>
                <a:gd fmla="*/ 19 w 20" name="T34"/>
                <a:gd fmla="*/ 7 h 29" name="T35"/>
                <a:gd fmla="*/ 18 w 20" name="T36"/>
                <a:gd fmla="*/ 6 h 29" name="T37"/>
                <a:gd fmla="*/ 17 w 20" name="T38"/>
                <a:gd fmla="*/ 5 h 29" name="T39"/>
                <a:gd fmla="*/ 14 w 20" name="T40"/>
                <a:gd fmla="*/ 4 h 29" name="T41"/>
                <a:gd fmla="*/ 11 w 20" name="T42"/>
                <a:gd fmla="*/ 4 h 29" name="T43"/>
                <a:gd fmla="*/ 11 w 20" name="T44"/>
                <a:gd fmla="*/ 2 h 29" name="T45"/>
                <a:gd fmla="*/ 10 w 20" name="T46"/>
                <a:gd fmla="*/ 0 h 29" name="T47"/>
                <a:gd fmla="*/ 8 w 20" name="T48"/>
                <a:gd fmla="*/ 2 h 29" name="T49"/>
                <a:gd fmla="*/ 8 w 20" name="T50"/>
                <a:gd fmla="*/ 4 h 29" name="T51"/>
                <a:gd fmla="*/ 6 w 20" name="T52"/>
                <a:gd fmla="*/ 4 h 29" name="T53"/>
                <a:gd fmla="*/ 3 w 20" name="T54"/>
                <a:gd fmla="*/ 5 h 29" name="T55"/>
                <a:gd fmla="*/ 1 w 20" name="T56"/>
                <a:gd fmla="*/ 7 h 29" name="T57"/>
                <a:gd fmla="*/ 0 w 20" name="T58"/>
                <a:gd fmla="*/ 10 h 29" name="T59"/>
                <a:gd fmla="*/ 1 w 20" name="T60"/>
                <a:gd fmla="*/ 12 h 29" name="T61"/>
                <a:gd fmla="*/ 2 w 20" name="T62"/>
                <a:gd fmla="*/ 14 h 29" name="T63"/>
                <a:gd fmla="*/ 4 w 20" name="T64"/>
                <a:gd fmla="*/ 15 h 29" name="T65"/>
                <a:gd fmla="*/ 7 w 20" name="T66"/>
                <a:gd fmla="*/ 16 h 29" name="T67"/>
                <a:gd fmla="*/ 10 w 20" name="T68"/>
                <a:gd fmla="*/ 16 h 29" name="T69"/>
                <a:gd fmla="*/ 13 w 20" name="T70"/>
                <a:gd fmla="*/ 17 h 29" name="T71"/>
                <a:gd fmla="*/ 15 w 20" name="T72"/>
                <a:gd fmla="*/ 18 h 29" name="T73"/>
                <a:gd fmla="*/ 15 w 20" name="T74"/>
                <a:gd fmla="*/ 19 h 29" name="T75"/>
                <a:gd fmla="*/ 15 w 20" name="T76"/>
                <a:gd fmla="*/ 21 h 29" name="T77"/>
                <a:gd fmla="*/ 14 w 20" name="T78"/>
                <a:gd fmla="*/ 22 h 29" name="T79"/>
                <a:gd fmla="*/ 12 w 20" name="T80"/>
                <a:gd fmla="*/ 23 h 29" name="T81"/>
                <a:gd fmla="*/ 10 w 20" name="T82"/>
                <a:gd fmla="*/ 23 h 29" name="T83"/>
                <a:gd fmla="*/ 8 w 20" name="T84"/>
                <a:gd fmla="*/ 22 h 29" name="T85"/>
                <a:gd fmla="*/ 5 w 20" name="T86"/>
                <a:gd fmla="*/ 22 h 29" name="T87"/>
                <a:gd fmla="*/ 3 w 20" name="T88"/>
                <a:gd fmla="*/ 21 h 29" name="T89"/>
                <a:gd fmla="*/ 2 w 20" name="T90"/>
                <a:gd fmla="*/ 21 h 29" name="T91"/>
                <a:gd fmla="*/ 1 w 20" name="T92"/>
                <a:gd fmla="*/ 21 h 29" name="T93"/>
                <a:gd fmla="*/ 0 w 20" name="T94"/>
                <a:gd fmla="*/ 22 h 29" name="T95"/>
                <a:gd fmla="*/ 1 w 20" name="T96"/>
                <a:gd fmla="*/ 24 h 29" name="T97"/>
                <a:gd fmla="*/ 3 w 20" name="T98"/>
                <a:gd fmla="*/ 25 h 29" name="T99"/>
                <a:gd fmla="*/ 6 w 20" name="T100"/>
                <a:gd fmla="*/ 26 h 29" name="T101"/>
                <a:gd fmla="*/ 8 w 20" name="T102"/>
                <a:gd fmla="*/ 26 h 29" name="T103"/>
                <a:gd fmla="*/ 8 w 20" name="T104"/>
                <a:gd fmla="*/ 28 h 29" name="T105"/>
                <a:gd fmla="*/ 10 w 20" name="T106"/>
                <a:gd fmla="*/ 29 h 29" name="T107"/>
                <a:gd fmla="*/ 11 w 20" name="T108"/>
                <a:gd fmla="*/ 28 h 29" name="T109"/>
                <a:gd fmla="*/ 11 w 20" name="T110"/>
                <a:gd fmla="*/ 26 h 29" name="T111"/>
                <a:gd fmla="*/ 14 w 20" name="T112"/>
                <a:gd fmla="*/ 26 h 29" name="T113"/>
                <a:gd fmla="*/ 17 w 20" name="T114"/>
                <a:gd fmla="*/ 24 h 29" name="T115"/>
                <a:gd fmla="*/ 20 w 20" name="T116"/>
                <a:gd fmla="*/ 22 h 29" name="T117"/>
                <a:gd fmla="*/ 20 w 20" name="T118"/>
                <a:gd fmla="*/ 19 h 29" name="T119"/>
                <a:gd fmla="*/ 19 w 20" name="T120"/>
                <a:gd fmla="*/ 16 h 29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28" w="20">
                  <a:moveTo>
                    <a:pt x="19" y="16"/>
                  </a:moveTo>
                  <a:cubicBezTo>
                    <a:pt x="18" y="15"/>
                    <a:pt x="17" y="14"/>
                    <a:pt x="16" y="14"/>
                  </a:cubicBezTo>
                  <a:cubicBezTo>
                    <a:pt x="15" y="14"/>
                    <a:pt x="14" y="13"/>
                    <a:pt x="13" y="13"/>
                  </a:cubicBezTo>
                  <a:cubicBezTo>
                    <a:pt x="12" y="13"/>
                    <a:pt x="12" y="13"/>
                    <a:pt x="11" y="13"/>
                  </a:cubicBezTo>
                  <a:cubicBezTo>
                    <a:pt x="10" y="12"/>
                    <a:pt x="9" y="12"/>
                    <a:pt x="9" y="12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9"/>
                    <a:pt x="6" y="9"/>
                    <a:pt x="6" y="9"/>
                  </a:cubicBezTo>
                  <a:cubicBezTo>
                    <a:pt x="6" y="8"/>
                    <a:pt x="6" y="8"/>
                    <a:pt x="7" y="8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9" y="7"/>
                    <a:pt x="10" y="7"/>
                    <a:pt x="10" y="7"/>
                  </a:cubicBezTo>
                  <a:cubicBezTo>
                    <a:pt x="12" y="7"/>
                    <a:pt x="13" y="7"/>
                    <a:pt x="14" y="7"/>
                  </a:cubicBezTo>
                  <a:cubicBezTo>
                    <a:pt x="15" y="8"/>
                    <a:pt x="15" y="8"/>
                    <a:pt x="16" y="8"/>
                  </a:cubicBezTo>
                  <a:cubicBezTo>
                    <a:pt x="16" y="8"/>
                    <a:pt x="16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8"/>
                    <a:pt x="19" y="8"/>
                    <a:pt x="19" y="7"/>
                  </a:cubicBezTo>
                  <a:cubicBezTo>
                    <a:pt x="19" y="7"/>
                    <a:pt x="19" y="6"/>
                    <a:pt x="18" y="6"/>
                  </a:cubicBezTo>
                  <a:cubicBezTo>
                    <a:pt x="18" y="5"/>
                    <a:pt x="17" y="5"/>
                    <a:pt x="17" y="5"/>
                  </a:cubicBezTo>
                  <a:cubicBezTo>
                    <a:pt x="16" y="4"/>
                    <a:pt x="15" y="4"/>
                    <a:pt x="14" y="4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1" y="0"/>
                    <a:pt x="10" y="0"/>
                  </a:cubicBezTo>
                  <a:cubicBezTo>
                    <a:pt x="9" y="0"/>
                    <a:pt x="8" y="1"/>
                    <a:pt x="8" y="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5" y="4"/>
                    <a:pt x="4" y="5"/>
                    <a:pt x="3" y="5"/>
                  </a:cubicBezTo>
                  <a:cubicBezTo>
                    <a:pt x="2" y="6"/>
                    <a:pt x="2" y="6"/>
                    <a:pt x="1" y="7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0" y="11"/>
                    <a:pt x="1" y="11"/>
                    <a:pt x="1" y="12"/>
                  </a:cubicBezTo>
                  <a:cubicBezTo>
                    <a:pt x="1" y="13"/>
                    <a:pt x="2" y="13"/>
                    <a:pt x="2" y="14"/>
                  </a:cubicBezTo>
                  <a:cubicBezTo>
                    <a:pt x="3" y="14"/>
                    <a:pt x="3" y="14"/>
                    <a:pt x="4" y="15"/>
                  </a:cubicBezTo>
                  <a:cubicBezTo>
                    <a:pt x="5" y="15"/>
                    <a:pt x="6" y="15"/>
                    <a:pt x="7" y="16"/>
                  </a:cubicBezTo>
                  <a:cubicBezTo>
                    <a:pt x="8" y="16"/>
                    <a:pt x="9" y="16"/>
                    <a:pt x="10" y="16"/>
                  </a:cubicBezTo>
                  <a:cubicBezTo>
                    <a:pt x="11" y="16"/>
                    <a:pt x="12" y="17"/>
                    <a:pt x="13" y="17"/>
                  </a:cubicBezTo>
                  <a:cubicBezTo>
                    <a:pt x="13" y="17"/>
                    <a:pt x="14" y="17"/>
                    <a:pt x="15" y="18"/>
                  </a:cubicBezTo>
                  <a:cubicBezTo>
                    <a:pt x="15" y="18"/>
                    <a:pt x="15" y="19"/>
                    <a:pt x="15" y="19"/>
                  </a:cubicBezTo>
                  <a:cubicBezTo>
                    <a:pt x="15" y="20"/>
                    <a:pt x="15" y="20"/>
                    <a:pt x="15" y="21"/>
                  </a:cubicBezTo>
                  <a:cubicBezTo>
                    <a:pt x="15" y="21"/>
                    <a:pt x="14" y="22"/>
                    <a:pt x="14" y="22"/>
                  </a:cubicBezTo>
                  <a:cubicBezTo>
                    <a:pt x="13" y="22"/>
                    <a:pt x="13" y="22"/>
                    <a:pt x="12" y="23"/>
                  </a:cubicBezTo>
                  <a:cubicBezTo>
                    <a:pt x="12" y="23"/>
                    <a:pt x="11" y="23"/>
                    <a:pt x="10" y="23"/>
                  </a:cubicBezTo>
                  <a:cubicBezTo>
                    <a:pt x="9" y="23"/>
                    <a:pt x="9" y="23"/>
                    <a:pt x="8" y="22"/>
                  </a:cubicBezTo>
                  <a:cubicBezTo>
                    <a:pt x="7" y="22"/>
                    <a:pt x="6" y="22"/>
                    <a:pt x="5" y="22"/>
                  </a:cubicBezTo>
                  <a:cubicBezTo>
                    <a:pt x="5" y="21"/>
                    <a:pt x="4" y="21"/>
                    <a:pt x="3" y="21"/>
                  </a:cubicBezTo>
                  <a:cubicBezTo>
                    <a:pt x="3" y="21"/>
                    <a:pt x="2" y="21"/>
                    <a:pt x="2" y="21"/>
                  </a:cubicBezTo>
                  <a:cubicBezTo>
                    <a:pt x="2" y="21"/>
                    <a:pt x="1" y="21"/>
                    <a:pt x="1" y="21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0" y="23"/>
                    <a:pt x="1" y="23"/>
                    <a:pt x="1" y="24"/>
                  </a:cubicBezTo>
                  <a:cubicBezTo>
                    <a:pt x="2" y="24"/>
                    <a:pt x="2" y="25"/>
                    <a:pt x="3" y="25"/>
                  </a:cubicBezTo>
                  <a:cubicBezTo>
                    <a:pt x="4" y="25"/>
                    <a:pt x="5" y="26"/>
                    <a:pt x="6" y="26"/>
                  </a:cubicBezTo>
                  <a:cubicBezTo>
                    <a:pt x="7" y="26"/>
                    <a:pt x="8" y="26"/>
                    <a:pt x="8" y="26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9" y="29"/>
                    <a:pt x="10" y="29"/>
                  </a:cubicBezTo>
                  <a:cubicBezTo>
                    <a:pt x="11" y="29"/>
                    <a:pt x="11" y="28"/>
                    <a:pt x="11" y="28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3" y="26"/>
                    <a:pt x="14" y="26"/>
                  </a:cubicBezTo>
                  <a:cubicBezTo>
                    <a:pt x="15" y="25"/>
                    <a:pt x="16" y="25"/>
                    <a:pt x="17" y="24"/>
                  </a:cubicBezTo>
                  <a:cubicBezTo>
                    <a:pt x="18" y="24"/>
                    <a:pt x="19" y="23"/>
                    <a:pt x="20" y="22"/>
                  </a:cubicBezTo>
                  <a:cubicBezTo>
                    <a:pt x="20" y="21"/>
                    <a:pt x="20" y="20"/>
                    <a:pt x="20" y="19"/>
                  </a:cubicBezTo>
                  <a:cubicBezTo>
                    <a:pt x="20" y="18"/>
                    <a:pt x="20" y="17"/>
                    <a:pt x="19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97" name="Freeform 208"/>
            <p:cNvSpPr/>
            <p:nvPr/>
          </p:nvSpPr>
          <p:spPr bwMode="auto">
            <a:xfrm>
              <a:off x="9010650" y="1019175"/>
              <a:ext cx="9525" cy="12700"/>
            </a:xfrm>
            <a:custGeom>
              <a:gdLst>
                <a:gd fmla="*/ 19 w 20" name="T0"/>
                <a:gd fmla="*/ 16 h 29" name="T1"/>
                <a:gd fmla="*/ 15 w 20" name="T2"/>
                <a:gd fmla="*/ 14 h 29" name="T3"/>
                <a:gd fmla="*/ 13 w 20" name="T4"/>
                <a:gd fmla="*/ 13 h 29" name="T5"/>
                <a:gd fmla="*/ 10 w 20" name="T6"/>
                <a:gd fmla="*/ 13 h 29" name="T7"/>
                <a:gd fmla="*/ 8 w 20" name="T8"/>
                <a:gd fmla="*/ 12 h 29" name="T9"/>
                <a:gd fmla="*/ 7 w 20" name="T10"/>
                <a:gd fmla="*/ 12 h 29" name="T11"/>
                <a:gd fmla="*/ 5 w 20" name="T12"/>
                <a:gd fmla="*/ 11 h 29" name="T13"/>
                <a:gd fmla="*/ 5 w 20" name="T14"/>
                <a:gd fmla="*/ 10 h 29" name="T15"/>
                <a:gd fmla="*/ 5 w 20" name="T16"/>
                <a:gd fmla="*/ 9 h 29" name="T17"/>
                <a:gd fmla="*/ 6 w 20" name="T18"/>
                <a:gd fmla="*/ 8 h 29" name="T19"/>
                <a:gd fmla="*/ 8 w 20" name="T20"/>
                <a:gd fmla="*/ 7 h 29" name="T21"/>
                <a:gd fmla="*/ 10 w 20" name="T22"/>
                <a:gd fmla="*/ 7 h 29" name="T23"/>
                <a:gd fmla="*/ 13 w 20" name="T24"/>
                <a:gd fmla="*/ 7 h 29" name="T25"/>
                <a:gd fmla="*/ 16 w 20" name="T26"/>
                <a:gd fmla="*/ 8 h 29" name="T27"/>
                <a:gd fmla="*/ 16 w 20" name="T28"/>
                <a:gd fmla="*/ 8 h 29" name="T29"/>
                <a:gd fmla="*/ 17 w 20" name="T30"/>
                <a:gd fmla="*/ 8 h 29" name="T31"/>
                <a:gd fmla="*/ 18 w 20" name="T32"/>
                <a:gd fmla="*/ 8 h 29" name="T33"/>
                <a:gd fmla="*/ 18 w 20" name="T34"/>
                <a:gd fmla="*/ 7 h 29" name="T35"/>
                <a:gd fmla="*/ 18 w 20" name="T36"/>
                <a:gd fmla="*/ 6 h 29" name="T37"/>
                <a:gd fmla="*/ 16 w 20" name="T38"/>
                <a:gd fmla="*/ 5 h 29" name="T39"/>
                <a:gd fmla="*/ 14 w 20" name="T40"/>
                <a:gd fmla="*/ 4 h 29" name="T41"/>
                <a:gd fmla="*/ 11 w 20" name="T42"/>
                <a:gd fmla="*/ 4 h 29" name="T43"/>
                <a:gd fmla="*/ 11 w 20" name="T44"/>
                <a:gd fmla="*/ 2 h 29" name="T45"/>
                <a:gd fmla="*/ 9 w 20" name="T46"/>
                <a:gd fmla="*/ 0 h 29" name="T47"/>
                <a:gd fmla="*/ 8 w 20" name="T48"/>
                <a:gd fmla="*/ 2 h 29" name="T49"/>
                <a:gd fmla="*/ 8 w 20" name="T50"/>
                <a:gd fmla="*/ 4 h 29" name="T51"/>
                <a:gd fmla="*/ 6 w 20" name="T52"/>
                <a:gd fmla="*/ 4 h 29" name="T53"/>
                <a:gd fmla="*/ 3 w 20" name="T54"/>
                <a:gd fmla="*/ 5 h 29" name="T55"/>
                <a:gd fmla="*/ 1 w 20" name="T56"/>
                <a:gd fmla="*/ 7 h 29" name="T57"/>
                <a:gd fmla="*/ 0 w 20" name="T58"/>
                <a:gd fmla="*/ 10 h 29" name="T59"/>
                <a:gd fmla="*/ 0 w 20" name="T60"/>
                <a:gd fmla="*/ 12 h 29" name="T61"/>
                <a:gd fmla="*/ 2 w 20" name="T62"/>
                <a:gd fmla="*/ 14 h 29" name="T63"/>
                <a:gd fmla="*/ 4 w 20" name="T64"/>
                <a:gd fmla="*/ 15 h 29" name="T65"/>
                <a:gd fmla="*/ 6 w 20" name="T66"/>
                <a:gd fmla="*/ 16 h 29" name="T67"/>
                <a:gd fmla="*/ 9 w 20" name="T68"/>
                <a:gd fmla="*/ 16 h 29" name="T69"/>
                <a:gd fmla="*/ 12 w 20" name="T70"/>
                <a:gd fmla="*/ 17 h 29" name="T71"/>
                <a:gd fmla="*/ 14 w 20" name="T72"/>
                <a:gd fmla="*/ 18 h 29" name="T73"/>
                <a:gd fmla="*/ 15 w 20" name="T74"/>
                <a:gd fmla="*/ 19 h 29" name="T75"/>
                <a:gd fmla="*/ 15 w 20" name="T76"/>
                <a:gd fmla="*/ 21 h 29" name="T77"/>
                <a:gd fmla="*/ 13 w 20" name="T78"/>
                <a:gd fmla="*/ 22 h 29" name="T79"/>
                <a:gd fmla="*/ 12 w 20" name="T80"/>
                <a:gd fmla="*/ 23 h 29" name="T81"/>
                <a:gd fmla="*/ 10 w 20" name="T82"/>
                <a:gd fmla="*/ 23 h 29" name="T83"/>
                <a:gd fmla="*/ 7 w 20" name="T84"/>
                <a:gd fmla="*/ 22 h 29" name="T85"/>
                <a:gd fmla="*/ 5 w 20" name="T86"/>
                <a:gd fmla="*/ 22 h 29" name="T87"/>
                <a:gd fmla="*/ 3 w 20" name="T88"/>
                <a:gd fmla="*/ 21 h 29" name="T89"/>
                <a:gd fmla="*/ 2 w 20" name="T90"/>
                <a:gd fmla="*/ 21 h 29" name="T91"/>
                <a:gd fmla="*/ 0 w 20" name="T92"/>
                <a:gd fmla="*/ 21 h 29" name="T93"/>
                <a:gd fmla="*/ 0 w 20" name="T94"/>
                <a:gd fmla="*/ 22 h 29" name="T95"/>
                <a:gd fmla="*/ 1 w 20" name="T96"/>
                <a:gd fmla="*/ 24 h 29" name="T97"/>
                <a:gd fmla="*/ 3 w 20" name="T98"/>
                <a:gd fmla="*/ 25 h 29" name="T99"/>
                <a:gd fmla="*/ 6 w 20" name="T100"/>
                <a:gd fmla="*/ 26 h 29" name="T101"/>
                <a:gd fmla="*/ 8 w 20" name="T102"/>
                <a:gd fmla="*/ 26 h 29" name="T103"/>
                <a:gd fmla="*/ 8 w 20" name="T104"/>
                <a:gd fmla="*/ 28 h 29" name="T105"/>
                <a:gd fmla="*/ 9 w 20" name="T106"/>
                <a:gd fmla="*/ 29 h 29" name="T107"/>
                <a:gd fmla="*/ 11 w 20" name="T108"/>
                <a:gd fmla="*/ 28 h 29" name="T109"/>
                <a:gd fmla="*/ 11 w 20" name="T110"/>
                <a:gd fmla="*/ 26 h 29" name="T111"/>
                <a:gd fmla="*/ 14 w 20" name="T112"/>
                <a:gd fmla="*/ 26 h 29" name="T113"/>
                <a:gd fmla="*/ 17 w 20" name="T114"/>
                <a:gd fmla="*/ 24 h 29" name="T115"/>
                <a:gd fmla="*/ 19 w 20" name="T116"/>
                <a:gd fmla="*/ 22 h 29" name="T117"/>
                <a:gd fmla="*/ 20 w 20" name="T118"/>
                <a:gd fmla="*/ 19 h 29" name="T119"/>
                <a:gd fmla="*/ 19 w 20" name="T120"/>
                <a:gd fmla="*/ 16 h 29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28" w="20">
                  <a:moveTo>
                    <a:pt x="19" y="16"/>
                  </a:moveTo>
                  <a:cubicBezTo>
                    <a:pt x="18" y="15"/>
                    <a:pt x="17" y="14"/>
                    <a:pt x="15" y="14"/>
                  </a:cubicBezTo>
                  <a:cubicBezTo>
                    <a:pt x="14" y="14"/>
                    <a:pt x="14" y="13"/>
                    <a:pt x="13" y="13"/>
                  </a:cubicBezTo>
                  <a:cubicBezTo>
                    <a:pt x="12" y="13"/>
                    <a:pt x="11" y="13"/>
                    <a:pt x="10" y="13"/>
                  </a:cubicBezTo>
                  <a:cubicBezTo>
                    <a:pt x="10" y="12"/>
                    <a:pt x="9" y="12"/>
                    <a:pt x="8" y="12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7" y="7"/>
                    <a:pt x="8" y="7"/>
                  </a:cubicBezTo>
                  <a:cubicBezTo>
                    <a:pt x="9" y="7"/>
                    <a:pt x="9" y="7"/>
                    <a:pt x="10" y="7"/>
                  </a:cubicBezTo>
                  <a:cubicBezTo>
                    <a:pt x="11" y="7"/>
                    <a:pt x="12" y="7"/>
                    <a:pt x="13" y="7"/>
                  </a:cubicBezTo>
                  <a:cubicBezTo>
                    <a:pt x="14" y="8"/>
                    <a:pt x="15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7" y="8"/>
                    <a:pt x="17" y="8"/>
                  </a:cubicBezTo>
                  <a:cubicBezTo>
                    <a:pt x="17" y="8"/>
                    <a:pt x="18" y="8"/>
                    <a:pt x="18" y="8"/>
                  </a:cubicBezTo>
                  <a:cubicBezTo>
                    <a:pt x="18" y="8"/>
                    <a:pt x="18" y="8"/>
                    <a:pt x="18" y="7"/>
                  </a:cubicBezTo>
                  <a:cubicBezTo>
                    <a:pt x="18" y="7"/>
                    <a:pt x="18" y="6"/>
                    <a:pt x="18" y="6"/>
                  </a:cubicBezTo>
                  <a:cubicBezTo>
                    <a:pt x="18" y="5"/>
                    <a:pt x="17" y="5"/>
                    <a:pt x="16" y="5"/>
                  </a:cubicBezTo>
                  <a:cubicBezTo>
                    <a:pt x="16" y="4"/>
                    <a:pt x="15" y="4"/>
                    <a:pt x="14" y="4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0" y="0"/>
                    <a:pt x="9" y="0"/>
                  </a:cubicBezTo>
                  <a:cubicBezTo>
                    <a:pt x="9" y="0"/>
                    <a:pt x="8" y="1"/>
                    <a:pt x="8" y="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4" y="5"/>
                    <a:pt x="3" y="5"/>
                  </a:cubicBezTo>
                  <a:cubicBezTo>
                    <a:pt x="2" y="6"/>
                    <a:pt x="1" y="6"/>
                    <a:pt x="1" y="7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1"/>
                    <a:pt x="0" y="11"/>
                    <a:pt x="0" y="12"/>
                  </a:cubicBezTo>
                  <a:cubicBezTo>
                    <a:pt x="1" y="13"/>
                    <a:pt x="1" y="13"/>
                    <a:pt x="2" y="14"/>
                  </a:cubicBezTo>
                  <a:cubicBezTo>
                    <a:pt x="2" y="14"/>
                    <a:pt x="3" y="14"/>
                    <a:pt x="4" y="15"/>
                  </a:cubicBezTo>
                  <a:cubicBezTo>
                    <a:pt x="4" y="15"/>
                    <a:pt x="5" y="15"/>
                    <a:pt x="6" y="16"/>
                  </a:cubicBezTo>
                  <a:cubicBezTo>
                    <a:pt x="7" y="16"/>
                    <a:pt x="8" y="16"/>
                    <a:pt x="9" y="16"/>
                  </a:cubicBezTo>
                  <a:cubicBezTo>
                    <a:pt x="10" y="16"/>
                    <a:pt x="11" y="17"/>
                    <a:pt x="12" y="17"/>
                  </a:cubicBezTo>
                  <a:cubicBezTo>
                    <a:pt x="13" y="17"/>
                    <a:pt x="14" y="17"/>
                    <a:pt x="14" y="18"/>
                  </a:cubicBezTo>
                  <a:cubicBezTo>
                    <a:pt x="15" y="18"/>
                    <a:pt x="15" y="19"/>
                    <a:pt x="15" y="19"/>
                  </a:cubicBezTo>
                  <a:cubicBezTo>
                    <a:pt x="15" y="20"/>
                    <a:pt x="15" y="20"/>
                    <a:pt x="15" y="21"/>
                  </a:cubicBezTo>
                  <a:cubicBezTo>
                    <a:pt x="14" y="21"/>
                    <a:pt x="14" y="22"/>
                    <a:pt x="13" y="22"/>
                  </a:cubicBezTo>
                  <a:cubicBezTo>
                    <a:pt x="13" y="22"/>
                    <a:pt x="12" y="22"/>
                    <a:pt x="12" y="23"/>
                  </a:cubicBezTo>
                  <a:cubicBezTo>
                    <a:pt x="11" y="23"/>
                    <a:pt x="11" y="23"/>
                    <a:pt x="10" y="23"/>
                  </a:cubicBezTo>
                  <a:cubicBezTo>
                    <a:pt x="9" y="23"/>
                    <a:pt x="8" y="23"/>
                    <a:pt x="7" y="22"/>
                  </a:cubicBezTo>
                  <a:cubicBezTo>
                    <a:pt x="6" y="22"/>
                    <a:pt x="6" y="22"/>
                    <a:pt x="5" y="22"/>
                  </a:cubicBezTo>
                  <a:cubicBezTo>
                    <a:pt x="4" y="21"/>
                    <a:pt x="3" y="21"/>
                    <a:pt x="3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1"/>
                    <a:pt x="0" y="21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0" y="23"/>
                    <a:pt x="0" y="23"/>
                    <a:pt x="1" y="24"/>
                  </a:cubicBezTo>
                  <a:cubicBezTo>
                    <a:pt x="1" y="24"/>
                    <a:pt x="2" y="25"/>
                    <a:pt x="3" y="25"/>
                  </a:cubicBezTo>
                  <a:cubicBezTo>
                    <a:pt x="4" y="25"/>
                    <a:pt x="5" y="26"/>
                    <a:pt x="6" y="26"/>
                  </a:cubicBezTo>
                  <a:cubicBezTo>
                    <a:pt x="7" y="26"/>
                    <a:pt x="7" y="26"/>
                    <a:pt x="8" y="26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9" y="29"/>
                    <a:pt x="9" y="29"/>
                  </a:cubicBezTo>
                  <a:cubicBezTo>
                    <a:pt x="10" y="29"/>
                    <a:pt x="11" y="28"/>
                    <a:pt x="11" y="28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3" y="26"/>
                    <a:pt x="14" y="26"/>
                  </a:cubicBezTo>
                  <a:cubicBezTo>
                    <a:pt x="15" y="25"/>
                    <a:pt x="16" y="25"/>
                    <a:pt x="17" y="24"/>
                  </a:cubicBezTo>
                  <a:cubicBezTo>
                    <a:pt x="18" y="24"/>
                    <a:pt x="19" y="23"/>
                    <a:pt x="19" y="22"/>
                  </a:cubicBezTo>
                  <a:cubicBezTo>
                    <a:pt x="20" y="21"/>
                    <a:pt x="20" y="20"/>
                    <a:pt x="20" y="19"/>
                  </a:cubicBezTo>
                  <a:cubicBezTo>
                    <a:pt x="20" y="18"/>
                    <a:pt x="20" y="17"/>
                    <a:pt x="19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98" name="Freeform 209"/>
            <p:cNvSpPr/>
            <p:nvPr/>
          </p:nvSpPr>
          <p:spPr bwMode="auto">
            <a:xfrm>
              <a:off x="9058275" y="1006475"/>
              <a:ext cx="9525" cy="12700"/>
            </a:xfrm>
            <a:custGeom>
              <a:gdLst>
                <a:gd fmla="*/ 19 w 21" name="T0"/>
                <a:gd fmla="*/ 16 h 29" name="T1"/>
                <a:gd fmla="*/ 16 w 21" name="T2"/>
                <a:gd fmla="*/ 14 h 29" name="T3"/>
                <a:gd fmla="*/ 13 w 21" name="T4"/>
                <a:gd fmla="*/ 13 h 29" name="T5"/>
                <a:gd fmla="*/ 11 w 21" name="T6"/>
                <a:gd fmla="*/ 12 h 29" name="T7"/>
                <a:gd fmla="*/ 9 w 21" name="T8"/>
                <a:gd fmla="*/ 12 h 29" name="T9"/>
                <a:gd fmla="*/ 7 w 21" name="T10"/>
                <a:gd fmla="*/ 11 h 29" name="T11"/>
                <a:gd fmla="*/ 6 w 21" name="T12"/>
                <a:gd fmla="*/ 10 h 29" name="T13"/>
                <a:gd fmla="*/ 6 w 21" name="T14"/>
                <a:gd fmla="*/ 9 h 29" name="T15"/>
                <a:gd fmla="*/ 6 w 21" name="T16"/>
                <a:gd fmla="*/ 8 h 29" name="T17"/>
                <a:gd fmla="*/ 7 w 21" name="T18"/>
                <a:gd fmla="*/ 7 h 29" name="T19"/>
                <a:gd fmla="*/ 8 w 21" name="T20"/>
                <a:gd fmla="*/ 7 h 29" name="T21"/>
                <a:gd fmla="*/ 11 w 21" name="T22"/>
                <a:gd fmla="*/ 7 h 29" name="T23"/>
                <a:gd fmla="*/ 14 w 21" name="T24"/>
                <a:gd fmla="*/ 7 h 29" name="T25"/>
                <a:gd fmla="*/ 16 w 21" name="T26"/>
                <a:gd fmla="*/ 8 h 29" name="T27"/>
                <a:gd fmla="*/ 17 w 21" name="T28"/>
                <a:gd fmla="*/ 8 h 29" name="T29"/>
                <a:gd fmla="*/ 17 w 21" name="T30"/>
                <a:gd fmla="*/ 8 h 29" name="T31"/>
                <a:gd fmla="*/ 18 w 21" name="T32"/>
                <a:gd fmla="*/ 8 h 29" name="T33"/>
                <a:gd fmla="*/ 19 w 21" name="T34"/>
                <a:gd fmla="*/ 7 h 29" name="T35"/>
                <a:gd fmla="*/ 18 w 21" name="T36"/>
                <a:gd fmla="*/ 6 h 29" name="T37"/>
                <a:gd fmla="*/ 17 w 21" name="T38"/>
                <a:gd fmla="*/ 5 h 29" name="T39"/>
                <a:gd fmla="*/ 14 w 21" name="T40"/>
                <a:gd fmla="*/ 4 h 29" name="T41"/>
                <a:gd fmla="*/ 11 w 21" name="T42"/>
                <a:gd fmla="*/ 3 h 29" name="T43"/>
                <a:gd fmla="*/ 11 w 21" name="T44"/>
                <a:gd fmla="*/ 1 h 29" name="T45"/>
                <a:gd fmla="*/ 10 w 21" name="T46"/>
                <a:gd fmla="*/ 0 h 29" name="T47"/>
                <a:gd fmla="*/ 9 w 21" name="T48"/>
                <a:gd fmla="*/ 1 h 29" name="T49"/>
                <a:gd fmla="*/ 9 w 21" name="T50"/>
                <a:gd fmla="*/ 4 h 29" name="T51"/>
                <a:gd fmla="*/ 6 w 21" name="T52"/>
                <a:gd fmla="*/ 4 h 29" name="T53"/>
                <a:gd fmla="*/ 3 w 21" name="T54"/>
                <a:gd fmla="*/ 5 h 29" name="T55"/>
                <a:gd fmla="*/ 1 w 21" name="T56"/>
                <a:gd fmla="*/ 7 h 29" name="T57"/>
                <a:gd fmla="*/ 0 w 21" name="T58"/>
                <a:gd fmla="*/ 9 h 29" name="T59"/>
                <a:gd fmla="*/ 1 w 21" name="T60"/>
                <a:gd fmla="*/ 12 h 29" name="T61"/>
                <a:gd fmla="*/ 2 w 21" name="T62"/>
                <a:gd fmla="*/ 13 h 29" name="T63"/>
                <a:gd fmla="*/ 4 w 21" name="T64"/>
                <a:gd fmla="*/ 15 h 29" name="T65"/>
                <a:gd fmla="*/ 7 w 21" name="T66"/>
                <a:gd fmla="*/ 15 h 29" name="T67"/>
                <a:gd fmla="*/ 10 w 21" name="T68"/>
                <a:gd fmla="*/ 16 h 29" name="T69"/>
                <a:gd fmla="*/ 13 w 21" name="T70"/>
                <a:gd fmla="*/ 17 h 29" name="T71"/>
                <a:gd fmla="*/ 15 w 21" name="T72"/>
                <a:gd fmla="*/ 18 h 29" name="T73"/>
                <a:gd fmla="*/ 15 w 21" name="T74"/>
                <a:gd fmla="*/ 19 h 29" name="T75"/>
                <a:gd fmla="*/ 15 w 21" name="T76"/>
                <a:gd fmla="*/ 21 h 29" name="T77"/>
                <a:gd fmla="*/ 14 w 21" name="T78"/>
                <a:gd fmla="*/ 22 h 29" name="T79"/>
                <a:gd fmla="*/ 12 w 21" name="T80"/>
                <a:gd fmla="*/ 22 h 29" name="T81"/>
                <a:gd fmla="*/ 11 w 21" name="T82"/>
                <a:gd fmla="*/ 22 h 29" name="T83"/>
                <a:gd fmla="*/ 8 w 21" name="T84"/>
                <a:gd fmla="*/ 22 h 29" name="T85"/>
                <a:gd fmla="*/ 5 w 21" name="T86"/>
                <a:gd fmla="*/ 22 h 29" name="T87"/>
                <a:gd fmla="*/ 3 w 21" name="T88"/>
                <a:gd fmla="*/ 21 h 29" name="T89"/>
                <a:gd fmla="*/ 2 w 21" name="T90"/>
                <a:gd fmla="*/ 21 h 29" name="T91"/>
                <a:gd fmla="*/ 1 w 21" name="T92"/>
                <a:gd fmla="*/ 21 h 29" name="T93"/>
                <a:gd fmla="*/ 0 w 21" name="T94"/>
                <a:gd fmla="*/ 22 h 29" name="T95"/>
                <a:gd fmla="*/ 1 w 21" name="T96"/>
                <a:gd fmla="*/ 23 h 29" name="T97"/>
                <a:gd fmla="*/ 3 w 21" name="T98"/>
                <a:gd fmla="*/ 25 h 29" name="T99"/>
                <a:gd fmla="*/ 6 w 21" name="T100"/>
                <a:gd fmla="*/ 26 h 29" name="T101"/>
                <a:gd fmla="*/ 9 w 21" name="T102"/>
                <a:gd fmla="*/ 26 h 29" name="T103"/>
                <a:gd fmla="*/ 9 w 21" name="T104"/>
                <a:gd fmla="*/ 27 h 29" name="T105"/>
                <a:gd fmla="*/ 10 w 21" name="T106"/>
                <a:gd fmla="*/ 29 h 29" name="T107"/>
                <a:gd fmla="*/ 11 w 21" name="T108"/>
                <a:gd fmla="*/ 27 h 29" name="T109"/>
                <a:gd fmla="*/ 11 w 21" name="T110"/>
                <a:gd fmla="*/ 26 h 29" name="T111"/>
                <a:gd fmla="*/ 14 w 21" name="T112"/>
                <a:gd fmla="*/ 25 h 29" name="T113"/>
                <a:gd fmla="*/ 18 w 21" name="T114"/>
                <a:gd fmla="*/ 24 h 29" name="T115"/>
                <a:gd fmla="*/ 20 w 21" name="T116"/>
                <a:gd fmla="*/ 22 h 29" name="T117"/>
                <a:gd fmla="*/ 21 w 21" name="T118"/>
                <a:gd fmla="*/ 19 h 29" name="T119"/>
                <a:gd fmla="*/ 19 w 21" name="T120"/>
                <a:gd fmla="*/ 16 h 29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28" w="21">
                  <a:moveTo>
                    <a:pt x="19" y="16"/>
                  </a:moveTo>
                  <a:cubicBezTo>
                    <a:pt x="18" y="15"/>
                    <a:pt x="17" y="14"/>
                    <a:pt x="16" y="14"/>
                  </a:cubicBezTo>
                  <a:cubicBezTo>
                    <a:pt x="15" y="13"/>
                    <a:pt x="14" y="13"/>
                    <a:pt x="13" y="13"/>
                  </a:cubicBezTo>
                  <a:cubicBezTo>
                    <a:pt x="12" y="13"/>
                    <a:pt x="12" y="12"/>
                    <a:pt x="11" y="12"/>
                  </a:cubicBezTo>
                  <a:cubicBezTo>
                    <a:pt x="10" y="12"/>
                    <a:pt x="9" y="12"/>
                    <a:pt x="9" y="12"/>
                  </a:cubicBezTo>
                  <a:cubicBezTo>
                    <a:pt x="8" y="12"/>
                    <a:pt x="8" y="12"/>
                    <a:pt x="7" y="11"/>
                  </a:cubicBezTo>
                  <a:cubicBezTo>
                    <a:pt x="7" y="11"/>
                    <a:pt x="6" y="11"/>
                    <a:pt x="6" y="10"/>
                  </a:cubicBezTo>
                  <a:cubicBezTo>
                    <a:pt x="6" y="10"/>
                    <a:pt x="6" y="10"/>
                    <a:pt x="6" y="9"/>
                  </a:cubicBezTo>
                  <a:cubicBezTo>
                    <a:pt x="6" y="9"/>
                    <a:pt x="6" y="9"/>
                    <a:pt x="6" y="8"/>
                  </a:cubicBezTo>
                  <a:cubicBezTo>
                    <a:pt x="6" y="8"/>
                    <a:pt x="6" y="8"/>
                    <a:pt x="7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9" y="7"/>
                    <a:pt x="10" y="7"/>
                    <a:pt x="11" y="7"/>
                  </a:cubicBezTo>
                  <a:cubicBezTo>
                    <a:pt x="12" y="7"/>
                    <a:pt x="13" y="7"/>
                    <a:pt x="14" y="7"/>
                  </a:cubicBezTo>
                  <a:cubicBezTo>
                    <a:pt x="15" y="7"/>
                    <a:pt x="16" y="8"/>
                    <a:pt x="16" y="8"/>
                  </a:cubicBezTo>
                  <a:cubicBezTo>
                    <a:pt x="16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8"/>
                    <a:pt x="19" y="7"/>
                    <a:pt x="19" y="7"/>
                  </a:cubicBezTo>
                  <a:cubicBezTo>
                    <a:pt x="19" y="7"/>
                    <a:pt x="19" y="6"/>
                    <a:pt x="18" y="6"/>
                  </a:cubicBezTo>
                  <a:cubicBezTo>
                    <a:pt x="18" y="5"/>
                    <a:pt x="18" y="5"/>
                    <a:pt x="17" y="5"/>
                  </a:cubicBezTo>
                  <a:cubicBezTo>
                    <a:pt x="16" y="4"/>
                    <a:pt x="15" y="4"/>
                    <a:pt x="14" y="4"/>
                  </a:cubicBezTo>
                  <a:cubicBezTo>
                    <a:pt x="13" y="4"/>
                    <a:pt x="12" y="4"/>
                    <a:pt x="11" y="3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0"/>
                    <a:pt x="10" y="0"/>
                  </a:cubicBezTo>
                  <a:cubicBezTo>
                    <a:pt x="9" y="0"/>
                    <a:pt x="9" y="1"/>
                    <a:pt x="9" y="1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5" y="4"/>
                    <a:pt x="4" y="4"/>
                    <a:pt x="3" y="5"/>
                  </a:cubicBezTo>
                  <a:cubicBezTo>
                    <a:pt x="2" y="6"/>
                    <a:pt x="2" y="6"/>
                    <a:pt x="1" y="7"/>
                  </a:cubicBezTo>
                  <a:cubicBezTo>
                    <a:pt x="1" y="8"/>
                    <a:pt x="0" y="9"/>
                    <a:pt x="0" y="9"/>
                  </a:cubicBezTo>
                  <a:cubicBezTo>
                    <a:pt x="0" y="10"/>
                    <a:pt x="1" y="11"/>
                    <a:pt x="1" y="12"/>
                  </a:cubicBezTo>
                  <a:cubicBezTo>
                    <a:pt x="1" y="12"/>
                    <a:pt x="2" y="13"/>
                    <a:pt x="2" y="13"/>
                  </a:cubicBezTo>
                  <a:cubicBezTo>
                    <a:pt x="3" y="14"/>
                    <a:pt x="3" y="14"/>
                    <a:pt x="4" y="15"/>
                  </a:cubicBezTo>
                  <a:cubicBezTo>
                    <a:pt x="5" y="15"/>
                    <a:pt x="6" y="15"/>
                    <a:pt x="7" y="15"/>
                  </a:cubicBezTo>
                  <a:cubicBezTo>
                    <a:pt x="8" y="16"/>
                    <a:pt x="9" y="16"/>
                    <a:pt x="10" y="16"/>
                  </a:cubicBezTo>
                  <a:cubicBezTo>
                    <a:pt x="11" y="16"/>
                    <a:pt x="12" y="16"/>
                    <a:pt x="13" y="17"/>
                  </a:cubicBezTo>
                  <a:cubicBezTo>
                    <a:pt x="14" y="17"/>
                    <a:pt x="14" y="17"/>
                    <a:pt x="15" y="18"/>
                  </a:cubicBezTo>
                  <a:cubicBezTo>
                    <a:pt x="15" y="18"/>
                    <a:pt x="15" y="19"/>
                    <a:pt x="15" y="19"/>
                  </a:cubicBezTo>
                  <a:cubicBezTo>
                    <a:pt x="15" y="20"/>
                    <a:pt x="15" y="20"/>
                    <a:pt x="15" y="21"/>
                  </a:cubicBezTo>
                  <a:cubicBezTo>
                    <a:pt x="15" y="21"/>
                    <a:pt x="14" y="21"/>
                    <a:pt x="14" y="22"/>
                  </a:cubicBezTo>
                  <a:cubicBezTo>
                    <a:pt x="13" y="22"/>
                    <a:pt x="13" y="22"/>
                    <a:pt x="12" y="22"/>
                  </a:cubicBezTo>
                  <a:cubicBezTo>
                    <a:pt x="12" y="22"/>
                    <a:pt x="11" y="22"/>
                    <a:pt x="11" y="22"/>
                  </a:cubicBezTo>
                  <a:cubicBezTo>
                    <a:pt x="10" y="22"/>
                    <a:pt x="9" y="22"/>
                    <a:pt x="8" y="22"/>
                  </a:cubicBezTo>
                  <a:cubicBezTo>
                    <a:pt x="7" y="22"/>
                    <a:pt x="6" y="22"/>
                    <a:pt x="5" y="22"/>
                  </a:cubicBezTo>
                  <a:cubicBezTo>
                    <a:pt x="5" y="21"/>
                    <a:pt x="4" y="21"/>
                    <a:pt x="3" y="21"/>
                  </a:cubicBezTo>
                  <a:cubicBezTo>
                    <a:pt x="3" y="21"/>
                    <a:pt x="3" y="21"/>
                    <a:pt x="2" y="21"/>
                  </a:cubicBezTo>
                  <a:cubicBezTo>
                    <a:pt x="2" y="21"/>
                    <a:pt x="1" y="21"/>
                    <a:pt x="1" y="21"/>
                  </a:cubicBezTo>
                  <a:cubicBezTo>
                    <a:pt x="1" y="21"/>
                    <a:pt x="0" y="22"/>
                    <a:pt x="0" y="22"/>
                  </a:cubicBezTo>
                  <a:cubicBezTo>
                    <a:pt x="0" y="23"/>
                    <a:pt x="1" y="23"/>
                    <a:pt x="1" y="23"/>
                  </a:cubicBezTo>
                  <a:cubicBezTo>
                    <a:pt x="2" y="24"/>
                    <a:pt x="2" y="24"/>
                    <a:pt x="3" y="25"/>
                  </a:cubicBezTo>
                  <a:cubicBezTo>
                    <a:pt x="4" y="25"/>
                    <a:pt x="5" y="25"/>
                    <a:pt x="6" y="26"/>
                  </a:cubicBezTo>
                  <a:cubicBezTo>
                    <a:pt x="7" y="26"/>
                    <a:pt x="8" y="26"/>
                    <a:pt x="9" y="2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8"/>
                    <a:pt x="9" y="29"/>
                    <a:pt x="10" y="29"/>
                  </a:cubicBezTo>
                  <a:cubicBezTo>
                    <a:pt x="11" y="29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3" y="26"/>
                    <a:pt x="14" y="25"/>
                  </a:cubicBezTo>
                  <a:cubicBezTo>
                    <a:pt x="15" y="25"/>
                    <a:pt x="17" y="25"/>
                    <a:pt x="18" y="24"/>
                  </a:cubicBezTo>
                  <a:cubicBezTo>
                    <a:pt x="18" y="23"/>
                    <a:pt x="19" y="23"/>
                    <a:pt x="20" y="22"/>
                  </a:cubicBezTo>
                  <a:cubicBezTo>
                    <a:pt x="20" y="21"/>
                    <a:pt x="21" y="20"/>
                    <a:pt x="21" y="19"/>
                  </a:cubicBezTo>
                  <a:cubicBezTo>
                    <a:pt x="21" y="18"/>
                    <a:pt x="20" y="16"/>
                    <a:pt x="19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99" name="Freeform 210"/>
            <p:cNvSpPr/>
            <p:nvPr/>
          </p:nvSpPr>
          <p:spPr bwMode="auto">
            <a:xfrm>
              <a:off x="9043988" y="1006475"/>
              <a:ext cx="9525" cy="12700"/>
            </a:xfrm>
            <a:custGeom>
              <a:gdLst>
                <a:gd fmla="*/ 19 w 20" name="T0"/>
                <a:gd fmla="*/ 16 h 29" name="T1"/>
                <a:gd fmla="*/ 15 w 20" name="T2"/>
                <a:gd fmla="*/ 14 h 29" name="T3"/>
                <a:gd fmla="*/ 13 w 20" name="T4"/>
                <a:gd fmla="*/ 13 h 29" name="T5"/>
                <a:gd fmla="*/ 10 w 20" name="T6"/>
                <a:gd fmla="*/ 12 h 29" name="T7"/>
                <a:gd fmla="*/ 8 w 20" name="T8"/>
                <a:gd fmla="*/ 12 h 29" name="T9"/>
                <a:gd fmla="*/ 7 w 20" name="T10"/>
                <a:gd fmla="*/ 11 h 29" name="T11"/>
                <a:gd fmla="*/ 6 w 20" name="T12"/>
                <a:gd fmla="*/ 10 h 29" name="T13"/>
                <a:gd fmla="*/ 5 w 20" name="T14"/>
                <a:gd fmla="*/ 9 h 29" name="T15"/>
                <a:gd fmla="*/ 5 w 20" name="T16"/>
                <a:gd fmla="*/ 8 h 29" name="T17"/>
                <a:gd fmla="*/ 6 w 20" name="T18"/>
                <a:gd fmla="*/ 7 h 29" name="T19"/>
                <a:gd fmla="*/ 8 w 20" name="T20"/>
                <a:gd fmla="*/ 7 h 29" name="T21"/>
                <a:gd fmla="*/ 10 w 20" name="T22"/>
                <a:gd fmla="*/ 7 h 29" name="T23"/>
                <a:gd fmla="*/ 13 w 20" name="T24"/>
                <a:gd fmla="*/ 7 h 29" name="T25"/>
                <a:gd fmla="*/ 16 w 20" name="T26"/>
                <a:gd fmla="*/ 8 h 29" name="T27"/>
                <a:gd fmla="*/ 16 w 20" name="T28"/>
                <a:gd fmla="*/ 8 h 29" name="T29"/>
                <a:gd fmla="*/ 17 w 20" name="T30"/>
                <a:gd fmla="*/ 8 h 29" name="T31"/>
                <a:gd fmla="*/ 18 w 20" name="T32"/>
                <a:gd fmla="*/ 8 h 29" name="T33"/>
                <a:gd fmla="*/ 19 w 20" name="T34"/>
                <a:gd fmla="*/ 7 h 29" name="T35"/>
                <a:gd fmla="*/ 18 w 20" name="T36"/>
                <a:gd fmla="*/ 6 h 29" name="T37"/>
                <a:gd fmla="*/ 16 w 20" name="T38"/>
                <a:gd fmla="*/ 5 h 29" name="T39"/>
                <a:gd fmla="*/ 14 w 20" name="T40"/>
                <a:gd fmla="*/ 4 h 29" name="T41"/>
                <a:gd fmla="*/ 11 w 20" name="T42"/>
                <a:gd fmla="*/ 3 h 29" name="T43"/>
                <a:gd fmla="*/ 11 w 20" name="T44"/>
                <a:gd fmla="*/ 1 h 29" name="T45"/>
                <a:gd fmla="*/ 10 w 20" name="T46"/>
                <a:gd fmla="*/ 0 h 29" name="T47"/>
                <a:gd fmla="*/ 8 w 20" name="T48"/>
                <a:gd fmla="*/ 1 h 29" name="T49"/>
                <a:gd fmla="*/ 8 w 20" name="T50"/>
                <a:gd fmla="*/ 4 h 29" name="T51"/>
                <a:gd fmla="*/ 6 w 20" name="T52"/>
                <a:gd fmla="*/ 4 h 29" name="T53"/>
                <a:gd fmla="*/ 3 w 20" name="T54"/>
                <a:gd fmla="*/ 5 h 29" name="T55"/>
                <a:gd fmla="*/ 1 w 20" name="T56"/>
                <a:gd fmla="*/ 7 h 29" name="T57"/>
                <a:gd fmla="*/ 0 w 20" name="T58"/>
                <a:gd fmla="*/ 9 h 29" name="T59"/>
                <a:gd fmla="*/ 0 w 20" name="T60"/>
                <a:gd fmla="*/ 12 h 29" name="T61"/>
                <a:gd fmla="*/ 2 w 20" name="T62"/>
                <a:gd fmla="*/ 13 h 29" name="T63"/>
                <a:gd fmla="*/ 4 w 20" name="T64"/>
                <a:gd fmla="*/ 15 h 29" name="T65"/>
                <a:gd fmla="*/ 6 w 20" name="T66"/>
                <a:gd fmla="*/ 15 h 29" name="T67"/>
                <a:gd fmla="*/ 9 w 20" name="T68"/>
                <a:gd fmla="*/ 16 h 29" name="T69"/>
                <a:gd fmla="*/ 12 w 20" name="T70"/>
                <a:gd fmla="*/ 17 h 29" name="T71"/>
                <a:gd fmla="*/ 14 w 20" name="T72"/>
                <a:gd fmla="*/ 18 h 29" name="T73"/>
                <a:gd fmla="*/ 15 w 20" name="T74"/>
                <a:gd fmla="*/ 19 h 29" name="T75"/>
                <a:gd fmla="*/ 15 w 20" name="T76"/>
                <a:gd fmla="*/ 21 h 29" name="T77"/>
                <a:gd fmla="*/ 14 w 20" name="T78"/>
                <a:gd fmla="*/ 22 h 29" name="T79"/>
                <a:gd fmla="*/ 12 w 20" name="T80"/>
                <a:gd fmla="*/ 22 h 29" name="T81"/>
                <a:gd fmla="*/ 10 w 20" name="T82"/>
                <a:gd fmla="*/ 22 h 29" name="T83"/>
                <a:gd fmla="*/ 7 w 20" name="T84"/>
                <a:gd fmla="*/ 22 h 29" name="T85"/>
                <a:gd fmla="*/ 5 w 20" name="T86"/>
                <a:gd fmla="*/ 22 h 29" name="T87"/>
                <a:gd fmla="*/ 3 w 20" name="T88"/>
                <a:gd fmla="*/ 21 h 29" name="T89"/>
                <a:gd fmla="*/ 2 w 20" name="T90"/>
                <a:gd fmla="*/ 21 h 29" name="T91"/>
                <a:gd fmla="*/ 0 w 20" name="T92"/>
                <a:gd fmla="*/ 21 h 29" name="T93"/>
                <a:gd fmla="*/ 0 w 20" name="T94"/>
                <a:gd fmla="*/ 22 h 29" name="T95"/>
                <a:gd fmla="*/ 1 w 20" name="T96"/>
                <a:gd fmla="*/ 23 h 29" name="T97"/>
                <a:gd fmla="*/ 3 w 20" name="T98"/>
                <a:gd fmla="*/ 25 h 29" name="T99"/>
                <a:gd fmla="*/ 6 w 20" name="T100"/>
                <a:gd fmla="*/ 26 h 29" name="T101"/>
                <a:gd fmla="*/ 8 w 20" name="T102"/>
                <a:gd fmla="*/ 26 h 29" name="T103"/>
                <a:gd fmla="*/ 8 w 20" name="T104"/>
                <a:gd fmla="*/ 27 h 29" name="T105"/>
                <a:gd fmla="*/ 10 w 20" name="T106"/>
                <a:gd fmla="*/ 29 h 29" name="T107"/>
                <a:gd fmla="*/ 11 w 20" name="T108"/>
                <a:gd fmla="*/ 27 h 29" name="T109"/>
                <a:gd fmla="*/ 11 w 20" name="T110"/>
                <a:gd fmla="*/ 26 h 29" name="T111"/>
                <a:gd fmla="*/ 14 w 20" name="T112"/>
                <a:gd fmla="*/ 25 h 29" name="T113"/>
                <a:gd fmla="*/ 17 w 20" name="T114"/>
                <a:gd fmla="*/ 24 h 29" name="T115"/>
                <a:gd fmla="*/ 19 w 20" name="T116"/>
                <a:gd fmla="*/ 22 h 29" name="T117"/>
                <a:gd fmla="*/ 20 w 20" name="T118"/>
                <a:gd fmla="*/ 19 h 29" name="T119"/>
                <a:gd fmla="*/ 19 w 20" name="T120"/>
                <a:gd fmla="*/ 16 h 29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28" w="20">
                  <a:moveTo>
                    <a:pt x="19" y="16"/>
                  </a:moveTo>
                  <a:cubicBezTo>
                    <a:pt x="18" y="15"/>
                    <a:pt x="17" y="14"/>
                    <a:pt x="15" y="14"/>
                  </a:cubicBezTo>
                  <a:cubicBezTo>
                    <a:pt x="15" y="13"/>
                    <a:pt x="14" y="13"/>
                    <a:pt x="13" y="13"/>
                  </a:cubicBezTo>
                  <a:cubicBezTo>
                    <a:pt x="12" y="13"/>
                    <a:pt x="11" y="12"/>
                    <a:pt x="10" y="12"/>
                  </a:cubicBezTo>
                  <a:cubicBezTo>
                    <a:pt x="10" y="12"/>
                    <a:pt x="9" y="12"/>
                    <a:pt x="8" y="12"/>
                  </a:cubicBezTo>
                  <a:cubicBezTo>
                    <a:pt x="8" y="12"/>
                    <a:pt x="7" y="12"/>
                    <a:pt x="7" y="11"/>
                  </a:cubicBezTo>
                  <a:cubicBezTo>
                    <a:pt x="6" y="11"/>
                    <a:pt x="6" y="11"/>
                    <a:pt x="6" y="10"/>
                  </a:cubicBezTo>
                  <a:cubicBezTo>
                    <a:pt x="5" y="10"/>
                    <a:pt x="5" y="10"/>
                    <a:pt x="5" y="9"/>
                  </a:cubicBezTo>
                  <a:cubicBezTo>
                    <a:pt x="5" y="9"/>
                    <a:pt x="5" y="9"/>
                    <a:pt x="5" y="8"/>
                  </a:cubicBezTo>
                  <a:cubicBezTo>
                    <a:pt x="6" y="8"/>
                    <a:pt x="6" y="8"/>
                    <a:pt x="6" y="7"/>
                  </a:cubicBezTo>
                  <a:cubicBezTo>
                    <a:pt x="7" y="7"/>
                    <a:pt x="7" y="7"/>
                    <a:pt x="8" y="7"/>
                  </a:cubicBezTo>
                  <a:cubicBezTo>
                    <a:pt x="9" y="7"/>
                    <a:pt x="9" y="7"/>
                    <a:pt x="10" y="7"/>
                  </a:cubicBezTo>
                  <a:cubicBezTo>
                    <a:pt x="11" y="7"/>
                    <a:pt x="13" y="7"/>
                    <a:pt x="13" y="7"/>
                  </a:cubicBezTo>
                  <a:cubicBezTo>
                    <a:pt x="14" y="7"/>
                    <a:pt x="15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7" y="8"/>
                    <a:pt x="17" y="8"/>
                  </a:cubicBezTo>
                  <a:cubicBezTo>
                    <a:pt x="17" y="8"/>
                    <a:pt x="18" y="8"/>
                    <a:pt x="18" y="8"/>
                  </a:cubicBezTo>
                  <a:cubicBezTo>
                    <a:pt x="18" y="8"/>
                    <a:pt x="19" y="7"/>
                    <a:pt x="19" y="7"/>
                  </a:cubicBezTo>
                  <a:cubicBezTo>
                    <a:pt x="19" y="7"/>
                    <a:pt x="18" y="6"/>
                    <a:pt x="18" y="6"/>
                  </a:cubicBezTo>
                  <a:cubicBezTo>
                    <a:pt x="18" y="5"/>
                    <a:pt x="17" y="5"/>
                    <a:pt x="16" y="5"/>
                  </a:cubicBezTo>
                  <a:cubicBezTo>
                    <a:pt x="16" y="4"/>
                    <a:pt x="15" y="4"/>
                    <a:pt x="14" y="4"/>
                  </a:cubicBezTo>
                  <a:cubicBezTo>
                    <a:pt x="13" y="4"/>
                    <a:pt x="12" y="4"/>
                    <a:pt x="11" y="3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0" y="0"/>
                    <a:pt x="10" y="0"/>
                  </a:cubicBezTo>
                  <a:cubicBezTo>
                    <a:pt x="9" y="0"/>
                    <a:pt x="8" y="1"/>
                    <a:pt x="8" y="1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4" y="4"/>
                    <a:pt x="3" y="5"/>
                  </a:cubicBezTo>
                  <a:cubicBezTo>
                    <a:pt x="2" y="6"/>
                    <a:pt x="1" y="6"/>
                    <a:pt x="1" y="7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1" y="12"/>
                    <a:pt x="1" y="13"/>
                    <a:pt x="2" y="13"/>
                  </a:cubicBezTo>
                  <a:cubicBezTo>
                    <a:pt x="2" y="14"/>
                    <a:pt x="3" y="14"/>
                    <a:pt x="4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7" y="16"/>
                    <a:pt x="8" y="16"/>
                    <a:pt x="9" y="16"/>
                  </a:cubicBezTo>
                  <a:cubicBezTo>
                    <a:pt x="10" y="16"/>
                    <a:pt x="11" y="16"/>
                    <a:pt x="12" y="17"/>
                  </a:cubicBezTo>
                  <a:cubicBezTo>
                    <a:pt x="13" y="17"/>
                    <a:pt x="14" y="17"/>
                    <a:pt x="14" y="18"/>
                  </a:cubicBezTo>
                  <a:cubicBezTo>
                    <a:pt x="15" y="18"/>
                    <a:pt x="15" y="19"/>
                    <a:pt x="15" y="19"/>
                  </a:cubicBezTo>
                  <a:cubicBezTo>
                    <a:pt x="15" y="20"/>
                    <a:pt x="15" y="20"/>
                    <a:pt x="15" y="21"/>
                  </a:cubicBezTo>
                  <a:cubicBezTo>
                    <a:pt x="14" y="21"/>
                    <a:pt x="14" y="21"/>
                    <a:pt x="14" y="22"/>
                  </a:cubicBezTo>
                  <a:cubicBezTo>
                    <a:pt x="13" y="22"/>
                    <a:pt x="13" y="22"/>
                    <a:pt x="12" y="22"/>
                  </a:cubicBezTo>
                  <a:cubicBezTo>
                    <a:pt x="11" y="22"/>
                    <a:pt x="11" y="22"/>
                    <a:pt x="10" y="22"/>
                  </a:cubicBezTo>
                  <a:cubicBezTo>
                    <a:pt x="9" y="22"/>
                    <a:pt x="8" y="22"/>
                    <a:pt x="7" y="22"/>
                  </a:cubicBezTo>
                  <a:cubicBezTo>
                    <a:pt x="6" y="22"/>
                    <a:pt x="6" y="22"/>
                    <a:pt x="5" y="22"/>
                  </a:cubicBezTo>
                  <a:cubicBezTo>
                    <a:pt x="4" y="21"/>
                    <a:pt x="4" y="21"/>
                    <a:pt x="3" y="21"/>
                  </a:cubicBezTo>
                  <a:cubicBezTo>
                    <a:pt x="3" y="21"/>
                    <a:pt x="2" y="21"/>
                    <a:pt x="2" y="21"/>
                  </a:cubicBezTo>
                  <a:cubicBezTo>
                    <a:pt x="1" y="21"/>
                    <a:pt x="1" y="21"/>
                    <a:pt x="0" y="21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0" y="23"/>
                    <a:pt x="0" y="23"/>
                    <a:pt x="1" y="23"/>
                  </a:cubicBezTo>
                  <a:cubicBezTo>
                    <a:pt x="1" y="24"/>
                    <a:pt x="2" y="24"/>
                    <a:pt x="3" y="25"/>
                  </a:cubicBezTo>
                  <a:cubicBezTo>
                    <a:pt x="4" y="25"/>
                    <a:pt x="5" y="25"/>
                    <a:pt x="6" y="26"/>
                  </a:cubicBezTo>
                  <a:cubicBezTo>
                    <a:pt x="7" y="26"/>
                    <a:pt x="7" y="26"/>
                    <a:pt x="8" y="26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8"/>
                    <a:pt x="9" y="29"/>
                    <a:pt x="10" y="29"/>
                  </a:cubicBezTo>
                  <a:cubicBezTo>
                    <a:pt x="10" y="29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3" y="26"/>
                    <a:pt x="14" y="25"/>
                  </a:cubicBezTo>
                  <a:cubicBezTo>
                    <a:pt x="15" y="25"/>
                    <a:pt x="16" y="25"/>
                    <a:pt x="17" y="24"/>
                  </a:cubicBezTo>
                  <a:cubicBezTo>
                    <a:pt x="18" y="23"/>
                    <a:pt x="19" y="23"/>
                    <a:pt x="19" y="22"/>
                  </a:cubicBezTo>
                  <a:cubicBezTo>
                    <a:pt x="20" y="21"/>
                    <a:pt x="20" y="20"/>
                    <a:pt x="20" y="19"/>
                  </a:cubicBezTo>
                  <a:cubicBezTo>
                    <a:pt x="20" y="18"/>
                    <a:pt x="20" y="16"/>
                    <a:pt x="19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00" name="Freeform 211"/>
            <p:cNvSpPr/>
            <p:nvPr/>
          </p:nvSpPr>
          <p:spPr bwMode="auto">
            <a:xfrm>
              <a:off x="9031288" y="1006475"/>
              <a:ext cx="9525" cy="12700"/>
            </a:xfrm>
            <a:custGeom>
              <a:gdLst>
                <a:gd fmla="*/ 18 w 20" name="T0"/>
                <a:gd fmla="*/ 16 h 29" name="T1"/>
                <a:gd fmla="*/ 15 w 20" name="T2"/>
                <a:gd fmla="*/ 14 h 29" name="T3"/>
                <a:gd fmla="*/ 12 w 20" name="T4"/>
                <a:gd fmla="*/ 13 h 29" name="T5"/>
                <a:gd fmla="*/ 10 w 20" name="T6"/>
                <a:gd fmla="*/ 12 h 29" name="T7"/>
                <a:gd fmla="*/ 8 w 20" name="T8"/>
                <a:gd fmla="*/ 12 h 29" name="T9"/>
                <a:gd fmla="*/ 6 w 20" name="T10"/>
                <a:gd fmla="*/ 11 h 29" name="T11"/>
                <a:gd fmla="*/ 5 w 20" name="T12"/>
                <a:gd fmla="*/ 10 h 29" name="T13"/>
                <a:gd fmla="*/ 5 w 20" name="T14"/>
                <a:gd fmla="*/ 9 h 29" name="T15"/>
                <a:gd fmla="*/ 5 w 20" name="T16"/>
                <a:gd fmla="*/ 8 h 29" name="T17"/>
                <a:gd fmla="*/ 6 w 20" name="T18"/>
                <a:gd fmla="*/ 7 h 29" name="T19"/>
                <a:gd fmla="*/ 8 w 20" name="T20"/>
                <a:gd fmla="*/ 7 h 29" name="T21"/>
                <a:gd fmla="*/ 10 w 20" name="T22"/>
                <a:gd fmla="*/ 7 h 29" name="T23"/>
                <a:gd fmla="*/ 13 w 20" name="T24"/>
                <a:gd fmla="*/ 7 h 29" name="T25"/>
                <a:gd fmla="*/ 15 w 20" name="T26"/>
                <a:gd fmla="*/ 8 h 29" name="T27"/>
                <a:gd fmla="*/ 16 w 20" name="T28"/>
                <a:gd fmla="*/ 8 h 29" name="T29"/>
                <a:gd fmla="*/ 16 w 20" name="T30"/>
                <a:gd fmla="*/ 8 h 29" name="T31"/>
                <a:gd fmla="*/ 18 w 20" name="T32"/>
                <a:gd fmla="*/ 8 h 29" name="T33"/>
                <a:gd fmla="*/ 18 w 20" name="T34"/>
                <a:gd fmla="*/ 7 h 29" name="T35"/>
                <a:gd fmla="*/ 18 w 20" name="T36"/>
                <a:gd fmla="*/ 6 h 29" name="T37"/>
                <a:gd fmla="*/ 16 w 20" name="T38"/>
                <a:gd fmla="*/ 5 h 29" name="T39"/>
                <a:gd fmla="*/ 13 w 20" name="T40"/>
                <a:gd fmla="*/ 4 h 29" name="T41"/>
                <a:gd fmla="*/ 11 w 20" name="T42"/>
                <a:gd fmla="*/ 3 h 29" name="T43"/>
                <a:gd fmla="*/ 11 w 20" name="T44"/>
                <a:gd fmla="*/ 1 h 29" name="T45"/>
                <a:gd fmla="*/ 9 w 20" name="T46"/>
                <a:gd fmla="*/ 0 h 29" name="T47"/>
                <a:gd fmla="*/ 8 w 20" name="T48"/>
                <a:gd fmla="*/ 1 h 29" name="T49"/>
                <a:gd fmla="*/ 8 w 20" name="T50"/>
                <a:gd fmla="*/ 4 h 29" name="T51"/>
                <a:gd fmla="*/ 6 w 20" name="T52"/>
                <a:gd fmla="*/ 4 h 29" name="T53"/>
                <a:gd fmla="*/ 2 w 20" name="T54"/>
                <a:gd fmla="*/ 5 h 29" name="T55"/>
                <a:gd fmla="*/ 0 w 20" name="T56"/>
                <a:gd fmla="*/ 7 h 29" name="T57"/>
                <a:gd fmla="*/ 0 w 20" name="T58"/>
                <a:gd fmla="*/ 9 h 29" name="T59"/>
                <a:gd fmla="*/ 0 w 20" name="T60"/>
                <a:gd fmla="*/ 12 h 29" name="T61"/>
                <a:gd fmla="*/ 1 w 20" name="T62"/>
                <a:gd fmla="*/ 13 h 29" name="T63"/>
                <a:gd fmla="*/ 3 w 20" name="T64"/>
                <a:gd fmla="*/ 15 h 29" name="T65"/>
                <a:gd fmla="*/ 6 w 20" name="T66"/>
                <a:gd fmla="*/ 15 h 29" name="T67"/>
                <a:gd fmla="*/ 9 w 20" name="T68"/>
                <a:gd fmla="*/ 16 h 29" name="T69"/>
                <a:gd fmla="*/ 12 w 20" name="T70"/>
                <a:gd fmla="*/ 17 h 29" name="T71"/>
                <a:gd fmla="*/ 14 w 20" name="T72"/>
                <a:gd fmla="*/ 18 h 29" name="T73"/>
                <a:gd fmla="*/ 15 w 20" name="T74"/>
                <a:gd fmla="*/ 19 h 29" name="T75"/>
                <a:gd fmla="*/ 14 w 20" name="T76"/>
                <a:gd fmla="*/ 21 h 29" name="T77"/>
                <a:gd fmla="*/ 13 w 20" name="T78"/>
                <a:gd fmla="*/ 22 h 29" name="T79"/>
                <a:gd fmla="*/ 12 w 20" name="T80"/>
                <a:gd fmla="*/ 22 h 29" name="T81"/>
                <a:gd fmla="*/ 10 w 20" name="T82"/>
                <a:gd fmla="*/ 22 h 29" name="T83"/>
                <a:gd fmla="*/ 7 w 20" name="T84"/>
                <a:gd fmla="*/ 22 h 29" name="T85"/>
                <a:gd fmla="*/ 4 w 20" name="T86"/>
                <a:gd fmla="*/ 22 h 29" name="T87"/>
                <a:gd fmla="*/ 3 w 20" name="T88"/>
                <a:gd fmla="*/ 21 h 29" name="T89"/>
                <a:gd fmla="*/ 1 w 20" name="T90"/>
                <a:gd fmla="*/ 21 h 29" name="T91"/>
                <a:gd fmla="*/ 0 w 20" name="T92"/>
                <a:gd fmla="*/ 21 h 29" name="T93"/>
                <a:gd fmla="*/ 0 w 20" name="T94"/>
                <a:gd fmla="*/ 22 h 29" name="T95"/>
                <a:gd fmla="*/ 0 w 20" name="T96"/>
                <a:gd fmla="*/ 23 h 29" name="T97"/>
                <a:gd fmla="*/ 2 w 20" name="T98"/>
                <a:gd fmla="*/ 25 h 29" name="T99"/>
                <a:gd fmla="*/ 6 w 20" name="T100"/>
                <a:gd fmla="*/ 26 h 29" name="T101"/>
                <a:gd fmla="*/ 8 w 20" name="T102"/>
                <a:gd fmla="*/ 26 h 29" name="T103"/>
                <a:gd fmla="*/ 8 w 20" name="T104"/>
                <a:gd fmla="*/ 27 h 29" name="T105"/>
                <a:gd fmla="*/ 9 w 20" name="T106"/>
                <a:gd fmla="*/ 29 h 29" name="T107"/>
                <a:gd fmla="*/ 11 w 20" name="T108"/>
                <a:gd fmla="*/ 27 h 29" name="T109"/>
                <a:gd fmla="*/ 11 w 20" name="T110"/>
                <a:gd fmla="*/ 26 h 29" name="T111"/>
                <a:gd fmla="*/ 13 w 20" name="T112"/>
                <a:gd fmla="*/ 25 h 29" name="T113"/>
                <a:gd fmla="*/ 17 w 20" name="T114"/>
                <a:gd fmla="*/ 24 h 29" name="T115"/>
                <a:gd fmla="*/ 19 w 20" name="T116"/>
                <a:gd fmla="*/ 22 h 29" name="T117"/>
                <a:gd fmla="*/ 20 w 20" name="T118"/>
                <a:gd fmla="*/ 19 h 29" name="T119"/>
                <a:gd fmla="*/ 18 w 20" name="T120"/>
                <a:gd fmla="*/ 16 h 29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28" w="20">
                  <a:moveTo>
                    <a:pt x="18" y="16"/>
                  </a:moveTo>
                  <a:cubicBezTo>
                    <a:pt x="18" y="15"/>
                    <a:pt x="16" y="14"/>
                    <a:pt x="15" y="14"/>
                  </a:cubicBezTo>
                  <a:cubicBezTo>
                    <a:pt x="14" y="13"/>
                    <a:pt x="13" y="13"/>
                    <a:pt x="12" y="13"/>
                  </a:cubicBezTo>
                  <a:cubicBezTo>
                    <a:pt x="12" y="13"/>
                    <a:pt x="11" y="12"/>
                    <a:pt x="10" y="12"/>
                  </a:cubicBezTo>
                  <a:cubicBezTo>
                    <a:pt x="9" y="12"/>
                    <a:pt x="9" y="12"/>
                    <a:pt x="8" y="12"/>
                  </a:cubicBezTo>
                  <a:cubicBezTo>
                    <a:pt x="7" y="12"/>
                    <a:pt x="7" y="12"/>
                    <a:pt x="6" y="11"/>
                  </a:cubicBezTo>
                  <a:cubicBezTo>
                    <a:pt x="6" y="11"/>
                    <a:pt x="5" y="11"/>
                    <a:pt x="5" y="10"/>
                  </a:cubicBezTo>
                  <a:cubicBezTo>
                    <a:pt x="5" y="10"/>
                    <a:pt x="5" y="10"/>
                    <a:pt x="5" y="9"/>
                  </a:cubicBezTo>
                  <a:cubicBezTo>
                    <a:pt x="5" y="9"/>
                    <a:pt x="5" y="9"/>
                    <a:pt x="5" y="8"/>
                  </a:cubicBezTo>
                  <a:cubicBezTo>
                    <a:pt x="5" y="8"/>
                    <a:pt x="6" y="8"/>
                    <a:pt x="6" y="7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8" y="7"/>
                    <a:pt x="9" y="7"/>
                    <a:pt x="10" y="7"/>
                  </a:cubicBezTo>
                  <a:cubicBezTo>
                    <a:pt x="11" y="7"/>
                    <a:pt x="12" y="7"/>
                    <a:pt x="13" y="7"/>
                  </a:cubicBezTo>
                  <a:cubicBezTo>
                    <a:pt x="14" y="7"/>
                    <a:pt x="15" y="8"/>
                    <a:pt x="15" y="8"/>
                  </a:cubicBezTo>
                  <a:cubicBezTo>
                    <a:pt x="15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7" y="8"/>
                    <a:pt x="17" y="8"/>
                    <a:pt x="18" y="8"/>
                  </a:cubicBezTo>
                  <a:cubicBezTo>
                    <a:pt x="18" y="8"/>
                    <a:pt x="18" y="7"/>
                    <a:pt x="18" y="7"/>
                  </a:cubicBezTo>
                  <a:cubicBezTo>
                    <a:pt x="18" y="7"/>
                    <a:pt x="18" y="6"/>
                    <a:pt x="18" y="6"/>
                  </a:cubicBezTo>
                  <a:cubicBezTo>
                    <a:pt x="17" y="5"/>
                    <a:pt x="17" y="5"/>
                    <a:pt x="16" y="5"/>
                  </a:cubicBezTo>
                  <a:cubicBezTo>
                    <a:pt x="15" y="4"/>
                    <a:pt x="14" y="4"/>
                    <a:pt x="13" y="4"/>
                  </a:cubicBezTo>
                  <a:cubicBezTo>
                    <a:pt x="12" y="4"/>
                    <a:pt x="12" y="4"/>
                    <a:pt x="11" y="3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0" y="0"/>
                    <a:pt x="9" y="0"/>
                  </a:cubicBezTo>
                  <a:cubicBezTo>
                    <a:pt x="8" y="0"/>
                    <a:pt x="8" y="1"/>
                    <a:pt x="8" y="1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2" y="6"/>
                    <a:pt x="1" y="6"/>
                    <a:pt x="0" y="7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0" y="12"/>
                    <a:pt x="1" y="13"/>
                    <a:pt x="1" y="13"/>
                  </a:cubicBezTo>
                  <a:cubicBezTo>
                    <a:pt x="2" y="14"/>
                    <a:pt x="3" y="14"/>
                    <a:pt x="3" y="15"/>
                  </a:cubicBezTo>
                  <a:cubicBezTo>
                    <a:pt x="4" y="15"/>
                    <a:pt x="5" y="15"/>
                    <a:pt x="6" y="15"/>
                  </a:cubicBezTo>
                  <a:cubicBezTo>
                    <a:pt x="7" y="16"/>
                    <a:pt x="8" y="16"/>
                    <a:pt x="9" y="16"/>
                  </a:cubicBezTo>
                  <a:cubicBezTo>
                    <a:pt x="10" y="16"/>
                    <a:pt x="11" y="16"/>
                    <a:pt x="12" y="17"/>
                  </a:cubicBezTo>
                  <a:cubicBezTo>
                    <a:pt x="13" y="17"/>
                    <a:pt x="13" y="17"/>
                    <a:pt x="14" y="18"/>
                  </a:cubicBezTo>
                  <a:cubicBezTo>
                    <a:pt x="14" y="18"/>
                    <a:pt x="15" y="19"/>
                    <a:pt x="15" y="19"/>
                  </a:cubicBezTo>
                  <a:cubicBezTo>
                    <a:pt x="15" y="20"/>
                    <a:pt x="14" y="20"/>
                    <a:pt x="14" y="21"/>
                  </a:cubicBezTo>
                  <a:cubicBezTo>
                    <a:pt x="14" y="21"/>
                    <a:pt x="14" y="21"/>
                    <a:pt x="13" y="22"/>
                  </a:cubicBezTo>
                  <a:cubicBezTo>
                    <a:pt x="13" y="22"/>
                    <a:pt x="12" y="22"/>
                    <a:pt x="12" y="22"/>
                  </a:cubicBezTo>
                  <a:cubicBezTo>
                    <a:pt x="11" y="22"/>
                    <a:pt x="10" y="22"/>
                    <a:pt x="10" y="22"/>
                  </a:cubicBezTo>
                  <a:cubicBezTo>
                    <a:pt x="9" y="22"/>
                    <a:pt x="8" y="22"/>
                    <a:pt x="7" y="22"/>
                  </a:cubicBezTo>
                  <a:cubicBezTo>
                    <a:pt x="6" y="22"/>
                    <a:pt x="5" y="22"/>
                    <a:pt x="4" y="22"/>
                  </a:cubicBezTo>
                  <a:cubicBezTo>
                    <a:pt x="4" y="21"/>
                    <a:pt x="3" y="21"/>
                    <a:pt x="3" y="21"/>
                  </a:cubicBezTo>
                  <a:cubicBezTo>
                    <a:pt x="2" y="21"/>
                    <a:pt x="2" y="21"/>
                    <a:pt x="1" y="21"/>
                  </a:cubicBezTo>
                  <a:cubicBezTo>
                    <a:pt x="1" y="21"/>
                    <a:pt x="0" y="21"/>
                    <a:pt x="0" y="21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4"/>
                    <a:pt x="2" y="24"/>
                    <a:pt x="2" y="25"/>
                  </a:cubicBezTo>
                  <a:cubicBezTo>
                    <a:pt x="3" y="25"/>
                    <a:pt x="4" y="25"/>
                    <a:pt x="6" y="26"/>
                  </a:cubicBezTo>
                  <a:cubicBezTo>
                    <a:pt x="6" y="26"/>
                    <a:pt x="7" y="26"/>
                    <a:pt x="8" y="26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8"/>
                    <a:pt x="8" y="29"/>
                    <a:pt x="9" y="29"/>
                  </a:cubicBezTo>
                  <a:cubicBezTo>
                    <a:pt x="10" y="29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6"/>
                    <a:pt x="13" y="25"/>
                  </a:cubicBezTo>
                  <a:cubicBezTo>
                    <a:pt x="15" y="25"/>
                    <a:pt x="16" y="25"/>
                    <a:pt x="17" y="24"/>
                  </a:cubicBezTo>
                  <a:cubicBezTo>
                    <a:pt x="18" y="23"/>
                    <a:pt x="18" y="23"/>
                    <a:pt x="19" y="22"/>
                  </a:cubicBezTo>
                  <a:cubicBezTo>
                    <a:pt x="19" y="21"/>
                    <a:pt x="20" y="20"/>
                    <a:pt x="20" y="19"/>
                  </a:cubicBezTo>
                  <a:cubicBezTo>
                    <a:pt x="20" y="18"/>
                    <a:pt x="19" y="16"/>
                    <a:pt x="18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01" name="Freeform 212"/>
            <p:cNvSpPr/>
            <p:nvPr/>
          </p:nvSpPr>
          <p:spPr bwMode="auto">
            <a:xfrm>
              <a:off x="9017000" y="1006475"/>
              <a:ext cx="9525" cy="12700"/>
            </a:xfrm>
            <a:custGeom>
              <a:gdLst>
                <a:gd fmla="*/ 19 w 20" name="T0"/>
                <a:gd fmla="*/ 16 h 29" name="T1"/>
                <a:gd fmla="*/ 16 w 20" name="T2"/>
                <a:gd fmla="*/ 14 h 29" name="T3"/>
                <a:gd fmla="*/ 13 w 20" name="T4"/>
                <a:gd fmla="*/ 13 h 29" name="T5"/>
                <a:gd fmla="*/ 11 w 20" name="T6"/>
                <a:gd fmla="*/ 12 h 29" name="T7"/>
                <a:gd fmla="*/ 9 w 20" name="T8"/>
                <a:gd fmla="*/ 12 h 29" name="T9"/>
                <a:gd fmla="*/ 7 w 20" name="T10"/>
                <a:gd fmla="*/ 11 h 29" name="T11"/>
                <a:gd fmla="*/ 6 w 20" name="T12"/>
                <a:gd fmla="*/ 10 h 29" name="T13"/>
                <a:gd fmla="*/ 5 w 20" name="T14"/>
                <a:gd fmla="*/ 9 h 29" name="T15"/>
                <a:gd fmla="*/ 6 w 20" name="T16"/>
                <a:gd fmla="*/ 8 h 29" name="T17"/>
                <a:gd fmla="*/ 7 w 20" name="T18"/>
                <a:gd fmla="*/ 7 h 29" name="T19"/>
                <a:gd fmla="*/ 8 w 20" name="T20"/>
                <a:gd fmla="*/ 7 h 29" name="T21"/>
                <a:gd fmla="*/ 10 w 20" name="T22"/>
                <a:gd fmla="*/ 7 h 29" name="T23"/>
                <a:gd fmla="*/ 14 w 20" name="T24"/>
                <a:gd fmla="*/ 7 h 29" name="T25"/>
                <a:gd fmla="*/ 16 w 20" name="T26"/>
                <a:gd fmla="*/ 8 h 29" name="T27"/>
                <a:gd fmla="*/ 16 w 20" name="T28"/>
                <a:gd fmla="*/ 8 h 29" name="T29"/>
                <a:gd fmla="*/ 17 w 20" name="T30"/>
                <a:gd fmla="*/ 8 h 29" name="T31"/>
                <a:gd fmla="*/ 18 w 20" name="T32"/>
                <a:gd fmla="*/ 8 h 29" name="T33"/>
                <a:gd fmla="*/ 19 w 20" name="T34"/>
                <a:gd fmla="*/ 7 h 29" name="T35"/>
                <a:gd fmla="*/ 18 w 20" name="T36"/>
                <a:gd fmla="*/ 6 h 29" name="T37"/>
                <a:gd fmla="*/ 17 w 20" name="T38"/>
                <a:gd fmla="*/ 5 h 29" name="T39"/>
                <a:gd fmla="*/ 14 w 20" name="T40"/>
                <a:gd fmla="*/ 4 h 29" name="T41"/>
                <a:gd fmla="*/ 11 w 20" name="T42"/>
                <a:gd fmla="*/ 3 h 29" name="T43"/>
                <a:gd fmla="*/ 11 w 20" name="T44"/>
                <a:gd fmla="*/ 1 h 29" name="T45"/>
                <a:gd fmla="*/ 10 w 20" name="T46"/>
                <a:gd fmla="*/ 0 h 29" name="T47"/>
                <a:gd fmla="*/ 8 w 20" name="T48"/>
                <a:gd fmla="*/ 1 h 29" name="T49"/>
                <a:gd fmla="*/ 8 w 20" name="T50"/>
                <a:gd fmla="*/ 4 h 29" name="T51"/>
                <a:gd fmla="*/ 6 w 20" name="T52"/>
                <a:gd fmla="*/ 4 h 29" name="T53"/>
                <a:gd fmla="*/ 3 w 20" name="T54"/>
                <a:gd fmla="*/ 5 h 29" name="T55"/>
                <a:gd fmla="*/ 1 w 20" name="T56"/>
                <a:gd fmla="*/ 7 h 29" name="T57"/>
                <a:gd fmla="*/ 0 w 20" name="T58"/>
                <a:gd fmla="*/ 9 h 29" name="T59"/>
                <a:gd fmla="*/ 1 w 20" name="T60"/>
                <a:gd fmla="*/ 12 h 29" name="T61"/>
                <a:gd fmla="*/ 2 w 20" name="T62"/>
                <a:gd fmla="*/ 13 h 29" name="T63"/>
                <a:gd fmla="*/ 4 w 20" name="T64"/>
                <a:gd fmla="*/ 15 h 29" name="T65"/>
                <a:gd fmla="*/ 6 w 20" name="T66"/>
                <a:gd fmla="*/ 15 h 29" name="T67"/>
                <a:gd fmla="*/ 9 w 20" name="T68"/>
                <a:gd fmla="*/ 16 h 29" name="T69"/>
                <a:gd fmla="*/ 12 w 20" name="T70"/>
                <a:gd fmla="*/ 17 h 29" name="T71"/>
                <a:gd fmla="*/ 14 w 20" name="T72"/>
                <a:gd fmla="*/ 18 h 29" name="T73"/>
                <a:gd fmla="*/ 15 w 20" name="T74"/>
                <a:gd fmla="*/ 19 h 29" name="T75"/>
                <a:gd fmla="*/ 15 w 20" name="T76"/>
                <a:gd fmla="*/ 21 h 29" name="T77"/>
                <a:gd fmla="*/ 14 w 20" name="T78"/>
                <a:gd fmla="*/ 22 h 29" name="T79"/>
                <a:gd fmla="*/ 12 w 20" name="T80"/>
                <a:gd fmla="*/ 22 h 29" name="T81"/>
                <a:gd fmla="*/ 10 w 20" name="T82"/>
                <a:gd fmla="*/ 22 h 29" name="T83"/>
                <a:gd fmla="*/ 7 w 20" name="T84"/>
                <a:gd fmla="*/ 22 h 29" name="T85"/>
                <a:gd fmla="*/ 5 w 20" name="T86"/>
                <a:gd fmla="*/ 22 h 29" name="T87"/>
                <a:gd fmla="*/ 3 w 20" name="T88"/>
                <a:gd fmla="*/ 21 h 29" name="T89"/>
                <a:gd fmla="*/ 2 w 20" name="T90"/>
                <a:gd fmla="*/ 21 h 29" name="T91"/>
                <a:gd fmla="*/ 1 w 20" name="T92"/>
                <a:gd fmla="*/ 21 h 29" name="T93"/>
                <a:gd fmla="*/ 0 w 20" name="T94"/>
                <a:gd fmla="*/ 22 h 29" name="T95"/>
                <a:gd fmla="*/ 1 w 20" name="T96"/>
                <a:gd fmla="*/ 23 h 29" name="T97"/>
                <a:gd fmla="*/ 3 w 20" name="T98"/>
                <a:gd fmla="*/ 25 h 29" name="T99"/>
                <a:gd fmla="*/ 6 w 20" name="T100"/>
                <a:gd fmla="*/ 26 h 29" name="T101"/>
                <a:gd fmla="*/ 8 w 20" name="T102"/>
                <a:gd fmla="*/ 26 h 29" name="T103"/>
                <a:gd fmla="*/ 8 w 20" name="T104"/>
                <a:gd fmla="*/ 27 h 29" name="T105"/>
                <a:gd fmla="*/ 10 w 20" name="T106"/>
                <a:gd fmla="*/ 29 h 29" name="T107"/>
                <a:gd fmla="*/ 11 w 20" name="T108"/>
                <a:gd fmla="*/ 27 h 29" name="T109"/>
                <a:gd fmla="*/ 11 w 20" name="T110"/>
                <a:gd fmla="*/ 26 h 29" name="T111"/>
                <a:gd fmla="*/ 14 w 20" name="T112"/>
                <a:gd fmla="*/ 25 h 29" name="T113"/>
                <a:gd fmla="*/ 17 w 20" name="T114"/>
                <a:gd fmla="*/ 24 h 29" name="T115"/>
                <a:gd fmla="*/ 19 w 20" name="T116"/>
                <a:gd fmla="*/ 22 h 29" name="T117"/>
                <a:gd fmla="*/ 20 w 20" name="T118"/>
                <a:gd fmla="*/ 19 h 29" name="T119"/>
                <a:gd fmla="*/ 19 w 20" name="T120"/>
                <a:gd fmla="*/ 16 h 29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28" w="20">
                  <a:moveTo>
                    <a:pt x="19" y="16"/>
                  </a:moveTo>
                  <a:cubicBezTo>
                    <a:pt x="18" y="15"/>
                    <a:pt x="17" y="14"/>
                    <a:pt x="16" y="14"/>
                  </a:cubicBezTo>
                  <a:cubicBezTo>
                    <a:pt x="15" y="13"/>
                    <a:pt x="14" y="13"/>
                    <a:pt x="13" y="13"/>
                  </a:cubicBezTo>
                  <a:cubicBezTo>
                    <a:pt x="12" y="13"/>
                    <a:pt x="11" y="12"/>
                    <a:pt x="11" y="12"/>
                  </a:cubicBezTo>
                  <a:cubicBezTo>
                    <a:pt x="10" y="12"/>
                    <a:pt x="9" y="12"/>
                    <a:pt x="9" y="12"/>
                  </a:cubicBezTo>
                  <a:cubicBezTo>
                    <a:pt x="8" y="12"/>
                    <a:pt x="7" y="12"/>
                    <a:pt x="7" y="11"/>
                  </a:cubicBezTo>
                  <a:cubicBezTo>
                    <a:pt x="6" y="11"/>
                    <a:pt x="6" y="11"/>
                    <a:pt x="6" y="10"/>
                  </a:cubicBezTo>
                  <a:cubicBezTo>
                    <a:pt x="5" y="10"/>
                    <a:pt x="5" y="10"/>
                    <a:pt x="5" y="9"/>
                  </a:cubicBezTo>
                  <a:cubicBezTo>
                    <a:pt x="5" y="9"/>
                    <a:pt x="5" y="9"/>
                    <a:pt x="6" y="8"/>
                  </a:cubicBezTo>
                  <a:cubicBezTo>
                    <a:pt x="6" y="8"/>
                    <a:pt x="6" y="8"/>
                    <a:pt x="7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9" y="7"/>
                    <a:pt x="9" y="7"/>
                    <a:pt x="10" y="7"/>
                  </a:cubicBezTo>
                  <a:cubicBezTo>
                    <a:pt x="12" y="7"/>
                    <a:pt x="13" y="7"/>
                    <a:pt x="14" y="7"/>
                  </a:cubicBezTo>
                  <a:cubicBezTo>
                    <a:pt x="14" y="7"/>
                    <a:pt x="15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8" y="8"/>
                    <a:pt x="18" y="8"/>
                  </a:cubicBezTo>
                  <a:cubicBezTo>
                    <a:pt x="19" y="8"/>
                    <a:pt x="19" y="7"/>
                    <a:pt x="19" y="7"/>
                  </a:cubicBezTo>
                  <a:cubicBezTo>
                    <a:pt x="19" y="7"/>
                    <a:pt x="19" y="6"/>
                    <a:pt x="18" y="6"/>
                  </a:cubicBezTo>
                  <a:cubicBezTo>
                    <a:pt x="18" y="5"/>
                    <a:pt x="17" y="5"/>
                    <a:pt x="17" y="5"/>
                  </a:cubicBezTo>
                  <a:cubicBezTo>
                    <a:pt x="16" y="4"/>
                    <a:pt x="15" y="4"/>
                    <a:pt x="14" y="4"/>
                  </a:cubicBezTo>
                  <a:cubicBezTo>
                    <a:pt x="13" y="4"/>
                    <a:pt x="12" y="4"/>
                    <a:pt x="11" y="3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0" y="0"/>
                    <a:pt x="10" y="0"/>
                  </a:cubicBezTo>
                  <a:cubicBezTo>
                    <a:pt x="9" y="0"/>
                    <a:pt x="8" y="1"/>
                    <a:pt x="8" y="1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4" y="4"/>
                    <a:pt x="3" y="5"/>
                  </a:cubicBezTo>
                  <a:cubicBezTo>
                    <a:pt x="2" y="6"/>
                    <a:pt x="1" y="6"/>
                    <a:pt x="1" y="7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10"/>
                    <a:pt x="0" y="11"/>
                    <a:pt x="1" y="12"/>
                  </a:cubicBezTo>
                  <a:cubicBezTo>
                    <a:pt x="1" y="12"/>
                    <a:pt x="1" y="13"/>
                    <a:pt x="2" y="13"/>
                  </a:cubicBezTo>
                  <a:cubicBezTo>
                    <a:pt x="2" y="14"/>
                    <a:pt x="3" y="14"/>
                    <a:pt x="4" y="15"/>
                  </a:cubicBezTo>
                  <a:cubicBezTo>
                    <a:pt x="5" y="15"/>
                    <a:pt x="6" y="15"/>
                    <a:pt x="6" y="15"/>
                  </a:cubicBezTo>
                  <a:cubicBezTo>
                    <a:pt x="7" y="16"/>
                    <a:pt x="8" y="16"/>
                    <a:pt x="9" y="16"/>
                  </a:cubicBezTo>
                  <a:cubicBezTo>
                    <a:pt x="10" y="16"/>
                    <a:pt x="11" y="16"/>
                    <a:pt x="12" y="17"/>
                  </a:cubicBezTo>
                  <a:cubicBezTo>
                    <a:pt x="13" y="17"/>
                    <a:pt x="14" y="17"/>
                    <a:pt x="14" y="18"/>
                  </a:cubicBezTo>
                  <a:cubicBezTo>
                    <a:pt x="15" y="18"/>
                    <a:pt x="15" y="19"/>
                    <a:pt x="15" y="19"/>
                  </a:cubicBezTo>
                  <a:cubicBezTo>
                    <a:pt x="15" y="20"/>
                    <a:pt x="15" y="20"/>
                    <a:pt x="15" y="21"/>
                  </a:cubicBezTo>
                  <a:cubicBezTo>
                    <a:pt x="14" y="21"/>
                    <a:pt x="14" y="21"/>
                    <a:pt x="14" y="22"/>
                  </a:cubicBezTo>
                  <a:cubicBezTo>
                    <a:pt x="13" y="22"/>
                    <a:pt x="13" y="22"/>
                    <a:pt x="12" y="22"/>
                  </a:cubicBezTo>
                  <a:cubicBezTo>
                    <a:pt x="11" y="22"/>
                    <a:pt x="11" y="22"/>
                    <a:pt x="10" y="22"/>
                  </a:cubicBezTo>
                  <a:cubicBezTo>
                    <a:pt x="9" y="22"/>
                    <a:pt x="8" y="22"/>
                    <a:pt x="7" y="22"/>
                  </a:cubicBezTo>
                  <a:cubicBezTo>
                    <a:pt x="7" y="22"/>
                    <a:pt x="6" y="22"/>
                    <a:pt x="5" y="22"/>
                  </a:cubicBezTo>
                  <a:cubicBezTo>
                    <a:pt x="4" y="21"/>
                    <a:pt x="4" y="21"/>
                    <a:pt x="3" y="21"/>
                  </a:cubicBezTo>
                  <a:cubicBezTo>
                    <a:pt x="3" y="21"/>
                    <a:pt x="2" y="21"/>
                    <a:pt x="2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0" y="23"/>
                    <a:pt x="0" y="23"/>
                    <a:pt x="1" y="23"/>
                  </a:cubicBezTo>
                  <a:cubicBezTo>
                    <a:pt x="1" y="24"/>
                    <a:pt x="2" y="24"/>
                    <a:pt x="3" y="25"/>
                  </a:cubicBezTo>
                  <a:cubicBezTo>
                    <a:pt x="4" y="25"/>
                    <a:pt x="5" y="25"/>
                    <a:pt x="6" y="26"/>
                  </a:cubicBezTo>
                  <a:cubicBezTo>
                    <a:pt x="7" y="26"/>
                    <a:pt x="7" y="26"/>
                    <a:pt x="8" y="26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8"/>
                    <a:pt x="9" y="29"/>
                    <a:pt x="10" y="29"/>
                  </a:cubicBezTo>
                  <a:cubicBezTo>
                    <a:pt x="10" y="29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3" y="26"/>
                    <a:pt x="14" y="25"/>
                  </a:cubicBezTo>
                  <a:cubicBezTo>
                    <a:pt x="15" y="25"/>
                    <a:pt x="16" y="25"/>
                    <a:pt x="17" y="24"/>
                  </a:cubicBezTo>
                  <a:cubicBezTo>
                    <a:pt x="18" y="23"/>
                    <a:pt x="19" y="23"/>
                    <a:pt x="19" y="22"/>
                  </a:cubicBezTo>
                  <a:cubicBezTo>
                    <a:pt x="20" y="21"/>
                    <a:pt x="20" y="20"/>
                    <a:pt x="20" y="19"/>
                  </a:cubicBezTo>
                  <a:cubicBezTo>
                    <a:pt x="20" y="18"/>
                    <a:pt x="20" y="16"/>
                    <a:pt x="19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02" name="Freeform 213"/>
            <p:cNvSpPr/>
            <p:nvPr/>
          </p:nvSpPr>
          <p:spPr bwMode="auto">
            <a:xfrm>
              <a:off x="9064625" y="992188"/>
              <a:ext cx="9525" cy="12700"/>
            </a:xfrm>
            <a:custGeom>
              <a:gdLst>
                <a:gd fmla="*/ 19 w 20" name="T0"/>
                <a:gd fmla="*/ 16 h 29" name="T1"/>
                <a:gd fmla="*/ 15 w 20" name="T2"/>
                <a:gd fmla="*/ 14 h 29" name="T3"/>
                <a:gd fmla="*/ 13 w 20" name="T4"/>
                <a:gd fmla="*/ 13 h 29" name="T5"/>
                <a:gd fmla="*/ 10 w 20" name="T6"/>
                <a:gd fmla="*/ 13 h 29" name="T7"/>
                <a:gd fmla="*/ 8 w 20" name="T8"/>
                <a:gd fmla="*/ 12 h 29" name="T9"/>
                <a:gd fmla="*/ 6 w 20" name="T10"/>
                <a:gd fmla="*/ 12 h 29" name="T11"/>
                <a:gd fmla="*/ 5 w 20" name="T12"/>
                <a:gd fmla="*/ 11 h 29" name="T13"/>
                <a:gd fmla="*/ 5 w 20" name="T14"/>
                <a:gd fmla="*/ 10 h 29" name="T15"/>
                <a:gd fmla="*/ 5 w 20" name="T16"/>
                <a:gd fmla="*/ 9 h 29" name="T17"/>
                <a:gd fmla="*/ 6 w 20" name="T18"/>
                <a:gd fmla="*/ 8 h 29" name="T19"/>
                <a:gd fmla="*/ 8 w 20" name="T20"/>
                <a:gd fmla="*/ 7 h 29" name="T21"/>
                <a:gd fmla="*/ 10 w 20" name="T22"/>
                <a:gd fmla="*/ 7 h 29" name="T23"/>
                <a:gd fmla="*/ 13 w 20" name="T24"/>
                <a:gd fmla="*/ 7 h 29" name="T25"/>
                <a:gd fmla="*/ 15 w 20" name="T26"/>
                <a:gd fmla="*/ 8 h 29" name="T27"/>
                <a:gd fmla="*/ 16 w 20" name="T28"/>
                <a:gd fmla="*/ 8 h 29" name="T29"/>
                <a:gd fmla="*/ 16 w 20" name="T30"/>
                <a:gd fmla="*/ 9 h 29" name="T31"/>
                <a:gd fmla="*/ 18 w 20" name="T32"/>
                <a:gd fmla="*/ 8 h 29" name="T33"/>
                <a:gd fmla="*/ 18 w 20" name="T34"/>
                <a:gd fmla="*/ 7 h 29" name="T35"/>
                <a:gd fmla="*/ 18 w 20" name="T36"/>
                <a:gd fmla="*/ 6 h 29" name="T37"/>
                <a:gd fmla="*/ 16 w 20" name="T38"/>
                <a:gd fmla="*/ 5 h 29" name="T39"/>
                <a:gd fmla="*/ 13 w 20" name="T40"/>
                <a:gd fmla="*/ 4 h 29" name="T41"/>
                <a:gd fmla="*/ 11 w 20" name="T42"/>
                <a:gd fmla="*/ 4 h 29" name="T43"/>
                <a:gd fmla="*/ 11 w 20" name="T44"/>
                <a:gd fmla="*/ 2 h 29" name="T45"/>
                <a:gd fmla="*/ 9 w 20" name="T46"/>
                <a:gd fmla="*/ 0 h 29" name="T47"/>
                <a:gd fmla="*/ 8 w 20" name="T48"/>
                <a:gd fmla="*/ 2 h 29" name="T49"/>
                <a:gd fmla="*/ 8 w 20" name="T50"/>
                <a:gd fmla="*/ 4 h 29" name="T51"/>
                <a:gd fmla="*/ 6 w 20" name="T52"/>
                <a:gd fmla="*/ 4 h 29" name="T53"/>
                <a:gd fmla="*/ 2 w 20" name="T54"/>
                <a:gd fmla="*/ 5 h 29" name="T55"/>
                <a:gd fmla="*/ 0 w 20" name="T56"/>
                <a:gd fmla="*/ 7 h 29" name="T57"/>
                <a:gd fmla="*/ 0 w 20" name="T58"/>
                <a:gd fmla="*/ 10 h 29" name="T59"/>
                <a:gd fmla="*/ 0 w 20" name="T60"/>
                <a:gd fmla="*/ 12 h 29" name="T61"/>
                <a:gd fmla="*/ 1 w 20" name="T62"/>
                <a:gd fmla="*/ 14 h 29" name="T63"/>
                <a:gd fmla="*/ 3 w 20" name="T64"/>
                <a:gd fmla="*/ 15 h 29" name="T65"/>
                <a:gd fmla="*/ 6 w 20" name="T66"/>
                <a:gd fmla="*/ 16 h 29" name="T67"/>
                <a:gd fmla="*/ 9 w 20" name="T68"/>
                <a:gd fmla="*/ 16 h 29" name="T69"/>
                <a:gd fmla="*/ 12 w 20" name="T70"/>
                <a:gd fmla="*/ 17 h 29" name="T71"/>
                <a:gd fmla="*/ 14 w 20" name="T72"/>
                <a:gd fmla="*/ 18 h 29" name="T73"/>
                <a:gd fmla="*/ 15 w 20" name="T74"/>
                <a:gd fmla="*/ 19 h 29" name="T75"/>
                <a:gd fmla="*/ 14 w 20" name="T76"/>
                <a:gd fmla="*/ 21 h 29" name="T77"/>
                <a:gd fmla="*/ 13 w 20" name="T78"/>
                <a:gd fmla="*/ 22 h 29" name="T79"/>
                <a:gd fmla="*/ 12 w 20" name="T80"/>
                <a:gd fmla="*/ 23 h 29" name="T81"/>
                <a:gd fmla="*/ 10 w 20" name="T82"/>
                <a:gd fmla="*/ 23 h 29" name="T83"/>
                <a:gd fmla="*/ 7 w 20" name="T84"/>
                <a:gd fmla="*/ 22 h 29" name="T85"/>
                <a:gd fmla="*/ 5 w 20" name="T86"/>
                <a:gd fmla="*/ 22 h 29" name="T87"/>
                <a:gd fmla="*/ 3 w 20" name="T88"/>
                <a:gd fmla="*/ 21 h 29" name="T89"/>
                <a:gd fmla="*/ 1 w 20" name="T90"/>
                <a:gd fmla="*/ 21 h 29" name="T91"/>
                <a:gd fmla="*/ 0 w 20" name="T92"/>
                <a:gd fmla="*/ 21 h 29" name="T93"/>
                <a:gd fmla="*/ 0 w 20" name="T94"/>
                <a:gd fmla="*/ 22 h 29" name="T95"/>
                <a:gd fmla="*/ 0 w 20" name="T96"/>
                <a:gd fmla="*/ 24 h 29" name="T97"/>
                <a:gd fmla="*/ 2 w 20" name="T98"/>
                <a:gd fmla="*/ 25 h 29" name="T99"/>
                <a:gd fmla="*/ 6 w 20" name="T100"/>
                <a:gd fmla="*/ 26 h 29" name="T101"/>
                <a:gd fmla="*/ 8 w 20" name="T102"/>
                <a:gd fmla="*/ 26 h 29" name="T103"/>
                <a:gd fmla="*/ 8 w 20" name="T104"/>
                <a:gd fmla="*/ 28 h 29" name="T105"/>
                <a:gd fmla="*/ 9 w 20" name="T106"/>
                <a:gd fmla="*/ 29 h 29" name="T107"/>
                <a:gd fmla="*/ 11 w 20" name="T108"/>
                <a:gd fmla="*/ 28 h 29" name="T109"/>
                <a:gd fmla="*/ 11 w 20" name="T110"/>
                <a:gd fmla="*/ 26 h 29" name="T111"/>
                <a:gd fmla="*/ 13 w 20" name="T112"/>
                <a:gd fmla="*/ 26 h 29" name="T113"/>
                <a:gd fmla="*/ 17 w 20" name="T114"/>
                <a:gd fmla="*/ 24 h 29" name="T115"/>
                <a:gd fmla="*/ 19 w 20" name="T116"/>
                <a:gd fmla="*/ 22 h 29" name="T117"/>
                <a:gd fmla="*/ 20 w 20" name="T118"/>
                <a:gd fmla="*/ 19 h 29" name="T119"/>
                <a:gd fmla="*/ 19 w 20" name="T120"/>
                <a:gd fmla="*/ 16 h 29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28" w="20">
                  <a:moveTo>
                    <a:pt x="19" y="16"/>
                  </a:moveTo>
                  <a:cubicBezTo>
                    <a:pt x="18" y="15"/>
                    <a:pt x="17" y="14"/>
                    <a:pt x="15" y="14"/>
                  </a:cubicBezTo>
                  <a:cubicBezTo>
                    <a:pt x="14" y="14"/>
                    <a:pt x="13" y="13"/>
                    <a:pt x="13" y="13"/>
                  </a:cubicBezTo>
                  <a:cubicBezTo>
                    <a:pt x="12" y="13"/>
                    <a:pt x="11" y="13"/>
                    <a:pt x="10" y="13"/>
                  </a:cubicBezTo>
                  <a:cubicBezTo>
                    <a:pt x="9" y="12"/>
                    <a:pt x="9" y="12"/>
                    <a:pt x="8" y="12"/>
                  </a:cubicBezTo>
                  <a:cubicBezTo>
                    <a:pt x="7" y="12"/>
                    <a:pt x="7" y="12"/>
                    <a:pt x="6" y="12"/>
                  </a:cubicBezTo>
                  <a:cubicBezTo>
                    <a:pt x="6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7" y="8"/>
                    <a:pt x="7" y="7"/>
                    <a:pt x="8" y="7"/>
                  </a:cubicBezTo>
                  <a:cubicBezTo>
                    <a:pt x="8" y="7"/>
                    <a:pt x="9" y="7"/>
                    <a:pt x="10" y="7"/>
                  </a:cubicBezTo>
                  <a:cubicBezTo>
                    <a:pt x="11" y="7"/>
                    <a:pt x="12" y="7"/>
                    <a:pt x="13" y="7"/>
                  </a:cubicBezTo>
                  <a:cubicBezTo>
                    <a:pt x="14" y="8"/>
                    <a:pt x="15" y="8"/>
                    <a:pt x="15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9"/>
                    <a:pt x="16" y="9"/>
                  </a:cubicBezTo>
                  <a:cubicBezTo>
                    <a:pt x="17" y="9"/>
                    <a:pt x="17" y="8"/>
                    <a:pt x="18" y="8"/>
                  </a:cubicBezTo>
                  <a:cubicBezTo>
                    <a:pt x="18" y="8"/>
                    <a:pt x="18" y="8"/>
                    <a:pt x="18" y="7"/>
                  </a:cubicBezTo>
                  <a:cubicBezTo>
                    <a:pt x="18" y="7"/>
                    <a:pt x="18" y="6"/>
                    <a:pt x="18" y="6"/>
                  </a:cubicBezTo>
                  <a:cubicBezTo>
                    <a:pt x="17" y="6"/>
                    <a:pt x="17" y="5"/>
                    <a:pt x="16" y="5"/>
                  </a:cubicBezTo>
                  <a:cubicBezTo>
                    <a:pt x="15" y="5"/>
                    <a:pt x="14" y="4"/>
                    <a:pt x="13" y="4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0" y="0"/>
                    <a:pt x="9" y="0"/>
                  </a:cubicBezTo>
                  <a:cubicBezTo>
                    <a:pt x="8" y="0"/>
                    <a:pt x="8" y="1"/>
                    <a:pt x="8" y="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4" y="4"/>
                    <a:pt x="3" y="5"/>
                    <a:pt x="2" y="5"/>
                  </a:cubicBezTo>
                  <a:cubicBezTo>
                    <a:pt x="2" y="6"/>
                    <a:pt x="1" y="6"/>
                    <a:pt x="0" y="7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1"/>
                    <a:pt x="0" y="11"/>
                    <a:pt x="0" y="12"/>
                  </a:cubicBezTo>
                  <a:cubicBezTo>
                    <a:pt x="0" y="13"/>
                    <a:pt x="1" y="13"/>
                    <a:pt x="1" y="14"/>
                  </a:cubicBezTo>
                  <a:cubicBezTo>
                    <a:pt x="2" y="14"/>
                    <a:pt x="3" y="15"/>
                    <a:pt x="3" y="15"/>
                  </a:cubicBezTo>
                  <a:cubicBezTo>
                    <a:pt x="4" y="15"/>
                    <a:pt x="5" y="15"/>
                    <a:pt x="6" y="16"/>
                  </a:cubicBezTo>
                  <a:cubicBezTo>
                    <a:pt x="7" y="16"/>
                    <a:pt x="8" y="16"/>
                    <a:pt x="9" y="16"/>
                  </a:cubicBezTo>
                  <a:cubicBezTo>
                    <a:pt x="10" y="16"/>
                    <a:pt x="11" y="17"/>
                    <a:pt x="12" y="17"/>
                  </a:cubicBezTo>
                  <a:cubicBezTo>
                    <a:pt x="13" y="17"/>
                    <a:pt x="13" y="18"/>
                    <a:pt x="14" y="18"/>
                  </a:cubicBezTo>
                  <a:cubicBezTo>
                    <a:pt x="14" y="18"/>
                    <a:pt x="15" y="19"/>
                    <a:pt x="15" y="19"/>
                  </a:cubicBezTo>
                  <a:cubicBezTo>
                    <a:pt x="15" y="20"/>
                    <a:pt x="15" y="21"/>
                    <a:pt x="14" y="21"/>
                  </a:cubicBezTo>
                  <a:cubicBezTo>
                    <a:pt x="14" y="21"/>
                    <a:pt x="14" y="22"/>
                    <a:pt x="13" y="22"/>
                  </a:cubicBezTo>
                  <a:cubicBezTo>
                    <a:pt x="13" y="22"/>
                    <a:pt x="12" y="22"/>
                    <a:pt x="12" y="23"/>
                  </a:cubicBezTo>
                  <a:cubicBezTo>
                    <a:pt x="11" y="23"/>
                    <a:pt x="10" y="23"/>
                    <a:pt x="10" y="23"/>
                  </a:cubicBezTo>
                  <a:cubicBezTo>
                    <a:pt x="9" y="23"/>
                    <a:pt x="8" y="23"/>
                    <a:pt x="7" y="22"/>
                  </a:cubicBezTo>
                  <a:cubicBezTo>
                    <a:pt x="6" y="22"/>
                    <a:pt x="5" y="22"/>
                    <a:pt x="5" y="22"/>
                  </a:cubicBezTo>
                  <a:cubicBezTo>
                    <a:pt x="4" y="22"/>
                    <a:pt x="3" y="21"/>
                    <a:pt x="3" y="21"/>
                  </a:cubicBezTo>
                  <a:cubicBezTo>
                    <a:pt x="2" y="21"/>
                    <a:pt x="2" y="21"/>
                    <a:pt x="1" y="21"/>
                  </a:cubicBezTo>
                  <a:cubicBezTo>
                    <a:pt x="1" y="21"/>
                    <a:pt x="0" y="21"/>
                    <a:pt x="0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4"/>
                  </a:cubicBezTo>
                  <a:cubicBezTo>
                    <a:pt x="1" y="24"/>
                    <a:pt x="2" y="25"/>
                    <a:pt x="2" y="25"/>
                  </a:cubicBezTo>
                  <a:cubicBezTo>
                    <a:pt x="3" y="25"/>
                    <a:pt x="4" y="26"/>
                    <a:pt x="6" y="26"/>
                  </a:cubicBezTo>
                  <a:cubicBezTo>
                    <a:pt x="6" y="26"/>
                    <a:pt x="7" y="26"/>
                    <a:pt x="8" y="26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8" y="29"/>
                    <a:pt x="9" y="29"/>
                  </a:cubicBezTo>
                  <a:cubicBezTo>
                    <a:pt x="10" y="29"/>
                    <a:pt x="11" y="28"/>
                    <a:pt x="11" y="28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3" y="26"/>
                    <a:pt x="13" y="26"/>
                  </a:cubicBezTo>
                  <a:cubicBezTo>
                    <a:pt x="15" y="25"/>
                    <a:pt x="16" y="25"/>
                    <a:pt x="17" y="24"/>
                  </a:cubicBezTo>
                  <a:cubicBezTo>
                    <a:pt x="18" y="24"/>
                    <a:pt x="18" y="23"/>
                    <a:pt x="19" y="22"/>
                  </a:cubicBezTo>
                  <a:cubicBezTo>
                    <a:pt x="20" y="21"/>
                    <a:pt x="20" y="20"/>
                    <a:pt x="20" y="19"/>
                  </a:cubicBezTo>
                  <a:cubicBezTo>
                    <a:pt x="20" y="18"/>
                    <a:pt x="19" y="17"/>
                    <a:pt x="19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03" name="Freeform 214"/>
            <p:cNvSpPr/>
            <p:nvPr/>
          </p:nvSpPr>
          <p:spPr bwMode="auto">
            <a:xfrm>
              <a:off x="9050338" y="992188"/>
              <a:ext cx="9525" cy="12700"/>
            </a:xfrm>
            <a:custGeom>
              <a:gdLst>
                <a:gd fmla="*/ 19 w 20" name="T0"/>
                <a:gd fmla="*/ 16 h 29" name="T1"/>
                <a:gd fmla="*/ 16 w 20" name="T2"/>
                <a:gd fmla="*/ 14 h 29" name="T3"/>
                <a:gd fmla="*/ 13 w 20" name="T4"/>
                <a:gd fmla="*/ 13 h 29" name="T5"/>
                <a:gd fmla="*/ 11 w 20" name="T6"/>
                <a:gd fmla="*/ 13 h 29" name="T7"/>
                <a:gd fmla="*/ 9 w 20" name="T8"/>
                <a:gd fmla="*/ 12 h 29" name="T9"/>
                <a:gd fmla="*/ 7 w 20" name="T10"/>
                <a:gd fmla="*/ 12 h 29" name="T11"/>
                <a:gd fmla="*/ 6 w 20" name="T12"/>
                <a:gd fmla="*/ 11 h 29" name="T13"/>
                <a:gd fmla="*/ 5 w 20" name="T14"/>
                <a:gd fmla="*/ 10 h 29" name="T15"/>
                <a:gd fmla="*/ 6 w 20" name="T16"/>
                <a:gd fmla="*/ 9 h 29" name="T17"/>
                <a:gd fmla="*/ 7 w 20" name="T18"/>
                <a:gd fmla="*/ 8 h 29" name="T19"/>
                <a:gd fmla="*/ 8 w 20" name="T20"/>
                <a:gd fmla="*/ 7 h 29" name="T21"/>
                <a:gd fmla="*/ 10 w 20" name="T22"/>
                <a:gd fmla="*/ 7 h 29" name="T23"/>
                <a:gd fmla="*/ 14 w 20" name="T24"/>
                <a:gd fmla="*/ 7 h 29" name="T25"/>
                <a:gd fmla="*/ 16 w 20" name="T26"/>
                <a:gd fmla="*/ 8 h 29" name="T27"/>
                <a:gd fmla="*/ 16 w 20" name="T28"/>
                <a:gd fmla="*/ 8 h 29" name="T29"/>
                <a:gd fmla="*/ 17 w 20" name="T30"/>
                <a:gd fmla="*/ 9 h 29" name="T31"/>
                <a:gd fmla="*/ 18 w 20" name="T32"/>
                <a:gd fmla="*/ 8 h 29" name="T33"/>
                <a:gd fmla="*/ 19 w 20" name="T34"/>
                <a:gd fmla="*/ 7 h 29" name="T35"/>
                <a:gd fmla="*/ 18 w 20" name="T36"/>
                <a:gd fmla="*/ 6 h 29" name="T37"/>
                <a:gd fmla="*/ 17 w 20" name="T38"/>
                <a:gd fmla="*/ 5 h 29" name="T39"/>
                <a:gd fmla="*/ 14 w 20" name="T40"/>
                <a:gd fmla="*/ 4 h 29" name="T41"/>
                <a:gd fmla="*/ 11 w 20" name="T42"/>
                <a:gd fmla="*/ 4 h 29" name="T43"/>
                <a:gd fmla="*/ 11 w 20" name="T44"/>
                <a:gd fmla="*/ 2 h 29" name="T45"/>
                <a:gd fmla="*/ 10 w 20" name="T46"/>
                <a:gd fmla="*/ 0 h 29" name="T47"/>
                <a:gd fmla="*/ 8 w 20" name="T48"/>
                <a:gd fmla="*/ 2 h 29" name="T49"/>
                <a:gd fmla="*/ 8 w 20" name="T50"/>
                <a:gd fmla="*/ 4 h 29" name="T51"/>
                <a:gd fmla="*/ 6 w 20" name="T52"/>
                <a:gd fmla="*/ 4 h 29" name="T53"/>
                <a:gd fmla="*/ 3 w 20" name="T54"/>
                <a:gd fmla="*/ 5 h 29" name="T55"/>
                <a:gd fmla="*/ 1 w 20" name="T56"/>
                <a:gd fmla="*/ 7 h 29" name="T57"/>
                <a:gd fmla="*/ 0 w 20" name="T58"/>
                <a:gd fmla="*/ 10 h 29" name="T59"/>
                <a:gd fmla="*/ 1 w 20" name="T60"/>
                <a:gd fmla="*/ 12 h 29" name="T61"/>
                <a:gd fmla="*/ 2 w 20" name="T62"/>
                <a:gd fmla="*/ 14 h 29" name="T63"/>
                <a:gd fmla="*/ 4 w 20" name="T64"/>
                <a:gd fmla="*/ 15 h 29" name="T65"/>
                <a:gd fmla="*/ 7 w 20" name="T66"/>
                <a:gd fmla="*/ 16 h 29" name="T67"/>
                <a:gd fmla="*/ 9 w 20" name="T68"/>
                <a:gd fmla="*/ 16 h 29" name="T69"/>
                <a:gd fmla="*/ 12 w 20" name="T70"/>
                <a:gd fmla="*/ 17 h 29" name="T71"/>
                <a:gd fmla="*/ 15 w 20" name="T72"/>
                <a:gd fmla="*/ 18 h 29" name="T73"/>
                <a:gd fmla="*/ 15 w 20" name="T74"/>
                <a:gd fmla="*/ 19 h 29" name="T75"/>
                <a:gd fmla="*/ 15 w 20" name="T76"/>
                <a:gd fmla="*/ 21 h 29" name="T77"/>
                <a:gd fmla="*/ 14 w 20" name="T78"/>
                <a:gd fmla="*/ 22 h 29" name="T79"/>
                <a:gd fmla="*/ 12 w 20" name="T80"/>
                <a:gd fmla="*/ 23 h 29" name="T81"/>
                <a:gd fmla="*/ 10 w 20" name="T82"/>
                <a:gd fmla="*/ 23 h 29" name="T83"/>
                <a:gd fmla="*/ 8 w 20" name="T84"/>
                <a:gd fmla="*/ 22 h 29" name="T85"/>
                <a:gd fmla="*/ 5 w 20" name="T86"/>
                <a:gd fmla="*/ 22 h 29" name="T87"/>
                <a:gd fmla="*/ 3 w 20" name="T88"/>
                <a:gd fmla="*/ 21 h 29" name="T89"/>
                <a:gd fmla="*/ 2 w 20" name="T90"/>
                <a:gd fmla="*/ 21 h 29" name="T91"/>
                <a:gd fmla="*/ 1 w 20" name="T92"/>
                <a:gd fmla="*/ 21 h 29" name="T93"/>
                <a:gd fmla="*/ 0 w 20" name="T94"/>
                <a:gd fmla="*/ 22 h 29" name="T95"/>
                <a:gd fmla="*/ 1 w 20" name="T96"/>
                <a:gd fmla="*/ 24 h 29" name="T97"/>
                <a:gd fmla="*/ 3 w 20" name="T98"/>
                <a:gd fmla="*/ 25 h 29" name="T99"/>
                <a:gd fmla="*/ 6 w 20" name="T100"/>
                <a:gd fmla="*/ 26 h 29" name="T101"/>
                <a:gd fmla="*/ 8 w 20" name="T102"/>
                <a:gd fmla="*/ 26 h 29" name="T103"/>
                <a:gd fmla="*/ 8 w 20" name="T104"/>
                <a:gd fmla="*/ 28 h 29" name="T105"/>
                <a:gd fmla="*/ 10 w 20" name="T106"/>
                <a:gd fmla="*/ 29 h 29" name="T107"/>
                <a:gd fmla="*/ 11 w 20" name="T108"/>
                <a:gd fmla="*/ 28 h 29" name="T109"/>
                <a:gd fmla="*/ 11 w 20" name="T110"/>
                <a:gd fmla="*/ 26 h 29" name="T111"/>
                <a:gd fmla="*/ 14 w 20" name="T112"/>
                <a:gd fmla="*/ 26 h 29" name="T113"/>
                <a:gd fmla="*/ 17 w 20" name="T114"/>
                <a:gd fmla="*/ 24 h 29" name="T115"/>
                <a:gd fmla="*/ 20 w 20" name="T116"/>
                <a:gd fmla="*/ 22 h 29" name="T117"/>
                <a:gd fmla="*/ 20 w 20" name="T118"/>
                <a:gd fmla="*/ 19 h 29" name="T119"/>
                <a:gd fmla="*/ 19 w 20" name="T120"/>
                <a:gd fmla="*/ 16 h 29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28" w="20">
                  <a:moveTo>
                    <a:pt x="19" y="16"/>
                  </a:moveTo>
                  <a:cubicBezTo>
                    <a:pt x="18" y="15"/>
                    <a:pt x="17" y="14"/>
                    <a:pt x="16" y="14"/>
                  </a:cubicBezTo>
                  <a:cubicBezTo>
                    <a:pt x="15" y="14"/>
                    <a:pt x="14" y="13"/>
                    <a:pt x="13" y="13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10" y="12"/>
                    <a:pt x="9" y="12"/>
                    <a:pt x="9" y="12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8"/>
                    <a:pt x="6" y="8"/>
                    <a:pt x="7" y="8"/>
                  </a:cubicBezTo>
                  <a:cubicBezTo>
                    <a:pt x="7" y="8"/>
                    <a:pt x="8" y="7"/>
                    <a:pt x="8" y="7"/>
                  </a:cubicBezTo>
                  <a:cubicBezTo>
                    <a:pt x="9" y="7"/>
                    <a:pt x="10" y="7"/>
                    <a:pt x="10" y="7"/>
                  </a:cubicBezTo>
                  <a:cubicBezTo>
                    <a:pt x="12" y="7"/>
                    <a:pt x="13" y="7"/>
                    <a:pt x="14" y="7"/>
                  </a:cubicBezTo>
                  <a:cubicBezTo>
                    <a:pt x="15" y="8"/>
                    <a:pt x="15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7" y="8"/>
                    <a:pt x="17" y="9"/>
                    <a:pt x="17" y="9"/>
                  </a:cubicBezTo>
                  <a:cubicBezTo>
                    <a:pt x="17" y="9"/>
                    <a:pt x="18" y="8"/>
                    <a:pt x="18" y="8"/>
                  </a:cubicBezTo>
                  <a:cubicBezTo>
                    <a:pt x="19" y="8"/>
                    <a:pt x="19" y="8"/>
                    <a:pt x="19" y="7"/>
                  </a:cubicBezTo>
                  <a:cubicBezTo>
                    <a:pt x="19" y="7"/>
                    <a:pt x="19" y="6"/>
                    <a:pt x="18" y="6"/>
                  </a:cubicBezTo>
                  <a:cubicBezTo>
                    <a:pt x="18" y="6"/>
                    <a:pt x="17" y="5"/>
                    <a:pt x="17" y="5"/>
                  </a:cubicBezTo>
                  <a:cubicBezTo>
                    <a:pt x="16" y="5"/>
                    <a:pt x="15" y="4"/>
                    <a:pt x="14" y="4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1" y="0"/>
                    <a:pt x="10" y="0"/>
                  </a:cubicBezTo>
                  <a:cubicBezTo>
                    <a:pt x="9" y="0"/>
                    <a:pt x="8" y="1"/>
                    <a:pt x="8" y="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5" y="4"/>
                    <a:pt x="4" y="5"/>
                    <a:pt x="3" y="5"/>
                  </a:cubicBezTo>
                  <a:cubicBezTo>
                    <a:pt x="2" y="6"/>
                    <a:pt x="1" y="6"/>
                    <a:pt x="1" y="7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1"/>
                    <a:pt x="0" y="11"/>
                    <a:pt x="1" y="12"/>
                  </a:cubicBezTo>
                  <a:cubicBezTo>
                    <a:pt x="1" y="13"/>
                    <a:pt x="1" y="13"/>
                    <a:pt x="2" y="14"/>
                  </a:cubicBezTo>
                  <a:cubicBezTo>
                    <a:pt x="3" y="14"/>
                    <a:pt x="3" y="15"/>
                    <a:pt x="4" y="15"/>
                  </a:cubicBezTo>
                  <a:cubicBezTo>
                    <a:pt x="5" y="15"/>
                    <a:pt x="6" y="15"/>
                    <a:pt x="7" y="16"/>
                  </a:cubicBezTo>
                  <a:cubicBezTo>
                    <a:pt x="7" y="16"/>
                    <a:pt x="8" y="16"/>
                    <a:pt x="9" y="16"/>
                  </a:cubicBezTo>
                  <a:cubicBezTo>
                    <a:pt x="10" y="16"/>
                    <a:pt x="11" y="17"/>
                    <a:pt x="12" y="17"/>
                  </a:cubicBezTo>
                  <a:cubicBezTo>
                    <a:pt x="13" y="17"/>
                    <a:pt x="14" y="18"/>
                    <a:pt x="15" y="18"/>
                  </a:cubicBezTo>
                  <a:cubicBezTo>
                    <a:pt x="15" y="18"/>
                    <a:pt x="15" y="19"/>
                    <a:pt x="15" y="19"/>
                  </a:cubicBezTo>
                  <a:cubicBezTo>
                    <a:pt x="15" y="20"/>
                    <a:pt x="15" y="21"/>
                    <a:pt x="15" y="21"/>
                  </a:cubicBezTo>
                  <a:cubicBezTo>
                    <a:pt x="15" y="21"/>
                    <a:pt x="14" y="22"/>
                    <a:pt x="14" y="22"/>
                  </a:cubicBezTo>
                  <a:cubicBezTo>
                    <a:pt x="13" y="22"/>
                    <a:pt x="13" y="22"/>
                    <a:pt x="12" y="23"/>
                  </a:cubicBezTo>
                  <a:cubicBezTo>
                    <a:pt x="12" y="23"/>
                    <a:pt x="11" y="23"/>
                    <a:pt x="10" y="23"/>
                  </a:cubicBezTo>
                  <a:cubicBezTo>
                    <a:pt x="9" y="23"/>
                    <a:pt x="8" y="23"/>
                    <a:pt x="8" y="22"/>
                  </a:cubicBezTo>
                  <a:cubicBezTo>
                    <a:pt x="7" y="22"/>
                    <a:pt x="6" y="22"/>
                    <a:pt x="5" y="22"/>
                  </a:cubicBezTo>
                  <a:cubicBezTo>
                    <a:pt x="4" y="22"/>
                    <a:pt x="4" y="21"/>
                    <a:pt x="3" y="21"/>
                  </a:cubicBezTo>
                  <a:cubicBezTo>
                    <a:pt x="3" y="21"/>
                    <a:pt x="2" y="21"/>
                    <a:pt x="2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1" y="24"/>
                  </a:cubicBezTo>
                  <a:cubicBezTo>
                    <a:pt x="1" y="24"/>
                    <a:pt x="2" y="25"/>
                    <a:pt x="3" y="25"/>
                  </a:cubicBezTo>
                  <a:cubicBezTo>
                    <a:pt x="4" y="25"/>
                    <a:pt x="5" y="26"/>
                    <a:pt x="6" y="26"/>
                  </a:cubicBezTo>
                  <a:cubicBezTo>
                    <a:pt x="7" y="26"/>
                    <a:pt x="8" y="26"/>
                    <a:pt x="8" y="26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9" y="29"/>
                    <a:pt x="10" y="29"/>
                  </a:cubicBezTo>
                  <a:cubicBezTo>
                    <a:pt x="11" y="29"/>
                    <a:pt x="11" y="28"/>
                    <a:pt x="11" y="28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3" y="26"/>
                    <a:pt x="14" y="26"/>
                  </a:cubicBezTo>
                  <a:cubicBezTo>
                    <a:pt x="15" y="25"/>
                    <a:pt x="16" y="25"/>
                    <a:pt x="17" y="24"/>
                  </a:cubicBezTo>
                  <a:cubicBezTo>
                    <a:pt x="18" y="24"/>
                    <a:pt x="19" y="23"/>
                    <a:pt x="20" y="22"/>
                  </a:cubicBezTo>
                  <a:cubicBezTo>
                    <a:pt x="20" y="21"/>
                    <a:pt x="20" y="20"/>
                    <a:pt x="20" y="19"/>
                  </a:cubicBezTo>
                  <a:cubicBezTo>
                    <a:pt x="20" y="18"/>
                    <a:pt x="20" y="17"/>
                    <a:pt x="19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04" name="Freeform 215"/>
            <p:cNvSpPr/>
            <p:nvPr/>
          </p:nvSpPr>
          <p:spPr bwMode="auto">
            <a:xfrm>
              <a:off x="9037638" y="992188"/>
              <a:ext cx="9525" cy="12700"/>
            </a:xfrm>
            <a:custGeom>
              <a:gdLst>
                <a:gd fmla="*/ 19 w 20" name="T0"/>
                <a:gd fmla="*/ 16 h 29" name="T1"/>
                <a:gd fmla="*/ 15 w 20" name="T2"/>
                <a:gd fmla="*/ 14 h 29" name="T3"/>
                <a:gd fmla="*/ 13 w 20" name="T4"/>
                <a:gd fmla="*/ 13 h 29" name="T5"/>
                <a:gd fmla="*/ 10 w 20" name="T6"/>
                <a:gd fmla="*/ 13 h 29" name="T7"/>
                <a:gd fmla="*/ 8 w 20" name="T8"/>
                <a:gd fmla="*/ 12 h 29" name="T9"/>
                <a:gd fmla="*/ 6 w 20" name="T10"/>
                <a:gd fmla="*/ 12 h 29" name="T11"/>
                <a:gd fmla="*/ 5 w 20" name="T12"/>
                <a:gd fmla="*/ 11 h 29" name="T13"/>
                <a:gd fmla="*/ 5 w 20" name="T14"/>
                <a:gd fmla="*/ 10 h 29" name="T15"/>
                <a:gd fmla="*/ 5 w 20" name="T16"/>
                <a:gd fmla="*/ 9 h 29" name="T17"/>
                <a:gd fmla="*/ 6 w 20" name="T18"/>
                <a:gd fmla="*/ 8 h 29" name="T19"/>
                <a:gd fmla="*/ 8 w 20" name="T20"/>
                <a:gd fmla="*/ 7 h 29" name="T21"/>
                <a:gd fmla="*/ 10 w 20" name="T22"/>
                <a:gd fmla="*/ 7 h 29" name="T23"/>
                <a:gd fmla="*/ 13 w 20" name="T24"/>
                <a:gd fmla="*/ 7 h 29" name="T25"/>
                <a:gd fmla="*/ 16 w 20" name="T26"/>
                <a:gd fmla="*/ 8 h 29" name="T27"/>
                <a:gd fmla="*/ 16 w 20" name="T28"/>
                <a:gd fmla="*/ 8 h 29" name="T29"/>
                <a:gd fmla="*/ 17 w 20" name="T30"/>
                <a:gd fmla="*/ 9 h 29" name="T31"/>
                <a:gd fmla="*/ 18 w 20" name="T32"/>
                <a:gd fmla="*/ 8 h 29" name="T33"/>
                <a:gd fmla="*/ 18 w 20" name="T34"/>
                <a:gd fmla="*/ 7 h 29" name="T35"/>
                <a:gd fmla="*/ 18 w 20" name="T36"/>
                <a:gd fmla="*/ 6 h 29" name="T37"/>
                <a:gd fmla="*/ 16 w 20" name="T38"/>
                <a:gd fmla="*/ 5 h 29" name="T39"/>
                <a:gd fmla="*/ 13 w 20" name="T40"/>
                <a:gd fmla="*/ 4 h 29" name="T41"/>
                <a:gd fmla="*/ 11 w 20" name="T42"/>
                <a:gd fmla="*/ 4 h 29" name="T43"/>
                <a:gd fmla="*/ 11 w 20" name="T44"/>
                <a:gd fmla="*/ 2 h 29" name="T45"/>
                <a:gd fmla="*/ 9 w 20" name="T46"/>
                <a:gd fmla="*/ 0 h 29" name="T47"/>
                <a:gd fmla="*/ 8 w 20" name="T48"/>
                <a:gd fmla="*/ 2 h 29" name="T49"/>
                <a:gd fmla="*/ 8 w 20" name="T50"/>
                <a:gd fmla="*/ 4 h 29" name="T51"/>
                <a:gd fmla="*/ 6 w 20" name="T52"/>
                <a:gd fmla="*/ 4 h 29" name="T53"/>
                <a:gd fmla="*/ 3 w 20" name="T54"/>
                <a:gd fmla="*/ 5 h 29" name="T55"/>
                <a:gd fmla="*/ 1 w 20" name="T56"/>
                <a:gd fmla="*/ 7 h 29" name="T57"/>
                <a:gd fmla="*/ 0 w 20" name="T58"/>
                <a:gd fmla="*/ 10 h 29" name="T59"/>
                <a:gd fmla="*/ 0 w 20" name="T60"/>
                <a:gd fmla="*/ 12 h 29" name="T61"/>
                <a:gd fmla="*/ 2 w 20" name="T62"/>
                <a:gd fmla="*/ 14 h 29" name="T63"/>
                <a:gd fmla="*/ 4 w 20" name="T64"/>
                <a:gd fmla="*/ 15 h 29" name="T65"/>
                <a:gd fmla="*/ 6 w 20" name="T66"/>
                <a:gd fmla="*/ 16 h 29" name="T67"/>
                <a:gd fmla="*/ 9 w 20" name="T68"/>
                <a:gd fmla="*/ 16 h 29" name="T69"/>
                <a:gd fmla="*/ 12 w 20" name="T70"/>
                <a:gd fmla="*/ 17 h 29" name="T71"/>
                <a:gd fmla="*/ 14 w 20" name="T72"/>
                <a:gd fmla="*/ 18 h 29" name="T73"/>
                <a:gd fmla="*/ 15 w 20" name="T74"/>
                <a:gd fmla="*/ 19 h 29" name="T75"/>
                <a:gd fmla="*/ 14 w 20" name="T76"/>
                <a:gd fmla="*/ 21 h 29" name="T77"/>
                <a:gd fmla="*/ 13 w 20" name="T78"/>
                <a:gd fmla="*/ 22 h 29" name="T79"/>
                <a:gd fmla="*/ 12 w 20" name="T80"/>
                <a:gd fmla="*/ 23 h 29" name="T81"/>
                <a:gd fmla="*/ 10 w 20" name="T82"/>
                <a:gd fmla="*/ 23 h 29" name="T83"/>
                <a:gd fmla="*/ 7 w 20" name="T84"/>
                <a:gd fmla="*/ 22 h 29" name="T85"/>
                <a:gd fmla="*/ 5 w 20" name="T86"/>
                <a:gd fmla="*/ 22 h 29" name="T87"/>
                <a:gd fmla="*/ 3 w 20" name="T88"/>
                <a:gd fmla="*/ 21 h 29" name="T89"/>
                <a:gd fmla="*/ 2 w 20" name="T90"/>
                <a:gd fmla="*/ 21 h 29" name="T91"/>
                <a:gd fmla="*/ 0 w 20" name="T92"/>
                <a:gd fmla="*/ 21 h 29" name="T93"/>
                <a:gd fmla="*/ 0 w 20" name="T94"/>
                <a:gd fmla="*/ 22 h 29" name="T95"/>
                <a:gd fmla="*/ 1 w 20" name="T96"/>
                <a:gd fmla="*/ 24 h 29" name="T97"/>
                <a:gd fmla="*/ 3 w 20" name="T98"/>
                <a:gd fmla="*/ 25 h 29" name="T99"/>
                <a:gd fmla="*/ 6 w 20" name="T100"/>
                <a:gd fmla="*/ 26 h 29" name="T101"/>
                <a:gd fmla="*/ 8 w 20" name="T102"/>
                <a:gd fmla="*/ 26 h 29" name="T103"/>
                <a:gd fmla="*/ 8 w 20" name="T104"/>
                <a:gd fmla="*/ 28 h 29" name="T105"/>
                <a:gd fmla="*/ 9 w 20" name="T106"/>
                <a:gd fmla="*/ 29 h 29" name="T107"/>
                <a:gd fmla="*/ 11 w 20" name="T108"/>
                <a:gd fmla="*/ 28 h 29" name="T109"/>
                <a:gd fmla="*/ 11 w 20" name="T110"/>
                <a:gd fmla="*/ 26 h 29" name="T111"/>
                <a:gd fmla="*/ 14 w 20" name="T112"/>
                <a:gd fmla="*/ 26 h 29" name="T113"/>
                <a:gd fmla="*/ 17 w 20" name="T114"/>
                <a:gd fmla="*/ 24 h 29" name="T115"/>
                <a:gd fmla="*/ 19 w 20" name="T116"/>
                <a:gd fmla="*/ 22 h 29" name="T117"/>
                <a:gd fmla="*/ 20 w 20" name="T118"/>
                <a:gd fmla="*/ 19 h 29" name="T119"/>
                <a:gd fmla="*/ 19 w 20" name="T120"/>
                <a:gd fmla="*/ 16 h 29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28" w="20">
                  <a:moveTo>
                    <a:pt x="19" y="16"/>
                  </a:moveTo>
                  <a:cubicBezTo>
                    <a:pt x="18" y="15"/>
                    <a:pt x="17" y="14"/>
                    <a:pt x="15" y="14"/>
                  </a:cubicBezTo>
                  <a:cubicBezTo>
                    <a:pt x="14" y="14"/>
                    <a:pt x="14" y="13"/>
                    <a:pt x="13" y="13"/>
                  </a:cubicBezTo>
                  <a:cubicBezTo>
                    <a:pt x="12" y="13"/>
                    <a:pt x="11" y="13"/>
                    <a:pt x="10" y="13"/>
                  </a:cubicBezTo>
                  <a:cubicBezTo>
                    <a:pt x="10" y="12"/>
                    <a:pt x="9" y="12"/>
                    <a:pt x="8" y="12"/>
                  </a:cubicBezTo>
                  <a:cubicBezTo>
                    <a:pt x="7" y="12"/>
                    <a:pt x="7" y="12"/>
                    <a:pt x="6" y="12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7" y="8"/>
                    <a:pt x="7" y="7"/>
                    <a:pt x="8" y="7"/>
                  </a:cubicBezTo>
                  <a:cubicBezTo>
                    <a:pt x="8" y="7"/>
                    <a:pt x="9" y="7"/>
                    <a:pt x="10" y="7"/>
                  </a:cubicBezTo>
                  <a:cubicBezTo>
                    <a:pt x="11" y="7"/>
                    <a:pt x="12" y="7"/>
                    <a:pt x="13" y="7"/>
                  </a:cubicBezTo>
                  <a:cubicBezTo>
                    <a:pt x="14" y="8"/>
                    <a:pt x="15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9"/>
                    <a:pt x="17" y="9"/>
                  </a:cubicBezTo>
                  <a:cubicBezTo>
                    <a:pt x="17" y="9"/>
                    <a:pt x="17" y="8"/>
                    <a:pt x="18" y="8"/>
                  </a:cubicBezTo>
                  <a:cubicBezTo>
                    <a:pt x="18" y="8"/>
                    <a:pt x="18" y="8"/>
                    <a:pt x="18" y="7"/>
                  </a:cubicBezTo>
                  <a:cubicBezTo>
                    <a:pt x="18" y="7"/>
                    <a:pt x="18" y="6"/>
                    <a:pt x="18" y="6"/>
                  </a:cubicBezTo>
                  <a:cubicBezTo>
                    <a:pt x="17" y="6"/>
                    <a:pt x="17" y="5"/>
                    <a:pt x="16" y="5"/>
                  </a:cubicBezTo>
                  <a:cubicBezTo>
                    <a:pt x="15" y="5"/>
                    <a:pt x="15" y="4"/>
                    <a:pt x="13" y="4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0" y="0"/>
                    <a:pt x="9" y="0"/>
                  </a:cubicBezTo>
                  <a:cubicBezTo>
                    <a:pt x="9" y="0"/>
                    <a:pt x="8" y="1"/>
                    <a:pt x="8" y="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2" y="6"/>
                    <a:pt x="1" y="6"/>
                    <a:pt x="1" y="7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1"/>
                    <a:pt x="0" y="11"/>
                    <a:pt x="0" y="12"/>
                  </a:cubicBezTo>
                  <a:cubicBezTo>
                    <a:pt x="1" y="13"/>
                    <a:pt x="1" y="13"/>
                    <a:pt x="2" y="14"/>
                  </a:cubicBezTo>
                  <a:cubicBezTo>
                    <a:pt x="2" y="14"/>
                    <a:pt x="3" y="15"/>
                    <a:pt x="4" y="15"/>
                  </a:cubicBezTo>
                  <a:cubicBezTo>
                    <a:pt x="4" y="15"/>
                    <a:pt x="5" y="15"/>
                    <a:pt x="6" y="16"/>
                  </a:cubicBezTo>
                  <a:cubicBezTo>
                    <a:pt x="7" y="16"/>
                    <a:pt x="8" y="16"/>
                    <a:pt x="9" y="16"/>
                  </a:cubicBezTo>
                  <a:cubicBezTo>
                    <a:pt x="10" y="16"/>
                    <a:pt x="11" y="17"/>
                    <a:pt x="12" y="17"/>
                  </a:cubicBezTo>
                  <a:cubicBezTo>
                    <a:pt x="13" y="17"/>
                    <a:pt x="14" y="18"/>
                    <a:pt x="14" y="18"/>
                  </a:cubicBezTo>
                  <a:cubicBezTo>
                    <a:pt x="15" y="18"/>
                    <a:pt x="15" y="19"/>
                    <a:pt x="15" y="19"/>
                  </a:cubicBezTo>
                  <a:cubicBezTo>
                    <a:pt x="15" y="20"/>
                    <a:pt x="15" y="21"/>
                    <a:pt x="14" y="21"/>
                  </a:cubicBezTo>
                  <a:cubicBezTo>
                    <a:pt x="14" y="21"/>
                    <a:pt x="14" y="22"/>
                    <a:pt x="13" y="22"/>
                  </a:cubicBezTo>
                  <a:cubicBezTo>
                    <a:pt x="13" y="22"/>
                    <a:pt x="12" y="22"/>
                    <a:pt x="12" y="23"/>
                  </a:cubicBezTo>
                  <a:cubicBezTo>
                    <a:pt x="11" y="23"/>
                    <a:pt x="11" y="23"/>
                    <a:pt x="10" y="23"/>
                  </a:cubicBezTo>
                  <a:cubicBezTo>
                    <a:pt x="9" y="23"/>
                    <a:pt x="8" y="23"/>
                    <a:pt x="7" y="22"/>
                  </a:cubicBezTo>
                  <a:cubicBezTo>
                    <a:pt x="6" y="22"/>
                    <a:pt x="5" y="22"/>
                    <a:pt x="5" y="22"/>
                  </a:cubicBezTo>
                  <a:cubicBezTo>
                    <a:pt x="4" y="22"/>
                    <a:pt x="3" y="21"/>
                    <a:pt x="3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1"/>
                    <a:pt x="0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1" y="24"/>
                  </a:cubicBezTo>
                  <a:cubicBezTo>
                    <a:pt x="1" y="24"/>
                    <a:pt x="2" y="25"/>
                    <a:pt x="3" y="25"/>
                  </a:cubicBezTo>
                  <a:cubicBezTo>
                    <a:pt x="4" y="25"/>
                    <a:pt x="5" y="26"/>
                    <a:pt x="6" y="26"/>
                  </a:cubicBezTo>
                  <a:cubicBezTo>
                    <a:pt x="6" y="26"/>
                    <a:pt x="7" y="26"/>
                    <a:pt x="8" y="26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9" y="29"/>
                    <a:pt x="9" y="29"/>
                  </a:cubicBezTo>
                  <a:cubicBezTo>
                    <a:pt x="10" y="29"/>
                    <a:pt x="11" y="28"/>
                    <a:pt x="11" y="28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3" y="26"/>
                    <a:pt x="14" y="26"/>
                  </a:cubicBezTo>
                  <a:cubicBezTo>
                    <a:pt x="15" y="25"/>
                    <a:pt x="16" y="25"/>
                    <a:pt x="17" y="24"/>
                  </a:cubicBezTo>
                  <a:cubicBezTo>
                    <a:pt x="18" y="24"/>
                    <a:pt x="19" y="23"/>
                    <a:pt x="19" y="22"/>
                  </a:cubicBezTo>
                  <a:cubicBezTo>
                    <a:pt x="20" y="21"/>
                    <a:pt x="20" y="20"/>
                    <a:pt x="20" y="19"/>
                  </a:cubicBezTo>
                  <a:cubicBezTo>
                    <a:pt x="20" y="18"/>
                    <a:pt x="20" y="17"/>
                    <a:pt x="19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05" name="Freeform 216"/>
            <p:cNvSpPr/>
            <p:nvPr/>
          </p:nvSpPr>
          <p:spPr bwMode="auto">
            <a:xfrm>
              <a:off x="9024938" y="992188"/>
              <a:ext cx="9525" cy="12700"/>
            </a:xfrm>
            <a:custGeom>
              <a:gdLst>
                <a:gd fmla="*/ 19 w 21" name="T0"/>
                <a:gd fmla="*/ 16 h 29" name="T1"/>
                <a:gd fmla="*/ 16 w 21" name="T2"/>
                <a:gd fmla="*/ 14 h 29" name="T3"/>
                <a:gd fmla="*/ 13 w 21" name="T4"/>
                <a:gd fmla="*/ 13 h 29" name="T5"/>
                <a:gd fmla="*/ 11 w 21" name="T6"/>
                <a:gd fmla="*/ 13 h 29" name="T7"/>
                <a:gd fmla="*/ 9 w 21" name="T8"/>
                <a:gd fmla="*/ 12 h 29" name="T9"/>
                <a:gd fmla="*/ 7 w 21" name="T10"/>
                <a:gd fmla="*/ 12 h 29" name="T11"/>
                <a:gd fmla="*/ 6 w 21" name="T12"/>
                <a:gd fmla="*/ 11 h 29" name="T13"/>
                <a:gd fmla="*/ 6 w 21" name="T14"/>
                <a:gd fmla="*/ 10 h 29" name="T15"/>
                <a:gd fmla="*/ 6 w 21" name="T16"/>
                <a:gd fmla="*/ 9 h 29" name="T17"/>
                <a:gd fmla="*/ 7 w 21" name="T18"/>
                <a:gd fmla="*/ 8 h 29" name="T19"/>
                <a:gd fmla="*/ 9 w 21" name="T20"/>
                <a:gd fmla="*/ 7 h 29" name="T21"/>
                <a:gd fmla="*/ 11 w 21" name="T22"/>
                <a:gd fmla="*/ 7 h 29" name="T23"/>
                <a:gd fmla="*/ 14 w 21" name="T24"/>
                <a:gd fmla="*/ 7 h 29" name="T25"/>
                <a:gd fmla="*/ 16 w 21" name="T26"/>
                <a:gd fmla="*/ 8 h 29" name="T27"/>
                <a:gd fmla="*/ 17 w 21" name="T28"/>
                <a:gd fmla="*/ 8 h 29" name="T29"/>
                <a:gd fmla="*/ 17 w 21" name="T30"/>
                <a:gd fmla="*/ 9 h 29" name="T31"/>
                <a:gd fmla="*/ 19 w 21" name="T32"/>
                <a:gd fmla="*/ 8 h 29" name="T33"/>
                <a:gd fmla="*/ 19 w 21" name="T34"/>
                <a:gd fmla="*/ 7 h 29" name="T35"/>
                <a:gd fmla="*/ 19 w 21" name="T36"/>
                <a:gd fmla="*/ 6 h 29" name="T37"/>
                <a:gd fmla="*/ 17 w 21" name="T38"/>
                <a:gd fmla="*/ 5 h 29" name="T39"/>
                <a:gd fmla="*/ 14 w 21" name="T40"/>
                <a:gd fmla="*/ 4 h 29" name="T41"/>
                <a:gd fmla="*/ 12 w 21" name="T42"/>
                <a:gd fmla="*/ 4 h 29" name="T43"/>
                <a:gd fmla="*/ 12 w 21" name="T44"/>
                <a:gd fmla="*/ 2 h 29" name="T45"/>
                <a:gd fmla="*/ 10 w 21" name="T46"/>
                <a:gd fmla="*/ 0 h 29" name="T47"/>
                <a:gd fmla="*/ 9 w 21" name="T48"/>
                <a:gd fmla="*/ 2 h 29" name="T49"/>
                <a:gd fmla="*/ 9 w 21" name="T50"/>
                <a:gd fmla="*/ 4 h 29" name="T51"/>
                <a:gd fmla="*/ 6 w 21" name="T52"/>
                <a:gd fmla="*/ 4 h 29" name="T53"/>
                <a:gd fmla="*/ 3 w 21" name="T54"/>
                <a:gd fmla="*/ 5 h 29" name="T55"/>
                <a:gd fmla="*/ 1 w 21" name="T56"/>
                <a:gd fmla="*/ 7 h 29" name="T57"/>
                <a:gd fmla="*/ 1 w 21" name="T58"/>
                <a:gd fmla="*/ 10 h 29" name="T59"/>
                <a:gd fmla="*/ 1 w 21" name="T60"/>
                <a:gd fmla="*/ 12 h 29" name="T61"/>
                <a:gd fmla="*/ 2 w 21" name="T62"/>
                <a:gd fmla="*/ 14 h 29" name="T63"/>
                <a:gd fmla="*/ 4 w 21" name="T64"/>
                <a:gd fmla="*/ 15 h 29" name="T65"/>
                <a:gd fmla="*/ 7 w 21" name="T66"/>
                <a:gd fmla="*/ 16 h 29" name="T67"/>
                <a:gd fmla="*/ 10 w 21" name="T68"/>
                <a:gd fmla="*/ 16 h 29" name="T69"/>
                <a:gd fmla="*/ 13 w 21" name="T70"/>
                <a:gd fmla="*/ 17 h 29" name="T71"/>
                <a:gd fmla="*/ 15 w 21" name="T72"/>
                <a:gd fmla="*/ 18 h 29" name="T73"/>
                <a:gd fmla="*/ 16 w 21" name="T74"/>
                <a:gd fmla="*/ 19 h 29" name="T75"/>
                <a:gd fmla="*/ 15 w 21" name="T76"/>
                <a:gd fmla="*/ 21 h 29" name="T77"/>
                <a:gd fmla="*/ 14 w 21" name="T78"/>
                <a:gd fmla="*/ 22 h 29" name="T79"/>
                <a:gd fmla="*/ 12 w 21" name="T80"/>
                <a:gd fmla="*/ 23 h 29" name="T81"/>
                <a:gd fmla="*/ 11 w 21" name="T82"/>
                <a:gd fmla="*/ 23 h 29" name="T83"/>
                <a:gd fmla="*/ 8 w 21" name="T84"/>
                <a:gd fmla="*/ 22 h 29" name="T85"/>
                <a:gd fmla="*/ 5 w 21" name="T86"/>
                <a:gd fmla="*/ 22 h 29" name="T87"/>
                <a:gd fmla="*/ 4 w 21" name="T88"/>
                <a:gd fmla="*/ 21 h 29" name="T89"/>
                <a:gd fmla="*/ 2 w 21" name="T90"/>
                <a:gd fmla="*/ 21 h 29" name="T91"/>
                <a:gd fmla="*/ 1 w 21" name="T92"/>
                <a:gd fmla="*/ 21 h 29" name="T93"/>
                <a:gd fmla="*/ 0 w 21" name="T94"/>
                <a:gd fmla="*/ 22 h 29" name="T95"/>
                <a:gd fmla="*/ 1 w 21" name="T96"/>
                <a:gd fmla="*/ 24 h 29" name="T97"/>
                <a:gd fmla="*/ 3 w 21" name="T98"/>
                <a:gd fmla="*/ 25 h 29" name="T99"/>
                <a:gd fmla="*/ 6 w 21" name="T100"/>
                <a:gd fmla="*/ 26 h 29" name="T101"/>
                <a:gd fmla="*/ 9 w 21" name="T102"/>
                <a:gd fmla="*/ 26 h 29" name="T103"/>
                <a:gd fmla="*/ 9 w 21" name="T104"/>
                <a:gd fmla="*/ 28 h 29" name="T105"/>
                <a:gd fmla="*/ 10 w 21" name="T106"/>
                <a:gd fmla="*/ 29 h 29" name="T107"/>
                <a:gd fmla="*/ 12 w 21" name="T108"/>
                <a:gd fmla="*/ 28 h 29" name="T109"/>
                <a:gd fmla="*/ 12 w 21" name="T110"/>
                <a:gd fmla="*/ 26 h 29" name="T111"/>
                <a:gd fmla="*/ 14 w 21" name="T112"/>
                <a:gd fmla="*/ 26 h 29" name="T113"/>
                <a:gd fmla="*/ 18 w 21" name="T114"/>
                <a:gd fmla="*/ 24 h 29" name="T115"/>
                <a:gd fmla="*/ 20 w 21" name="T116"/>
                <a:gd fmla="*/ 22 h 29" name="T117"/>
                <a:gd fmla="*/ 21 w 21" name="T118"/>
                <a:gd fmla="*/ 19 h 29" name="T119"/>
                <a:gd fmla="*/ 19 w 21" name="T120"/>
                <a:gd fmla="*/ 16 h 29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28" w="21">
                  <a:moveTo>
                    <a:pt x="19" y="16"/>
                  </a:moveTo>
                  <a:cubicBezTo>
                    <a:pt x="19" y="15"/>
                    <a:pt x="17" y="14"/>
                    <a:pt x="16" y="14"/>
                  </a:cubicBezTo>
                  <a:cubicBezTo>
                    <a:pt x="15" y="14"/>
                    <a:pt x="14" y="13"/>
                    <a:pt x="13" y="13"/>
                  </a:cubicBezTo>
                  <a:cubicBezTo>
                    <a:pt x="13" y="13"/>
                    <a:pt x="12" y="13"/>
                    <a:pt x="11" y="13"/>
                  </a:cubicBezTo>
                  <a:cubicBezTo>
                    <a:pt x="10" y="12"/>
                    <a:pt x="10" y="12"/>
                    <a:pt x="9" y="12"/>
                  </a:cubicBezTo>
                  <a:cubicBezTo>
                    <a:pt x="8" y="12"/>
                    <a:pt x="8" y="12"/>
                    <a:pt x="7" y="12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8"/>
                    <a:pt x="7" y="8"/>
                    <a:pt x="7" y="8"/>
                  </a:cubicBezTo>
                  <a:cubicBezTo>
                    <a:pt x="7" y="8"/>
                    <a:pt x="8" y="7"/>
                    <a:pt x="9" y="7"/>
                  </a:cubicBezTo>
                  <a:cubicBezTo>
                    <a:pt x="9" y="7"/>
                    <a:pt x="10" y="7"/>
                    <a:pt x="11" y="7"/>
                  </a:cubicBezTo>
                  <a:cubicBezTo>
                    <a:pt x="12" y="7"/>
                    <a:pt x="13" y="7"/>
                    <a:pt x="14" y="7"/>
                  </a:cubicBezTo>
                  <a:cubicBezTo>
                    <a:pt x="15" y="8"/>
                    <a:pt x="16" y="8"/>
                    <a:pt x="16" y="8"/>
                  </a:cubicBezTo>
                  <a:cubicBezTo>
                    <a:pt x="16" y="8"/>
                    <a:pt x="17" y="8"/>
                    <a:pt x="17" y="8"/>
                  </a:cubicBezTo>
                  <a:cubicBezTo>
                    <a:pt x="17" y="8"/>
                    <a:pt x="17" y="9"/>
                    <a:pt x="17" y="9"/>
                  </a:cubicBezTo>
                  <a:cubicBezTo>
                    <a:pt x="18" y="9"/>
                    <a:pt x="18" y="8"/>
                    <a:pt x="19" y="8"/>
                  </a:cubicBezTo>
                  <a:cubicBezTo>
                    <a:pt x="19" y="8"/>
                    <a:pt x="19" y="8"/>
                    <a:pt x="19" y="7"/>
                  </a:cubicBezTo>
                  <a:cubicBezTo>
                    <a:pt x="19" y="7"/>
                    <a:pt x="19" y="6"/>
                    <a:pt x="19" y="6"/>
                  </a:cubicBezTo>
                  <a:cubicBezTo>
                    <a:pt x="18" y="6"/>
                    <a:pt x="18" y="5"/>
                    <a:pt x="17" y="5"/>
                  </a:cubicBezTo>
                  <a:cubicBezTo>
                    <a:pt x="16" y="5"/>
                    <a:pt x="15" y="4"/>
                    <a:pt x="14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9" y="0"/>
                    <a:pt x="9" y="1"/>
                    <a:pt x="9" y="2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5" y="4"/>
                    <a:pt x="4" y="5"/>
                    <a:pt x="3" y="5"/>
                  </a:cubicBezTo>
                  <a:cubicBezTo>
                    <a:pt x="2" y="6"/>
                    <a:pt x="2" y="6"/>
                    <a:pt x="1" y="7"/>
                  </a:cubicBezTo>
                  <a:cubicBezTo>
                    <a:pt x="1" y="8"/>
                    <a:pt x="1" y="9"/>
                    <a:pt x="1" y="10"/>
                  </a:cubicBezTo>
                  <a:cubicBezTo>
                    <a:pt x="1" y="11"/>
                    <a:pt x="1" y="11"/>
                    <a:pt x="1" y="12"/>
                  </a:cubicBezTo>
                  <a:cubicBezTo>
                    <a:pt x="1" y="13"/>
                    <a:pt x="2" y="13"/>
                    <a:pt x="2" y="14"/>
                  </a:cubicBezTo>
                  <a:cubicBezTo>
                    <a:pt x="3" y="14"/>
                    <a:pt x="4" y="15"/>
                    <a:pt x="4" y="15"/>
                  </a:cubicBezTo>
                  <a:cubicBezTo>
                    <a:pt x="5" y="15"/>
                    <a:pt x="6" y="15"/>
                    <a:pt x="7" y="16"/>
                  </a:cubicBezTo>
                  <a:cubicBezTo>
                    <a:pt x="8" y="16"/>
                    <a:pt x="9" y="16"/>
                    <a:pt x="10" y="16"/>
                  </a:cubicBezTo>
                  <a:cubicBezTo>
                    <a:pt x="11" y="16"/>
                    <a:pt x="12" y="17"/>
                    <a:pt x="13" y="17"/>
                  </a:cubicBezTo>
                  <a:cubicBezTo>
                    <a:pt x="14" y="17"/>
                    <a:pt x="14" y="18"/>
                    <a:pt x="15" y="18"/>
                  </a:cubicBezTo>
                  <a:cubicBezTo>
                    <a:pt x="15" y="18"/>
                    <a:pt x="16" y="19"/>
                    <a:pt x="16" y="19"/>
                  </a:cubicBezTo>
                  <a:cubicBezTo>
                    <a:pt x="16" y="20"/>
                    <a:pt x="15" y="21"/>
                    <a:pt x="15" y="21"/>
                  </a:cubicBezTo>
                  <a:cubicBezTo>
                    <a:pt x="15" y="21"/>
                    <a:pt x="15" y="22"/>
                    <a:pt x="14" y="22"/>
                  </a:cubicBezTo>
                  <a:cubicBezTo>
                    <a:pt x="14" y="22"/>
                    <a:pt x="13" y="22"/>
                    <a:pt x="12" y="23"/>
                  </a:cubicBezTo>
                  <a:cubicBezTo>
                    <a:pt x="12" y="23"/>
                    <a:pt x="11" y="23"/>
                    <a:pt x="11" y="23"/>
                  </a:cubicBezTo>
                  <a:cubicBezTo>
                    <a:pt x="10" y="23"/>
                    <a:pt x="9" y="23"/>
                    <a:pt x="8" y="22"/>
                  </a:cubicBezTo>
                  <a:cubicBezTo>
                    <a:pt x="7" y="22"/>
                    <a:pt x="6" y="22"/>
                    <a:pt x="5" y="22"/>
                  </a:cubicBezTo>
                  <a:cubicBezTo>
                    <a:pt x="5" y="22"/>
                    <a:pt x="4" y="21"/>
                    <a:pt x="4" y="21"/>
                  </a:cubicBezTo>
                  <a:cubicBezTo>
                    <a:pt x="3" y="21"/>
                    <a:pt x="3" y="21"/>
                    <a:pt x="2" y="21"/>
                  </a:cubicBezTo>
                  <a:cubicBezTo>
                    <a:pt x="2" y="21"/>
                    <a:pt x="1" y="21"/>
                    <a:pt x="1" y="21"/>
                  </a:cubicBezTo>
                  <a:cubicBezTo>
                    <a:pt x="1" y="22"/>
                    <a:pt x="0" y="22"/>
                    <a:pt x="0" y="22"/>
                  </a:cubicBezTo>
                  <a:cubicBezTo>
                    <a:pt x="0" y="23"/>
                    <a:pt x="1" y="23"/>
                    <a:pt x="1" y="24"/>
                  </a:cubicBezTo>
                  <a:cubicBezTo>
                    <a:pt x="2" y="24"/>
                    <a:pt x="3" y="25"/>
                    <a:pt x="3" y="25"/>
                  </a:cubicBezTo>
                  <a:cubicBezTo>
                    <a:pt x="4" y="25"/>
                    <a:pt x="5" y="26"/>
                    <a:pt x="6" y="26"/>
                  </a:cubicBezTo>
                  <a:cubicBezTo>
                    <a:pt x="7" y="26"/>
                    <a:pt x="8" y="26"/>
                    <a:pt x="9" y="26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9"/>
                    <a:pt x="10" y="29"/>
                  </a:cubicBezTo>
                  <a:cubicBezTo>
                    <a:pt x="11" y="29"/>
                    <a:pt x="12" y="28"/>
                    <a:pt x="12" y="28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3" y="26"/>
                    <a:pt x="13" y="26"/>
                    <a:pt x="14" y="26"/>
                  </a:cubicBezTo>
                  <a:cubicBezTo>
                    <a:pt x="16" y="25"/>
                    <a:pt x="17" y="25"/>
                    <a:pt x="18" y="24"/>
                  </a:cubicBezTo>
                  <a:cubicBezTo>
                    <a:pt x="19" y="24"/>
                    <a:pt x="19" y="23"/>
                    <a:pt x="20" y="22"/>
                  </a:cubicBezTo>
                  <a:cubicBezTo>
                    <a:pt x="20" y="21"/>
                    <a:pt x="21" y="20"/>
                    <a:pt x="21" y="19"/>
                  </a:cubicBezTo>
                  <a:cubicBezTo>
                    <a:pt x="21" y="18"/>
                    <a:pt x="20" y="17"/>
                    <a:pt x="19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06" name="Freeform 217"/>
            <p:cNvSpPr/>
            <p:nvPr/>
          </p:nvSpPr>
          <p:spPr bwMode="auto">
            <a:xfrm>
              <a:off x="9056688" y="977900"/>
              <a:ext cx="9525" cy="12700"/>
            </a:xfrm>
            <a:custGeom>
              <a:gdLst>
                <a:gd fmla="*/ 19 w 20" name="T0"/>
                <a:gd fmla="*/ 15 h 28" name="T1"/>
                <a:gd fmla="*/ 16 w 20" name="T2"/>
                <a:gd fmla="*/ 13 h 28" name="T3"/>
                <a:gd fmla="*/ 13 w 20" name="T4"/>
                <a:gd fmla="*/ 13 h 28" name="T5"/>
                <a:gd fmla="*/ 11 w 20" name="T6"/>
                <a:gd fmla="*/ 12 h 28" name="T7"/>
                <a:gd fmla="*/ 9 w 20" name="T8"/>
                <a:gd fmla="*/ 12 h 28" name="T9"/>
                <a:gd fmla="*/ 7 w 20" name="T10"/>
                <a:gd fmla="*/ 11 h 28" name="T11"/>
                <a:gd fmla="*/ 6 w 20" name="T12"/>
                <a:gd fmla="*/ 10 h 28" name="T13"/>
                <a:gd fmla="*/ 5 w 20" name="T14"/>
                <a:gd fmla="*/ 9 h 28" name="T15"/>
                <a:gd fmla="*/ 6 w 20" name="T16"/>
                <a:gd fmla="*/ 8 h 28" name="T17"/>
                <a:gd fmla="*/ 7 w 20" name="T18"/>
                <a:gd fmla="*/ 7 h 28" name="T19"/>
                <a:gd fmla="*/ 8 w 20" name="T20"/>
                <a:gd fmla="*/ 7 h 28" name="T21"/>
                <a:gd fmla="*/ 10 w 20" name="T22"/>
                <a:gd fmla="*/ 7 h 28" name="T23"/>
                <a:gd fmla="*/ 14 w 20" name="T24"/>
                <a:gd fmla="*/ 7 h 28" name="T25"/>
                <a:gd fmla="*/ 16 w 20" name="T26"/>
                <a:gd fmla="*/ 8 h 28" name="T27"/>
                <a:gd fmla="*/ 16 w 20" name="T28"/>
                <a:gd fmla="*/ 8 h 28" name="T29"/>
                <a:gd fmla="*/ 17 w 20" name="T30"/>
                <a:gd fmla="*/ 8 h 28" name="T31"/>
                <a:gd fmla="*/ 18 w 20" name="T32"/>
                <a:gd fmla="*/ 8 h 28" name="T33"/>
                <a:gd fmla="*/ 19 w 20" name="T34"/>
                <a:gd fmla="*/ 7 h 28" name="T35"/>
                <a:gd fmla="*/ 18 w 20" name="T36"/>
                <a:gd fmla="*/ 5 h 28" name="T37"/>
                <a:gd fmla="*/ 17 w 20" name="T38"/>
                <a:gd fmla="*/ 4 h 28" name="T39"/>
                <a:gd fmla="*/ 14 w 20" name="T40"/>
                <a:gd fmla="*/ 4 h 28" name="T41"/>
                <a:gd fmla="*/ 11 w 20" name="T42"/>
                <a:gd fmla="*/ 3 h 28" name="T43"/>
                <a:gd fmla="*/ 11 w 20" name="T44"/>
                <a:gd fmla="*/ 1 h 28" name="T45"/>
                <a:gd fmla="*/ 10 w 20" name="T46"/>
                <a:gd fmla="*/ 0 h 28" name="T47"/>
                <a:gd fmla="*/ 8 w 20" name="T48"/>
                <a:gd fmla="*/ 1 h 28" name="T49"/>
                <a:gd fmla="*/ 8 w 20" name="T50"/>
                <a:gd fmla="*/ 3 h 28" name="T51"/>
                <a:gd fmla="*/ 6 w 20" name="T52"/>
                <a:gd fmla="*/ 4 h 28" name="T53"/>
                <a:gd fmla="*/ 3 w 20" name="T54"/>
                <a:gd fmla="*/ 5 h 28" name="T55"/>
                <a:gd fmla="*/ 1 w 20" name="T56"/>
                <a:gd fmla="*/ 7 h 28" name="T57"/>
                <a:gd fmla="*/ 0 w 20" name="T58"/>
                <a:gd fmla="*/ 9 h 28" name="T59"/>
                <a:gd fmla="*/ 1 w 20" name="T60"/>
                <a:gd fmla="*/ 12 h 28" name="T61"/>
                <a:gd fmla="*/ 2 w 20" name="T62"/>
                <a:gd fmla="*/ 13 h 28" name="T63"/>
                <a:gd fmla="*/ 4 w 20" name="T64"/>
                <a:gd fmla="*/ 14 h 28" name="T65"/>
                <a:gd fmla="*/ 6 w 20" name="T66"/>
                <a:gd fmla="*/ 15 h 28" name="T67"/>
                <a:gd fmla="*/ 9 w 20" name="T68"/>
                <a:gd fmla="*/ 16 h 28" name="T69"/>
                <a:gd fmla="*/ 12 w 20" name="T70"/>
                <a:gd fmla="*/ 16 h 28" name="T71"/>
                <a:gd fmla="*/ 14 w 20" name="T72"/>
                <a:gd fmla="*/ 17 h 28" name="T73"/>
                <a:gd fmla="*/ 15 w 20" name="T74"/>
                <a:gd fmla="*/ 19 h 28" name="T75"/>
                <a:gd fmla="*/ 15 w 20" name="T76"/>
                <a:gd fmla="*/ 20 h 28" name="T77"/>
                <a:gd fmla="*/ 14 w 20" name="T78"/>
                <a:gd fmla="*/ 21 h 28" name="T79"/>
                <a:gd fmla="*/ 12 w 20" name="T80"/>
                <a:gd fmla="*/ 22 h 28" name="T81"/>
                <a:gd fmla="*/ 10 w 20" name="T82"/>
                <a:gd fmla="*/ 22 h 28" name="T83"/>
                <a:gd fmla="*/ 7 w 20" name="T84"/>
                <a:gd fmla="*/ 22 h 28" name="T85"/>
                <a:gd fmla="*/ 5 w 20" name="T86"/>
                <a:gd fmla="*/ 21 h 28" name="T87"/>
                <a:gd fmla="*/ 3 w 20" name="T88"/>
                <a:gd fmla="*/ 21 h 28" name="T89"/>
                <a:gd fmla="*/ 2 w 20" name="T90"/>
                <a:gd fmla="*/ 20 h 28" name="T91"/>
                <a:gd fmla="*/ 1 w 20" name="T92"/>
                <a:gd fmla="*/ 21 h 28" name="T93"/>
                <a:gd fmla="*/ 0 w 20" name="T94"/>
                <a:gd fmla="*/ 22 h 28" name="T95"/>
                <a:gd fmla="*/ 1 w 20" name="T96"/>
                <a:gd fmla="*/ 23 h 28" name="T97"/>
                <a:gd fmla="*/ 3 w 20" name="T98"/>
                <a:gd fmla="*/ 24 h 28" name="T99"/>
                <a:gd fmla="*/ 6 w 20" name="T100"/>
                <a:gd fmla="*/ 25 h 28" name="T101"/>
                <a:gd fmla="*/ 8 w 20" name="T102"/>
                <a:gd fmla="*/ 26 h 28" name="T103"/>
                <a:gd fmla="*/ 8 w 20" name="T104"/>
                <a:gd fmla="*/ 27 h 28" name="T105"/>
                <a:gd fmla="*/ 10 w 20" name="T106"/>
                <a:gd fmla="*/ 28 h 28" name="T107"/>
                <a:gd fmla="*/ 11 w 20" name="T108"/>
                <a:gd fmla="*/ 27 h 28" name="T109"/>
                <a:gd fmla="*/ 11 w 20" name="T110"/>
                <a:gd fmla="*/ 26 h 28" name="T111"/>
                <a:gd fmla="*/ 14 w 20" name="T112"/>
                <a:gd fmla="*/ 25 h 28" name="T113"/>
                <a:gd fmla="*/ 17 w 20" name="T114"/>
                <a:gd fmla="*/ 24 h 28" name="T115"/>
                <a:gd fmla="*/ 19 w 20" name="T116"/>
                <a:gd fmla="*/ 22 h 28" name="T117"/>
                <a:gd fmla="*/ 20 w 20" name="T118"/>
                <a:gd fmla="*/ 19 h 28" name="T119"/>
                <a:gd fmla="*/ 19 w 20" name="T120"/>
                <a:gd fmla="*/ 15 h 28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28" w="20">
                  <a:moveTo>
                    <a:pt x="19" y="15"/>
                  </a:moveTo>
                  <a:cubicBezTo>
                    <a:pt x="18" y="14"/>
                    <a:pt x="17" y="14"/>
                    <a:pt x="16" y="13"/>
                  </a:cubicBezTo>
                  <a:cubicBezTo>
                    <a:pt x="15" y="13"/>
                    <a:pt x="14" y="13"/>
                    <a:pt x="13" y="13"/>
                  </a:cubicBezTo>
                  <a:cubicBezTo>
                    <a:pt x="12" y="12"/>
                    <a:pt x="11" y="12"/>
                    <a:pt x="11" y="12"/>
                  </a:cubicBezTo>
                  <a:cubicBezTo>
                    <a:pt x="10" y="12"/>
                    <a:pt x="9" y="12"/>
                    <a:pt x="9" y="12"/>
                  </a:cubicBezTo>
                  <a:cubicBezTo>
                    <a:pt x="8" y="11"/>
                    <a:pt x="7" y="11"/>
                    <a:pt x="7" y="11"/>
                  </a:cubicBezTo>
                  <a:cubicBezTo>
                    <a:pt x="6" y="11"/>
                    <a:pt x="6" y="11"/>
                    <a:pt x="6" y="10"/>
                  </a:cubicBezTo>
                  <a:cubicBezTo>
                    <a:pt x="5" y="10"/>
                    <a:pt x="5" y="10"/>
                    <a:pt x="5" y="9"/>
                  </a:cubicBezTo>
                  <a:cubicBezTo>
                    <a:pt x="5" y="9"/>
                    <a:pt x="5" y="9"/>
                    <a:pt x="6" y="8"/>
                  </a:cubicBezTo>
                  <a:cubicBezTo>
                    <a:pt x="6" y="8"/>
                    <a:pt x="6" y="7"/>
                    <a:pt x="7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9" y="7"/>
                    <a:pt x="9" y="7"/>
                    <a:pt x="10" y="7"/>
                  </a:cubicBezTo>
                  <a:cubicBezTo>
                    <a:pt x="12" y="7"/>
                    <a:pt x="13" y="7"/>
                    <a:pt x="14" y="7"/>
                  </a:cubicBezTo>
                  <a:cubicBezTo>
                    <a:pt x="14" y="7"/>
                    <a:pt x="15" y="7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8" y="8"/>
                    <a:pt x="18" y="8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6"/>
                    <a:pt x="19" y="6"/>
                    <a:pt x="18" y="5"/>
                  </a:cubicBezTo>
                  <a:cubicBezTo>
                    <a:pt x="18" y="5"/>
                    <a:pt x="17" y="5"/>
                    <a:pt x="17" y="4"/>
                  </a:cubicBezTo>
                  <a:cubicBezTo>
                    <a:pt x="16" y="4"/>
                    <a:pt x="15" y="4"/>
                    <a:pt x="14" y="4"/>
                  </a:cubicBezTo>
                  <a:cubicBezTo>
                    <a:pt x="13" y="3"/>
                    <a:pt x="12" y="3"/>
                    <a:pt x="11" y="3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9" y="0"/>
                    <a:pt x="8" y="0"/>
                    <a:pt x="8" y="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6" y="4"/>
                  </a:cubicBezTo>
                  <a:cubicBezTo>
                    <a:pt x="5" y="4"/>
                    <a:pt x="4" y="4"/>
                    <a:pt x="3" y="5"/>
                  </a:cubicBezTo>
                  <a:cubicBezTo>
                    <a:pt x="2" y="5"/>
                    <a:pt x="1" y="6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10"/>
                    <a:pt x="0" y="11"/>
                    <a:pt x="1" y="12"/>
                  </a:cubicBezTo>
                  <a:cubicBezTo>
                    <a:pt x="1" y="12"/>
                    <a:pt x="1" y="13"/>
                    <a:pt x="2" y="13"/>
                  </a:cubicBezTo>
                  <a:cubicBezTo>
                    <a:pt x="2" y="14"/>
                    <a:pt x="3" y="14"/>
                    <a:pt x="4" y="14"/>
                  </a:cubicBezTo>
                  <a:cubicBezTo>
                    <a:pt x="5" y="15"/>
                    <a:pt x="6" y="15"/>
                    <a:pt x="6" y="15"/>
                  </a:cubicBezTo>
                  <a:cubicBezTo>
                    <a:pt x="7" y="15"/>
                    <a:pt x="8" y="16"/>
                    <a:pt x="9" y="16"/>
                  </a:cubicBezTo>
                  <a:cubicBezTo>
                    <a:pt x="10" y="16"/>
                    <a:pt x="11" y="16"/>
                    <a:pt x="12" y="16"/>
                  </a:cubicBezTo>
                  <a:cubicBezTo>
                    <a:pt x="13" y="17"/>
                    <a:pt x="14" y="17"/>
                    <a:pt x="14" y="17"/>
                  </a:cubicBezTo>
                  <a:cubicBezTo>
                    <a:pt x="15" y="18"/>
                    <a:pt x="15" y="18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3" y="22"/>
                    <a:pt x="13" y="22"/>
                    <a:pt x="12" y="22"/>
                  </a:cubicBezTo>
                  <a:cubicBezTo>
                    <a:pt x="11" y="22"/>
                    <a:pt x="11" y="22"/>
                    <a:pt x="10" y="22"/>
                  </a:cubicBezTo>
                  <a:cubicBezTo>
                    <a:pt x="9" y="22"/>
                    <a:pt x="8" y="22"/>
                    <a:pt x="7" y="22"/>
                  </a:cubicBezTo>
                  <a:cubicBezTo>
                    <a:pt x="7" y="22"/>
                    <a:pt x="6" y="22"/>
                    <a:pt x="5" y="21"/>
                  </a:cubicBezTo>
                  <a:cubicBezTo>
                    <a:pt x="4" y="21"/>
                    <a:pt x="4" y="21"/>
                    <a:pt x="3" y="21"/>
                  </a:cubicBezTo>
                  <a:cubicBezTo>
                    <a:pt x="3" y="20"/>
                    <a:pt x="2" y="20"/>
                    <a:pt x="2" y="20"/>
                  </a:cubicBezTo>
                  <a:cubicBezTo>
                    <a:pt x="1" y="20"/>
                    <a:pt x="1" y="20"/>
                    <a:pt x="1" y="21"/>
                  </a:cubicBezTo>
                  <a:cubicBezTo>
                    <a:pt x="0" y="21"/>
                    <a:pt x="0" y="21"/>
                    <a:pt x="0" y="22"/>
                  </a:cubicBezTo>
                  <a:cubicBezTo>
                    <a:pt x="0" y="22"/>
                    <a:pt x="0" y="23"/>
                    <a:pt x="1" y="23"/>
                  </a:cubicBezTo>
                  <a:cubicBezTo>
                    <a:pt x="1" y="24"/>
                    <a:pt x="2" y="24"/>
                    <a:pt x="3" y="24"/>
                  </a:cubicBezTo>
                  <a:cubicBezTo>
                    <a:pt x="4" y="25"/>
                    <a:pt x="5" y="25"/>
                    <a:pt x="6" y="25"/>
                  </a:cubicBezTo>
                  <a:cubicBezTo>
                    <a:pt x="7" y="25"/>
                    <a:pt x="7" y="25"/>
                    <a:pt x="8" y="26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8"/>
                    <a:pt x="9" y="28"/>
                    <a:pt x="10" y="28"/>
                  </a:cubicBezTo>
                  <a:cubicBezTo>
                    <a:pt x="10" y="28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5"/>
                    <a:pt x="13" y="25"/>
                    <a:pt x="14" y="25"/>
                  </a:cubicBezTo>
                  <a:cubicBezTo>
                    <a:pt x="15" y="25"/>
                    <a:pt x="16" y="24"/>
                    <a:pt x="17" y="24"/>
                  </a:cubicBezTo>
                  <a:cubicBezTo>
                    <a:pt x="18" y="23"/>
                    <a:pt x="19" y="22"/>
                    <a:pt x="19" y="22"/>
                  </a:cubicBezTo>
                  <a:cubicBezTo>
                    <a:pt x="20" y="21"/>
                    <a:pt x="20" y="20"/>
                    <a:pt x="20" y="19"/>
                  </a:cubicBezTo>
                  <a:cubicBezTo>
                    <a:pt x="20" y="17"/>
                    <a:pt x="20" y="16"/>
                    <a:pt x="19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07" name="Freeform 218"/>
            <p:cNvSpPr/>
            <p:nvPr/>
          </p:nvSpPr>
          <p:spPr bwMode="auto">
            <a:xfrm>
              <a:off x="9042400" y="977900"/>
              <a:ext cx="9525" cy="12700"/>
            </a:xfrm>
            <a:custGeom>
              <a:gdLst>
                <a:gd fmla="*/ 19 w 20" name="T0"/>
                <a:gd fmla="*/ 15 h 28" name="T1"/>
                <a:gd fmla="*/ 16 w 20" name="T2"/>
                <a:gd fmla="*/ 13 h 28" name="T3"/>
                <a:gd fmla="*/ 13 w 20" name="T4"/>
                <a:gd fmla="*/ 13 h 28" name="T5"/>
                <a:gd fmla="*/ 11 w 20" name="T6"/>
                <a:gd fmla="*/ 12 h 28" name="T7"/>
                <a:gd fmla="*/ 9 w 20" name="T8"/>
                <a:gd fmla="*/ 12 h 28" name="T9"/>
                <a:gd fmla="*/ 7 w 20" name="T10"/>
                <a:gd fmla="*/ 11 h 28" name="T11"/>
                <a:gd fmla="*/ 6 w 20" name="T12"/>
                <a:gd fmla="*/ 10 h 28" name="T13"/>
                <a:gd fmla="*/ 5 w 20" name="T14"/>
                <a:gd fmla="*/ 9 h 28" name="T15"/>
                <a:gd fmla="*/ 6 w 20" name="T16"/>
                <a:gd fmla="*/ 8 h 28" name="T17"/>
                <a:gd fmla="*/ 7 w 20" name="T18"/>
                <a:gd fmla="*/ 7 h 28" name="T19"/>
                <a:gd fmla="*/ 8 w 20" name="T20"/>
                <a:gd fmla="*/ 7 h 28" name="T21"/>
                <a:gd fmla="*/ 10 w 20" name="T22"/>
                <a:gd fmla="*/ 7 h 28" name="T23"/>
                <a:gd fmla="*/ 14 w 20" name="T24"/>
                <a:gd fmla="*/ 7 h 28" name="T25"/>
                <a:gd fmla="*/ 16 w 20" name="T26"/>
                <a:gd fmla="*/ 8 h 28" name="T27"/>
                <a:gd fmla="*/ 17 w 20" name="T28"/>
                <a:gd fmla="*/ 8 h 28" name="T29"/>
                <a:gd fmla="*/ 17 w 20" name="T30"/>
                <a:gd fmla="*/ 8 h 28" name="T31"/>
                <a:gd fmla="*/ 18 w 20" name="T32"/>
                <a:gd fmla="*/ 8 h 28" name="T33"/>
                <a:gd fmla="*/ 19 w 20" name="T34"/>
                <a:gd fmla="*/ 7 h 28" name="T35"/>
                <a:gd fmla="*/ 18 w 20" name="T36"/>
                <a:gd fmla="*/ 5 h 28" name="T37"/>
                <a:gd fmla="*/ 17 w 20" name="T38"/>
                <a:gd fmla="*/ 4 h 28" name="T39"/>
                <a:gd fmla="*/ 14 w 20" name="T40"/>
                <a:gd fmla="*/ 4 h 28" name="T41"/>
                <a:gd fmla="*/ 11 w 20" name="T42"/>
                <a:gd fmla="*/ 3 h 28" name="T43"/>
                <a:gd fmla="*/ 11 w 20" name="T44"/>
                <a:gd fmla="*/ 1 h 28" name="T45"/>
                <a:gd fmla="*/ 10 w 20" name="T46"/>
                <a:gd fmla="*/ 0 h 28" name="T47"/>
                <a:gd fmla="*/ 8 w 20" name="T48"/>
                <a:gd fmla="*/ 1 h 28" name="T49"/>
                <a:gd fmla="*/ 8 w 20" name="T50"/>
                <a:gd fmla="*/ 3 h 28" name="T51"/>
                <a:gd fmla="*/ 6 w 20" name="T52"/>
                <a:gd fmla="*/ 4 h 28" name="T53"/>
                <a:gd fmla="*/ 3 w 20" name="T54"/>
                <a:gd fmla="*/ 5 h 28" name="T55"/>
                <a:gd fmla="*/ 1 w 20" name="T56"/>
                <a:gd fmla="*/ 7 h 28" name="T57"/>
                <a:gd fmla="*/ 0 w 20" name="T58"/>
                <a:gd fmla="*/ 9 h 28" name="T59"/>
                <a:gd fmla="*/ 1 w 20" name="T60"/>
                <a:gd fmla="*/ 12 h 28" name="T61"/>
                <a:gd fmla="*/ 2 w 20" name="T62"/>
                <a:gd fmla="*/ 13 h 28" name="T63"/>
                <a:gd fmla="*/ 4 w 20" name="T64"/>
                <a:gd fmla="*/ 14 h 28" name="T65"/>
                <a:gd fmla="*/ 7 w 20" name="T66"/>
                <a:gd fmla="*/ 15 h 28" name="T67"/>
                <a:gd fmla="*/ 10 w 20" name="T68"/>
                <a:gd fmla="*/ 16 h 28" name="T69"/>
                <a:gd fmla="*/ 13 w 20" name="T70"/>
                <a:gd fmla="*/ 16 h 28" name="T71"/>
                <a:gd fmla="*/ 15 w 20" name="T72"/>
                <a:gd fmla="*/ 17 h 28" name="T73"/>
                <a:gd fmla="*/ 15 w 20" name="T74"/>
                <a:gd fmla="*/ 19 h 28" name="T75"/>
                <a:gd fmla="*/ 15 w 20" name="T76"/>
                <a:gd fmla="*/ 20 h 28" name="T77"/>
                <a:gd fmla="*/ 14 w 20" name="T78"/>
                <a:gd fmla="*/ 21 h 28" name="T79"/>
                <a:gd fmla="*/ 12 w 20" name="T80"/>
                <a:gd fmla="*/ 22 h 28" name="T81"/>
                <a:gd fmla="*/ 10 w 20" name="T82"/>
                <a:gd fmla="*/ 22 h 28" name="T83"/>
                <a:gd fmla="*/ 8 w 20" name="T84"/>
                <a:gd fmla="*/ 22 h 28" name="T85"/>
                <a:gd fmla="*/ 5 w 20" name="T86"/>
                <a:gd fmla="*/ 21 h 28" name="T87"/>
                <a:gd fmla="*/ 3 w 20" name="T88"/>
                <a:gd fmla="*/ 21 h 28" name="T89"/>
                <a:gd fmla="*/ 2 w 20" name="T90"/>
                <a:gd fmla="*/ 20 h 28" name="T91"/>
                <a:gd fmla="*/ 1 w 20" name="T92"/>
                <a:gd fmla="*/ 21 h 28" name="T93"/>
                <a:gd fmla="*/ 0 w 20" name="T94"/>
                <a:gd fmla="*/ 22 h 28" name="T95"/>
                <a:gd fmla="*/ 1 w 20" name="T96"/>
                <a:gd fmla="*/ 23 h 28" name="T97"/>
                <a:gd fmla="*/ 3 w 20" name="T98"/>
                <a:gd fmla="*/ 24 h 28" name="T99"/>
                <a:gd fmla="*/ 6 w 20" name="T100"/>
                <a:gd fmla="*/ 25 h 28" name="T101"/>
                <a:gd fmla="*/ 8 w 20" name="T102"/>
                <a:gd fmla="*/ 26 h 28" name="T103"/>
                <a:gd fmla="*/ 8 w 20" name="T104"/>
                <a:gd fmla="*/ 27 h 28" name="T105"/>
                <a:gd fmla="*/ 10 w 20" name="T106"/>
                <a:gd fmla="*/ 28 h 28" name="T107"/>
                <a:gd fmla="*/ 11 w 20" name="T108"/>
                <a:gd fmla="*/ 27 h 28" name="T109"/>
                <a:gd fmla="*/ 11 w 20" name="T110"/>
                <a:gd fmla="*/ 26 h 28" name="T111"/>
                <a:gd fmla="*/ 14 w 20" name="T112"/>
                <a:gd fmla="*/ 25 h 28" name="T113"/>
                <a:gd fmla="*/ 17 w 20" name="T114"/>
                <a:gd fmla="*/ 24 h 28" name="T115"/>
                <a:gd fmla="*/ 20 w 20" name="T116"/>
                <a:gd fmla="*/ 22 h 28" name="T117"/>
                <a:gd fmla="*/ 20 w 20" name="T118"/>
                <a:gd fmla="*/ 19 h 28" name="T119"/>
                <a:gd fmla="*/ 19 w 20" name="T120"/>
                <a:gd fmla="*/ 15 h 28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28" w="20">
                  <a:moveTo>
                    <a:pt x="19" y="15"/>
                  </a:moveTo>
                  <a:cubicBezTo>
                    <a:pt x="18" y="14"/>
                    <a:pt x="17" y="14"/>
                    <a:pt x="16" y="13"/>
                  </a:cubicBezTo>
                  <a:cubicBezTo>
                    <a:pt x="15" y="13"/>
                    <a:pt x="14" y="13"/>
                    <a:pt x="13" y="13"/>
                  </a:cubicBezTo>
                  <a:cubicBezTo>
                    <a:pt x="12" y="12"/>
                    <a:pt x="12" y="12"/>
                    <a:pt x="11" y="12"/>
                  </a:cubicBezTo>
                  <a:cubicBezTo>
                    <a:pt x="10" y="12"/>
                    <a:pt x="9" y="12"/>
                    <a:pt x="9" y="12"/>
                  </a:cubicBezTo>
                  <a:cubicBezTo>
                    <a:pt x="8" y="11"/>
                    <a:pt x="7" y="11"/>
                    <a:pt x="7" y="11"/>
                  </a:cubicBezTo>
                  <a:cubicBezTo>
                    <a:pt x="7" y="11"/>
                    <a:pt x="6" y="11"/>
                    <a:pt x="6" y="10"/>
                  </a:cubicBezTo>
                  <a:cubicBezTo>
                    <a:pt x="6" y="10"/>
                    <a:pt x="5" y="10"/>
                    <a:pt x="5" y="9"/>
                  </a:cubicBezTo>
                  <a:cubicBezTo>
                    <a:pt x="5" y="9"/>
                    <a:pt x="6" y="9"/>
                    <a:pt x="6" y="8"/>
                  </a:cubicBezTo>
                  <a:cubicBezTo>
                    <a:pt x="6" y="8"/>
                    <a:pt x="6" y="7"/>
                    <a:pt x="7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9" y="7"/>
                    <a:pt x="10" y="7"/>
                    <a:pt x="10" y="7"/>
                  </a:cubicBezTo>
                  <a:cubicBezTo>
                    <a:pt x="12" y="7"/>
                    <a:pt x="13" y="7"/>
                    <a:pt x="14" y="7"/>
                  </a:cubicBezTo>
                  <a:cubicBezTo>
                    <a:pt x="15" y="7"/>
                    <a:pt x="15" y="7"/>
                    <a:pt x="16" y="8"/>
                  </a:cubicBezTo>
                  <a:cubicBezTo>
                    <a:pt x="16" y="8"/>
                    <a:pt x="16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6"/>
                    <a:pt x="19" y="6"/>
                    <a:pt x="18" y="5"/>
                  </a:cubicBezTo>
                  <a:cubicBezTo>
                    <a:pt x="18" y="5"/>
                    <a:pt x="17" y="5"/>
                    <a:pt x="17" y="4"/>
                  </a:cubicBezTo>
                  <a:cubicBezTo>
                    <a:pt x="16" y="4"/>
                    <a:pt x="15" y="4"/>
                    <a:pt x="14" y="4"/>
                  </a:cubicBezTo>
                  <a:cubicBezTo>
                    <a:pt x="13" y="3"/>
                    <a:pt x="12" y="3"/>
                    <a:pt x="11" y="3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9" y="0"/>
                    <a:pt x="8" y="0"/>
                    <a:pt x="8" y="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3"/>
                    <a:pt x="6" y="4"/>
                  </a:cubicBezTo>
                  <a:cubicBezTo>
                    <a:pt x="5" y="4"/>
                    <a:pt x="4" y="4"/>
                    <a:pt x="3" y="5"/>
                  </a:cubicBezTo>
                  <a:cubicBezTo>
                    <a:pt x="2" y="5"/>
                    <a:pt x="2" y="6"/>
                    <a:pt x="1" y="7"/>
                  </a:cubicBezTo>
                  <a:cubicBezTo>
                    <a:pt x="1" y="8"/>
                    <a:pt x="0" y="8"/>
                    <a:pt x="0" y="9"/>
                  </a:cubicBezTo>
                  <a:cubicBezTo>
                    <a:pt x="0" y="10"/>
                    <a:pt x="1" y="11"/>
                    <a:pt x="1" y="12"/>
                  </a:cubicBezTo>
                  <a:cubicBezTo>
                    <a:pt x="1" y="12"/>
                    <a:pt x="2" y="13"/>
                    <a:pt x="2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5" y="15"/>
                    <a:pt x="6" y="15"/>
                    <a:pt x="7" y="15"/>
                  </a:cubicBezTo>
                  <a:cubicBezTo>
                    <a:pt x="8" y="15"/>
                    <a:pt x="9" y="16"/>
                    <a:pt x="10" y="16"/>
                  </a:cubicBezTo>
                  <a:cubicBezTo>
                    <a:pt x="11" y="16"/>
                    <a:pt x="12" y="16"/>
                    <a:pt x="13" y="16"/>
                  </a:cubicBezTo>
                  <a:cubicBezTo>
                    <a:pt x="13" y="17"/>
                    <a:pt x="14" y="17"/>
                    <a:pt x="15" y="17"/>
                  </a:cubicBezTo>
                  <a:cubicBezTo>
                    <a:pt x="15" y="18"/>
                    <a:pt x="15" y="18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1"/>
                    <a:pt x="14" y="21"/>
                    <a:pt x="14" y="21"/>
                  </a:cubicBezTo>
                  <a:cubicBezTo>
                    <a:pt x="13" y="22"/>
                    <a:pt x="13" y="22"/>
                    <a:pt x="12" y="22"/>
                  </a:cubicBezTo>
                  <a:cubicBezTo>
                    <a:pt x="12" y="22"/>
                    <a:pt x="11" y="22"/>
                    <a:pt x="10" y="22"/>
                  </a:cubicBezTo>
                  <a:cubicBezTo>
                    <a:pt x="9" y="22"/>
                    <a:pt x="9" y="22"/>
                    <a:pt x="8" y="22"/>
                  </a:cubicBezTo>
                  <a:cubicBezTo>
                    <a:pt x="7" y="22"/>
                    <a:pt x="6" y="22"/>
                    <a:pt x="5" y="21"/>
                  </a:cubicBezTo>
                  <a:cubicBezTo>
                    <a:pt x="5" y="21"/>
                    <a:pt x="4" y="21"/>
                    <a:pt x="3" y="21"/>
                  </a:cubicBezTo>
                  <a:cubicBezTo>
                    <a:pt x="3" y="20"/>
                    <a:pt x="2" y="20"/>
                    <a:pt x="2" y="20"/>
                  </a:cubicBezTo>
                  <a:cubicBezTo>
                    <a:pt x="2" y="20"/>
                    <a:pt x="1" y="20"/>
                    <a:pt x="1" y="21"/>
                  </a:cubicBezTo>
                  <a:cubicBezTo>
                    <a:pt x="0" y="21"/>
                    <a:pt x="0" y="21"/>
                    <a:pt x="0" y="22"/>
                  </a:cubicBezTo>
                  <a:cubicBezTo>
                    <a:pt x="0" y="22"/>
                    <a:pt x="1" y="23"/>
                    <a:pt x="1" y="23"/>
                  </a:cubicBezTo>
                  <a:cubicBezTo>
                    <a:pt x="2" y="24"/>
                    <a:pt x="2" y="24"/>
                    <a:pt x="3" y="24"/>
                  </a:cubicBezTo>
                  <a:cubicBezTo>
                    <a:pt x="4" y="25"/>
                    <a:pt x="5" y="25"/>
                    <a:pt x="6" y="25"/>
                  </a:cubicBezTo>
                  <a:cubicBezTo>
                    <a:pt x="7" y="25"/>
                    <a:pt x="8" y="25"/>
                    <a:pt x="8" y="26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8"/>
                    <a:pt x="9" y="28"/>
                    <a:pt x="10" y="28"/>
                  </a:cubicBezTo>
                  <a:cubicBezTo>
                    <a:pt x="11" y="28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5"/>
                    <a:pt x="13" y="25"/>
                    <a:pt x="14" y="25"/>
                  </a:cubicBezTo>
                  <a:cubicBezTo>
                    <a:pt x="15" y="25"/>
                    <a:pt x="16" y="24"/>
                    <a:pt x="17" y="24"/>
                  </a:cubicBezTo>
                  <a:cubicBezTo>
                    <a:pt x="18" y="23"/>
                    <a:pt x="19" y="22"/>
                    <a:pt x="20" y="22"/>
                  </a:cubicBezTo>
                  <a:cubicBezTo>
                    <a:pt x="20" y="21"/>
                    <a:pt x="20" y="20"/>
                    <a:pt x="20" y="19"/>
                  </a:cubicBezTo>
                  <a:cubicBezTo>
                    <a:pt x="20" y="17"/>
                    <a:pt x="20" y="16"/>
                    <a:pt x="19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708" name="组合 707"/>
          <p:cNvGrpSpPr/>
          <p:nvPr/>
        </p:nvGrpSpPr>
        <p:grpSpPr>
          <a:xfrm>
            <a:off x="9521825" y="852488"/>
            <a:ext cx="258763" cy="257175"/>
            <a:chOff x="9521825" y="852488"/>
            <a:chExt cx="258763" cy="257175"/>
          </a:xfrm>
        </p:grpSpPr>
        <p:sp>
          <p:nvSpPr>
            <p:cNvPr id="709" name="Freeform 219"/>
            <p:cNvSpPr>
              <a:spLocks noEditPoints="1"/>
            </p:cNvSpPr>
            <p:nvPr/>
          </p:nvSpPr>
          <p:spPr bwMode="auto">
            <a:xfrm>
              <a:off x="9521825" y="852488"/>
              <a:ext cx="258763" cy="257175"/>
            </a:xfrm>
            <a:custGeom>
              <a:gdLst>
                <a:gd fmla="*/ 0 w 557" name="T0"/>
                <a:gd fmla="*/ 279 h 558" name="T1"/>
                <a:gd fmla="*/ 278 w 557" name="T2"/>
                <a:gd fmla="*/ 0 h 558" name="T3"/>
                <a:gd fmla="*/ 557 w 557" name="T4"/>
                <a:gd fmla="*/ 279 h 558" name="T5"/>
                <a:gd fmla="*/ 278 w 557" name="T6"/>
                <a:gd fmla="*/ 558 h 558" name="T7"/>
                <a:gd fmla="*/ 0 w 557" name="T8"/>
                <a:gd fmla="*/ 279 h 558" name="T9"/>
                <a:gd fmla="*/ 24 w 557" name="T10"/>
                <a:gd fmla="*/ 279 h 558" name="T11"/>
                <a:gd fmla="*/ 278 w 557" name="T12"/>
                <a:gd fmla="*/ 533 h 558" name="T13"/>
                <a:gd fmla="*/ 533 w 557" name="T14"/>
                <a:gd fmla="*/ 279 h 558" name="T15"/>
                <a:gd fmla="*/ 278 w 557" name="T16"/>
                <a:gd fmla="*/ 24 h 558" name="T17"/>
                <a:gd fmla="*/ 24 w 557" name="T18"/>
                <a:gd fmla="*/ 279 h 55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558" w="557">
                  <a:moveTo>
                    <a:pt x="0" y="279"/>
                  </a:moveTo>
                  <a:cubicBezTo>
                    <a:pt x="0" y="125"/>
                    <a:pt x="125" y="0"/>
                    <a:pt x="278" y="0"/>
                  </a:cubicBezTo>
                  <a:cubicBezTo>
                    <a:pt x="432" y="0"/>
                    <a:pt x="557" y="125"/>
                    <a:pt x="557" y="279"/>
                  </a:cubicBezTo>
                  <a:cubicBezTo>
                    <a:pt x="557" y="433"/>
                    <a:pt x="432" y="558"/>
                    <a:pt x="278" y="558"/>
                  </a:cubicBezTo>
                  <a:cubicBezTo>
                    <a:pt x="125" y="558"/>
                    <a:pt x="0" y="433"/>
                    <a:pt x="0" y="279"/>
                  </a:cubicBezTo>
                  <a:close/>
                  <a:moveTo>
                    <a:pt x="24" y="279"/>
                  </a:moveTo>
                  <a:cubicBezTo>
                    <a:pt x="24" y="419"/>
                    <a:pt x="138" y="533"/>
                    <a:pt x="278" y="533"/>
                  </a:cubicBezTo>
                  <a:cubicBezTo>
                    <a:pt x="419" y="533"/>
                    <a:pt x="533" y="419"/>
                    <a:pt x="533" y="279"/>
                  </a:cubicBezTo>
                  <a:cubicBezTo>
                    <a:pt x="533" y="139"/>
                    <a:pt x="419" y="24"/>
                    <a:pt x="278" y="24"/>
                  </a:cubicBezTo>
                  <a:cubicBezTo>
                    <a:pt x="138" y="24"/>
                    <a:pt x="24" y="139"/>
                    <a:pt x="24" y="279"/>
                  </a:cubicBezTo>
                  <a:close/>
                </a:path>
              </a:pathLst>
            </a:custGeom>
            <a:solidFill>
              <a:srgbClr val="A6B61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10" name="Freeform 220"/>
            <p:cNvSpPr>
              <a:spLocks noEditPoints="1"/>
            </p:cNvSpPr>
            <p:nvPr/>
          </p:nvSpPr>
          <p:spPr bwMode="auto">
            <a:xfrm>
              <a:off x="9544050" y="874713"/>
              <a:ext cx="214313" cy="212725"/>
            </a:xfrm>
            <a:custGeom>
              <a:gdLst>
                <a:gd fmla="*/ 0 w 463" name="T0"/>
                <a:gd fmla="*/ 231 h 462" name="T1"/>
                <a:gd fmla="*/ 231 w 463" name="T2"/>
                <a:gd fmla="*/ 0 h 462" name="T3"/>
                <a:gd fmla="*/ 463 w 463" name="T4"/>
                <a:gd fmla="*/ 231 h 462" name="T5"/>
                <a:gd fmla="*/ 231 w 463" name="T6"/>
                <a:gd fmla="*/ 462 h 462" name="T7"/>
                <a:gd fmla="*/ 0 w 463" name="T8"/>
                <a:gd fmla="*/ 231 h 462" name="T9"/>
                <a:gd fmla="*/ 24 w 463" name="T10"/>
                <a:gd fmla="*/ 231 h 462" name="T11"/>
                <a:gd fmla="*/ 231 w 463" name="T12"/>
                <a:gd fmla="*/ 438 h 462" name="T13"/>
                <a:gd fmla="*/ 438 w 463" name="T14"/>
                <a:gd fmla="*/ 231 h 462" name="T15"/>
                <a:gd fmla="*/ 231 w 463" name="T16"/>
                <a:gd fmla="*/ 24 h 462" name="T17"/>
                <a:gd fmla="*/ 24 w 463" name="T18"/>
                <a:gd fmla="*/ 231 h 46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62" w="462">
                  <a:moveTo>
                    <a:pt x="0" y="231"/>
                  </a:moveTo>
                  <a:cubicBezTo>
                    <a:pt x="0" y="103"/>
                    <a:pt x="104" y="0"/>
                    <a:pt x="231" y="0"/>
                  </a:cubicBezTo>
                  <a:cubicBezTo>
                    <a:pt x="359" y="0"/>
                    <a:pt x="463" y="103"/>
                    <a:pt x="463" y="231"/>
                  </a:cubicBezTo>
                  <a:cubicBezTo>
                    <a:pt x="463" y="359"/>
                    <a:pt x="359" y="462"/>
                    <a:pt x="231" y="462"/>
                  </a:cubicBezTo>
                  <a:cubicBezTo>
                    <a:pt x="104" y="462"/>
                    <a:pt x="0" y="359"/>
                    <a:pt x="0" y="231"/>
                  </a:cubicBezTo>
                  <a:close/>
                  <a:moveTo>
                    <a:pt x="24" y="231"/>
                  </a:moveTo>
                  <a:cubicBezTo>
                    <a:pt x="24" y="345"/>
                    <a:pt x="117" y="438"/>
                    <a:pt x="231" y="438"/>
                  </a:cubicBezTo>
                  <a:cubicBezTo>
                    <a:pt x="346" y="438"/>
                    <a:pt x="438" y="345"/>
                    <a:pt x="438" y="231"/>
                  </a:cubicBezTo>
                  <a:cubicBezTo>
                    <a:pt x="438" y="117"/>
                    <a:pt x="346" y="24"/>
                    <a:pt x="231" y="24"/>
                  </a:cubicBezTo>
                  <a:cubicBezTo>
                    <a:pt x="117" y="24"/>
                    <a:pt x="24" y="117"/>
                    <a:pt x="24" y="231"/>
                  </a:cubicBezTo>
                  <a:close/>
                </a:path>
              </a:pathLst>
            </a:custGeom>
            <a:solidFill>
              <a:srgbClr val="E8381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11" name="Freeform 221"/>
            <p:cNvSpPr>
              <a:spLocks noEditPoints="1"/>
            </p:cNvSpPr>
            <p:nvPr/>
          </p:nvSpPr>
          <p:spPr bwMode="auto">
            <a:xfrm>
              <a:off x="9566275" y="895350"/>
              <a:ext cx="169863" cy="171450"/>
            </a:xfrm>
            <a:custGeom>
              <a:gdLst>
                <a:gd fmla="*/ 0 w 368" name="T0"/>
                <a:gd fmla="*/ 184 h 368" name="T1"/>
                <a:gd fmla="*/ 184 w 368" name="T2"/>
                <a:gd fmla="*/ 0 h 368" name="T3"/>
                <a:gd fmla="*/ 368 w 368" name="T4"/>
                <a:gd fmla="*/ 184 h 368" name="T5"/>
                <a:gd fmla="*/ 184 w 368" name="T6"/>
                <a:gd fmla="*/ 368 h 368" name="T7"/>
                <a:gd fmla="*/ 0 w 368" name="T8"/>
                <a:gd fmla="*/ 184 h 368" name="T9"/>
                <a:gd fmla="*/ 25 w 368" name="T10"/>
                <a:gd fmla="*/ 184 h 368" name="T11"/>
                <a:gd fmla="*/ 184 w 368" name="T12"/>
                <a:gd fmla="*/ 343 h 368" name="T13"/>
                <a:gd fmla="*/ 344 w 368" name="T14"/>
                <a:gd fmla="*/ 184 h 368" name="T15"/>
                <a:gd fmla="*/ 184 w 368" name="T16"/>
                <a:gd fmla="*/ 24 h 368" name="T17"/>
                <a:gd fmla="*/ 25 w 368" name="T18"/>
                <a:gd fmla="*/ 184 h 36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68" w="368">
                  <a:moveTo>
                    <a:pt x="0" y="184"/>
                  </a:moveTo>
                  <a:cubicBezTo>
                    <a:pt x="0" y="82"/>
                    <a:pt x="83" y="0"/>
                    <a:pt x="184" y="0"/>
                  </a:cubicBezTo>
                  <a:cubicBezTo>
                    <a:pt x="286" y="0"/>
                    <a:pt x="368" y="82"/>
                    <a:pt x="368" y="184"/>
                  </a:cubicBezTo>
                  <a:cubicBezTo>
                    <a:pt x="368" y="285"/>
                    <a:pt x="286" y="368"/>
                    <a:pt x="184" y="368"/>
                  </a:cubicBezTo>
                  <a:cubicBezTo>
                    <a:pt x="83" y="368"/>
                    <a:pt x="0" y="285"/>
                    <a:pt x="0" y="184"/>
                  </a:cubicBezTo>
                  <a:close/>
                  <a:moveTo>
                    <a:pt x="25" y="184"/>
                  </a:moveTo>
                  <a:cubicBezTo>
                    <a:pt x="25" y="272"/>
                    <a:pt x="96" y="343"/>
                    <a:pt x="184" y="343"/>
                  </a:cubicBezTo>
                  <a:cubicBezTo>
                    <a:pt x="272" y="343"/>
                    <a:pt x="344" y="272"/>
                    <a:pt x="344" y="184"/>
                  </a:cubicBezTo>
                  <a:cubicBezTo>
                    <a:pt x="344" y="96"/>
                    <a:pt x="272" y="24"/>
                    <a:pt x="184" y="24"/>
                  </a:cubicBezTo>
                  <a:cubicBezTo>
                    <a:pt x="96" y="24"/>
                    <a:pt x="25" y="96"/>
                    <a:pt x="25" y="184"/>
                  </a:cubicBezTo>
                  <a:close/>
                </a:path>
              </a:pathLst>
            </a:custGeom>
            <a:solidFill>
              <a:srgbClr val="A6B61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712" name="组合 711"/>
          <p:cNvGrpSpPr/>
          <p:nvPr/>
        </p:nvGrpSpPr>
        <p:grpSpPr>
          <a:xfrm>
            <a:off x="9566275" y="1296988"/>
            <a:ext cx="258763" cy="258763"/>
            <a:chOff x="9566275" y="1296988"/>
            <a:chExt cx="258763" cy="258763"/>
          </a:xfrm>
        </p:grpSpPr>
        <p:sp>
          <p:nvSpPr>
            <p:cNvPr id="713" name="Freeform 222"/>
            <p:cNvSpPr>
              <a:spLocks noEditPoints="1"/>
            </p:cNvSpPr>
            <p:nvPr/>
          </p:nvSpPr>
          <p:spPr bwMode="auto">
            <a:xfrm>
              <a:off x="9566275" y="1296988"/>
              <a:ext cx="258763" cy="258763"/>
            </a:xfrm>
            <a:custGeom>
              <a:gdLst>
                <a:gd fmla="*/ 0 w 558" name="T0"/>
                <a:gd fmla="*/ 279 h 558" name="T1"/>
                <a:gd fmla="*/ 279 w 558" name="T2"/>
                <a:gd fmla="*/ 0 h 558" name="T3"/>
                <a:gd fmla="*/ 558 w 558" name="T4"/>
                <a:gd fmla="*/ 279 h 558" name="T5"/>
                <a:gd fmla="*/ 279 w 558" name="T6"/>
                <a:gd fmla="*/ 558 h 558" name="T7"/>
                <a:gd fmla="*/ 0 w 558" name="T8"/>
                <a:gd fmla="*/ 279 h 558" name="T9"/>
                <a:gd fmla="*/ 24 w 558" name="T10"/>
                <a:gd fmla="*/ 279 h 558" name="T11"/>
                <a:gd fmla="*/ 279 w 558" name="T12"/>
                <a:gd fmla="*/ 533 h 558" name="T13"/>
                <a:gd fmla="*/ 533 w 558" name="T14"/>
                <a:gd fmla="*/ 279 h 558" name="T15"/>
                <a:gd fmla="*/ 279 w 558" name="T16"/>
                <a:gd fmla="*/ 25 h 558" name="T17"/>
                <a:gd fmla="*/ 24 w 558" name="T18"/>
                <a:gd fmla="*/ 279 h 55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558" w="558">
                  <a:moveTo>
                    <a:pt x="0" y="279"/>
                  </a:moveTo>
                  <a:cubicBezTo>
                    <a:pt x="0" y="125"/>
                    <a:pt x="125" y="0"/>
                    <a:pt x="279" y="0"/>
                  </a:cubicBezTo>
                  <a:cubicBezTo>
                    <a:pt x="433" y="0"/>
                    <a:pt x="558" y="125"/>
                    <a:pt x="558" y="279"/>
                  </a:cubicBezTo>
                  <a:cubicBezTo>
                    <a:pt x="558" y="433"/>
                    <a:pt x="433" y="558"/>
                    <a:pt x="279" y="558"/>
                  </a:cubicBezTo>
                  <a:cubicBezTo>
                    <a:pt x="125" y="558"/>
                    <a:pt x="0" y="433"/>
                    <a:pt x="0" y="279"/>
                  </a:cubicBezTo>
                  <a:close/>
                  <a:moveTo>
                    <a:pt x="24" y="279"/>
                  </a:moveTo>
                  <a:cubicBezTo>
                    <a:pt x="24" y="419"/>
                    <a:pt x="138" y="533"/>
                    <a:pt x="279" y="533"/>
                  </a:cubicBezTo>
                  <a:cubicBezTo>
                    <a:pt x="419" y="533"/>
                    <a:pt x="533" y="419"/>
                    <a:pt x="533" y="279"/>
                  </a:cubicBezTo>
                  <a:cubicBezTo>
                    <a:pt x="533" y="139"/>
                    <a:pt x="419" y="25"/>
                    <a:pt x="279" y="25"/>
                  </a:cubicBezTo>
                  <a:cubicBezTo>
                    <a:pt x="138" y="25"/>
                    <a:pt x="24" y="139"/>
                    <a:pt x="24" y="279"/>
                  </a:cubicBezTo>
                  <a:close/>
                </a:path>
              </a:pathLst>
            </a:custGeom>
            <a:solidFill>
              <a:srgbClr val="A6B61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14" name="Freeform 223"/>
            <p:cNvSpPr>
              <a:spLocks noEditPoints="1"/>
            </p:cNvSpPr>
            <p:nvPr/>
          </p:nvSpPr>
          <p:spPr bwMode="auto">
            <a:xfrm>
              <a:off x="9588500" y="1319213"/>
              <a:ext cx="214313" cy="214313"/>
            </a:xfrm>
            <a:custGeom>
              <a:gdLst>
                <a:gd fmla="*/ 0 w 463" name="T0"/>
                <a:gd fmla="*/ 231 h 462" name="T1"/>
                <a:gd fmla="*/ 232 w 463" name="T2"/>
                <a:gd fmla="*/ 0 h 462" name="T3"/>
                <a:gd fmla="*/ 463 w 463" name="T4"/>
                <a:gd fmla="*/ 231 h 462" name="T5"/>
                <a:gd fmla="*/ 232 w 463" name="T6"/>
                <a:gd fmla="*/ 462 h 462" name="T7"/>
                <a:gd fmla="*/ 0 w 463" name="T8"/>
                <a:gd fmla="*/ 231 h 462" name="T9"/>
                <a:gd fmla="*/ 25 w 463" name="T10"/>
                <a:gd fmla="*/ 231 h 462" name="T11"/>
                <a:gd fmla="*/ 232 w 463" name="T12"/>
                <a:gd fmla="*/ 438 h 462" name="T13"/>
                <a:gd fmla="*/ 439 w 463" name="T14"/>
                <a:gd fmla="*/ 231 h 462" name="T15"/>
                <a:gd fmla="*/ 232 w 463" name="T16"/>
                <a:gd fmla="*/ 24 h 462" name="T17"/>
                <a:gd fmla="*/ 25 w 463" name="T18"/>
                <a:gd fmla="*/ 231 h 46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62" w="462">
                  <a:moveTo>
                    <a:pt x="0" y="231"/>
                  </a:moveTo>
                  <a:cubicBezTo>
                    <a:pt x="0" y="103"/>
                    <a:pt x="104" y="0"/>
                    <a:pt x="232" y="0"/>
                  </a:cubicBezTo>
                  <a:cubicBezTo>
                    <a:pt x="359" y="0"/>
                    <a:pt x="463" y="103"/>
                    <a:pt x="463" y="231"/>
                  </a:cubicBezTo>
                  <a:cubicBezTo>
                    <a:pt x="463" y="359"/>
                    <a:pt x="359" y="462"/>
                    <a:pt x="232" y="462"/>
                  </a:cubicBezTo>
                  <a:cubicBezTo>
                    <a:pt x="104" y="462"/>
                    <a:pt x="0" y="359"/>
                    <a:pt x="0" y="231"/>
                  </a:cubicBezTo>
                  <a:close/>
                  <a:moveTo>
                    <a:pt x="25" y="231"/>
                  </a:moveTo>
                  <a:cubicBezTo>
                    <a:pt x="25" y="345"/>
                    <a:pt x="118" y="438"/>
                    <a:pt x="232" y="438"/>
                  </a:cubicBezTo>
                  <a:cubicBezTo>
                    <a:pt x="346" y="438"/>
                    <a:pt x="439" y="345"/>
                    <a:pt x="439" y="231"/>
                  </a:cubicBezTo>
                  <a:cubicBezTo>
                    <a:pt x="439" y="117"/>
                    <a:pt x="346" y="24"/>
                    <a:pt x="232" y="24"/>
                  </a:cubicBezTo>
                  <a:cubicBezTo>
                    <a:pt x="118" y="24"/>
                    <a:pt x="25" y="117"/>
                    <a:pt x="25" y="231"/>
                  </a:cubicBezTo>
                  <a:close/>
                </a:path>
              </a:pathLst>
            </a:custGeom>
            <a:solidFill>
              <a:srgbClr val="E8381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15" name="Freeform 224"/>
            <p:cNvSpPr>
              <a:spLocks noEditPoints="1"/>
            </p:cNvSpPr>
            <p:nvPr/>
          </p:nvSpPr>
          <p:spPr bwMode="auto">
            <a:xfrm>
              <a:off x="9610725" y="1341438"/>
              <a:ext cx="169863" cy="169863"/>
            </a:xfrm>
            <a:custGeom>
              <a:gdLst>
                <a:gd fmla="*/ 0 w 368" name="T0"/>
                <a:gd fmla="*/ 184 h 368" name="T1"/>
                <a:gd fmla="*/ 184 w 368" name="T2"/>
                <a:gd fmla="*/ 0 h 368" name="T3"/>
                <a:gd fmla="*/ 368 w 368" name="T4"/>
                <a:gd fmla="*/ 184 h 368" name="T5"/>
                <a:gd fmla="*/ 184 w 368" name="T6"/>
                <a:gd fmla="*/ 368 h 368" name="T7"/>
                <a:gd fmla="*/ 0 w 368" name="T8"/>
                <a:gd fmla="*/ 184 h 368" name="T9"/>
                <a:gd fmla="*/ 24 w 368" name="T10"/>
                <a:gd fmla="*/ 184 h 368" name="T11"/>
                <a:gd fmla="*/ 184 w 368" name="T12"/>
                <a:gd fmla="*/ 344 h 368" name="T13"/>
                <a:gd fmla="*/ 343 w 368" name="T14"/>
                <a:gd fmla="*/ 184 h 368" name="T15"/>
                <a:gd fmla="*/ 184 w 368" name="T16"/>
                <a:gd fmla="*/ 24 h 368" name="T17"/>
                <a:gd fmla="*/ 24 w 368" name="T18"/>
                <a:gd fmla="*/ 184 h 36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68" w="368">
                  <a:moveTo>
                    <a:pt x="0" y="184"/>
                  </a:moveTo>
                  <a:cubicBezTo>
                    <a:pt x="0" y="83"/>
                    <a:pt x="82" y="0"/>
                    <a:pt x="184" y="0"/>
                  </a:cubicBezTo>
                  <a:cubicBezTo>
                    <a:pt x="285" y="0"/>
                    <a:pt x="368" y="83"/>
                    <a:pt x="368" y="184"/>
                  </a:cubicBezTo>
                  <a:cubicBezTo>
                    <a:pt x="368" y="285"/>
                    <a:pt x="285" y="368"/>
                    <a:pt x="184" y="368"/>
                  </a:cubicBezTo>
                  <a:cubicBezTo>
                    <a:pt x="82" y="368"/>
                    <a:pt x="0" y="285"/>
                    <a:pt x="0" y="184"/>
                  </a:cubicBezTo>
                  <a:close/>
                  <a:moveTo>
                    <a:pt x="24" y="184"/>
                  </a:moveTo>
                  <a:cubicBezTo>
                    <a:pt x="24" y="272"/>
                    <a:pt x="96" y="344"/>
                    <a:pt x="184" y="344"/>
                  </a:cubicBezTo>
                  <a:cubicBezTo>
                    <a:pt x="272" y="344"/>
                    <a:pt x="343" y="272"/>
                    <a:pt x="343" y="184"/>
                  </a:cubicBezTo>
                  <a:cubicBezTo>
                    <a:pt x="343" y="96"/>
                    <a:pt x="272" y="24"/>
                    <a:pt x="184" y="24"/>
                  </a:cubicBezTo>
                  <a:cubicBezTo>
                    <a:pt x="96" y="24"/>
                    <a:pt x="24" y="96"/>
                    <a:pt x="24" y="184"/>
                  </a:cubicBezTo>
                  <a:close/>
                </a:path>
              </a:pathLst>
            </a:custGeom>
            <a:solidFill>
              <a:srgbClr val="A6B61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716" name="Freeform 225"/>
          <p:cNvSpPr/>
          <p:nvPr/>
        </p:nvSpPr>
        <p:spPr bwMode="auto">
          <a:xfrm>
            <a:off x="9201150" y="615950"/>
            <a:ext cx="274638" cy="234950"/>
          </a:xfrm>
          <a:custGeom>
            <a:gdLst>
              <a:gd fmla="*/ 31 w 591" name="T0"/>
              <a:gd fmla="*/ 260 h 508" name="T1"/>
              <a:gd fmla="*/ 159 w 591" name="T2"/>
              <a:gd fmla="*/ 149 h 508" name="T3"/>
              <a:gd fmla="*/ 164 w 591" name="T4"/>
              <a:gd fmla="*/ 128 h 508" name="T5"/>
              <a:gd fmla="*/ 300 w 591" name="T6"/>
              <a:gd fmla="*/ 62 h 508" name="T7"/>
              <a:gd fmla="*/ 327 w 591" name="T8"/>
              <a:gd fmla="*/ 75 h 508" name="T9"/>
              <a:gd fmla="*/ 484 w 591" name="T10"/>
              <a:gd fmla="*/ 21 h 508" name="T11"/>
              <a:gd fmla="*/ 567 w 591" name="T12"/>
              <a:gd fmla="*/ 192 h 508" name="T13"/>
              <a:gd fmla="*/ 396 w 591" name="T14"/>
              <a:gd fmla="*/ 275 h 508" name="T15"/>
              <a:gd fmla="*/ 347 w 591" name="T16"/>
              <a:gd fmla="*/ 245 h 508" name="T17"/>
              <a:gd fmla="*/ 353 w 591" name="T18"/>
              <a:gd fmla="*/ 372 h 508" name="T19"/>
              <a:gd fmla="*/ 136 w 591" name="T20"/>
              <a:gd fmla="*/ 477 h 508" name="T21"/>
              <a:gd fmla="*/ 31 w 591" name="T22"/>
              <a:gd fmla="*/ 260 h 508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508" w="591">
                <a:moveTo>
                  <a:pt x="31" y="260"/>
                </a:moveTo>
                <a:cubicBezTo>
                  <a:pt x="52" y="201"/>
                  <a:pt x="101" y="161"/>
                  <a:pt x="159" y="149"/>
                </a:cubicBezTo>
                <a:cubicBezTo>
                  <a:pt x="160" y="142"/>
                  <a:pt x="161" y="135"/>
                  <a:pt x="164" y="128"/>
                </a:cubicBezTo>
                <a:cubicBezTo>
                  <a:pt x="183" y="72"/>
                  <a:pt x="244" y="42"/>
                  <a:pt x="300" y="62"/>
                </a:cubicBezTo>
                <a:cubicBezTo>
                  <a:pt x="310" y="65"/>
                  <a:pt x="319" y="70"/>
                  <a:pt x="327" y="75"/>
                </a:cubicBezTo>
                <a:cubicBezTo>
                  <a:pt x="359" y="24"/>
                  <a:pt x="424" y="0"/>
                  <a:pt x="484" y="21"/>
                </a:cubicBezTo>
                <a:cubicBezTo>
                  <a:pt x="554" y="45"/>
                  <a:pt x="591" y="122"/>
                  <a:pt x="567" y="192"/>
                </a:cubicBezTo>
                <a:cubicBezTo>
                  <a:pt x="542" y="262"/>
                  <a:pt x="466" y="299"/>
                  <a:pt x="396" y="275"/>
                </a:cubicBezTo>
                <a:cubicBezTo>
                  <a:pt x="377" y="268"/>
                  <a:pt x="360" y="258"/>
                  <a:pt x="347" y="245"/>
                </a:cubicBezTo>
                <a:cubicBezTo>
                  <a:pt x="365" y="284"/>
                  <a:pt x="368" y="329"/>
                  <a:pt x="353" y="372"/>
                </a:cubicBezTo>
                <a:cubicBezTo>
                  <a:pt x="322" y="461"/>
                  <a:pt x="225" y="508"/>
                  <a:pt x="136" y="477"/>
                </a:cubicBezTo>
                <a:cubicBezTo>
                  <a:pt x="47" y="446"/>
                  <a:pt x="0" y="349"/>
                  <a:pt x="31" y="260"/>
                </a:cubicBezTo>
                <a:close/>
              </a:path>
            </a:pathLst>
          </a:custGeom>
          <a:solidFill>
            <a:srgbClr val="E8381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17" name="Freeform 233"/>
          <p:cNvSpPr/>
          <p:nvPr/>
        </p:nvSpPr>
        <p:spPr bwMode="auto">
          <a:xfrm>
            <a:off x="9080500" y="750888"/>
            <a:ext cx="633413" cy="765175"/>
          </a:xfrm>
          <a:custGeom>
            <a:gdLst>
              <a:gd fmla="*/ 0 w 1369" name="T0"/>
              <a:gd fmla="*/ 645 h 1657" name="T1"/>
              <a:gd fmla="*/ 0 w 1369" name="T2"/>
              <a:gd fmla="*/ 173 h 1657" name="T3"/>
              <a:gd fmla="*/ 167 w 1369" name="T4"/>
              <a:gd fmla="*/ 0 h 1657" name="T5"/>
              <a:gd fmla="*/ 333 w 1369" name="T6"/>
              <a:gd fmla="*/ 173 h 1657" name="T7"/>
              <a:gd fmla="*/ 333 w 1369" name="T8"/>
              <a:gd fmla="*/ 1131 h 1657" name="T9"/>
              <a:gd fmla="*/ 427 w 1369" name="T10"/>
              <a:gd fmla="*/ 1219 h 1657" name="T11"/>
              <a:gd fmla="*/ 523 w 1369" name="T12"/>
              <a:gd fmla="*/ 1145 h 1657" name="T13"/>
              <a:gd fmla="*/ 523 w 1369" name="T14"/>
              <a:gd fmla="*/ 1012 h 1657" name="T15"/>
              <a:gd fmla="*/ 689 w 1369" name="T16"/>
              <a:gd fmla="*/ 845 h 1657" name="T17"/>
              <a:gd fmla="*/ 856 w 1369" name="T18"/>
              <a:gd fmla="*/ 1012 h 1657" name="T19"/>
              <a:gd fmla="*/ 856 w 1369" name="T20"/>
              <a:gd fmla="*/ 1316 h 1657" name="T21"/>
              <a:gd fmla="*/ 945 w 1369" name="T22"/>
              <a:gd fmla="*/ 1379 h 1657" name="T23"/>
              <a:gd fmla="*/ 1036 w 1369" name="T24"/>
              <a:gd fmla="*/ 1321 h 1657" name="T25"/>
              <a:gd fmla="*/ 1036 w 1369" name="T26"/>
              <a:gd fmla="*/ 1223 h 1657" name="T27"/>
              <a:gd fmla="*/ 1202 w 1369" name="T28"/>
              <a:gd fmla="*/ 1057 h 1657" name="T29"/>
              <a:gd fmla="*/ 1369 w 1369" name="T30"/>
              <a:gd fmla="*/ 1223 h 1657" name="T31"/>
              <a:gd fmla="*/ 1369 w 1369" name="T32"/>
              <a:gd fmla="*/ 1657 h 1657" name="T33"/>
              <a:gd fmla="*/ 0 w 1369" name="T34"/>
              <a:gd fmla="*/ 1657 h 1657" name="T35"/>
              <a:gd fmla="*/ 0 w 1369" name="T36"/>
              <a:gd fmla="*/ 645 h 1657" name="T37"/>
              <a:gd fmla="*/ 0 w 1369" name="T38"/>
              <a:gd fmla="*/ 645 h 1657" name="T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1657" w="1369">
                <a:moveTo>
                  <a:pt x="0" y="645"/>
                </a:moveTo>
                <a:cubicBezTo>
                  <a:pt x="0" y="173"/>
                  <a:pt x="0" y="173"/>
                  <a:pt x="0" y="173"/>
                </a:cubicBezTo>
                <a:cubicBezTo>
                  <a:pt x="167" y="0"/>
                  <a:pt x="167" y="0"/>
                  <a:pt x="167" y="0"/>
                </a:cubicBezTo>
                <a:cubicBezTo>
                  <a:pt x="333" y="173"/>
                  <a:pt x="333" y="173"/>
                  <a:pt x="333" y="173"/>
                </a:cubicBezTo>
                <a:cubicBezTo>
                  <a:pt x="333" y="1131"/>
                  <a:pt x="333" y="1131"/>
                  <a:pt x="333" y="1131"/>
                </a:cubicBezTo>
                <a:cubicBezTo>
                  <a:pt x="335" y="1180"/>
                  <a:pt x="378" y="1219"/>
                  <a:pt x="427" y="1219"/>
                </a:cubicBezTo>
                <a:cubicBezTo>
                  <a:pt x="471" y="1219"/>
                  <a:pt x="514" y="1187"/>
                  <a:pt x="523" y="1145"/>
                </a:cubicBezTo>
                <a:cubicBezTo>
                  <a:pt x="523" y="1012"/>
                  <a:pt x="523" y="1012"/>
                  <a:pt x="523" y="1012"/>
                </a:cubicBezTo>
                <a:cubicBezTo>
                  <a:pt x="523" y="920"/>
                  <a:pt x="597" y="845"/>
                  <a:pt x="689" y="845"/>
                </a:cubicBezTo>
                <a:cubicBezTo>
                  <a:pt x="781" y="845"/>
                  <a:pt x="856" y="920"/>
                  <a:pt x="856" y="1012"/>
                </a:cubicBezTo>
                <a:cubicBezTo>
                  <a:pt x="856" y="1316"/>
                  <a:pt x="856" y="1316"/>
                  <a:pt x="856" y="1316"/>
                </a:cubicBezTo>
                <a:cubicBezTo>
                  <a:pt x="869" y="1353"/>
                  <a:pt x="905" y="1379"/>
                  <a:pt x="945" y="1379"/>
                </a:cubicBezTo>
                <a:cubicBezTo>
                  <a:pt x="983" y="1379"/>
                  <a:pt x="1021" y="1355"/>
                  <a:pt x="1036" y="1321"/>
                </a:cubicBezTo>
                <a:cubicBezTo>
                  <a:pt x="1036" y="1223"/>
                  <a:pt x="1036" y="1223"/>
                  <a:pt x="1036" y="1223"/>
                </a:cubicBezTo>
                <a:cubicBezTo>
                  <a:pt x="1036" y="1131"/>
                  <a:pt x="1110" y="1057"/>
                  <a:pt x="1202" y="1057"/>
                </a:cubicBezTo>
                <a:cubicBezTo>
                  <a:pt x="1294" y="1057"/>
                  <a:pt x="1369" y="1131"/>
                  <a:pt x="1369" y="1223"/>
                </a:cubicBezTo>
                <a:cubicBezTo>
                  <a:pt x="1369" y="1657"/>
                  <a:pt x="1369" y="1657"/>
                  <a:pt x="1369" y="1657"/>
                </a:cubicBezTo>
                <a:cubicBezTo>
                  <a:pt x="0" y="1657"/>
                  <a:pt x="0" y="1657"/>
                  <a:pt x="0" y="1657"/>
                </a:cubicBezTo>
                <a:cubicBezTo>
                  <a:pt x="0" y="645"/>
                  <a:pt x="0" y="645"/>
                  <a:pt x="0" y="645"/>
                </a:cubicBezTo>
                <a:cubicBezTo>
                  <a:pt x="0" y="645"/>
                  <a:pt x="0" y="645"/>
                  <a:pt x="0" y="64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718" name="组合 717"/>
          <p:cNvGrpSpPr/>
          <p:nvPr/>
        </p:nvGrpSpPr>
        <p:grpSpPr>
          <a:xfrm>
            <a:off x="9094788" y="987425"/>
            <a:ext cx="604838" cy="514350"/>
            <a:chOff x="9094788" y="987425"/>
            <a:chExt cx="604838" cy="514350"/>
          </a:xfrm>
        </p:grpSpPr>
        <p:sp>
          <p:nvSpPr>
            <p:cNvPr id="719" name="Freeform 234"/>
            <p:cNvSpPr/>
            <p:nvPr/>
          </p:nvSpPr>
          <p:spPr bwMode="auto">
            <a:xfrm>
              <a:off x="9094788" y="987425"/>
              <a:ext cx="604838" cy="514350"/>
            </a:xfrm>
            <a:custGeom>
              <a:gdLst>
                <a:gd fmla="*/ 16 w 1305" name="T0"/>
                <a:gd fmla="*/ 1114 h 1114" name="T1"/>
                <a:gd fmla="*/ 32 w 1305" name="T2"/>
                <a:gd fmla="*/ 1098 h 1114" name="T3"/>
                <a:gd fmla="*/ 32 w 1305" name="T4"/>
                <a:gd fmla="*/ 134 h 1114" name="T5"/>
                <a:gd fmla="*/ 135 w 1305" name="T6"/>
                <a:gd fmla="*/ 32 h 1114" name="T7"/>
                <a:gd fmla="*/ 237 w 1305" name="T8"/>
                <a:gd fmla="*/ 134 h 1114" name="T9"/>
                <a:gd fmla="*/ 237 w 1305" name="T10"/>
                <a:gd fmla="*/ 622 h 1114" name="T11"/>
                <a:gd fmla="*/ 395 w 1305" name="T12"/>
                <a:gd fmla="*/ 772 h 1114" name="T13"/>
                <a:gd fmla="*/ 555 w 1305" name="T14"/>
                <a:gd fmla="*/ 640 h 1114" name="T15"/>
                <a:gd fmla="*/ 555 w 1305" name="T16"/>
                <a:gd fmla="*/ 501 h 1114" name="T17"/>
                <a:gd fmla="*/ 657 w 1305" name="T18"/>
                <a:gd fmla="*/ 398 h 1114" name="T19"/>
                <a:gd fmla="*/ 760 w 1305" name="T20"/>
                <a:gd fmla="*/ 501 h 1114" name="T21"/>
                <a:gd fmla="*/ 760 w 1305" name="T22"/>
                <a:gd fmla="*/ 803 h 1114" name="T23"/>
                <a:gd fmla="*/ 913 w 1305" name="T24"/>
                <a:gd fmla="*/ 932 h 1114" name="T25"/>
                <a:gd fmla="*/ 1068 w 1305" name="T26"/>
                <a:gd fmla="*/ 811 h 1114" name="T27"/>
                <a:gd fmla="*/ 1068 w 1305" name="T28"/>
                <a:gd fmla="*/ 712 h 1114" name="T29"/>
                <a:gd fmla="*/ 1170 w 1305" name="T30"/>
                <a:gd fmla="*/ 610 h 1114" name="T31"/>
                <a:gd fmla="*/ 1273 w 1305" name="T32"/>
                <a:gd fmla="*/ 712 h 1114" name="T33"/>
                <a:gd fmla="*/ 1273 w 1305" name="T34"/>
                <a:gd fmla="*/ 1098 h 1114" name="T35"/>
                <a:gd fmla="*/ 1289 w 1305" name="T36"/>
                <a:gd fmla="*/ 1114 h 1114" name="T37"/>
                <a:gd fmla="*/ 1305 w 1305" name="T38"/>
                <a:gd fmla="*/ 1098 h 1114" name="T39"/>
                <a:gd fmla="*/ 1305 w 1305" name="T40"/>
                <a:gd fmla="*/ 712 h 1114" name="T41"/>
                <a:gd fmla="*/ 1170 w 1305" name="T42"/>
                <a:gd fmla="*/ 578 h 1114" name="T43"/>
                <a:gd fmla="*/ 1036 w 1305" name="T44"/>
                <a:gd fmla="*/ 712 h 1114" name="T45"/>
                <a:gd fmla="*/ 1036 w 1305" name="T46"/>
                <a:gd fmla="*/ 808 h 1114" name="T47"/>
                <a:gd fmla="*/ 913 w 1305" name="T48"/>
                <a:gd fmla="*/ 900 h 1114" name="T49"/>
                <a:gd fmla="*/ 792 w 1305" name="T50"/>
                <a:gd fmla="*/ 801 h 1114" name="T51"/>
                <a:gd fmla="*/ 792 w 1305" name="T52"/>
                <a:gd fmla="*/ 501 h 1114" name="T53"/>
                <a:gd fmla="*/ 657 w 1305" name="T54"/>
                <a:gd fmla="*/ 366 h 1114" name="T55"/>
                <a:gd fmla="*/ 523 w 1305" name="T56"/>
                <a:gd fmla="*/ 501 h 1114" name="T57"/>
                <a:gd fmla="*/ 523 w 1305" name="T58"/>
                <a:gd fmla="*/ 637 h 1114" name="T59"/>
                <a:gd fmla="*/ 395 w 1305" name="T60"/>
                <a:gd fmla="*/ 740 h 1114" name="T61"/>
                <a:gd fmla="*/ 269 w 1305" name="T62"/>
                <a:gd fmla="*/ 621 h 1114" name="T63"/>
                <a:gd fmla="*/ 269 w 1305" name="T64"/>
                <a:gd fmla="*/ 620 h 1114" name="T65"/>
                <a:gd fmla="*/ 269 w 1305" name="T66"/>
                <a:gd fmla="*/ 134 h 1114" name="T67"/>
                <a:gd fmla="*/ 135 w 1305" name="T68"/>
                <a:gd fmla="*/ 0 h 1114" name="T69"/>
                <a:gd fmla="*/ 0 w 1305" name="T70"/>
                <a:gd fmla="*/ 134 h 1114" name="T71"/>
                <a:gd fmla="*/ 0 w 1305" name="T72"/>
                <a:gd fmla="*/ 1098 h 1114" name="T73"/>
                <a:gd fmla="*/ 16 w 1305" name="T74"/>
                <a:gd fmla="*/ 1114 h 1114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1114" w="1305">
                  <a:moveTo>
                    <a:pt x="16" y="1114"/>
                  </a:moveTo>
                  <a:cubicBezTo>
                    <a:pt x="25" y="1114"/>
                    <a:pt x="32" y="1107"/>
                    <a:pt x="32" y="1098"/>
                  </a:cubicBezTo>
                  <a:cubicBezTo>
                    <a:pt x="32" y="134"/>
                    <a:pt x="32" y="134"/>
                    <a:pt x="32" y="134"/>
                  </a:cubicBezTo>
                  <a:cubicBezTo>
                    <a:pt x="32" y="78"/>
                    <a:pt x="78" y="32"/>
                    <a:pt x="135" y="32"/>
                  </a:cubicBezTo>
                  <a:cubicBezTo>
                    <a:pt x="191" y="32"/>
                    <a:pt x="237" y="78"/>
                    <a:pt x="237" y="134"/>
                  </a:cubicBezTo>
                  <a:cubicBezTo>
                    <a:pt x="237" y="134"/>
                    <a:pt x="237" y="540"/>
                    <a:pt x="237" y="622"/>
                  </a:cubicBezTo>
                  <a:cubicBezTo>
                    <a:pt x="237" y="705"/>
                    <a:pt x="310" y="772"/>
                    <a:pt x="395" y="772"/>
                  </a:cubicBezTo>
                  <a:cubicBezTo>
                    <a:pt x="471" y="772"/>
                    <a:pt x="555" y="705"/>
                    <a:pt x="555" y="640"/>
                  </a:cubicBezTo>
                  <a:cubicBezTo>
                    <a:pt x="555" y="576"/>
                    <a:pt x="555" y="501"/>
                    <a:pt x="555" y="501"/>
                  </a:cubicBezTo>
                  <a:cubicBezTo>
                    <a:pt x="555" y="444"/>
                    <a:pt x="601" y="398"/>
                    <a:pt x="657" y="398"/>
                  </a:cubicBezTo>
                  <a:cubicBezTo>
                    <a:pt x="714" y="398"/>
                    <a:pt x="760" y="444"/>
                    <a:pt x="760" y="501"/>
                  </a:cubicBezTo>
                  <a:cubicBezTo>
                    <a:pt x="760" y="501"/>
                    <a:pt x="760" y="724"/>
                    <a:pt x="760" y="803"/>
                  </a:cubicBezTo>
                  <a:cubicBezTo>
                    <a:pt x="760" y="881"/>
                    <a:pt x="846" y="932"/>
                    <a:pt x="913" y="932"/>
                  </a:cubicBezTo>
                  <a:cubicBezTo>
                    <a:pt x="977" y="932"/>
                    <a:pt x="1068" y="889"/>
                    <a:pt x="1068" y="811"/>
                  </a:cubicBezTo>
                  <a:cubicBezTo>
                    <a:pt x="1068" y="800"/>
                    <a:pt x="1068" y="712"/>
                    <a:pt x="1068" y="712"/>
                  </a:cubicBezTo>
                  <a:cubicBezTo>
                    <a:pt x="1068" y="656"/>
                    <a:pt x="1114" y="610"/>
                    <a:pt x="1170" y="610"/>
                  </a:cubicBezTo>
                  <a:cubicBezTo>
                    <a:pt x="1227" y="610"/>
                    <a:pt x="1273" y="656"/>
                    <a:pt x="1273" y="712"/>
                  </a:cubicBezTo>
                  <a:cubicBezTo>
                    <a:pt x="1273" y="1098"/>
                    <a:pt x="1273" y="1098"/>
                    <a:pt x="1273" y="1098"/>
                  </a:cubicBezTo>
                  <a:cubicBezTo>
                    <a:pt x="1273" y="1107"/>
                    <a:pt x="1280" y="1114"/>
                    <a:pt x="1289" y="1114"/>
                  </a:cubicBezTo>
                  <a:cubicBezTo>
                    <a:pt x="1298" y="1114"/>
                    <a:pt x="1305" y="1107"/>
                    <a:pt x="1305" y="1098"/>
                  </a:cubicBezTo>
                  <a:cubicBezTo>
                    <a:pt x="1305" y="712"/>
                    <a:pt x="1305" y="712"/>
                    <a:pt x="1305" y="712"/>
                  </a:cubicBezTo>
                  <a:cubicBezTo>
                    <a:pt x="1305" y="638"/>
                    <a:pt x="1245" y="578"/>
                    <a:pt x="1170" y="578"/>
                  </a:cubicBezTo>
                  <a:cubicBezTo>
                    <a:pt x="1096" y="578"/>
                    <a:pt x="1036" y="638"/>
                    <a:pt x="1036" y="712"/>
                  </a:cubicBezTo>
                  <a:cubicBezTo>
                    <a:pt x="1036" y="712"/>
                    <a:pt x="1036" y="795"/>
                    <a:pt x="1036" y="808"/>
                  </a:cubicBezTo>
                  <a:cubicBezTo>
                    <a:pt x="1036" y="859"/>
                    <a:pt x="964" y="900"/>
                    <a:pt x="913" y="900"/>
                  </a:cubicBezTo>
                  <a:cubicBezTo>
                    <a:pt x="860" y="900"/>
                    <a:pt x="792" y="858"/>
                    <a:pt x="792" y="801"/>
                  </a:cubicBezTo>
                  <a:cubicBezTo>
                    <a:pt x="792" y="745"/>
                    <a:pt x="792" y="501"/>
                    <a:pt x="792" y="501"/>
                  </a:cubicBezTo>
                  <a:cubicBezTo>
                    <a:pt x="792" y="427"/>
                    <a:pt x="732" y="366"/>
                    <a:pt x="657" y="366"/>
                  </a:cubicBezTo>
                  <a:cubicBezTo>
                    <a:pt x="583" y="366"/>
                    <a:pt x="523" y="427"/>
                    <a:pt x="523" y="501"/>
                  </a:cubicBezTo>
                  <a:cubicBezTo>
                    <a:pt x="523" y="501"/>
                    <a:pt x="523" y="589"/>
                    <a:pt x="523" y="637"/>
                  </a:cubicBezTo>
                  <a:cubicBezTo>
                    <a:pt x="523" y="685"/>
                    <a:pt x="456" y="740"/>
                    <a:pt x="395" y="740"/>
                  </a:cubicBezTo>
                  <a:cubicBezTo>
                    <a:pt x="327" y="740"/>
                    <a:pt x="271" y="687"/>
                    <a:pt x="269" y="621"/>
                  </a:cubicBezTo>
                  <a:cubicBezTo>
                    <a:pt x="269" y="620"/>
                    <a:pt x="269" y="620"/>
                    <a:pt x="269" y="620"/>
                  </a:cubicBezTo>
                  <a:cubicBezTo>
                    <a:pt x="269" y="134"/>
                    <a:pt x="269" y="134"/>
                    <a:pt x="269" y="134"/>
                  </a:cubicBezTo>
                  <a:cubicBezTo>
                    <a:pt x="269" y="60"/>
                    <a:pt x="209" y="0"/>
                    <a:pt x="135" y="0"/>
                  </a:cubicBezTo>
                  <a:cubicBezTo>
                    <a:pt x="60" y="0"/>
                    <a:pt x="0" y="60"/>
                    <a:pt x="0" y="134"/>
                  </a:cubicBezTo>
                  <a:cubicBezTo>
                    <a:pt x="0" y="1098"/>
                    <a:pt x="0" y="1098"/>
                    <a:pt x="0" y="1098"/>
                  </a:cubicBezTo>
                  <a:cubicBezTo>
                    <a:pt x="0" y="1107"/>
                    <a:pt x="7" y="1114"/>
                    <a:pt x="16" y="1114"/>
                  </a:cubicBezTo>
                  <a:close/>
                </a:path>
              </a:pathLst>
            </a:custGeom>
            <a:solidFill>
              <a:srgbClr val="A6B61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grpSp>
          <p:nvGrpSpPr>
            <p:cNvPr id="720" name="组合 719"/>
            <p:cNvGrpSpPr/>
            <p:nvPr/>
          </p:nvGrpSpPr>
          <p:grpSpPr>
            <a:xfrm>
              <a:off x="9118600" y="1012825"/>
              <a:ext cx="557213" cy="473075"/>
              <a:chOff x="9118600" y="1012825"/>
              <a:chExt cx="557213" cy="473075"/>
            </a:xfrm>
          </p:grpSpPr>
          <p:sp>
            <p:nvSpPr>
              <p:cNvPr id="721" name="Freeform 235"/>
              <p:cNvSpPr>
                <a:spLocks noEditPoints="1"/>
              </p:cNvSpPr>
              <p:nvPr/>
            </p:nvSpPr>
            <p:spPr bwMode="auto">
              <a:xfrm>
                <a:off x="9121775" y="1012825"/>
                <a:ext cx="550863" cy="473075"/>
              </a:xfrm>
              <a:custGeom>
                <a:gdLst>
                  <a:gd fmla="*/ 1189 w 1189" name="T0"/>
                  <a:gd fmla="*/ 974 h 1020" name="T1"/>
                  <a:gd fmla="*/ 867 w 1189" name="T2"/>
                  <a:gd fmla="*/ 899 h 1020" name="T3"/>
                  <a:gd fmla="*/ 812 w 1189" name="T4"/>
                  <a:gd fmla="*/ 907 h 1020" name="T5"/>
                  <a:gd fmla="*/ 790 w 1189" name="T6"/>
                  <a:gd fmla="*/ 888 h 1020" name="T7"/>
                  <a:gd fmla="*/ 1177 w 1189" name="T8"/>
                  <a:gd fmla="*/ 889 h 1020" name="T9"/>
                  <a:gd fmla="*/ 1189 w 1189" name="T10"/>
                  <a:gd fmla="*/ 882 h 1020" name="T11"/>
                  <a:gd fmla="*/ 979 w 1189" name="T12"/>
                  <a:gd fmla="*/ 854 h 1020" name="T13"/>
                  <a:gd fmla="*/ 1177 w 1189" name="T14"/>
                  <a:gd fmla="*/ 847 h 1020" name="T15"/>
                  <a:gd fmla="*/ 1011 w 1189" name="T16"/>
                  <a:gd fmla="*/ 818 h 1020" name="T17"/>
                  <a:gd fmla="*/ 1177 w 1189" name="T18"/>
                  <a:gd fmla="*/ 808 h 1020" name="T19"/>
                  <a:gd fmla="*/ 1039 w 1189" name="T20"/>
                  <a:gd fmla="*/ 794 h 1020" name="T21"/>
                  <a:gd fmla="*/ 667 w 1189" name="T22"/>
                  <a:gd fmla="*/ 774 h 1020" name="T23"/>
                  <a:gd fmla="*/ 1189 w 1189" name="T24"/>
                  <a:gd fmla="*/ 762 h 1020" name="T25"/>
                  <a:gd fmla="*/ 345 w 1189" name="T26"/>
                  <a:gd fmla="*/ 752 h 1020" name="T27"/>
                  <a:gd fmla="*/ 300 w 1189" name="T28"/>
                  <a:gd fmla="*/ 736 h 1020" name="T29"/>
                  <a:gd fmla="*/ 274 w 1189" name="T30"/>
                  <a:gd fmla="*/ 742 h 1020" name="T31"/>
                  <a:gd fmla="*/ 261 w 1189" name="T32"/>
                  <a:gd fmla="*/ 723 h 1020" name="T33"/>
                  <a:gd fmla="*/ 1036 w 1189" name="T34"/>
                  <a:gd fmla="*/ 724 h 1020" name="T35"/>
                  <a:gd fmla="*/ 446 w 1189" name="T36"/>
                  <a:gd fmla="*/ 720 h 1020" name="T37"/>
                  <a:gd fmla="*/ 220 w 1189" name="T38"/>
                  <a:gd fmla="*/ 698 h 1020" name="T39"/>
                  <a:gd fmla="*/ 203 w 1189" name="T40"/>
                  <a:gd fmla="*/ 699 h 1020" name="T41"/>
                  <a:gd fmla="*/ 1189 w 1189" name="T42"/>
                  <a:gd fmla="*/ 685 h 1020" name="T43"/>
                  <a:gd fmla="*/ 1177 w 1189" name="T44"/>
                  <a:gd fmla="*/ 670 h 1020" name="T45"/>
                  <a:gd fmla="*/ 175 w 1189" name="T46"/>
                  <a:gd fmla="*/ 667 h 1020" name="T47"/>
                  <a:gd fmla="*/ 177 w 1189" name="T48"/>
                  <a:gd fmla="*/ 647 h 1020" name="T49"/>
                  <a:gd fmla="*/ 1036 w 1189" name="T50"/>
                  <a:gd fmla="*/ 647 h 1020" name="T51"/>
                  <a:gd fmla="*/ 1051 w 1189" name="T52"/>
                  <a:gd fmla="*/ 634 h 1020" name="T53"/>
                  <a:gd fmla="*/ 664 w 1189" name="T54"/>
                  <a:gd fmla="*/ 622 h 1020" name="T55"/>
                  <a:gd fmla="*/ 1059 w 1189" name="T56"/>
                  <a:gd fmla="*/ 618 h 1020" name="T57"/>
                  <a:gd fmla="*/ 519 w 1189" name="T58"/>
                  <a:gd fmla="*/ 601 h 1020" name="T59"/>
                  <a:gd fmla="*/ 145 w 1189" name="T60"/>
                  <a:gd fmla="*/ 598 h 1020" name="T61"/>
                  <a:gd fmla="*/ 1095 w 1189" name="T62"/>
                  <a:gd fmla="*/ 592 h 1020" name="T63"/>
                  <a:gd fmla="*/ 523 w 1189" name="T64"/>
                  <a:gd fmla="*/ 580 h 1020" name="T65"/>
                  <a:gd fmla="*/ 523 w 1189" name="T66"/>
                  <a:gd fmla="*/ 573 h 1020" name="T67"/>
                  <a:gd fmla="*/ 523 w 1189" name="T68"/>
                  <a:gd fmla="*/ 546 h 1020" name="T69"/>
                  <a:gd fmla="*/ 141 w 1189" name="T70"/>
                  <a:gd fmla="*/ 531 h 1020" name="T71"/>
                  <a:gd fmla="*/ 12 w 1189" name="T72"/>
                  <a:gd fmla="*/ 507 h 1020" name="T73"/>
                  <a:gd fmla="*/ 664 w 1189" name="T74"/>
                  <a:gd fmla="*/ 495 h 1020" name="T75"/>
                  <a:gd fmla="*/ 153 w 1189" name="T76"/>
                  <a:gd fmla="*/ 485 h 1020" name="T77"/>
                  <a:gd fmla="*/ 523 w 1189" name="T78"/>
                  <a:gd fmla="*/ 465 h 1020" name="T79"/>
                  <a:gd fmla="*/ 523 w 1189" name="T80"/>
                  <a:gd fmla="*/ 457 h 1020" name="T81"/>
                  <a:gd fmla="*/ 676 w 1189" name="T82"/>
                  <a:gd fmla="*/ 437 h 1020" name="T83"/>
                  <a:gd fmla="*/ 662 w 1189" name="T84"/>
                  <a:gd fmla="*/ 428 h 1020" name="T85"/>
                  <a:gd fmla="*/ 12 w 1189" name="T86"/>
                  <a:gd fmla="*/ 419 h 1020" name="T87"/>
                  <a:gd fmla="*/ 537 w 1189" name="T88"/>
                  <a:gd fmla="*/ 399 h 1020" name="T89"/>
                  <a:gd fmla="*/ 634 w 1189" name="T90"/>
                  <a:gd fmla="*/ 389 h 1020" name="T91"/>
                  <a:gd fmla="*/ 593 w 1189" name="T92"/>
                  <a:gd fmla="*/ 367 h 1020" name="T93"/>
                  <a:gd fmla="*/ 0 w 1189" name="T94"/>
                  <a:gd fmla="*/ 357 h 1020" name="T95"/>
                  <a:gd fmla="*/ 153 w 1189" name="T96"/>
                  <a:gd fmla="*/ 335 h 1020" name="T97"/>
                  <a:gd fmla="*/ 0 w 1189" name="T98"/>
                  <a:gd fmla="*/ 299 h 1020" name="T99"/>
                  <a:gd fmla="*/ 0 w 1189" name="T100"/>
                  <a:gd fmla="*/ 280 h 1020" name="T101"/>
                  <a:gd fmla="*/ 153 w 1189" name="T102"/>
                  <a:gd fmla="*/ 251 h 1020" name="T103"/>
                  <a:gd fmla="*/ 141 w 1189" name="T104"/>
                  <a:gd fmla="*/ 228 h 1020" name="T105"/>
                  <a:gd fmla="*/ 12 w 1189" name="T106"/>
                  <a:gd fmla="*/ 199 h 1020" name="T107"/>
                  <a:gd fmla="*/ 141 w 1189" name="T108"/>
                  <a:gd fmla="*/ 170 h 1020" name="T109"/>
                  <a:gd fmla="*/ 141 w 1189" name="T110"/>
                  <a:gd fmla="*/ 151 h 1020" name="T111"/>
                  <a:gd fmla="*/ 12 w 1189" name="T112"/>
                  <a:gd fmla="*/ 115 h 1020" name="T113"/>
                  <a:gd fmla="*/ 0 w 1189" name="T114"/>
                  <a:gd fmla="*/ 92 h 1020" name="T115"/>
                  <a:gd fmla="*/ 153 w 1189" name="T116"/>
                  <a:gd fmla="*/ 69 h 1020" name="T117"/>
                  <a:gd fmla="*/ 11 w 1189" name="T118"/>
                  <a:gd fmla="*/ 37 h 1020" name="T119"/>
                  <a:gd fmla="*/ 35 w 1189" name="T120"/>
                  <a:gd fmla="*/ 27 h 1020" name="T121"/>
                  <a:gd fmla="*/ 98 w 1189" name="T122"/>
                  <a:gd fmla="*/ 3 h 1020" name="T1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b="b" l="0" r="r" t="0"/>
                <a:pathLst>
                  <a:path h="1020" w="1189">
                    <a:moveTo>
                      <a:pt x="1177" y="1016"/>
                    </a:moveTo>
                    <a:cubicBezTo>
                      <a:pt x="1189" y="1016"/>
                      <a:pt x="1189" y="1016"/>
                      <a:pt x="1189" y="1016"/>
                    </a:cubicBezTo>
                    <a:cubicBezTo>
                      <a:pt x="1189" y="1020"/>
                      <a:pt x="1189" y="1020"/>
                      <a:pt x="1189" y="1020"/>
                    </a:cubicBezTo>
                    <a:cubicBezTo>
                      <a:pt x="1177" y="1020"/>
                      <a:pt x="1177" y="1020"/>
                      <a:pt x="1177" y="1020"/>
                    </a:cubicBezTo>
                    <a:lnTo>
                      <a:pt x="1177" y="1016"/>
                    </a:lnTo>
                    <a:close/>
                    <a:moveTo>
                      <a:pt x="1177" y="1005"/>
                    </a:moveTo>
                    <a:cubicBezTo>
                      <a:pt x="1189" y="1005"/>
                      <a:pt x="1189" y="1005"/>
                      <a:pt x="1189" y="1005"/>
                    </a:cubicBezTo>
                    <a:cubicBezTo>
                      <a:pt x="1189" y="1008"/>
                      <a:pt x="1189" y="1008"/>
                      <a:pt x="1189" y="1008"/>
                    </a:cubicBezTo>
                    <a:cubicBezTo>
                      <a:pt x="1177" y="1008"/>
                      <a:pt x="1177" y="1008"/>
                      <a:pt x="1177" y="1008"/>
                    </a:cubicBezTo>
                    <a:lnTo>
                      <a:pt x="1177" y="1005"/>
                    </a:lnTo>
                    <a:close/>
                    <a:moveTo>
                      <a:pt x="1177" y="993"/>
                    </a:moveTo>
                    <a:cubicBezTo>
                      <a:pt x="1189" y="993"/>
                      <a:pt x="1189" y="993"/>
                      <a:pt x="1189" y="993"/>
                    </a:cubicBezTo>
                    <a:cubicBezTo>
                      <a:pt x="1189" y="997"/>
                      <a:pt x="1189" y="997"/>
                      <a:pt x="1189" y="997"/>
                    </a:cubicBezTo>
                    <a:cubicBezTo>
                      <a:pt x="1177" y="997"/>
                      <a:pt x="1177" y="997"/>
                      <a:pt x="1177" y="997"/>
                    </a:cubicBezTo>
                    <a:lnTo>
                      <a:pt x="1177" y="993"/>
                    </a:lnTo>
                    <a:close/>
                    <a:moveTo>
                      <a:pt x="1177" y="982"/>
                    </a:moveTo>
                    <a:cubicBezTo>
                      <a:pt x="1189" y="982"/>
                      <a:pt x="1189" y="982"/>
                      <a:pt x="1189" y="982"/>
                    </a:cubicBezTo>
                    <a:cubicBezTo>
                      <a:pt x="1189" y="985"/>
                      <a:pt x="1189" y="985"/>
                      <a:pt x="1189" y="985"/>
                    </a:cubicBezTo>
                    <a:cubicBezTo>
                      <a:pt x="1177" y="985"/>
                      <a:pt x="1177" y="985"/>
                      <a:pt x="1177" y="985"/>
                    </a:cubicBezTo>
                    <a:lnTo>
                      <a:pt x="1177" y="982"/>
                    </a:lnTo>
                    <a:close/>
                    <a:moveTo>
                      <a:pt x="1177" y="970"/>
                    </a:moveTo>
                    <a:cubicBezTo>
                      <a:pt x="1189" y="970"/>
                      <a:pt x="1189" y="970"/>
                      <a:pt x="1189" y="970"/>
                    </a:cubicBezTo>
                    <a:cubicBezTo>
                      <a:pt x="1189" y="974"/>
                      <a:pt x="1189" y="974"/>
                      <a:pt x="1189" y="974"/>
                    </a:cubicBezTo>
                    <a:cubicBezTo>
                      <a:pt x="1177" y="974"/>
                      <a:pt x="1177" y="974"/>
                      <a:pt x="1177" y="974"/>
                    </a:cubicBezTo>
                    <a:lnTo>
                      <a:pt x="1177" y="970"/>
                    </a:lnTo>
                    <a:close/>
                    <a:moveTo>
                      <a:pt x="1177" y="958"/>
                    </a:moveTo>
                    <a:cubicBezTo>
                      <a:pt x="1189" y="958"/>
                      <a:pt x="1189" y="958"/>
                      <a:pt x="1189" y="958"/>
                    </a:cubicBezTo>
                    <a:cubicBezTo>
                      <a:pt x="1189" y="962"/>
                      <a:pt x="1189" y="962"/>
                      <a:pt x="1189" y="962"/>
                    </a:cubicBezTo>
                    <a:cubicBezTo>
                      <a:pt x="1177" y="962"/>
                      <a:pt x="1177" y="962"/>
                      <a:pt x="1177" y="962"/>
                    </a:cubicBezTo>
                    <a:lnTo>
                      <a:pt x="1177" y="958"/>
                    </a:lnTo>
                    <a:close/>
                    <a:moveTo>
                      <a:pt x="1177" y="924"/>
                    </a:moveTo>
                    <a:cubicBezTo>
                      <a:pt x="1189" y="924"/>
                      <a:pt x="1189" y="924"/>
                      <a:pt x="1189" y="924"/>
                    </a:cubicBezTo>
                    <a:cubicBezTo>
                      <a:pt x="1189" y="928"/>
                      <a:pt x="1189" y="928"/>
                      <a:pt x="1189" y="928"/>
                    </a:cubicBezTo>
                    <a:cubicBezTo>
                      <a:pt x="1177" y="928"/>
                      <a:pt x="1177" y="928"/>
                      <a:pt x="1177" y="928"/>
                    </a:cubicBezTo>
                    <a:lnTo>
                      <a:pt x="1177" y="924"/>
                    </a:lnTo>
                    <a:close/>
                    <a:moveTo>
                      <a:pt x="1177" y="912"/>
                    </a:moveTo>
                    <a:cubicBezTo>
                      <a:pt x="1189" y="912"/>
                      <a:pt x="1189" y="912"/>
                      <a:pt x="1189" y="912"/>
                    </a:cubicBezTo>
                    <a:cubicBezTo>
                      <a:pt x="1189" y="916"/>
                      <a:pt x="1189" y="916"/>
                      <a:pt x="1189" y="916"/>
                    </a:cubicBezTo>
                    <a:cubicBezTo>
                      <a:pt x="1177" y="916"/>
                      <a:pt x="1177" y="916"/>
                      <a:pt x="1177" y="916"/>
                    </a:cubicBezTo>
                    <a:lnTo>
                      <a:pt x="1177" y="912"/>
                    </a:lnTo>
                    <a:close/>
                    <a:moveTo>
                      <a:pt x="856" y="900"/>
                    </a:moveTo>
                    <a:cubicBezTo>
                      <a:pt x="857" y="900"/>
                      <a:pt x="858" y="900"/>
                      <a:pt x="859" y="900"/>
                    </a:cubicBezTo>
                    <a:cubicBezTo>
                      <a:pt x="860" y="912"/>
                      <a:pt x="860" y="912"/>
                      <a:pt x="860" y="912"/>
                    </a:cubicBezTo>
                    <a:cubicBezTo>
                      <a:pt x="858" y="912"/>
                      <a:pt x="857" y="912"/>
                      <a:pt x="856" y="912"/>
                    </a:cubicBezTo>
                    <a:lnTo>
                      <a:pt x="856" y="900"/>
                    </a:lnTo>
                    <a:close/>
                    <a:moveTo>
                      <a:pt x="867" y="899"/>
                    </a:moveTo>
                    <a:cubicBezTo>
                      <a:pt x="868" y="899"/>
                      <a:pt x="869" y="899"/>
                      <a:pt x="870" y="899"/>
                    </a:cubicBezTo>
                    <a:cubicBezTo>
                      <a:pt x="871" y="911"/>
                      <a:pt x="871" y="911"/>
                      <a:pt x="871" y="911"/>
                    </a:cubicBezTo>
                    <a:cubicBezTo>
                      <a:pt x="870" y="911"/>
                      <a:pt x="869" y="911"/>
                      <a:pt x="868" y="911"/>
                    </a:cubicBezTo>
                    <a:lnTo>
                      <a:pt x="867" y="899"/>
                    </a:lnTo>
                    <a:close/>
                    <a:moveTo>
                      <a:pt x="878" y="898"/>
                    </a:moveTo>
                    <a:cubicBezTo>
                      <a:pt x="879" y="898"/>
                      <a:pt x="880" y="898"/>
                      <a:pt x="882" y="898"/>
                    </a:cubicBezTo>
                    <a:cubicBezTo>
                      <a:pt x="883" y="910"/>
                      <a:pt x="883" y="910"/>
                      <a:pt x="883" y="910"/>
                    </a:cubicBezTo>
                    <a:cubicBezTo>
                      <a:pt x="882" y="910"/>
                      <a:pt x="881" y="910"/>
                      <a:pt x="879" y="910"/>
                    </a:cubicBezTo>
                    <a:lnTo>
                      <a:pt x="878" y="898"/>
                    </a:lnTo>
                    <a:close/>
                    <a:moveTo>
                      <a:pt x="820" y="909"/>
                    </a:moveTo>
                    <a:cubicBezTo>
                      <a:pt x="822" y="897"/>
                      <a:pt x="822" y="897"/>
                      <a:pt x="822" y="897"/>
                    </a:cubicBezTo>
                    <a:cubicBezTo>
                      <a:pt x="823" y="897"/>
                      <a:pt x="825" y="897"/>
                      <a:pt x="826" y="897"/>
                    </a:cubicBezTo>
                    <a:cubicBezTo>
                      <a:pt x="824" y="909"/>
                      <a:pt x="824" y="909"/>
                      <a:pt x="824" y="909"/>
                    </a:cubicBezTo>
                    <a:cubicBezTo>
                      <a:pt x="823" y="909"/>
                      <a:pt x="821" y="909"/>
                      <a:pt x="820" y="909"/>
                    </a:cubicBezTo>
                    <a:close/>
                    <a:moveTo>
                      <a:pt x="889" y="897"/>
                    </a:moveTo>
                    <a:cubicBezTo>
                      <a:pt x="890" y="896"/>
                      <a:pt x="891" y="896"/>
                      <a:pt x="893" y="896"/>
                    </a:cubicBezTo>
                    <a:cubicBezTo>
                      <a:pt x="895" y="908"/>
                      <a:pt x="895" y="908"/>
                      <a:pt x="895" y="908"/>
                    </a:cubicBezTo>
                    <a:cubicBezTo>
                      <a:pt x="894" y="908"/>
                      <a:pt x="892" y="908"/>
                      <a:pt x="891" y="908"/>
                    </a:cubicBezTo>
                    <a:lnTo>
                      <a:pt x="889" y="897"/>
                    </a:lnTo>
                    <a:close/>
                    <a:moveTo>
                      <a:pt x="808" y="906"/>
                    </a:moveTo>
                    <a:cubicBezTo>
                      <a:pt x="811" y="894"/>
                      <a:pt x="811" y="894"/>
                      <a:pt x="811" y="894"/>
                    </a:cubicBezTo>
                    <a:cubicBezTo>
                      <a:pt x="813" y="895"/>
                      <a:pt x="814" y="895"/>
                      <a:pt x="815" y="895"/>
                    </a:cubicBezTo>
                    <a:cubicBezTo>
                      <a:pt x="812" y="907"/>
                      <a:pt x="812" y="907"/>
                      <a:pt x="812" y="907"/>
                    </a:cubicBezTo>
                    <a:cubicBezTo>
                      <a:pt x="811" y="907"/>
                      <a:pt x="810" y="906"/>
                      <a:pt x="808" y="906"/>
                    </a:cubicBezTo>
                    <a:close/>
                    <a:moveTo>
                      <a:pt x="900" y="894"/>
                    </a:moveTo>
                    <a:cubicBezTo>
                      <a:pt x="901" y="894"/>
                      <a:pt x="902" y="894"/>
                      <a:pt x="903" y="893"/>
                    </a:cubicBezTo>
                    <a:cubicBezTo>
                      <a:pt x="907" y="905"/>
                      <a:pt x="907" y="905"/>
                      <a:pt x="907" y="905"/>
                    </a:cubicBezTo>
                    <a:cubicBezTo>
                      <a:pt x="905" y="905"/>
                      <a:pt x="904" y="906"/>
                      <a:pt x="903" y="906"/>
                    </a:cubicBezTo>
                    <a:lnTo>
                      <a:pt x="900" y="894"/>
                    </a:lnTo>
                    <a:close/>
                    <a:moveTo>
                      <a:pt x="1177" y="901"/>
                    </a:moveTo>
                    <a:cubicBezTo>
                      <a:pt x="1189" y="901"/>
                      <a:pt x="1189" y="901"/>
                      <a:pt x="1189" y="901"/>
                    </a:cubicBezTo>
                    <a:cubicBezTo>
                      <a:pt x="1189" y="905"/>
                      <a:pt x="1189" y="905"/>
                      <a:pt x="1189" y="905"/>
                    </a:cubicBezTo>
                    <a:cubicBezTo>
                      <a:pt x="1177" y="905"/>
                      <a:pt x="1177" y="905"/>
                      <a:pt x="1177" y="905"/>
                    </a:cubicBezTo>
                    <a:lnTo>
                      <a:pt x="1177" y="901"/>
                    </a:lnTo>
                    <a:close/>
                    <a:moveTo>
                      <a:pt x="797" y="903"/>
                    </a:moveTo>
                    <a:cubicBezTo>
                      <a:pt x="801" y="891"/>
                      <a:pt x="801" y="891"/>
                      <a:pt x="801" y="891"/>
                    </a:cubicBezTo>
                    <a:cubicBezTo>
                      <a:pt x="802" y="892"/>
                      <a:pt x="803" y="892"/>
                      <a:pt x="804" y="892"/>
                    </a:cubicBezTo>
                    <a:cubicBezTo>
                      <a:pt x="801" y="904"/>
                      <a:pt x="801" y="904"/>
                      <a:pt x="801" y="904"/>
                    </a:cubicBezTo>
                    <a:cubicBezTo>
                      <a:pt x="799" y="904"/>
                      <a:pt x="798" y="903"/>
                      <a:pt x="797" y="903"/>
                    </a:cubicBezTo>
                    <a:close/>
                    <a:moveTo>
                      <a:pt x="911" y="891"/>
                    </a:moveTo>
                    <a:cubicBezTo>
                      <a:pt x="912" y="891"/>
                      <a:pt x="913" y="891"/>
                      <a:pt x="914" y="890"/>
                    </a:cubicBezTo>
                    <a:cubicBezTo>
                      <a:pt x="918" y="902"/>
                      <a:pt x="918" y="902"/>
                      <a:pt x="918" y="902"/>
                    </a:cubicBezTo>
                    <a:cubicBezTo>
                      <a:pt x="917" y="902"/>
                      <a:pt x="915" y="902"/>
                      <a:pt x="914" y="903"/>
                    </a:cubicBezTo>
                    <a:lnTo>
                      <a:pt x="911" y="891"/>
                    </a:lnTo>
                    <a:close/>
                    <a:moveTo>
                      <a:pt x="786" y="899"/>
                    </a:moveTo>
                    <a:cubicBezTo>
                      <a:pt x="790" y="888"/>
                      <a:pt x="790" y="888"/>
                      <a:pt x="790" y="888"/>
                    </a:cubicBezTo>
                    <a:cubicBezTo>
                      <a:pt x="791" y="888"/>
                      <a:pt x="792" y="889"/>
                      <a:pt x="793" y="889"/>
                    </a:cubicBezTo>
                    <a:cubicBezTo>
                      <a:pt x="789" y="900"/>
                      <a:pt x="789" y="900"/>
                      <a:pt x="789" y="900"/>
                    </a:cubicBezTo>
                    <a:cubicBezTo>
                      <a:pt x="788" y="900"/>
                      <a:pt x="787" y="899"/>
                      <a:pt x="786" y="899"/>
                    </a:cubicBezTo>
                    <a:close/>
                    <a:moveTo>
                      <a:pt x="921" y="888"/>
                    </a:moveTo>
                    <a:cubicBezTo>
                      <a:pt x="922" y="887"/>
                      <a:pt x="923" y="887"/>
                      <a:pt x="925" y="886"/>
                    </a:cubicBezTo>
                    <a:cubicBezTo>
                      <a:pt x="929" y="897"/>
                      <a:pt x="929" y="897"/>
                      <a:pt x="929" y="897"/>
                    </a:cubicBezTo>
                    <a:cubicBezTo>
                      <a:pt x="928" y="898"/>
                      <a:pt x="927" y="898"/>
                      <a:pt x="925" y="899"/>
                    </a:cubicBezTo>
                    <a:lnTo>
                      <a:pt x="921" y="888"/>
                    </a:lnTo>
                    <a:close/>
                    <a:moveTo>
                      <a:pt x="775" y="894"/>
                    </a:moveTo>
                    <a:cubicBezTo>
                      <a:pt x="780" y="883"/>
                      <a:pt x="780" y="883"/>
                      <a:pt x="780" y="883"/>
                    </a:cubicBezTo>
                    <a:cubicBezTo>
                      <a:pt x="781" y="884"/>
                      <a:pt x="782" y="884"/>
                      <a:pt x="783" y="885"/>
                    </a:cubicBezTo>
                    <a:cubicBezTo>
                      <a:pt x="778" y="896"/>
                      <a:pt x="778" y="896"/>
                      <a:pt x="778" y="896"/>
                    </a:cubicBezTo>
                    <a:cubicBezTo>
                      <a:pt x="777" y="895"/>
                      <a:pt x="776" y="895"/>
                      <a:pt x="775" y="894"/>
                    </a:cubicBezTo>
                    <a:close/>
                    <a:moveTo>
                      <a:pt x="932" y="883"/>
                    </a:moveTo>
                    <a:cubicBezTo>
                      <a:pt x="933" y="883"/>
                      <a:pt x="934" y="882"/>
                      <a:pt x="935" y="882"/>
                    </a:cubicBezTo>
                    <a:cubicBezTo>
                      <a:pt x="940" y="893"/>
                      <a:pt x="940" y="893"/>
                      <a:pt x="940" y="893"/>
                    </a:cubicBezTo>
                    <a:cubicBezTo>
                      <a:pt x="939" y="893"/>
                      <a:pt x="938" y="894"/>
                      <a:pt x="936" y="894"/>
                    </a:cubicBezTo>
                    <a:lnTo>
                      <a:pt x="932" y="883"/>
                    </a:lnTo>
                    <a:close/>
                    <a:moveTo>
                      <a:pt x="1177" y="889"/>
                    </a:moveTo>
                    <a:cubicBezTo>
                      <a:pt x="1189" y="889"/>
                      <a:pt x="1189" y="889"/>
                      <a:pt x="1189" y="889"/>
                    </a:cubicBezTo>
                    <a:cubicBezTo>
                      <a:pt x="1189" y="893"/>
                      <a:pt x="1189" y="893"/>
                      <a:pt x="1189" y="893"/>
                    </a:cubicBezTo>
                    <a:cubicBezTo>
                      <a:pt x="1177" y="893"/>
                      <a:pt x="1177" y="893"/>
                      <a:pt x="1177" y="893"/>
                    </a:cubicBezTo>
                    <a:lnTo>
                      <a:pt x="1177" y="889"/>
                    </a:lnTo>
                    <a:close/>
                    <a:moveTo>
                      <a:pt x="764" y="889"/>
                    </a:moveTo>
                    <a:cubicBezTo>
                      <a:pt x="770" y="878"/>
                      <a:pt x="770" y="878"/>
                      <a:pt x="770" y="878"/>
                    </a:cubicBezTo>
                    <a:cubicBezTo>
                      <a:pt x="771" y="879"/>
                      <a:pt x="772" y="880"/>
                      <a:pt x="773" y="880"/>
                    </a:cubicBezTo>
                    <a:cubicBezTo>
                      <a:pt x="768" y="891"/>
                      <a:pt x="768" y="891"/>
                      <a:pt x="768" y="891"/>
                    </a:cubicBezTo>
                    <a:cubicBezTo>
                      <a:pt x="766" y="890"/>
                      <a:pt x="765" y="890"/>
                      <a:pt x="764" y="889"/>
                    </a:cubicBezTo>
                    <a:close/>
                    <a:moveTo>
                      <a:pt x="942" y="879"/>
                    </a:moveTo>
                    <a:cubicBezTo>
                      <a:pt x="943" y="878"/>
                      <a:pt x="944" y="877"/>
                      <a:pt x="945" y="877"/>
                    </a:cubicBezTo>
                    <a:cubicBezTo>
                      <a:pt x="951" y="887"/>
                      <a:pt x="951" y="887"/>
                      <a:pt x="951" y="887"/>
                    </a:cubicBezTo>
                    <a:cubicBezTo>
                      <a:pt x="949" y="888"/>
                      <a:pt x="948" y="889"/>
                      <a:pt x="947" y="889"/>
                    </a:cubicBezTo>
                    <a:lnTo>
                      <a:pt x="942" y="879"/>
                    </a:lnTo>
                    <a:close/>
                    <a:moveTo>
                      <a:pt x="754" y="883"/>
                    </a:moveTo>
                    <a:cubicBezTo>
                      <a:pt x="760" y="873"/>
                      <a:pt x="760" y="873"/>
                      <a:pt x="760" y="873"/>
                    </a:cubicBezTo>
                    <a:cubicBezTo>
                      <a:pt x="761" y="874"/>
                      <a:pt x="762" y="874"/>
                      <a:pt x="763" y="875"/>
                    </a:cubicBezTo>
                    <a:cubicBezTo>
                      <a:pt x="757" y="885"/>
                      <a:pt x="757" y="885"/>
                      <a:pt x="757" y="885"/>
                    </a:cubicBezTo>
                    <a:cubicBezTo>
                      <a:pt x="756" y="885"/>
                      <a:pt x="755" y="884"/>
                      <a:pt x="754" y="883"/>
                    </a:cubicBezTo>
                    <a:close/>
                    <a:moveTo>
                      <a:pt x="951" y="873"/>
                    </a:moveTo>
                    <a:cubicBezTo>
                      <a:pt x="952" y="873"/>
                      <a:pt x="954" y="872"/>
                      <a:pt x="955" y="871"/>
                    </a:cubicBezTo>
                    <a:cubicBezTo>
                      <a:pt x="961" y="882"/>
                      <a:pt x="961" y="882"/>
                      <a:pt x="961" y="882"/>
                    </a:cubicBezTo>
                    <a:cubicBezTo>
                      <a:pt x="960" y="882"/>
                      <a:pt x="959" y="883"/>
                      <a:pt x="958" y="884"/>
                    </a:cubicBezTo>
                    <a:lnTo>
                      <a:pt x="951" y="873"/>
                    </a:lnTo>
                    <a:close/>
                    <a:moveTo>
                      <a:pt x="1177" y="878"/>
                    </a:moveTo>
                    <a:cubicBezTo>
                      <a:pt x="1189" y="878"/>
                      <a:pt x="1189" y="878"/>
                      <a:pt x="1189" y="878"/>
                    </a:cubicBezTo>
                    <a:cubicBezTo>
                      <a:pt x="1189" y="882"/>
                      <a:pt x="1189" y="882"/>
                      <a:pt x="1189" y="882"/>
                    </a:cubicBezTo>
                    <a:cubicBezTo>
                      <a:pt x="1177" y="882"/>
                      <a:pt x="1177" y="882"/>
                      <a:pt x="1177" y="882"/>
                    </a:cubicBezTo>
                    <a:lnTo>
                      <a:pt x="1177" y="878"/>
                    </a:lnTo>
                    <a:close/>
                    <a:moveTo>
                      <a:pt x="744" y="877"/>
                    </a:moveTo>
                    <a:cubicBezTo>
                      <a:pt x="750" y="867"/>
                      <a:pt x="750" y="867"/>
                      <a:pt x="750" y="867"/>
                    </a:cubicBezTo>
                    <a:cubicBezTo>
                      <a:pt x="752" y="868"/>
                      <a:pt x="753" y="868"/>
                      <a:pt x="754" y="869"/>
                    </a:cubicBezTo>
                    <a:cubicBezTo>
                      <a:pt x="747" y="879"/>
                      <a:pt x="747" y="879"/>
                      <a:pt x="747" y="879"/>
                    </a:cubicBezTo>
                    <a:cubicBezTo>
                      <a:pt x="746" y="878"/>
                      <a:pt x="745" y="878"/>
                      <a:pt x="744" y="877"/>
                    </a:cubicBezTo>
                    <a:close/>
                    <a:moveTo>
                      <a:pt x="734" y="870"/>
                    </a:moveTo>
                    <a:cubicBezTo>
                      <a:pt x="741" y="860"/>
                      <a:pt x="741" y="860"/>
                      <a:pt x="741" y="860"/>
                    </a:cubicBezTo>
                    <a:cubicBezTo>
                      <a:pt x="742" y="861"/>
                      <a:pt x="743" y="862"/>
                      <a:pt x="744" y="863"/>
                    </a:cubicBezTo>
                    <a:cubicBezTo>
                      <a:pt x="737" y="872"/>
                      <a:pt x="737" y="872"/>
                      <a:pt x="737" y="872"/>
                    </a:cubicBezTo>
                    <a:cubicBezTo>
                      <a:pt x="736" y="871"/>
                      <a:pt x="735" y="871"/>
                      <a:pt x="734" y="870"/>
                    </a:cubicBezTo>
                    <a:close/>
                    <a:moveTo>
                      <a:pt x="1177" y="866"/>
                    </a:moveTo>
                    <a:cubicBezTo>
                      <a:pt x="1189" y="866"/>
                      <a:pt x="1189" y="866"/>
                      <a:pt x="1189" y="866"/>
                    </a:cubicBezTo>
                    <a:cubicBezTo>
                      <a:pt x="1189" y="870"/>
                      <a:pt x="1189" y="870"/>
                      <a:pt x="1189" y="870"/>
                    </a:cubicBezTo>
                    <a:cubicBezTo>
                      <a:pt x="1177" y="870"/>
                      <a:pt x="1177" y="870"/>
                      <a:pt x="1177" y="870"/>
                    </a:cubicBezTo>
                    <a:lnTo>
                      <a:pt x="1177" y="866"/>
                    </a:lnTo>
                    <a:close/>
                    <a:moveTo>
                      <a:pt x="725" y="862"/>
                    </a:moveTo>
                    <a:cubicBezTo>
                      <a:pt x="733" y="853"/>
                      <a:pt x="733" y="853"/>
                      <a:pt x="733" y="853"/>
                    </a:cubicBezTo>
                    <a:cubicBezTo>
                      <a:pt x="734" y="854"/>
                      <a:pt x="735" y="855"/>
                      <a:pt x="736" y="856"/>
                    </a:cubicBezTo>
                    <a:cubicBezTo>
                      <a:pt x="728" y="865"/>
                      <a:pt x="728" y="865"/>
                      <a:pt x="728" y="865"/>
                    </a:cubicBezTo>
                    <a:cubicBezTo>
                      <a:pt x="727" y="864"/>
                      <a:pt x="726" y="863"/>
                      <a:pt x="725" y="862"/>
                    </a:cubicBezTo>
                    <a:close/>
                    <a:moveTo>
                      <a:pt x="979" y="854"/>
                    </a:moveTo>
                    <a:cubicBezTo>
                      <a:pt x="980" y="853"/>
                      <a:pt x="981" y="852"/>
                      <a:pt x="982" y="851"/>
                    </a:cubicBezTo>
                    <a:cubicBezTo>
                      <a:pt x="990" y="860"/>
                      <a:pt x="990" y="860"/>
                      <a:pt x="990" y="860"/>
                    </a:cubicBezTo>
                    <a:cubicBezTo>
                      <a:pt x="989" y="861"/>
                      <a:pt x="988" y="862"/>
                      <a:pt x="987" y="863"/>
                    </a:cubicBezTo>
                    <a:lnTo>
                      <a:pt x="979" y="854"/>
                    </a:lnTo>
                    <a:close/>
                    <a:moveTo>
                      <a:pt x="1177" y="855"/>
                    </a:moveTo>
                    <a:cubicBezTo>
                      <a:pt x="1189" y="855"/>
                      <a:pt x="1189" y="855"/>
                      <a:pt x="1189" y="855"/>
                    </a:cubicBezTo>
                    <a:cubicBezTo>
                      <a:pt x="1189" y="858"/>
                      <a:pt x="1189" y="858"/>
                      <a:pt x="1189" y="858"/>
                    </a:cubicBezTo>
                    <a:cubicBezTo>
                      <a:pt x="1177" y="858"/>
                      <a:pt x="1177" y="858"/>
                      <a:pt x="1177" y="858"/>
                    </a:cubicBezTo>
                    <a:lnTo>
                      <a:pt x="1177" y="855"/>
                    </a:lnTo>
                    <a:close/>
                    <a:moveTo>
                      <a:pt x="716" y="854"/>
                    </a:moveTo>
                    <a:cubicBezTo>
                      <a:pt x="725" y="846"/>
                      <a:pt x="725" y="846"/>
                      <a:pt x="725" y="846"/>
                    </a:cubicBezTo>
                    <a:cubicBezTo>
                      <a:pt x="726" y="846"/>
                      <a:pt x="726" y="847"/>
                      <a:pt x="727" y="848"/>
                    </a:cubicBezTo>
                    <a:cubicBezTo>
                      <a:pt x="719" y="857"/>
                      <a:pt x="719" y="857"/>
                      <a:pt x="719" y="857"/>
                    </a:cubicBezTo>
                    <a:cubicBezTo>
                      <a:pt x="718" y="856"/>
                      <a:pt x="717" y="855"/>
                      <a:pt x="716" y="854"/>
                    </a:cubicBezTo>
                    <a:close/>
                    <a:moveTo>
                      <a:pt x="987" y="846"/>
                    </a:moveTo>
                    <a:cubicBezTo>
                      <a:pt x="988" y="846"/>
                      <a:pt x="989" y="845"/>
                      <a:pt x="990" y="844"/>
                    </a:cubicBezTo>
                    <a:cubicBezTo>
                      <a:pt x="998" y="852"/>
                      <a:pt x="998" y="852"/>
                      <a:pt x="998" y="852"/>
                    </a:cubicBezTo>
                    <a:cubicBezTo>
                      <a:pt x="997" y="853"/>
                      <a:pt x="996" y="854"/>
                      <a:pt x="995" y="855"/>
                    </a:cubicBezTo>
                    <a:lnTo>
                      <a:pt x="987" y="846"/>
                    </a:lnTo>
                    <a:close/>
                    <a:moveTo>
                      <a:pt x="1177" y="843"/>
                    </a:moveTo>
                    <a:cubicBezTo>
                      <a:pt x="1189" y="843"/>
                      <a:pt x="1189" y="843"/>
                      <a:pt x="1189" y="843"/>
                    </a:cubicBezTo>
                    <a:cubicBezTo>
                      <a:pt x="1189" y="847"/>
                      <a:pt x="1189" y="847"/>
                      <a:pt x="1189" y="847"/>
                    </a:cubicBezTo>
                    <a:cubicBezTo>
                      <a:pt x="1177" y="847"/>
                      <a:pt x="1177" y="847"/>
                      <a:pt x="1177" y="847"/>
                    </a:cubicBezTo>
                    <a:lnTo>
                      <a:pt x="1177" y="843"/>
                    </a:lnTo>
                    <a:close/>
                    <a:moveTo>
                      <a:pt x="995" y="838"/>
                    </a:moveTo>
                    <a:cubicBezTo>
                      <a:pt x="996" y="837"/>
                      <a:pt x="997" y="837"/>
                      <a:pt x="997" y="836"/>
                    </a:cubicBezTo>
                    <a:cubicBezTo>
                      <a:pt x="1006" y="844"/>
                      <a:pt x="1006" y="844"/>
                      <a:pt x="1006" y="844"/>
                    </a:cubicBezTo>
                    <a:cubicBezTo>
                      <a:pt x="1005" y="845"/>
                      <a:pt x="1005" y="846"/>
                      <a:pt x="1004" y="847"/>
                    </a:cubicBezTo>
                    <a:lnTo>
                      <a:pt x="995" y="838"/>
                    </a:lnTo>
                    <a:close/>
                    <a:moveTo>
                      <a:pt x="1002" y="830"/>
                    </a:moveTo>
                    <a:cubicBezTo>
                      <a:pt x="1003" y="829"/>
                      <a:pt x="1004" y="828"/>
                      <a:pt x="1005" y="827"/>
                    </a:cubicBezTo>
                    <a:cubicBezTo>
                      <a:pt x="1014" y="835"/>
                      <a:pt x="1014" y="835"/>
                      <a:pt x="1014" y="835"/>
                    </a:cubicBezTo>
                    <a:cubicBezTo>
                      <a:pt x="1013" y="836"/>
                      <a:pt x="1012" y="837"/>
                      <a:pt x="1012" y="838"/>
                    </a:cubicBezTo>
                    <a:lnTo>
                      <a:pt x="1002" y="830"/>
                    </a:lnTo>
                    <a:close/>
                    <a:moveTo>
                      <a:pt x="1177" y="832"/>
                    </a:moveTo>
                    <a:cubicBezTo>
                      <a:pt x="1189" y="832"/>
                      <a:pt x="1189" y="832"/>
                      <a:pt x="1189" y="832"/>
                    </a:cubicBezTo>
                    <a:cubicBezTo>
                      <a:pt x="1189" y="835"/>
                      <a:pt x="1189" y="835"/>
                      <a:pt x="1189" y="835"/>
                    </a:cubicBezTo>
                    <a:cubicBezTo>
                      <a:pt x="1177" y="835"/>
                      <a:pt x="1177" y="835"/>
                      <a:pt x="1177" y="835"/>
                    </a:cubicBezTo>
                    <a:lnTo>
                      <a:pt x="1177" y="832"/>
                    </a:lnTo>
                    <a:close/>
                    <a:moveTo>
                      <a:pt x="693" y="827"/>
                    </a:moveTo>
                    <a:cubicBezTo>
                      <a:pt x="703" y="820"/>
                      <a:pt x="703" y="820"/>
                      <a:pt x="703" y="820"/>
                    </a:cubicBezTo>
                    <a:cubicBezTo>
                      <a:pt x="704" y="821"/>
                      <a:pt x="705" y="822"/>
                      <a:pt x="705" y="823"/>
                    </a:cubicBezTo>
                    <a:cubicBezTo>
                      <a:pt x="696" y="830"/>
                      <a:pt x="696" y="830"/>
                      <a:pt x="696" y="830"/>
                    </a:cubicBezTo>
                    <a:cubicBezTo>
                      <a:pt x="695" y="829"/>
                      <a:pt x="694" y="828"/>
                      <a:pt x="693" y="827"/>
                    </a:cubicBezTo>
                    <a:close/>
                    <a:moveTo>
                      <a:pt x="1009" y="821"/>
                    </a:moveTo>
                    <a:cubicBezTo>
                      <a:pt x="1010" y="820"/>
                      <a:pt x="1011" y="819"/>
                      <a:pt x="1011" y="818"/>
                    </a:cubicBezTo>
                    <a:cubicBezTo>
                      <a:pt x="1021" y="825"/>
                      <a:pt x="1021" y="825"/>
                      <a:pt x="1021" y="825"/>
                    </a:cubicBezTo>
                    <a:cubicBezTo>
                      <a:pt x="1020" y="826"/>
                      <a:pt x="1020" y="827"/>
                      <a:pt x="1019" y="828"/>
                    </a:cubicBezTo>
                    <a:lnTo>
                      <a:pt x="1009" y="821"/>
                    </a:lnTo>
                    <a:close/>
                    <a:moveTo>
                      <a:pt x="1177" y="820"/>
                    </a:moveTo>
                    <a:cubicBezTo>
                      <a:pt x="1189" y="820"/>
                      <a:pt x="1189" y="820"/>
                      <a:pt x="1189" y="820"/>
                    </a:cubicBezTo>
                    <a:cubicBezTo>
                      <a:pt x="1189" y="824"/>
                      <a:pt x="1189" y="824"/>
                      <a:pt x="1189" y="824"/>
                    </a:cubicBezTo>
                    <a:cubicBezTo>
                      <a:pt x="1177" y="824"/>
                      <a:pt x="1177" y="824"/>
                      <a:pt x="1177" y="824"/>
                    </a:cubicBezTo>
                    <a:lnTo>
                      <a:pt x="1177" y="820"/>
                    </a:lnTo>
                    <a:close/>
                    <a:moveTo>
                      <a:pt x="687" y="817"/>
                    </a:moveTo>
                    <a:cubicBezTo>
                      <a:pt x="697" y="811"/>
                      <a:pt x="697" y="811"/>
                      <a:pt x="697" y="811"/>
                    </a:cubicBezTo>
                    <a:cubicBezTo>
                      <a:pt x="698" y="812"/>
                      <a:pt x="698" y="813"/>
                      <a:pt x="699" y="814"/>
                    </a:cubicBezTo>
                    <a:cubicBezTo>
                      <a:pt x="689" y="820"/>
                      <a:pt x="689" y="820"/>
                      <a:pt x="689" y="820"/>
                    </a:cubicBezTo>
                    <a:cubicBezTo>
                      <a:pt x="688" y="819"/>
                      <a:pt x="687" y="818"/>
                      <a:pt x="687" y="817"/>
                    </a:cubicBezTo>
                    <a:close/>
                    <a:moveTo>
                      <a:pt x="1015" y="812"/>
                    </a:moveTo>
                    <a:cubicBezTo>
                      <a:pt x="1016" y="811"/>
                      <a:pt x="1017" y="810"/>
                      <a:pt x="1017" y="809"/>
                    </a:cubicBezTo>
                    <a:cubicBezTo>
                      <a:pt x="1028" y="815"/>
                      <a:pt x="1028" y="815"/>
                      <a:pt x="1028" y="815"/>
                    </a:cubicBezTo>
                    <a:cubicBezTo>
                      <a:pt x="1027" y="816"/>
                      <a:pt x="1026" y="817"/>
                      <a:pt x="1026" y="818"/>
                    </a:cubicBezTo>
                    <a:lnTo>
                      <a:pt x="1015" y="812"/>
                    </a:lnTo>
                    <a:close/>
                    <a:moveTo>
                      <a:pt x="1177" y="808"/>
                    </a:moveTo>
                    <a:cubicBezTo>
                      <a:pt x="1189" y="808"/>
                      <a:pt x="1189" y="808"/>
                      <a:pt x="1189" y="808"/>
                    </a:cubicBezTo>
                    <a:cubicBezTo>
                      <a:pt x="1189" y="812"/>
                      <a:pt x="1189" y="812"/>
                      <a:pt x="1189" y="812"/>
                    </a:cubicBezTo>
                    <a:cubicBezTo>
                      <a:pt x="1177" y="812"/>
                      <a:pt x="1177" y="812"/>
                      <a:pt x="1177" y="812"/>
                    </a:cubicBezTo>
                    <a:lnTo>
                      <a:pt x="1177" y="808"/>
                    </a:lnTo>
                    <a:close/>
                    <a:moveTo>
                      <a:pt x="681" y="806"/>
                    </a:moveTo>
                    <a:cubicBezTo>
                      <a:pt x="692" y="801"/>
                      <a:pt x="692" y="801"/>
                      <a:pt x="692" y="801"/>
                    </a:cubicBezTo>
                    <a:cubicBezTo>
                      <a:pt x="692" y="802"/>
                      <a:pt x="693" y="803"/>
                      <a:pt x="693" y="804"/>
                    </a:cubicBezTo>
                    <a:cubicBezTo>
                      <a:pt x="683" y="810"/>
                      <a:pt x="683" y="810"/>
                      <a:pt x="683" y="810"/>
                    </a:cubicBezTo>
                    <a:cubicBezTo>
                      <a:pt x="682" y="809"/>
                      <a:pt x="682" y="808"/>
                      <a:pt x="681" y="806"/>
                    </a:cubicBezTo>
                    <a:close/>
                    <a:moveTo>
                      <a:pt x="1021" y="802"/>
                    </a:moveTo>
                    <a:cubicBezTo>
                      <a:pt x="1022" y="801"/>
                      <a:pt x="1022" y="800"/>
                      <a:pt x="1023" y="799"/>
                    </a:cubicBezTo>
                    <a:cubicBezTo>
                      <a:pt x="1034" y="805"/>
                      <a:pt x="1034" y="805"/>
                      <a:pt x="1034" y="805"/>
                    </a:cubicBezTo>
                    <a:cubicBezTo>
                      <a:pt x="1033" y="806"/>
                      <a:pt x="1032" y="807"/>
                      <a:pt x="1032" y="808"/>
                    </a:cubicBezTo>
                    <a:lnTo>
                      <a:pt x="1021" y="802"/>
                    </a:lnTo>
                    <a:close/>
                    <a:moveTo>
                      <a:pt x="1177" y="797"/>
                    </a:moveTo>
                    <a:cubicBezTo>
                      <a:pt x="1189" y="797"/>
                      <a:pt x="1189" y="797"/>
                      <a:pt x="1189" y="797"/>
                    </a:cubicBezTo>
                    <a:cubicBezTo>
                      <a:pt x="1189" y="801"/>
                      <a:pt x="1189" y="801"/>
                      <a:pt x="1189" y="801"/>
                    </a:cubicBezTo>
                    <a:cubicBezTo>
                      <a:pt x="1177" y="801"/>
                      <a:pt x="1177" y="801"/>
                      <a:pt x="1177" y="801"/>
                    </a:cubicBezTo>
                    <a:lnTo>
                      <a:pt x="1177" y="797"/>
                    </a:lnTo>
                    <a:close/>
                    <a:moveTo>
                      <a:pt x="676" y="796"/>
                    </a:moveTo>
                    <a:cubicBezTo>
                      <a:pt x="687" y="791"/>
                      <a:pt x="687" y="791"/>
                      <a:pt x="687" y="791"/>
                    </a:cubicBezTo>
                    <a:cubicBezTo>
                      <a:pt x="687" y="792"/>
                      <a:pt x="688" y="793"/>
                      <a:pt x="688" y="794"/>
                    </a:cubicBezTo>
                    <a:cubicBezTo>
                      <a:pt x="677" y="799"/>
                      <a:pt x="677" y="799"/>
                      <a:pt x="677" y="799"/>
                    </a:cubicBezTo>
                    <a:cubicBezTo>
                      <a:pt x="677" y="798"/>
                      <a:pt x="676" y="797"/>
                      <a:pt x="676" y="796"/>
                    </a:cubicBezTo>
                    <a:close/>
                    <a:moveTo>
                      <a:pt x="1026" y="792"/>
                    </a:moveTo>
                    <a:cubicBezTo>
                      <a:pt x="1027" y="791"/>
                      <a:pt x="1027" y="790"/>
                      <a:pt x="1028" y="789"/>
                    </a:cubicBezTo>
                    <a:cubicBezTo>
                      <a:pt x="1039" y="794"/>
                      <a:pt x="1039" y="794"/>
                      <a:pt x="1039" y="794"/>
                    </a:cubicBezTo>
                    <a:cubicBezTo>
                      <a:pt x="1038" y="795"/>
                      <a:pt x="1038" y="796"/>
                      <a:pt x="1037" y="798"/>
                    </a:cubicBezTo>
                    <a:lnTo>
                      <a:pt x="1026" y="792"/>
                    </a:lnTo>
                    <a:close/>
                    <a:moveTo>
                      <a:pt x="1177" y="785"/>
                    </a:moveTo>
                    <a:cubicBezTo>
                      <a:pt x="1189" y="785"/>
                      <a:pt x="1189" y="785"/>
                      <a:pt x="1189" y="785"/>
                    </a:cubicBezTo>
                    <a:cubicBezTo>
                      <a:pt x="1189" y="789"/>
                      <a:pt x="1189" y="789"/>
                      <a:pt x="1189" y="789"/>
                    </a:cubicBezTo>
                    <a:cubicBezTo>
                      <a:pt x="1177" y="789"/>
                      <a:pt x="1177" y="789"/>
                      <a:pt x="1177" y="789"/>
                    </a:cubicBezTo>
                    <a:lnTo>
                      <a:pt x="1177" y="785"/>
                    </a:lnTo>
                    <a:close/>
                    <a:moveTo>
                      <a:pt x="671" y="785"/>
                    </a:moveTo>
                    <a:cubicBezTo>
                      <a:pt x="682" y="781"/>
                      <a:pt x="682" y="781"/>
                      <a:pt x="682" y="781"/>
                    </a:cubicBezTo>
                    <a:cubicBezTo>
                      <a:pt x="683" y="782"/>
                      <a:pt x="683" y="783"/>
                      <a:pt x="684" y="784"/>
                    </a:cubicBezTo>
                    <a:cubicBezTo>
                      <a:pt x="673" y="788"/>
                      <a:pt x="673" y="788"/>
                      <a:pt x="673" y="788"/>
                    </a:cubicBezTo>
                    <a:cubicBezTo>
                      <a:pt x="672" y="787"/>
                      <a:pt x="672" y="786"/>
                      <a:pt x="671" y="785"/>
                    </a:cubicBezTo>
                    <a:close/>
                    <a:moveTo>
                      <a:pt x="1031" y="782"/>
                    </a:moveTo>
                    <a:cubicBezTo>
                      <a:pt x="1032" y="778"/>
                      <a:pt x="1032" y="778"/>
                      <a:pt x="1032" y="778"/>
                    </a:cubicBezTo>
                    <a:cubicBezTo>
                      <a:pt x="1043" y="783"/>
                      <a:pt x="1043" y="783"/>
                      <a:pt x="1043" y="783"/>
                    </a:cubicBezTo>
                    <a:cubicBezTo>
                      <a:pt x="1042" y="787"/>
                      <a:pt x="1042" y="787"/>
                      <a:pt x="1042" y="787"/>
                    </a:cubicBezTo>
                    <a:lnTo>
                      <a:pt x="1031" y="782"/>
                    </a:lnTo>
                    <a:close/>
                    <a:moveTo>
                      <a:pt x="1177" y="774"/>
                    </a:moveTo>
                    <a:cubicBezTo>
                      <a:pt x="1189" y="774"/>
                      <a:pt x="1189" y="774"/>
                      <a:pt x="1189" y="774"/>
                    </a:cubicBezTo>
                    <a:cubicBezTo>
                      <a:pt x="1189" y="778"/>
                      <a:pt x="1189" y="778"/>
                      <a:pt x="1189" y="778"/>
                    </a:cubicBezTo>
                    <a:cubicBezTo>
                      <a:pt x="1177" y="778"/>
                      <a:pt x="1177" y="778"/>
                      <a:pt x="1177" y="778"/>
                    </a:cubicBezTo>
                    <a:lnTo>
                      <a:pt x="1177" y="774"/>
                    </a:lnTo>
                    <a:close/>
                    <a:moveTo>
                      <a:pt x="667" y="774"/>
                    </a:moveTo>
                    <a:cubicBezTo>
                      <a:pt x="679" y="770"/>
                      <a:pt x="679" y="770"/>
                      <a:pt x="679" y="770"/>
                    </a:cubicBezTo>
                    <a:cubicBezTo>
                      <a:pt x="680" y="773"/>
                      <a:pt x="680" y="773"/>
                      <a:pt x="680" y="773"/>
                    </a:cubicBezTo>
                    <a:cubicBezTo>
                      <a:pt x="669" y="777"/>
                      <a:pt x="669" y="777"/>
                      <a:pt x="669" y="777"/>
                    </a:cubicBezTo>
                    <a:lnTo>
                      <a:pt x="667" y="774"/>
                    </a:lnTo>
                    <a:close/>
                    <a:moveTo>
                      <a:pt x="1038" y="772"/>
                    </a:moveTo>
                    <a:cubicBezTo>
                      <a:pt x="1036" y="772"/>
                      <a:pt x="1036" y="772"/>
                      <a:pt x="1036" y="772"/>
                    </a:cubicBezTo>
                    <a:cubicBezTo>
                      <a:pt x="1036" y="770"/>
                      <a:pt x="1036" y="770"/>
                      <a:pt x="1036" y="770"/>
                    </a:cubicBezTo>
                    <a:cubicBezTo>
                      <a:pt x="1036" y="770"/>
                      <a:pt x="1036" y="770"/>
                      <a:pt x="1036" y="770"/>
                    </a:cubicBezTo>
                    <a:cubicBezTo>
                      <a:pt x="1036" y="770"/>
                      <a:pt x="1036" y="770"/>
                      <a:pt x="1036" y="770"/>
                    </a:cubicBezTo>
                    <a:cubicBezTo>
                      <a:pt x="1037" y="770"/>
                      <a:pt x="1037" y="770"/>
                      <a:pt x="1037" y="770"/>
                    </a:cubicBezTo>
                    <a:cubicBezTo>
                      <a:pt x="1048" y="770"/>
                      <a:pt x="1048" y="770"/>
                      <a:pt x="1048" y="770"/>
                    </a:cubicBezTo>
                    <a:cubicBezTo>
                      <a:pt x="1048" y="774"/>
                      <a:pt x="1048" y="774"/>
                      <a:pt x="1048" y="774"/>
                    </a:cubicBezTo>
                    <a:cubicBezTo>
                      <a:pt x="1047" y="776"/>
                      <a:pt x="1047" y="776"/>
                      <a:pt x="1047" y="776"/>
                    </a:cubicBezTo>
                    <a:lnTo>
                      <a:pt x="1038" y="772"/>
                    </a:lnTo>
                    <a:close/>
                    <a:moveTo>
                      <a:pt x="664" y="764"/>
                    </a:moveTo>
                    <a:cubicBezTo>
                      <a:pt x="664" y="761"/>
                      <a:pt x="664" y="761"/>
                      <a:pt x="664" y="761"/>
                    </a:cubicBezTo>
                    <a:cubicBezTo>
                      <a:pt x="676" y="761"/>
                      <a:pt x="676" y="761"/>
                      <a:pt x="676" y="761"/>
                    </a:cubicBezTo>
                    <a:cubicBezTo>
                      <a:pt x="676" y="763"/>
                      <a:pt x="676" y="763"/>
                      <a:pt x="676" y="763"/>
                    </a:cubicBezTo>
                    <a:cubicBezTo>
                      <a:pt x="674" y="763"/>
                      <a:pt x="674" y="763"/>
                      <a:pt x="674" y="763"/>
                    </a:cubicBezTo>
                    <a:cubicBezTo>
                      <a:pt x="665" y="766"/>
                      <a:pt x="665" y="766"/>
                      <a:pt x="665" y="766"/>
                    </a:cubicBezTo>
                    <a:lnTo>
                      <a:pt x="664" y="764"/>
                    </a:lnTo>
                    <a:close/>
                    <a:moveTo>
                      <a:pt x="1177" y="762"/>
                    </a:moveTo>
                    <a:cubicBezTo>
                      <a:pt x="1189" y="762"/>
                      <a:pt x="1189" y="762"/>
                      <a:pt x="1189" y="762"/>
                    </a:cubicBezTo>
                    <a:cubicBezTo>
                      <a:pt x="1189" y="766"/>
                      <a:pt x="1189" y="766"/>
                      <a:pt x="1189" y="766"/>
                    </a:cubicBezTo>
                    <a:cubicBezTo>
                      <a:pt x="1177" y="766"/>
                      <a:pt x="1177" y="766"/>
                      <a:pt x="1177" y="766"/>
                    </a:cubicBezTo>
                    <a:lnTo>
                      <a:pt x="1177" y="762"/>
                    </a:lnTo>
                    <a:close/>
                    <a:moveTo>
                      <a:pt x="1036" y="762"/>
                    </a:moveTo>
                    <a:cubicBezTo>
                      <a:pt x="1036" y="759"/>
                      <a:pt x="1036" y="759"/>
                      <a:pt x="1036" y="759"/>
                    </a:cubicBezTo>
                    <a:cubicBezTo>
                      <a:pt x="1048" y="759"/>
                      <a:pt x="1048" y="759"/>
                      <a:pt x="1048" y="759"/>
                    </a:cubicBezTo>
                    <a:cubicBezTo>
                      <a:pt x="1048" y="762"/>
                      <a:pt x="1048" y="762"/>
                      <a:pt x="1048" y="762"/>
                    </a:cubicBezTo>
                    <a:lnTo>
                      <a:pt x="1036" y="762"/>
                    </a:lnTo>
                    <a:close/>
                    <a:moveTo>
                      <a:pt x="664" y="749"/>
                    </a:moveTo>
                    <a:cubicBezTo>
                      <a:pt x="676" y="749"/>
                      <a:pt x="676" y="749"/>
                      <a:pt x="676" y="749"/>
                    </a:cubicBezTo>
                    <a:cubicBezTo>
                      <a:pt x="676" y="753"/>
                      <a:pt x="676" y="753"/>
                      <a:pt x="676" y="753"/>
                    </a:cubicBezTo>
                    <a:cubicBezTo>
                      <a:pt x="664" y="753"/>
                      <a:pt x="664" y="753"/>
                      <a:pt x="664" y="753"/>
                    </a:cubicBezTo>
                    <a:lnTo>
                      <a:pt x="664" y="749"/>
                    </a:lnTo>
                    <a:close/>
                    <a:moveTo>
                      <a:pt x="333" y="752"/>
                    </a:moveTo>
                    <a:cubicBezTo>
                      <a:pt x="333" y="740"/>
                      <a:pt x="333" y="740"/>
                      <a:pt x="333" y="740"/>
                    </a:cubicBezTo>
                    <a:cubicBezTo>
                      <a:pt x="334" y="740"/>
                      <a:pt x="336" y="740"/>
                      <a:pt x="337" y="740"/>
                    </a:cubicBezTo>
                    <a:cubicBezTo>
                      <a:pt x="337" y="740"/>
                      <a:pt x="337" y="740"/>
                      <a:pt x="337" y="740"/>
                    </a:cubicBezTo>
                    <a:cubicBezTo>
                      <a:pt x="337" y="752"/>
                      <a:pt x="337" y="752"/>
                      <a:pt x="337" y="752"/>
                    </a:cubicBezTo>
                    <a:cubicBezTo>
                      <a:pt x="336" y="752"/>
                      <a:pt x="334" y="752"/>
                      <a:pt x="333" y="752"/>
                    </a:cubicBezTo>
                    <a:close/>
                    <a:moveTo>
                      <a:pt x="344" y="740"/>
                    </a:moveTo>
                    <a:cubicBezTo>
                      <a:pt x="346" y="740"/>
                      <a:pt x="347" y="740"/>
                      <a:pt x="348" y="739"/>
                    </a:cubicBezTo>
                    <a:cubicBezTo>
                      <a:pt x="349" y="751"/>
                      <a:pt x="349" y="751"/>
                      <a:pt x="349" y="751"/>
                    </a:cubicBezTo>
                    <a:cubicBezTo>
                      <a:pt x="347" y="752"/>
                      <a:pt x="346" y="752"/>
                      <a:pt x="345" y="752"/>
                    </a:cubicBezTo>
                    <a:lnTo>
                      <a:pt x="344" y="740"/>
                    </a:lnTo>
                    <a:close/>
                    <a:moveTo>
                      <a:pt x="321" y="751"/>
                    </a:moveTo>
                    <a:cubicBezTo>
                      <a:pt x="322" y="739"/>
                      <a:pt x="322" y="739"/>
                      <a:pt x="322" y="739"/>
                    </a:cubicBezTo>
                    <a:cubicBezTo>
                      <a:pt x="323" y="739"/>
                      <a:pt x="324" y="739"/>
                      <a:pt x="326" y="739"/>
                    </a:cubicBezTo>
                    <a:cubicBezTo>
                      <a:pt x="325" y="751"/>
                      <a:pt x="325" y="751"/>
                      <a:pt x="325" y="751"/>
                    </a:cubicBezTo>
                    <a:cubicBezTo>
                      <a:pt x="324" y="751"/>
                      <a:pt x="322" y="751"/>
                      <a:pt x="321" y="751"/>
                    </a:cubicBezTo>
                    <a:close/>
                    <a:moveTo>
                      <a:pt x="355" y="739"/>
                    </a:moveTo>
                    <a:cubicBezTo>
                      <a:pt x="357" y="739"/>
                      <a:pt x="358" y="739"/>
                      <a:pt x="359" y="738"/>
                    </a:cubicBezTo>
                    <a:cubicBezTo>
                      <a:pt x="361" y="750"/>
                      <a:pt x="361" y="750"/>
                      <a:pt x="361" y="750"/>
                    </a:cubicBezTo>
                    <a:cubicBezTo>
                      <a:pt x="359" y="751"/>
                      <a:pt x="358" y="751"/>
                      <a:pt x="357" y="751"/>
                    </a:cubicBezTo>
                    <a:lnTo>
                      <a:pt x="355" y="739"/>
                    </a:lnTo>
                    <a:close/>
                    <a:moveTo>
                      <a:pt x="309" y="750"/>
                    </a:moveTo>
                    <a:cubicBezTo>
                      <a:pt x="311" y="738"/>
                      <a:pt x="311" y="738"/>
                      <a:pt x="311" y="738"/>
                    </a:cubicBezTo>
                    <a:cubicBezTo>
                      <a:pt x="312" y="738"/>
                      <a:pt x="313" y="738"/>
                      <a:pt x="315" y="738"/>
                    </a:cubicBezTo>
                    <a:cubicBezTo>
                      <a:pt x="313" y="750"/>
                      <a:pt x="313" y="750"/>
                      <a:pt x="313" y="750"/>
                    </a:cubicBezTo>
                    <a:cubicBezTo>
                      <a:pt x="312" y="750"/>
                      <a:pt x="311" y="750"/>
                      <a:pt x="309" y="750"/>
                    </a:cubicBezTo>
                    <a:close/>
                    <a:moveTo>
                      <a:pt x="367" y="737"/>
                    </a:moveTo>
                    <a:cubicBezTo>
                      <a:pt x="368" y="737"/>
                      <a:pt x="369" y="737"/>
                      <a:pt x="370" y="737"/>
                    </a:cubicBezTo>
                    <a:cubicBezTo>
                      <a:pt x="372" y="749"/>
                      <a:pt x="372" y="749"/>
                      <a:pt x="372" y="749"/>
                    </a:cubicBezTo>
                    <a:cubicBezTo>
                      <a:pt x="371" y="749"/>
                      <a:pt x="370" y="749"/>
                      <a:pt x="368" y="749"/>
                    </a:cubicBezTo>
                    <a:lnTo>
                      <a:pt x="367" y="737"/>
                    </a:lnTo>
                    <a:close/>
                    <a:moveTo>
                      <a:pt x="298" y="748"/>
                    </a:moveTo>
                    <a:cubicBezTo>
                      <a:pt x="300" y="736"/>
                      <a:pt x="300" y="736"/>
                      <a:pt x="300" y="736"/>
                    </a:cubicBezTo>
                    <a:cubicBezTo>
                      <a:pt x="301" y="736"/>
                      <a:pt x="302" y="737"/>
                      <a:pt x="304" y="737"/>
                    </a:cubicBezTo>
                    <a:cubicBezTo>
                      <a:pt x="301" y="749"/>
                      <a:pt x="301" y="749"/>
                      <a:pt x="301" y="749"/>
                    </a:cubicBezTo>
                    <a:cubicBezTo>
                      <a:pt x="300" y="748"/>
                      <a:pt x="299" y="748"/>
                      <a:pt x="298" y="748"/>
                    </a:cubicBezTo>
                    <a:close/>
                    <a:moveTo>
                      <a:pt x="377" y="735"/>
                    </a:moveTo>
                    <a:cubicBezTo>
                      <a:pt x="379" y="735"/>
                      <a:pt x="380" y="735"/>
                      <a:pt x="381" y="734"/>
                    </a:cubicBezTo>
                    <a:cubicBezTo>
                      <a:pt x="384" y="746"/>
                      <a:pt x="384" y="746"/>
                      <a:pt x="384" y="746"/>
                    </a:cubicBezTo>
                    <a:cubicBezTo>
                      <a:pt x="383" y="746"/>
                      <a:pt x="381" y="747"/>
                      <a:pt x="380" y="747"/>
                    </a:cubicBezTo>
                    <a:lnTo>
                      <a:pt x="377" y="735"/>
                    </a:lnTo>
                    <a:close/>
                    <a:moveTo>
                      <a:pt x="286" y="745"/>
                    </a:moveTo>
                    <a:cubicBezTo>
                      <a:pt x="289" y="733"/>
                      <a:pt x="289" y="733"/>
                      <a:pt x="289" y="733"/>
                    </a:cubicBezTo>
                    <a:cubicBezTo>
                      <a:pt x="290" y="734"/>
                      <a:pt x="291" y="734"/>
                      <a:pt x="293" y="734"/>
                    </a:cubicBezTo>
                    <a:cubicBezTo>
                      <a:pt x="290" y="746"/>
                      <a:pt x="290" y="746"/>
                      <a:pt x="290" y="746"/>
                    </a:cubicBezTo>
                    <a:cubicBezTo>
                      <a:pt x="288" y="746"/>
                      <a:pt x="287" y="745"/>
                      <a:pt x="286" y="745"/>
                    </a:cubicBezTo>
                    <a:close/>
                    <a:moveTo>
                      <a:pt x="388" y="733"/>
                    </a:moveTo>
                    <a:cubicBezTo>
                      <a:pt x="389" y="732"/>
                      <a:pt x="391" y="732"/>
                      <a:pt x="392" y="731"/>
                    </a:cubicBezTo>
                    <a:cubicBezTo>
                      <a:pt x="395" y="743"/>
                      <a:pt x="395" y="743"/>
                      <a:pt x="395" y="743"/>
                    </a:cubicBezTo>
                    <a:cubicBezTo>
                      <a:pt x="394" y="743"/>
                      <a:pt x="393" y="744"/>
                      <a:pt x="392" y="744"/>
                    </a:cubicBezTo>
                    <a:lnTo>
                      <a:pt x="388" y="733"/>
                    </a:lnTo>
                    <a:close/>
                    <a:moveTo>
                      <a:pt x="274" y="742"/>
                    </a:moveTo>
                    <a:cubicBezTo>
                      <a:pt x="278" y="730"/>
                      <a:pt x="278" y="730"/>
                      <a:pt x="278" y="730"/>
                    </a:cubicBezTo>
                    <a:cubicBezTo>
                      <a:pt x="279" y="731"/>
                      <a:pt x="281" y="731"/>
                      <a:pt x="282" y="731"/>
                    </a:cubicBezTo>
                    <a:cubicBezTo>
                      <a:pt x="278" y="743"/>
                      <a:pt x="278" y="743"/>
                      <a:pt x="278" y="743"/>
                    </a:cubicBezTo>
                    <a:cubicBezTo>
                      <a:pt x="277" y="742"/>
                      <a:pt x="276" y="742"/>
                      <a:pt x="274" y="742"/>
                    </a:cubicBezTo>
                    <a:close/>
                    <a:moveTo>
                      <a:pt x="664" y="738"/>
                    </a:moveTo>
                    <a:cubicBezTo>
                      <a:pt x="676" y="738"/>
                      <a:pt x="676" y="738"/>
                      <a:pt x="676" y="738"/>
                    </a:cubicBezTo>
                    <a:cubicBezTo>
                      <a:pt x="676" y="742"/>
                      <a:pt x="676" y="742"/>
                      <a:pt x="676" y="742"/>
                    </a:cubicBezTo>
                    <a:cubicBezTo>
                      <a:pt x="664" y="742"/>
                      <a:pt x="664" y="742"/>
                      <a:pt x="664" y="742"/>
                    </a:cubicBezTo>
                    <a:lnTo>
                      <a:pt x="664" y="738"/>
                    </a:lnTo>
                    <a:close/>
                    <a:moveTo>
                      <a:pt x="399" y="729"/>
                    </a:moveTo>
                    <a:cubicBezTo>
                      <a:pt x="400" y="729"/>
                      <a:pt x="401" y="728"/>
                      <a:pt x="402" y="728"/>
                    </a:cubicBezTo>
                    <a:cubicBezTo>
                      <a:pt x="407" y="739"/>
                      <a:pt x="407" y="739"/>
                      <a:pt x="407" y="739"/>
                    </a:cubicBezTo>
                    <a:cubicBezTo>
                      <a:pt x="405" y="740"/>
                      <a:pt x="404" y="740"/>
                      <a:pt x="403" y="740"/>
                    </a:cubicBezTo>
                    <a:lnTo>
                      <a:pt x="399" y="729"/>
                    </a:lnTo>
                    <a:close/>
                    <a:moveTo>
                      <a:pt x="263" y="737"/>
                    </a:moveTo>
                    <a:cubicBezTo>
                      <a:pt x="268" y="726"/>
                      <a:pt x="268" y="726"/>
                      <a:pt x="268" y="726"/>
                    </a:cubicBezTo>
                    <a:cubicBezTo>
                      <a:pt x="269" y="727"/>
                      <a:pt x="270" y="727"/>
                      <a:pt x="271" y="728"/>
                    </a:cubicBezTo>
                    <a:cubicBezTo>
                      <a:pt x="267" y="739"/>
                      <a:pt x="267" y="739"/>
                      <a:pt x="267" y="739"/>
                    </a:cubicBezTo>
                    <a:cubicBezTo>
                      <a:pt x="266" y="738"/>
                      <a:pt x="265" y="738"/>
                      <a:pt x="263" y="737"/>
                    </a:cubicBezTo>
                    <a:close/>
                    <a:moveTo>
                      <a:pt x="409" y="725"/>
                    </a:moveTo>
                    <a:cubicBezTo>
                      <a:pt x="411" y="725"/>
                      <a:pt x="412" y="724"/>
                      <a:pt x="413" y="724"/>
                    </a:cubicBezTo>
                    <a:cubicBezTo>
                      <a:pt x="418" y="735"/>
                      <a:pt x="418" y="735"/>
                      <a:pt x="418" y="735"/>
                    </a:cubicBezTo>
                    <a:cubicBezTo>
                      <a:pt x="416" y="735"/>
                      <a:pt x="415" y="736"/>
                      <a:pt x="414" y="736"/>
                    </a:cubicBezTo>
                    <a:lnTo>
                      <a:pt x="409" y="725"/>
                    </a:lnTo>
                    <a:close/>
                    <a:moveTo>
                      <a:pt x="252" y="733"/>
                    </a:moveTo>
                    <a:cubicBezTo>
                      <a:pt x="258" y="722"/>
                      <a:pt x="258" y="722"/>
                      <a:pt x="258" y="722"/>
                    </a:cubicBezTo>
                    <a:cubicBezTo>
                      <a:pt x="259" y="722"/>
                      <a:pt x="260" y="723"/>
                      <a:pt x="261" y="723"/>
                    </a:cubicBezTo>
                    <a:cubicBezTo>
                      <a:pt x="256" y="734"/>
                      <a:pt x="256" y="734"/>
                      <a:pt x="256" y="734"/>
                    </a:cubicBezTo>
                    <a:cubicBezTo>
                      <a:pt x="255" y="734"/>
                      <a:pt x="254" y="733"/>
                      <a:pt x="252" y="733"/>
                    </a:cubicBezTo>
                    <a:close/>
                    <a:moveTo>
                      <a:pt x="1177" y="728"/>
                    </a:moveTo>
                    <a:cubicBezTo>
                      <a:pt x="1189" y="728"/>
                      <a:pt x="1189" y="728"/>
                      <a:pt x="1189" y="728"/>
                    </a:cubicBezTo>
                    <a:cubicBezTo>
                      <a:pt x="1189" y="732"/>
                      <a:pt x="1189" y="732"/>
                      <a:pt x="1189" y="732"/>
                    </a:cubicBezTo>
                    <a:cubicBezTo>
                      <a:pt x="1177" y="732"/>
                      <a:pt x="1177" y="732"/>
                      <a:pt x="1177" y="732"/>
                    </a:cubicBezTo>
                    <a:lnTo>
                      <a:pt x="1177" y="728"/>
                    </a:lnTo>
                    <a:close/>
                    <a:moveTo>
                      <a:pt x="420" y="721"/>
                    </a:moveTo>
                    <a:cubicBezTo>
                      <a:pt x="421" y="720"/>
                      <a:pt x="422" y="719"/>
                      <a:pt x="423" y="719"/>
                    </a:cubicBezTo>
                    <a:cubicBezTo>
                      <a:pt x="428" y="730"/>
                      <a:pt x="428" y="730"/>
                      <a:pt x="428" y="730"/>
                    </a:cubicBezTo>
                    <a:cubicBezTo>
                      <a:pt x="427" y="730"/>
                      <a:pt x="426" y="731"/>
                      <a:pt x="425" y="731"/>
                    </a:cubicBezTo>
                    <a:lnTo>
                      <a:pt x="420" y="721"/>
                    </a:lnTo>
                    <a:close/>
                    <a:moveTo>
                      <a:pt x="664" y="726"/>
                    </a:moveTo>
                    <a:cubicBezTo>
                      <a:pt x="676" y="726"/>
                      <a:pt x="676" y="726"/>
                      <a:pt x="676" y="726"/>
                    </a:cubicBezTo>
                    <a:cubicBezTo>
                      <a:pt x="676" y="730"/>
                      <a:pt x="676" y="730"/>
                      <a:pt x="676" y="730"/>
                    </a:cubicBezTo>
                    <a:cubicBezTo>
                      <a:pt x="664" y="730"/>
                      <a:pt x="664" y="730"/>
                      <a:pt x="664" y="730"/>
                    </a:cubicBezTo>
                    <a:lnTo>
                      <a:pt x="664" y="726"/>
                    </a:lnTo>
                    <a:close/>
                    <a:moveTo>
                      <a:pt x="242" y="727"/>
                    </a:moveTo>
                    <a:cubicBezTo>
                      <a:pt x="248" y="717"/>
                      <a:pt x="248" y="717"/>
                      <a:pt x="248" y="717"/>
                    </a:cubicBezTo>
                    <a:cubicBezTo>
                      <a:pt x="249" y="717"/>
                      <a:pt x="250" y="718"/>
                      <a:pt x="251" y="719"/>
                    </a:cubicBezTo>
                    <a:cubicBezTo>
                      <a:pt x="245" y="729"/>
                      <a:pt x="245" y="729"/>
                      <a:pt x="245" y="729"/>
                    </a:cubicBezTo>
                    <a:cubicBezTo>
                      <a:pt x="244" y="729"/>
                      <a:pt x="243" y="728"/>
                      <a:pt x="242" y="727"/>
                    </a:cubicBezTo>
                    <a:close/>
                    <a:moveTo>
                      <a:pt x="1036" y="724"/>
                    </a:moveTo>
                    <a:cubicBezTo>
                      <a:pt x="1048" y="724"/>
                      <a:pt x="1048" y="724"/>
                      <a:pt x="1048" y="724"/>
                    </a:cubicBezTo>
                    <a:cubicBezTo>
                      <a:pt x="1048" y="728"/>
                      <a:pt x="1048" y="728"/>
                      <a:pt x="1048" y="728"/>
                    </a:cubicBezTo>
                    <a:cubicBezTo>
                      <a:pt x="1036" y="728"/>
                      <a:pt x="1036" y="728"/>
                      <a:pt x="1036" y="728"/>
                    </a:cubicBezTo>
                    <a:lnTo>
                      <a:pt x="1036" y="724"/>
                    </a:lnTo>
                    <a:close/>
                    <a:moveTo>
                      <a:pt x="429" y="715"/>
                    </a:moveTo>
                    <a:cubicBezTo>
                      <a:pt x="431" y="715"/>
                      <a:pt x="432" y="714"/>
                      <a:pt x="433" y="714"/>
                    </a:cubicBezTo>
                    <a:cubicBezTo>
                      <a:pt x="439" y="724"/>
                      <a:pt x="439" y="724"/>
                      <a:pt x="439" y="724"/>
                    </a:cubicBezTo>
                    <a:cubicBezTo>
                      <a:pt x="438" y="725"/>
                      <a:pt x="436" y="725"/>
                      <a:pt x="435" y="726"/>
                    </a:cubicBezTo>
                    <a:lnTo>
                      <a:pt x="429" y="715"/>
                    </a:lnTo>
                    <a:close/>
                    <a:moveTo>
                      <a:pt x="232" y="721"/>
                    </a:moveTo>
                    <a:cubicBezTo>
                      <a:pt x="238" y="711"/>
                      <a:pt x="238" y="711"/>
                      <a:pt x="238" y="711"/>
                    </a:cubicBezTo>
                    <a:cubicBezTo>
                      <a:pt x="239" y="712"/>
                      <a:pt x="240" y="712"/>
                      <a:pt x="241" y="713"/>
                    </a:cubicBezTo>
                    <a:cubicBezTo>
                      <a:pt x="235" y="723"/>
                      <a:pt x="235" y="723"/>
                      <a:pt x="235" y="723"/>
                    </a:cubicBezTo>
                    <a:cubicBezTo>
                      <a:pt x="234" y="723"/>
                      <a:pt x="233" y="722"/>
                      <a:pt x="232" y="721"/>
                    </a:cubicBezTo>
                    <a:close/>
                    <a:moveTo>
                      <a:pt x="1177" y="716"/>
                    </a:moveTo>
                    <a:cubicBezTo>
                      <a:pt x="1189" y="716"/>
                      <a:pt x="1189" y="716"/>
                      <a:pt x="1189" y="716"/>
                    </a:cubicBezTo>
                    <a:cubicBezTo>
                      <a:pt x="1189" y="720"/>
                      <a:pt x="1189" y="720"/>
                      <a:pt x="1189" y="720"/>
                    </a:cubicBezTo>
                    <a:cubicBezTo>
                      <a:pt x="1177" y="720"/>
                      <a:pt x="1177" y="720"/>
                      <a:pt x="1177" y="720"/>
                    </a:cubicBezTo>
                    <a:lnTo>
                      <a:pt x="1177" y="716"/>
                    </a:lnTo>
                    <a:close/>
                    <a:moveTo>
                      <a:pt x="439" y="710"/>
                    </a:moveTo>
                    <a:cubicBezTo>
                      <a:pt x="440" y="709"/>
                      <a:pt x="441" y="708"/>
                      <a:pt x="442" y="708"/>
                    </a:cubicBezTo>
                    <a:cubicBezTo>
                      <a:pt x="449" y="718"/>
                      <a:pt x="449" y="718"/>
                      <a:pt x="449" y="718"/>
                    </a:cubicBezTo>
                    <a:cubicBezTo>
                      <a:pt x="448" y="718"/>
                      <a:pt x="447" y="719"/>
                      <a:pt x="446" y="720"/>
                    </a:cubicBezTo>
                    <a:lnTo>
                      <a:pt x="439" y="710"/>
                    </a:lnTo>
                    <a:close/>
                    <a:moveTo>
                      <a:pt x="664" y="715"/>
                    </a:moveTo>
                    <a:cubicBezTo>
                      <a:pt x="676" y="715"/>
                      <a:pt x="676" y="715"/>
                      <a:pt x="676" y="715"/>
                    </a:cubicBezTo>
                    <a:cubicBezTo>
                      <a:pt x="676" y="718"/>
                      <a:pt x="676" y="718"/>
                      <a:pt x="676" y="718"/>
                    </a:cubicBezTo>
                    <a:cubicBezTo>
                      <a:pt x="664" y="718"/>
                      <a:pt x="664" y="718"/>
                      <a:pt x="664" y="718"/>
                    </a:cubicBezTo>
                    <a:lnTo>
                      <a:pt x="664" y="715"/>
                    </a:lnTo>
                    <a:close/>
                    <a:moveTo>
                      <a:pt x="222" y="715"/>
                    </a:moveTo>
                    <a:cubicBezTo>
                      <a:pt x="229" y="705"/>
                      <a:pt x="229" y="705"/>
                      <a:pt x="229" y="705"/>
                    </a:cubicBezTo>
                    <a:cubicBezTo>
                      <a:pt x="230" y="705"/>
                      <a:pt x="231" y="706"/>
                      <a:pt x="232" y="707"/>
                    </a:cubicBezTo>
                    <a:cubicBezTo>
                      <a:pt x="225" y="717"/>
                      <a:pt x="225" y="717"/>
                      <a:pt x="225" y="717"/>
                    </a:cubicBezTo>
                    <a:cubicBezTo>
                      <a:pt x="224" y="716"/>
                      <a:pt x="223" y="715"/>
                      <a:pt x="222" y="715"/>
                    </a:cubicBezTo>
                    <a:close/>
                    <a:moveTo>
                      <a:pt x="1036" y="712"/>
                    </a:moveTo>
                    <a:cubicBezTo>
                      <a:pt x="1048" y="712"/>
                      <a:pt x="1048" y="712"/>
                      <a:pt x="1048" y="712"/>
                    </a:cubicBezTo>
                    <a:cubicBezTo>
                      <a:pt x="1048" y="716"/>
                      <a:pt x="1048" y="716"/>
                      <a:pt x="1048" y="716"/>
                    </a:cubicBezTo>
                    <a:cubicBezTo>
                      <a:pt x="1036" y="716"/>
                      <a:pt x="1036" y="716"/>
                      <a:pt x="1036" y="716"/>
                    </a:cubicBezTo>
                    <a:lnTo>
                      <a:pt x="1036" y="712"/>
                    </a:lnTo>
                    <a:close/>
                    <a:moveTo>
                      <a:pt x="448" y="703"/>
                    </a:moveTo>
                    <a:cubicBezTo>
                      <a:pt x="449" y="703"/>
                      <a:pt x="450" y="702"/>
                      <a:pt x="451" y="701"/>
                    </a:cubicBezTo>
                    <a:cubicBezTo>
                      <a:pt x="459" y="711"/>
                      <a:pt x="459" y="711"/>
                      <a:pt x="459" y="711"/>
                    </a:cubicBezTo>
                    <a:cubicBezTo>
                      <a:pt x="457" y="712"/>
                      <a:pt x="456" y="712"/>
                      <a:pt x="455" y="713"/>
                    </a:cubicBezTo>
                    <a:lnTo>
                      <a:pt x="448" y="703"/>
                    </a:lnTo>
                    <a:close/>
                    <a:moveTo>
                      <a:pt x="212" y="707"/>
                    </a:moveTo>
                    <a:cubicBezTo>
                      <a:pt x="220" y="698"/>
                      <a:pt x="220" y="698"/>
                      <a:pt x="220" y="698"/>
                    </a:cubicBezTo>
                    <a:cubicBezTo>
                      <a:pt x="221" y="699"/>
                      <a:pt x="222" y="700"/>
                      <a:pt x="223" y="700"/>
                    </a:cubicBezTo>
                    <a:cubicBezTo>
                      <a:pt x="215" y="710"/>
                      <a:pt x="215" y="710"/>
                      <a:pt x="215" y="710"/>
                    </a:cubicBezTo>
                    <a:cubicBezTo>
                      <a:pt x="214" y="709"/>
                      <a:pt x="213" y="708"/>
                      <a:pt x="212" y="707"/>
                    </a:cubicBezTo>
                    <a:close/>
                    <a:moveTo>
                      <a:pt x="1177" y="705"/>
                    </a:moveTo>
                    <a:cubicBezTo>
                      <a:pt x="1189" y="705"/>
                      <a:pt x="1189" y="705"/>
                      <a:pt x="1189" y="705"/>
                    </a:cubicBezTo>
                    <a:cubicBezTo>
                      <a:pt x="1189" y="708"/>
                      <a:pt x="1189" y="708"/>
                      <a:pt x="1189" y="708"/>
                    </a:cubicBezTo>
                    <a:cubicBezTo>
                      <a:pt x="1177" y="708"/>
                      <a:pt x="1177" y="708"/>
                      <a:pt x="1177" y="708"/>
                    </a:cubicBezTo>
                    <a:lnTo>
                      <a:pt x="1177" y="705"/>
                    </a:lnTo>
                    <a:close/>
                    <a:moveTo>
                      <a:pt x="457" y="697"/>
                    </a:moveTo>
                    <a:cubicBezTo>
                      <a:pt x="458" y="696"/>
                      <a:pt x="459" y="695"/>
                      <a:pt x="460" y="694"/>
                    </a:cubicBezTo>
                    <a:cubicBezTo>
                      <a:pt x="468" y="703"/>
                      <a:pt x="468" y="703"/>
                      <a:pt x="468" y="703"/>
                    </a:cubicBezTo>
                    <a:cubicBezTo>
                      <a:pt x="467" y="704"/>
                      <a:pt x="466" y="705"/>
                      <a:pt x="465" y="706"/>
                    </a:cubicBezTo>
                    <a:lnTo>
                      <a:pt x="457" y="697"/>
                    </a:lnTo>
                    <a:close/>
                    <a:moveTo>
                      <a:pt x="1036" y="701"/>
                    </a:moveTo>
                    <a:cubicBezTo>
                      <a:pt x="1048" y="701"/>
                      <a:pt x="1048" y="701"/>
                      <a:pt x="1048" y="701"/>
                    </a:cubicBezTo>
                    <a:cubicBezTo>
                      <a:pt x="1048" y="705"/>
                      <a:pt x="1048" y="705"/>
                      <a:pt x="1048" y="705"/>
                    </a:cubicBezTo>
                    <a:cubicBezTo>
                      <a:pt x="1036" y="705"/>
                      <a:pt x="1036" y="705"/>
                      <a:pt x="1036" y="705"/>
                    </a:cubicBezTo>
                    <a:lnTo>
                      <a:pt x="1036" y="701"/>
                    </a:lnTo>
                    <a:close/>
                    <a:moveTo>
                      <a:pt x="203" y="699"/>
                    </a:moveTo>
                    <a:cubicBezTo>
                      <a:pt x="211" y="691"/>
                      <a:pt x="211" y="691"/>
                      <a:pt x="211" y="691"/>
                    </a:cubicBezTo>
                    <a:cubicBezTo>
                      <a:pt x="212" y="691"/>
                      <a:pt x="213" y="692"/>
                      <a:pt x="214" y="693"/>
                    </a:cubicBezTo>
                    <a:cubicBezTo>
                      <a:pt x="206" y="702"/>
                      <a:pt x="206" y="702"/>
                      <a:pt x="206" y="702"/>
                    </a:cubicBezTo>
                    <a:cubicBezTo>
                      <a:pt x="205" y="701"/>
                      <a:pt x="204" y="700"/>
                      <a:pt x="203" y="699"/>
                    </a:cubicBezTo>
                    <a:close/>
                    <a:moveTo>
                      <a:pt x="466" y="689"/>
                    </a:moveTo>
                    <a:cubicBezTo>
                      <a:pt x="467" y="688"/>
                      <a:pt x="467" y="688"/>
                      <a:pt x="468" y="687"/>
                    </a:cubicBezTo>
                    <a:cubicBezTo>
                      <a:pt x="477" y="695"/>
                      <a:pt x="477" y="695"/>
                      <a:pt x="477" y="695"/>
                    </a:cubicBezTo>
                    <a:cubicBezTo>
                      <a:pt x="476" y="696"/>
                      <a:pt x="475" y="697"/>
                      <a:pt x="474" y="698"/>
                    </a:cubicBezTo>
                    <a:lnTo>
                      <a:pt x="466" y="689"/>
                    </a:lnTo>
                    <a:close/>
                    <a:moveTo>
                      <a:pt x="1177" y="693"/>
                    </a:moveTo>
                    <a:cubicBezTo>
                      <a:pt x="1189" y="693"/>
                      <a:pt x="1189" y="693"/>
                      <a:pt x="1189" y="693"/>
                    </a:cubicBezTo>
                    <a:cubicBezTo>
                      <a:pt x="1189" y="697"/>
                      <a:pt x="1189" y="697"/>
                      <a:pt x="1189" y="697"/>
                    </a:cubicBezTo>
                    <a:cubicBezTo>
                      <a:pt x="1177" y="697"/>
                      <a:pt x="1177" y="697"/>
                      <a:pt x="1177" y="697"/>
                    </a:cubicBezTo>
                    <a:lnTo>
                      <a:pt x="1177" y="693"/>
                    </a:lnTo>
                    <a:close/>
                    <a:moveTo>
                      <a:pt x="195" y="691"/>
                    </a:moveTo>
                    <a:cubicBezTo>
                      <a:pt x="203" y="683"/>
                      <a:pt x="203" y="683"/>
                      <a:pt x="203" y="683"/>
                    </a:cubicBezTo>
                    <a:cubicBezTo>
                      <a:pt x="204" y="684"/>
                      <a:pt x="205" y="685"/>
                      <a:pt x="206" y="685"/>
                    </a:cubicBezTo>
                    <a:cubicBezTo>
                      <a:pt x="198" y="694"/>
                      <a:pt x="198" y="694"/>
                      <a:pt x="198" y="694"/>
                    </a:cubicBezTo>
                    <a:cubicBezTo>
                      <a:pt x="197" y="693"/>
                      <a:pt x="196" y="692"/>
                      <a:pt x="195" y="691"/>
                    </a:cubicBezTo>
                    <a:close/>
                    <a:moveTo>
                      <a:pt x="1036" y="689"/>
                    </a:moveTo>
                    <a:cubicBezTo>
                      <a:pt x="1048" y="689"/>
                      <a:pt x="1048" y="689"/>
                      <a:pt x="1048" y="689"/>
                    </a:cubicBezTo>
                    <a:cubicBezTo>
                      <a:pt x="1048" y="693"/>
                      <a:pt x="1048" y="693"/>
                      <a:pt x="1048" y="693"/>
                    </a:cubicBezTo>
                    <a:cubicBezTo>
                      <a:pt x="1036" y="693"/>
                      <a:pt x="1036" y="693"/>
                      <a:pt x="1036" y="693"/>
                    </a:cubicBezTo>
                    <a:lnTo>
                      <a:pt x="1036" y="689"/>
                    </a:lnTo>
                    <a:close/>
                    <a:moveTo>
                      <a:pt x="1177" y="682"/>
                    </a:moveTo>
                    <a:cubicBezTo>
                      <a:pt x="1189" y="682"/>
                      <a:pt x="1189" y="682"/>
                      <a:pt x="1189" y="682"/>
                    </a:cubicBezTo>
                    <a:cubicBezTo>
                      <a:pt x="1189" y="685"/>
                      <a:pt x="1189" y="685"/>
                      <a:pt x="1189" y="685"/>
                    </a:cubicBezTo>
                    <a:cubicBezTo>
                      <a:pt x="1177" y="685"/>
                      <a:pt x="1177" y="685"/>
                      <a:pt x="1177" y="685"/>
                    </a:cubicBezTo>
                    <a:lnTo>
                      <a:pt x="1177" y="682"/>
                    </a:lnTo>
                    <a:close/>
                    <a:moveTo>
                      <a:pt x="187" y="682"/>
                    </a:moveTo>
                    <a:cubicBezTo>
                      <a:pt x="196" y="675"/>
                      <a:pt x="196" y="675"/>
                      <a:pt x="196" y="675"/>
                    </a:cubicBezTo>
                    <a:cubicBezTo>
                      <a:pt x="197" y="675"/>
                      <a:pt x="198" y="676"/>
                      <a:pt x="198" y="677"/>
                    </a:cubicBezTo>
                    <a:cubicBezTo>
                      <a:pt x="189" y="685"/>
                      <a:pt x="189" y="685"/>
                      <a:pt x="189" y="685"/>
                    </a:cubicBezTo>
                    <a:cubicBezTo>
                      <a:pt x="189" y="684"/>
                      <a:pt x="188" y="683"/>
                      <a:pt x="187" y="682"/>
                    </a:cubicBezTo>
                    <a:close/>
                    <a:moveTo>
                      <a:pt x="664" y="680"/>
                    </a:moveTo>
                    <a:cubicBezTo>
                      <a:pt x="676" y="680"/>
                      <a:pt x="676" y="680"/>
                      <a:pt x="676" y="680"/>
                    </a:cubicBezTo>
                    <a:cubicBezTo>
                      <a:pt x="676" y="684"/>
                      <a:pt x="676" y="684"/>
                      <a:pt x="676" y="684"/>
                    </a:cubicBezTo>
                    <a:cubicBezTo>
                      <a:pt x="664" y="684"/>
                      <a:pt x="664" y="684"/>
                      <a:pt x="664" y="684"/>
                    </a:cubicBezTo>
                    <a:lnTo>
                      <a:pt x="664" y="680"/>
                    </a:lnTo>
                    <a:close/>
                    <a:moveTo>
                      <a:pt x="1036" y="678"/>
                    </a:moveTo>
                    <a:cubicBezTo>
                      <a:pt x="1048" y="678"/>
                      <a:pt x="1048" y="678"/>
                      <a:pt x="1048" y="678"/>
                    </a:cubicBezTo>
                    <a:cubicBezTo>
                      <a:pt x="1048" y="682"/>
                      <a:pt x="1048" y="682"/>
                      <a:pt x="1048" y="682"/>
                    </a:cubicBezTo>
                    <a:cubicBezTo>
                      <a:pt x="1036" y="682"/>
                      <a:pt x="1036" y="682"/>
                      <a:pt x="1036" y="682"/>
                    </a:cubicBezTo>
                    <a:lnTo>
                      <a:pt x="1036" y="678"/>
                    </a:lnTo>
                    <a:close/>
                    <a:moveTo>
                      <a:pt x="179" y="673"/>
                    </a:moveTo>
                    <a:cubicBezTo>
                      <a:pt x="189" y="666"/>
                      <a:pt x="189" y="666"/>
                      <a:pt x="189" y="666"/>
                    </a:cubicBezTo>
                    <a:cubicBezTo>
                      <a:pt x="190" y="667"/>
                      <a:pt x="190" y="668"/>
                      <a:pt x="191" y="669"/>
                    </a:cubicBezTo>
                    <a:cubicBezTo>
                      <a:pt x="182" y="676"/>
                      <a:pt x="182" y="676"/>
                      <a:pt x="182" y="676"/>
                    </a:cubicBezTo>
                    <a:cubicBezTo>
                      <a:pt x="181" y="675"/>
                      <a:pt x="180" y="674"/>
                      <a:pt x="179" y="673"/>
                    </a:cubicBezTo>
                    <a:close/>
                    <a:moveTo>
                      <a:pt x="1177" y="670"/>
                    </a:moveTo>
                    <a:cubicBezTo>
                      <a:pt x="1189" y="670"/>
                      <a:pt x="1189" y="670"/>
                      <a:pt x="1189" y="670"/>
                    </a:cubicBezTo>
                    <a:cubicBezTo>
                      <a:pt x="1189" y="674"/>
                      <a:pt x="1189" y="674"/>
                      <a:pt x="1189" y="674"/>
                    </a:cubicBezTo>
                    <a:cubicBezTo>
                      <a:pt x="1177" y="674"/>
                      <a:pt x="1177" y="674"/>
                      <a:pt x="1177" y="674"/>
                    </a:cubicBezTo>
                    <a:lnTo>
                      <a:pt x="1177" y="670"/>
                    </a:lnTo>
                    <a:close/>
                    <a:moveTo>
                      <a:pt x="664" y="668"/>
                    </a:moveTo>
                    <a:cubicBezTo>
                      <a:pt x="676" y="668"/>
                      <a:pt x="676" y="668"/>
                      <a:pt x="676" y="668"/>
                    </a:cubicBezTo>
                    <a:cubicBezTo>
                      <a:pt x="676" y="672"/>
                      <a:pt x="676" y="672"/>
                      <a:pt x="676" y="672"/>
                    </a:cubicBezTo>
                    <a:cubicBezTo>
                      <a:pt x="664" y="672"/>
                      <a:pt x="664" y="672"/>
                      <a:pt x="664" y="672"/>
                    </a:cubicBezTo>
                    <a:lnTo>
                      <a:pt x="664" y="668"/>
                    </a:lnTo>
                    <a:close/>
                    <a:moveTo>
                      <a:pt x="488" y="665"/>
                    </a:moveTo>
                    <a:cubicBezTo>
                      <a:pt x="489" y="664"/>
                      <a:pt x="490" y="663"/>
                      <a:pt x="491" y="662"/>
                    </a:cubicBezTo>
                    <a:cubicBezTo>
                      <a:pt x="500" y="669"/>
                      <a:pt x="500" y="669"/>
                      <a:pt x="500" y="669"/>
                    </a:cubicBezTo>
                    <a:cubicBezTo>
                      <a:pt x="499" y="670"/>
                      <a:pt x="499" y="671"/>
                      <a:pt x="498" y="672"/>
                    </a:cubicBezTo>
                    <a:lnTo>
                      <a:pt x="488" y="665"/>
                    </a:lnTo>
                    <a:close/>
                    <a:moveTo>
                      <a:pt x="1036" y="666"/>
                    </a:moveTo>
                    <a:cubicBezTo>
                      <a:pt x="1048" y="666"/>
                      <a:pt x="1048" y="666"/>
                      <a:pt x="1048" y="666"/>
                    </a:cubicBezTo>
                    <a:cubicBezTo>
                      <a:pt x="1048" y="670"/>
                      <a:pt x="1048" y="670"/>
                      <a:pt x="1048" y="670"/>
                    </a:cubicBezTo>
                    <a:cubicBezTo>
                      <a:pt x="1036" y="670"/>
                      <a:pt x="1036" y="670"/>
                      <a:pt x="1036" y="670"/>
                    </a:cubicBezTo>
                    <a:lnTo>
                      <a:pt x="1036" y="666"/>
                    </a:lnTo>
                    <a:close/>
                    <a:moveTo>
                      <a:pt x="172" y="663"/>
                    </a:moveTo>
                    <a:cubicBezTo>
                      <a:pt x="183" y="657"/>
                      <a:pt x="183" y="657"/>
                      <a:pt x="183" y="657"/>
                    </a:cubicBezTo>
                    <a:cubicBezTo>
                      <a:pt x="183" y="658"/>
                      <a:pt x="184" y="659"/>
                      <a:pt x="185" y="660"/>
                    </a:cubicBezTo>
                    <a:cubicBezTo>
                      <a:pt x="175" y="667"/>
                      <a:pt x="175" y="667"/>
                      <a:pt x="175" y="667"/>
                    </a:cubicBezTo>
                    <a:cubicBezTo>
                      <a:pt x="174" y="665"/>
                      <a:pt x="173" y="664"/>
                      <a:pt x="172" y="663"/>
                    </a:cubicBezTo>
                    <a:close/>
                    <a:moveTo>
                      <a:pt x="1177" y="658"/>
                    </a:moveTo>
                    <a:cubicBezTo>
                      <a:pt x="1189" y="658"/>
                      <a:pt x="1189" y="658"/>
                      <a:pt x="1189" y="658"/>
                    </a:cubicBezTo>
                    <a:cubicBezTo>
                      <a:pt x="1189" y="662"/>
                      <a:pt x="1189" y="662"/>
                      <a:pt x="1189" y="662"/>
                    </a:cubicBezTo>
                    <a:cubicBezTo>
                      <a:pt x="1177" y="662"/>
                      <a:pt x="1177" y="662"/>
                      <a:pt x="1177" y="662"/>
                    </a:cubicBezTo>
                    <a:lnTo>
                      <a:pt x="1177" y="658"/>
                    </a:lnTo>
                    <a:close/>
                    <a:moveTo>
                      <a:pt x="495" y="655"/>
                    </a:moveTo>
                    <a:cubicBezTo>
                      <a:pt x="495" y="654"/>
                      <a:pt x="496" y="653"/>
                      <a:pt x="497" y="652"/>
                    </a:cubicBezTo>
                    <a:cubicBezTo>
                      <a:pt x="507" y="659"/>
                      <a:pt x="507" y="659"/>
                      <a:pt x="507" y="659"/>
                    </a:cubicBezTo>
                    <a:cubicBezTo>
                      <a:pt x="506" y="660"/>
                      <a:pt x="505" y="661"/>
                      <a:pt x="505" y="662"/>
                    </a:cubicBezTo>
                    <a:lnTo>
                      <a:pt x="495" y="655"/>
                    </a:lnTo>
                    <a:close/>
                    <a:moveTo>
                      <a:pt x="664" y="657"/>
                    </a:moveTo>
                    <a:cubicBezTo>
                      <a:pt x="676" y="657"/>
                      <a:pt x="676" y="657"/>
                      <a:pt x="676" y="657"/>
                    </a:cubicBezTo>
                    <a:cubicBezTo>
                      <a:pt x="676" y="661"/>
                      <a:pt x="676" y="661"/>
                      <a:pt x="676" y="661"/>
                    </a:cubicBezTo>
                    <a:cubicBezTo>
                      <a:pt x="664" y="661"/>
                      <a:pt x="664" y="661"/>
                      <a:pt x="664" y="661"/>
                    </a:cubicBezTo>
                    <a:lnTo>
                      <a:pt x="664" y="657"/>
                    </a:lnTo>
                    <a:close/>
                    <a:moveTo>
                      <a:pt x="1036" y="655"/>
                    </a:moveTo>
                    <a:cubicBezTo>
                      <a:pt x="1048" y="655"/>
                      <a:pt x="1048" y="655"/>
                      <a:pt x="1048" y="655"/>
                    </a:cubicBezTo>
                    <a:cubicBezTo>
                      <a:pt x="1048" y="659"/>
                      <a:pt x="1048" y="659"/>
                      <a:pt x="1048" y="659"/>
                    </a:cubicBezTo>
                    <a:cubicBezTo>
                      <a:pt x="1036" y="659"/>
                      <a:pt x="1036" y="659"/>
                      <a:pt x="1036" y="659"/>
                    </a:cubicBezTo>
                    <a:lnTo>
                      <a:pt x="1036" y="655"/>
                    </a:lnTo>
                    <a:close/>
                    <a:moveTo>
                      <a:pt x="166" y="653"/>
                    </a:moveTo>
                    <a:cubicBezTo>
                      <a:pt x="177" y="647"/>
                      <a:pt x="177" y="647"/>
                      <a:pt x="177" y="647"/>
                    </a:cubicBezTo>
                    <a:cubicBezTo>
                      <a:pt x="177" y="648"/>
                      <a:pt x="178" y="649"/>
                      <a:pt x="179" y="650"/>
                    </a:cubicBezTo>
                    <a:cubicBezTo>
                      <a:pt x="168" y="657"/>
                      <a:pt x="168" y="657"/>
                      <a:pt x="168" y="657"/>
                    </a:cubicBezTo>
                    <a:cubicBezTo>
                      <a:pt x="168" y="655"/>
                      <a:pt x="167" y="654"/>
                      <a:pt x="166" y="653"/>
                    </a:cubicBezTo>
                    <a:close/>
                    <a:moveTo>
                      <a:pt x="501" y="646"/>
                    </a:moveTo>
                    <a:cubicBezTo>
                      <a:pt x="501" y="645"/>
                      <a:pt x="502" y="644"/>
                      <a:pt x="503" y="643"/>
                    </a:cubicBezTo>
                    <a:cubicBezTo>
                      <a:pt x="513" y="649"/>
                      <a:pt x="513" y="649"/>
                      <a:pt x="513" y="649"/>
                    </a:cubicBezTo>
                    <a:cubicBezTo>
                      <a:pt x="512" y="650"/>
                      <a:pt x="512" y="651"/>
                      <a:pt x="511" y="652"/>
                    </a:cubicBezTo>
                    <a:lnTo>
                      <a:pt x="501" y="646"/>
                    </a:lnTo>
                    <a:close/>
                    <a:moveTo>
                      <a:pt x="1177" y="648"/>
                    </a:moveTo>
                    <a:cubicBezTo>
                      <a:pt x="1189" y="646"/>
                      <a:pt x="1189" y="646"/>
                      <a:pt x="1189" y="646"/>
                    </a:cubicBezTo>
                    <a:cubicBezTo>
                      <a:pt x="1189" y="648"/>
                      <a:pt x="1189" y="649"/>
                      <a:pt x="1189" y="651"/>
                    </a:cubicBezTo>
                    <a:cubicBezTo>
                      <a:pt x="1177" y="651"/>
                      <a:pt x="1177" y="651"/>
                      <a:pt x="1177" y="651"/>
                    </a:cubicBezTo>
                    <a:cubicBezTo>
                      <a:pt x="1177" y="650"/>
                      <a:pt x="1177" y="649"/>
                      <a:pt x="1177" y="648"/>
                    </a:cubicBezTo>
                    <a:close/>
                    <a:moveTo>
                      <a:pt x="664" y="645"/>
                    </a:moveTo>
                    <a:cubicBezTo>
                      <a:pt x="676" y="645"/>
                      <a:pt x="676" y="645"/>
                      <a:pt x="676" y="645"/>
                    </a:cubicBezTo>
                    <a:cubicBezTo>
                      <a:pt x="676" y="649"/>
                      <a:pt x="676" y="649"/>
                      <a:pt x="676" y="649"/>
                    </a:cubicBezTo>
                    <a:cubicBezTo>
                      <a:pt x="664" y="649"/>
                      <a:pt x="664" y="649"/>
                      <a:pt x="664" y="649"/>
                    </a:cubicBezTo>
                    <a:lnTo>
                      <a:pt x="664" y="645"/>
                    </a:lnTo>
                    <a:close/>
                    <a:moveTo>
                      <a:pt x="1036" y="647"/>
                    </a:moveTo>
                    <a:cubicBezTo>
                      <a:pt x="1036" y="645"/>
                      <a:pt x="1036" y="644"/>
                      <a:pt x="1037" y="642"/>
                    </a:cubicBezTo>
                    <a:cubicBezTo>
                      <a:pt x="1048" y="644"/>
                      <a:pt x="1048" y="644"/>
                      <a:pt x="1048" y="644"/>
                    </a:cubicBezTo>
                    <a:cubicBezTo>
                      <a:pt x="1048" y="645"/>
                      <a:pt x="1048" y="647"/>
                      <a:pt x="1048" y="648"/>
                    </a:cubicBezTo>
                    <a:lnTo>
                      <a:pt x="1036" y="647"/>
                    </a:lnTo>
                    <a:close/>
                    <a:moveTo>
                      <a:pt x="161" y="643"/>
                    </a:moveTo>
                    <a:cubicBezTo>
                      <a:pt x="171" y="637"/>
                      <a:pt x="171" y="637"/>
                      <a:pt x="171" y="637"/>
                    </a:cubicBezTo>
                    <a:cubicBezTo>
                      <a:pt x="172" y="638"/>
                      <a:pt x="173" y="640"/>
                      <a:pt x="173" y="641"/>
                    </a:cubicBezTo>
                    <a:cubicBezTo>
                      <a:pt x="162" y="646"/>
                      <a:pt x="162" y="646"/>
                      <a:pt x="162" y="646"/>
                    </a:cubicBezTo>
                    <a:cubicBezTo>
                      <a:pt x="162" y="645"/>
                      <a:pt x="161" y="644"/>
                      <a:pt x="161" y="643"/>
                    </a:cubicBezTo>
                    <a:close/>
                    <a:moveTo>
                      <a:pt x="506" y="636"/>
                    </a:moveTo>
                    <a:cubicBezTo>
                      <a:pt x="507" y="635"/>
                      <a:pt x="507" y="634"/>
                      <a:pt x="508" y="633"/>
                    </a:cubicBezTo>
                    <a:cubicBezTo>
                      <a:pt x="519" y="638"/>
                      <a:pt x="519" y="638"/>
                      <a:pt x="519" y="638"/>
                    </a:cubicBezTo>
                    <a:cubicBezTo>
                      <a:pt x="518" y="639"/>
                      <a:pt x="517" y="640"/>
                      <a:pt x="517" y="642"/>
                    </a:cubicBezTo>
                    <a:lnTo>
                      <a:pt x="506" y="636"/>
                    </a:lnTo>
                    <a:close/>
                    <a:moveTo>
                      <a:pt x="1175" y="637"/>
                    </a:moveTo>
                    <a:cubicBezTo>
                      <a:pt x="1186" y="634"/>
                      <a:pt x="1186" y="634"/>
                      <a:pt x="1186" y="634"/>
                    </a:cubicBezTo>
                    <a:cubicBezTo>
                      <a:pt x="1187" y="635"/>
                      <a:pt x="1187" y="637"/>
                      <a:pt x="1187" y="638"/>
                    </a:cubicBezTo>
                    <a:cubicBezTo>
                      <a:pt x="1176" y="641"/>
                      <a:pt x="1176" y="641"/>
                      <a:pt x="1176" y="641"/>
                    </a:cubicBezTo>
                    <a:cubicBezTo>
                      <a:pt x="1175" y="639"/>
                      <a:pt x="1175" y="638"/>
                      <a:pt x="1175" y="637"/>
                    </a:cubicBezTo>
                    <a:close/>
                    <a:moveTo>
                      <a:pt x="664" y="634"/>
                    </a:moveTo>
                    <a:cubicBezTo>
                      <a:pt x="676" y="634"/>
                      <a:pt x="676" y="634"/>
                      <a:pt x="676" y="634"/>
                    </a:cubicBezTo>
                    <a:cubicBezTo>
                      <a:pt x="676" y="638"/>
                      <a:pt x="676" y="638"/>
                      <a:pt x="676" y="638"/>
                    </a:cubicBezTo>
                    <a:cubicBezTo>
                      <a:pt x="664" y="638"/>
                      <a:pt x="664" y="638"/>
                      <a:pt x="664" y="638"/>
                    </a:cubicBezTo>
                    <a:lnTo>
                      <a:pt x="664" y="634"/>
                    </a:lnTo>
                    <a:close/>
                    <a:moveTo>
                      <a:pt x="1038" y="634"/>
                    </a:moveTo>
                    <a:cubicBezTo>
                      <a:pt x="1039" y="633"/>
                      <a:pt x="1039" y="632"/>
                      <a:pt x="1040" y="630"/>
                    </a:cubicBezTo>
                    <a:cubicBezTo>
                      <a:pt x="1051" y="634"/>
                      <a:pt x="1051" y="634"/>
                      <a:pt x="1051" y="634"/>
                    </a:cubicBezTo>
                    <a:cubicBezTo>
                      <a:pt x="1051" y="635"/>
                      <a:pt x="1050" y="636"/>
                      <a:pt x="1050" y="637"/>
                    </a:cubicBezTo>
                    <a:lnTo>
                      <a:pt x="1038" y="634"/>
                    </a:lnTo>
                    <a:close/>
                    <a:moveTo>
                      <a:pt x="156" y="632"/>
                    </a:moveTo>
                    <a:cubicBezTo>
                      <a:pt x="167" y="627"/>
                      <a:pt x="167" y="627"/>
                      <a:pt x="167" y="627"/>
                    </a:cubicBezTo>
                    <a:cubicBezTo>
                      <a:pt x="167" y="628"/>
                      <a:pt x="168" y="629"/>
                      <a:pt x="168" y="631"/>
                    </a:cubicBezTo>
                    <a:cubicBezTo>
                      <a:pt x="157" y="635"/>
                      <a:pt x="157" y="635"/>
                      <a:pt x="157" y="635"/>
                    </a:cubicBezTo>
                    <a:cubicBezTo>
                      <a:pt x="157" y="634"/>
                      <a:pt x="156" y="633"/>
                      <a:pt x="156" y="632"/>
                    </a:cubicBezTo>
                    <a:close/>
                    <a:moveTo>
                      <a:pt x="511" y="626"/>
                    </a:moveTo>
                    <a:cubicBezTo>
                      <a:pt x="511" y="625"/>
                      <a:pt x="512" y="624"/>
                      <a:pt x="512" y="623"/>
                    </a:cubicBezTo>
                    <a:cubicBezTo>
                      <a:pt x="523" y="627"/>
                      <a:pt x="523" y="627"/>
                      <a:pt x="523" y="627"/>
                    </a:cubicBezTo>
                    <a:cubicBezTo>
                      <a:pt x="523" y="628"/>
                      <a:pt x="522" y="630"/>
                      <a:pt x="522" y="631"/>
                    </a:cubicBezTo>
                    <a:lnTo>
                      <a:pt x="511" y="626"/>
                    </a:lnTo>
                    <a:close/>
                    <a:moveTo>
                      <a:pt x="1171" y="627"/>
                    </a:moveTo>
                    <a:cubicBezTo>
                      <a:pt x="1182" y="622"/>
                      <a:pt x="1182" y="622"/>
                      <a:pt x="1182" y="622"/>
                    </a:cubicBezTo>
                    <a:cubicBezTo>
                      <a:pt x="1183" y="624"/>
                      <a:pt x="1183" y="625"/>
                      <a:pt x="1184" y="626"/>
                    </a:cubicBezTo>
                    <a:cubicBezTo>
                      <a:pt x="1173" y="631"/>
                      <a:pt x="1173" y="631"/>
                      <a:pt x="1173" y="631"/>
                    </a:cubicBezTo>
                    <a:cubicBezTo>
                      <a:pt x="1172" y="629"/>
                      <a:pt x="1172" y="628"/>
                      <a:pt x="1171" y="627"/>
                    </a:cubicBezTo>
                    <a:close/>
                    <a:moveTo>
                      <a:pt x="1043" y="622"/>
                    </a:moveTo>
                    <a:cubicBezTo>
                      <a:pt x="1043" y="621"/>
                      <a:pt x="1044" y="620"/>
                      <a:pt x="1044" y="619"/>
                    </a:cubicBezTo>
                    <a:cubicBezTo>
                      <a:pt x="1055" y="624"/>
                      <a:pt x="1055" y="624"/>
                      <a:pt x="1055" y="624"/>
                    </a:cubicBezTo>
                    <a:cubicBezTo>
                      <a:pt x="1055" y="625"/>
                      <a:pt x="1054" y="626"/>
                      <a:pt x="1054" y="627"/>
                    </a:cubicBezTo>
                    <a:lnTo>
                      <a:pt x="1043" y="622"/>
                    </a:lnTo>
                    <a:close/>
                    <a:moveTo>
                      <a:pt x="664" y="622"/>
                    </a:moveTo>
                    <a:cubicBezTo>
                      <a:pt x="676" y="622"/>
                      <a:pt x="676" y="622"/>
                      <a:pt x="676" y="622"/>
                    </a:cubicBezTo>
                    <a:cubicBezTo>
                      <a:pt x="676" y="626"/>
                      <a:pt x="676" y="626"/>
                      <a:pt x="676" y="626"/>
                    </a:cubicBezTo>
                    <a:cubicBezTo>
                      <a:pt x="664" y="626"/>
                      <a:pt x="664" y="626"/>
                      <a:pt x="664" y="626"/>
                    </a:cubicBezTo>
                    <a:lnTo>
                      <a:pt x="664" y="622"/>
                    </a:lnTo>
                    <a:close/>
                    <a:moveTo>
                      <a:pt x="152" y="621"/>
                    </a:moveTo>
                    <a:cubicBezTo>
                      <a:pt x="163" y="617"/>
                      <a:pt x="163" y="617"/>
                      <a:pt x="163" y="617"/>
                    </a:cubicBezTo>
                    <a:cubicBezTo>
                      <a:pt x="163" y="618"/>
                      <a:pt x="164" y="619"/>
                      <a:pt x="164" y="620"/>
                    </a:cubicBezTo>
                    <a:cubicBezTo>
                      <a:pt x="153" y="624"/>
                      <a:pt x="153" y="624"/>
                      <a:pt x="153" y="624"/>
                    </a:cubicBezTo>
                    <a:cubicBezTo>
                      <a:pt x="152" y="623"/>
                      <a:pt x="152" y="622"/>
                      <a:pt x="152" y="621"/>
                    </a:cubicBezTo>
                    <a:close/>
                    <a:moveTo>
                      <a:pt x="1166" y="618"/>
                    </a:moveTo>
                    <a:cubicBezTo>
                      <a:pt x="1176" y="611"/>
                      <a:pt x="1176" y="611"/>
                      <a:pt x="1176" y="611"/>
                    </a:cubicBezTo>
                    <a:cubicBezTo>
                      <a:pt x="1177" y="613"/>
                      <a:pt x="1177" y="614"/>
                      <a:pt x="1178" y="615"/>
                    </a:cubicBezTo>
                    <a:cubicBezTo>
                      <a:pt x="1168" y="621"/>
                      <a:pt x="1168" y="621"/>
                      <a:pt x="1168" y="621"/>
                    </a:cubicBezTo>
                    <a:cubicBezTo>
                      <a:pt x="1167" y="620"/>
                      <a:pt x="1167" y="619"/>
                      <a:pt x="1166" y="618"/>
                    </a:cubicBezTo>
                    <a:close/>
                    <a:moveTo>
                      <a:pt x="515" y="616"/>
                    </a:moveTo>
                    <a:cubicBezTo>
                      <a:pt x="515" y="615"/>
                      <a:pt x="516" y="613"/>
                      <a:pt x="516" y="612"/>
                    </a:cubicBezTo>
                    <a:cubicBezTo>
                      <a:pt x="527" y="616"/>
                      <a:pt x="527" y="616"/>
                      <a:pt x="527" y="616"/>
                    </a:cubicBezTo>
                    <a:cubicBezTo>
                      <a:pt x="527" y="617"/>
                      <a:pt x="527" y="618"/>
                      <a:pt x="526" y="620"/>
                    </a:cubicBezTo>
                    <a:lnTo>
                      <a:pt x="515" y="616"/>
                    </a:lnTo>
                    <a:close/>
                    <a:moveTo>
                      <a:pt x="1049" y="612"/>
                    </a:moveTo>
                    <a:cubicBezTo>
                      <a:pt x="1049" y="610"/>
                      <a:pt x="1050" y="609"/>
                      <a:pt x="1051" y="608"/>
                    </a:cubicBezTo>
                    <a:cubicBezTo>
                      <a:pt x="1061" y="615"/>
                      <a:pt x="1061" y="615"/>
                      <a:pt x="1061" y="615"/>
                    </a:cubicBezTo>
                    <a:cubicBezTo>
                      <a:pt x="1060" y="616"/>
                      <a:pt x="1059" y="617"/>
                      <a:pt x="1059" y="618"/>
                    </a:cubicBezTo>
                    <a:lnTo>
                      <a:pt x="1049" y="612"/>
                    </a:lnTo>
                    <a:close/>
                    <a:moveTo>
                      <a:pt x="664" y="611"/>
                    </a:moveTo>
                    <a:cubicBezTo>
                      <a:pt x="676" y="611"/>
                      <a:pt x="676" y="611"/>
                      <a:pt x="676" y="611"/>
                    </a:cubicBezTo>
                    <a:cubicBezTo>
                      <a:pt x="676" y="615"/>
                      <a:pt x="676" y="615"/>
                      <a:pt x="676" y="615"/>
                    </a:cubicBezTo>
                    <a:cubicBezTo>
                      <a:pt x="664" y="615"/>
                      <a:pt x="664" y="615"/>
                      <a:pt x="664" y="615"/>
                    </a:cubicBezTo>
                    <a:lnTo>
                      <a:pt x="664" y="611"/>
                    </a:lnTo>
                    <a:close/>
                    <a:moveTo>
                      <a:pt x="148" y="609"/>
                    </a:moveTo>
                    <a:cubicBezTo>
                      <a:pt x="160" y="606"/>
                      <a:pt x="160" y="606"/>
                      <a:pt x="160" y="606"/>
                    </a:cubicBezTo>
                    <a:cubicBezTo>
                      <a:pt x="160" y="607"/>
                      <a:pt x="160" y="609"/>
                      <a:pt x="161" y="610"/>
                    </a:cubicBezTo>
                    <a:cubicBezTo>
                      <a:pt x="149" y="613"/>
                      <a:pt x="149" y="613"/>
                      <a:pt x="149" y="613"/>
                    </a:cubicBezTo>
                    <a:cubicBezTo>
                      <a:pt x="149" y="612"/>
                      <a:pt x="148" y="611"/>
                      <a:pt x="148" y="609"/>
                    </a:cubicBezTo>
                    <a:close/>
                    <a:moveTo>
                      <a:pt x="1159" y="610"/>
                    </a:moveTo>
                    <a:cubicBezTo>
                      <a:pt x="1168" y="602"/>
                      <a:pt x="1168" y="602"/>
                      <a:pt x="1168" y="602"/>
                    </a:cubicBezTo>
                    <a:cubicBezTo>
                      <a:pt x="1169" y="603"/>
                      <a:pt x="1170" y="604"/>
                      <a:pt x="1171" y="605"/>
                    </a:cubicBezTo>
                    <a:cubicBezTo>
                      <a:pt x="1162" y="613"/>
                      <a:pt x="1162" y="613"/>
                      <a:pt x="1162" y="613"/>
                    </a:cubicBezTo>
                    <a:cubicBezTo>
                      <a:pt x="1161" y="612"/>
                      <a:pt x="1160" y="611"/>
                      <a:pt x="1159" y="610"/>
                    </a:cubicBezTo>
                    <a:close/>
                    <a:moveTo>
                      <a:pt x="1056" y="602"/>
                    </a:moveTo>
                    <a:cubicBezTo>
                      <a:pt x="1057" y="601"/>
                      <a:pt x="1058" y="600"/>
                      <a:pt x="1059" y="599"/>
                    </a:cubicBezTo>
                    <a:cubicBezTo>
                      <a:pt x="1068" y="608"/>
                      <a:pt x="1068" y="608"/>
                      <a:pt x="1068" y="608"/>
                    </a:cubicBezTo>
                    <a:cubicBezTo>
                      <a:pt x="1067" y="608"/>
                      <a:pt x="1066" y="609"/>
                      <a:pt x="1065" y="610"/>
                    </a:cubicBezTo>
                    <a:lnTo>
                      <a:pt x="1056" y="602"/>
                    </a:lnTo>
                    <a:close/>
                    <a:moveTo>
                      <a:pt x="518" y="605"/>
                    </a:moveTo>
                    <a:cubicBezTo>
                      <a:pt x="519" y="604"/>
                      <a:pt x="519" y="603"/>
                      <a:pt x="519" y="601"/>
                    </a:cubicBezTo>
                    <a:cubicBezTo>
                      <a:pt x="531" y="604"/>
                      <a:pt x="531" y="604"/>
                      <a:pt x="531" y="604"/>
                    </a:cubicBezTo>
                    <a:cubicBezTo>
                      <a:pt x="530" y="606"/>
                      <a:pt x="530" y="607"/>
                      <a:pt x="530" y="608"/>
                    </a:cubicBezTo>
                    <a:lnTo>
                      <a:pt x="518" y="605"/>
                    </a:lnTo>
                    <a:close/>
                    <a:moveTo>
                      <a:pt x="1152" y="603"/>
                    </a:moveTo>
                    <a:cubicBezTo>
                      <a:pt x="1159" y="593"/>
                      <a:pt x="1159" y="593"/>
                      <a:pt x="1159" y="593"/>
                    </a:cubicBezTo>
                    <a:cubicBezTo>
                      <a:pt x="1160" y="594"/>
                      <a:pt x="1161" y="595"/>
                      <a:pt x="1162" y="596"/>
                    </a:cubicBezTo>
                    <a:cubicBezTo>
                      <a:pt x="1154" y="605"/>
                      <a:pt x="1154" y="605"/>
                      <a:pt x="1154" y="605"/>
                    </a:cubicBezTo>
                    <a:cubicBezTo>
                      <a:pt x="1153" y="604"/>
                      <a:pt x="1153" y="604"/>
                      <a:pt x="1152" y="603"/>
                    </a:cubicBezTo>
                    <a:close/>
                    <a:moveTo>
                      <a:pt x="664" y="599"/>
                    </a:moveTo>
                    <a:cubicBezTo>
                      <a:pt x="676" y="599"/>
                      <a:pt x="676" y="599"/>
                      <a:pt x="676" y="599"/>
                    </a:cubicBezTo>
                    <a:cubicBezTo>
                      <a:pt x="676" y="603"/>
                      <a:pt x="676" y="603"/>
                      <a:pt x="676" y="603"/>
                    </a:cubicBezTo>
                    <a:cubicBezTo>
                      <a:pt x="664" y="603"/>
                      <a:pt x="664" y="603"/>
                      <a:pt x="664" y="603"/>
                    </a:cubicBezTo>
                    <a:lnTo>
                      <a:pt x="664" y="599"/>
                    </a:lnTo>
                    <a:close/>
                    <a:moveTo>
                      <a:pt x="1066" y="593"/>
                    </a:moveTo>
                    <a:cubicBezTo>
                      <a:pt x="1067" y="593"/>
                      <a:pt x="1068" y="592"/>
                      <a:pt x="1069" y="591"/>
                    </a:cubicBezTo>
                    <a:cubicBezTo>
                      <a:pt x="1076" y="601"/>
                      <a:pt x="1076" y="601"/>
                      <a:pt x="1076" y="601"/>
                    </a:cubicBezTo>
                    <a:cubicBezTo>
                      <a:pt x="1075" y="602"/>
                      <a:pt x="1074" y="602"/>
                      <a:pt x="1073" y="603"/>
                    </a:cubicBezTo>
                    <a:lnTo>
                      <a:pt x="1066" y="593"/>
                    </a:lnTo>
                    <a:close/>
                    <a:moveTo>
                      <a:pt x="145" y="598"/>
                    </a:moveTo>
                    <a:cubicBezTo>
                      <a:pt x="157" y="595"/>
                      <a:pt x="157" y="595"/>
                      <a:pt x="157" y="595"/>
                    </a:cubicBezTo>
                    <a:cubicBezTo>
                      <a:pt x="157" y="597"/>
                      <a:pt x="157" y="598"/>
                      <a:pt x="158" y="599"/>
                    </a:cubicBezTo>
                    <a:cubicBezTo>
                      <a:pt x="146" y="602"/>
                      <a:pt x="146" y="602"/>
                      <a:pt x="146" y="602"/>
                    </a:cubicBezTo>
                    <a:cubicBezTo>
                      <a:pt x="146" y="600"/>
                      <a:pt x="145" y="599"/>
                      <a:pt x="145" y="598"/>
                    </a:cubicBezTo>
                    <a:close/>
                    <a:moveTo>
                      <a:pt x="1143" y="597"/>
                    </a:moveTo>
                    <a:cubicBezTo>
                      <a:pt x="1148" y="587"/>
                      <a:pt x="1148" y="587"/>
                      <a:pt x="1148" y="587"/>
                    </a:cubicBezTo>
                    <a:cubicBezTo>
                      <a:pt x="1150" y="587"/>
                      <a:pt x="1151" y="588"/>
                      <a:pt x="1152" y="589"/>
                    </a:cubicBezTo>
                    <a:cubicBezTo>
                      <a:pt x="1146" y="599"/>
                      <a:pt x="1146" y="599"/>
                      <a:pt x="1146" y="599"/>
                    </a:cubicBezTo>
                    <a:cubicBezTo>
                      <a:pt x="1145" y="598"/>
                      <a:pt x="1144" y="598"/>
                      <a:pt x="1143" y="597"/>
                    </a:cubicBezTo>
                    <a:close/>
                    <a:moveTo>
                      <a:pt x="1076" y="587"/>
                    </a:moveTo>
                    <a:cubicBezTo>
                      <a:pt x="1077" y="586"/>
                      <a:pt x="1079" y="585"/>
                      <a:pt x="1080" y="585"/>
                    </a:cubicBezTo>
                    <a:cubicBezTo>
                      <a:pt x="1085" y="596"/>
                      <a:pt x="1085" y="596"/>
                      <a:pt x="1085" y="596"/>
                    </a:cubicBezTo>
                    <a:cubicBezTo>
                      <a:pt x="1084" y="596"/>
                      <a:pt x="1083" y="597"/>
                      <a:pt x="1082" y="597"/>
                    </a:cubicBezTo>
                    <a:lnTo>
                      <a:pt x="1076" y="587"/>
                    </a:lnTo>
                    <a:close/>
                    <a:moveTo>
                      <a:pt x="521" y="594"/>
                    </a:moveTo>
                    <a:cubicBezTo>
                      <a:pt x="522" y="590"/>
                      <a:pt x="522" y="590"/>
                      <a:pt x="522" y="590"/>
                    </a:cubicBezTo>
                    <a:cubicBezTo>
                      <a:pt x="533" y="593"/>
                      <a:pt x="533" y="593"/>
                      <a:pt x="533" y="593"/>
                    </a:cubicBezTo>
                    <a:cubicBezTo>
                      <a:pt x="533" y="597"/>
                      <a:pt x="533" y="597"/>
                      <a:pt x="533" y="597"/>
                    </a:cubicBezTo>
                    <a:lnTo>
                      <a:pt x="521" y="594"/>
                    </a:lnTo>
                    <a:close/>
                    <a:moveTo>
                      <a:pt x="1133" y="593"/>
                    </a:moveTo>
                    <a:cubicBezTo>
                      <a:pt x="1137" y="582"/>
                      <a:pt x="1137" y="582"/>
                      <a:pt x="1137" y="582"/>
                    </a:cubicBezTo>
                    <a:cubicBezTo>
                      <a:pt x="1138" y="582"/>
                      <a:pt x="1140" y="582"/>
                      <a:pt x="1141" y="583"/>
                    </a:cubicBezTo>
                    <a:cubicBezTo>
                      <a:pt x="1136" y="594"/>
                      <a:pt x="1136" y="594"/>
                      <a:pt x="1136" y="594"/>
                    </a:cubicBezTo>
                    <a:cubicBezTo>
                      <a:pt x="1135" y="594"/>
                      <a:pt x="1134" y="593"/>
                      <a:pt x="1133" y="593"/>
                    </a:cubicBezTo>
                    <a:close/>
                    <a:moveTo>
                      <a:pt x="1088" y="582"/>
                    </a:moveTo>
                    <a:cubicBezTo>
                      <a:pt x="1089" y="581"/>
                      <a:pt x="1090" y="581"/>
                      <a:pt x="1092" y="580"/>
                    </a:cubicBezTo>
                    <a:cubicBezTo>
                      <a:pt x="1095" y="592"/>
                      <a:pt x="1095" y="592"/>
                      <a:pt x="1095" y="592"/>
                    </a:cubicBezTo>
                    <a:cubicBezTo>
                      <a:pt x="1094" y="592"/>
                      <a:pt x="1093" y="593"/>
                      <a:pt x="1092" y="593"/>
                    </a:cubicBezTo>
                    <a:lnTo>
                      <a:pt x="1088" y="582"/>
                    </a:lnTo>
                    <a:close/>
                    <a:moveTo>
                      <a:pt x="0" y="588"/>
                    </a:moveTo>
                    <a:cubicBezTo>
                      <a:pt x="12" y="588"/>
                      <a:pt x="12" y="588"/>
                      <a:pt x="12" y="588"/>
                    </a:cubicBezTo>
                    <a:cubicBezTo>
                      <a:pt x="12" y="592"/>
                      <a:pt x="12" y="592"/>
                      <a:pt x="12" y="592"/>
                    </a:cubicBezTo>
                    <a:cubicBezTo>
                      <a:pt x="0" y="592"/>
                      <a:pt x="0" y="592"/>
                      <a:pt x="0" y="592"/>
                    </a:cubicBezTo>
                    <a:lnTo>
                      <a:pt x="0" y="588"/>
                    </a:lnTo>
                    <a:close/>
                    <a:moveTo>
                      <a:pt x="664" y="588"/>
                    </a:moveTo>
                    <a:cubicBezTo>
                      <a:pt x="676" y="588"/>
                      <a:pt x="676" y="588"/>
                      <a:pt x="676" y="588"/>
                    </a:cubicBezTo>
                    <a:cubicBezTo>
                      <a:pt x="676" y="592"/>
                      <a:pt x="676" y="592"/>
                      <a:pt x="676" y="592"/>
                    </a:cubicBezTo>
                    <a:cubicBezTo>
                      <a:pt x="664" y="592"/>
                      <a:pt x="664" y="592"/>
                      <a:pt x="664" y="592"/>
                    </a:cubicBezTo>
                    <a:lnTo>
                      <a:pt x="664" y="588"/>
                    </a:lnTo>
                    <a:close/>
                    <a:moveTo>
                      <a:pt x="1123" y="590"/>
                    </a:moveTo>
                    <a:cubicBezTo>
                      <a:pt x="1125" y="579"/>
                      <a:pt x="1125" y="579"/>
                      <a:pt x="1125" y="579"/>
                    </a:cubicBezTo>
                    <a:cubicBezTo>
                      <a:pt x="1126" y="579"/>
                      <a:pt x="1128" y="579"/>
                      <a:pt x="1129" y="579"/>
                    </a:cubicBezTo>
                    <a:cubicBezTo>
                      <a:pt x="1126" y="591"/>
                      <a:pt x="1126" y="591"/>
                      <a:pt x="1126" y="591"/>
                    </a:cubicBezTo>
                    <a:cubicBezTo>
                      <a:pt x="1125" y="591"/>
                      <a:pt x="1124" y="591"/>
                      <a:pt x="1123" y="590"/>
                    </a:cubicBezTo>
                    <a:close/>
                    <a:moveTo>
                      <a:pt x="143" y="586"/>
                    </a:moveTo>
                    <a:cubicBezTo>
                      <a:pt x="155" y="584"/>
                      <a:pt x="155" y="584"/>
                      <a:pt x="155" y="584"/>
                    </a:cubicBezTo>
                    <a:cubicBezTo>
                      <a:pt x="155" y="586"/>
                      <a:pt x="155" y="587"/>
                      <a:pt x="156" y="588"/>
                    </a:cubicBezTo>
                    <a:cubicBezTo>
                      <a:pt x="144" y="590"/>
                      <a:pt x="144" y="590"/>
                      <a:pt x="144" y="590"/>
                    </a:cubicBezTo>
                    <a:cubicBezTo>
                      <a:pt x="144" y="589"/>
                      <a:pt x="143" y="587"/>
                      <a:pt x="143" y="586"/>
                    </a:cubicBezTo>
                    <a:close/>
                    <a:moveTo>
                      <a:pt x="523" y="580"/>
                    </a:moveTo>
                    <a:cubicBezTo>
                      <a:pt x="535" y="580"/>
                      <a:pt x="535" y="580"/>
                      <a:pt x="535" y="580"/>
                    </a:cubicBezTo>
                    <a:cubicBezTo>
                      <a:pt x="535" y="584"/>
                      <a:pt x="535" y="584"/>
                      <a:pt x="535" y="584"/>
                    </a:cubicBezTo>
                    <a:cubicBezTo>
                      <a:pt x="523" y="584"/>
                      <a:pt x="523" y="584"/>
                      <a:pt x="523" y="584"/>
                    </a:cubicBezTo>
                    <a:lnTo>
                      <a:pt x="523" y="580"/>
                    </a:lnTo>
                    <a:close/>
                    <a:moveTo>
                      <a:pt x="0" y="576"/>
                    </a:moveTo>
                    <a:cubicBezTo>
                      <a:pt x="12" y="576"/>
                      <a:pt x="12" y="576"/>
                      <a:pt x="12" y="576"/>
                    </a:cubicBezTo>
                    <a:cubicBezTo>
                      <a:pt x="12" y="580"/>
                      <a:pt x="12" y="580"/>
                      <a:pt x="12" y="580"/>
                    </a:cubicBezTo>
                    <a:cubicBezTo>
                      <a:pt x="0" y="580"/>
                      <a:pt x="0" y="580"/>
                      <a:pt x="0" y="580"/>
                    </a:cubicBezTo>
                    <a:lnTo>
                      <a:pt x="0" y="576"/>
                    </a:lnTo>
                    <a:close/>
                    <a:moveTo>
                      <a:pt x="664" y="576"/>
                    </a:moveTo>
                    <a:cubicBezTo>
                      <a:pt x="676" y="576"/>
                      <a:pt x="676" y="576"/>
                      <a:pt x="676" y="576"/>
                    </a:cubicBezTo>
                    <a:cubicBezTo>
                      <a:pt x="676" y="580"/>
                      <a:pt x="676" y="580"/>
                      <a:pt x="676" y="580"/>
                    </a:cubicBezTo>
                    <a:cubicBezTo>
                      <a:pt x="664" y="580"/>
                      <a:pt x="664" y="580"/>
                      <a:pt x="664" y="580"/>
                    </a:cubicBezTo>
                    <a:lnTo>
                      <a:pt x="664" y="576"/>
                    </a:lnTo>
                    <a:close/>
                    <a:moveTo>
                      <a:pt x="142" y="574"/>
                    </a:moveTo>
                    <a:cubicBezTo>
                      <a:pt x="154" y="573"/>
                      <a:pt x="154" y="573"/>
                      <a:pt x="154" y="573"/>
                    </a:cubicBezTo>
                    <a:cubicBezTo>
                      <a:pt x="154" y="575"/>
                      <a:pt x="154" y="576"/>
                      <a:pt x="154" y="577"/>
                    </a:cubicBezTo>
                    <a:cubicBezTo>
                      <a:pt x="142" y="578"/>
                      <a:pt x="142" y="578"/>
                      <a:pt x="142" y="578"/>
                    </a:cubicBezTo>
                    <a:cubicBezTo>
                      <a:pt x="142" y="577"/>
                      <a:pt x="142" y="576"/>
                      <a:pt x="142" y="574"/>
                    </a:cubicBezTo>
                    <a:close/>
                    <a:moveTo>
                      <a:pt x="523" y="569"/>
                    </a:moveTo>
                    <a:cubicBezTo>
                      <a:pt x="535" y="569"/>
                      <a:pt x="535" y="569"/>
                      <a:pt x="535" y="569"/>
                    </a:cubicBezTo>
                    <a:cubicBezTo>
                      <a:pt x="535" y="573"/>
                      <a:pt x="535" y="573"/>
                      <a:pt x="535" y="573"/>
                    </a:cubicBezTo>
                    <a:cubicBezTo>
                      <a:pt x="523" y="573"/>
                      <a:pt x="523" y="573"/>
                      <a:pt x="523" y="573"/>
                    </a:cubicBezTo>
                    <a:lnTo>
                      <a:pt x="523" y="569"/>
                    </a:lnTo>
                    <a:close/>
                    <a:moveTo>
                      <a:pt x="0" y="565"/>
                    </a:moveTo>
                    <a:cubicBezTo>
                      <a:pt x="12" y="565"/>
                      <a:pt x="12" y="565"/>
                      <a:pt x="12" y="565"/>
                    </a:cubicBezTo>
                    <a:cubicBezTo>
                      <a:pt x="12" y="569"/>
                      <a:pt x="12" y="569"/>
                      <a:pt x="12" y="569"/>
                    </a:cubicBezTo>
                    <a:cubicBezTo>
                      <a:pt x="0" y="569"/>
                      <a:pt x="0" y="569"/>
                      <a:pt x="0" y="569"/>
                    </a:cubicBezTo>
                    <a:lnTo>
                      <a:pt x="0" y="565"/>
                    </a:lnTo>
                    <a:close/>
                    <a:moveTo>
                      <a:pt x="664" y="565"/>
                    </a:moveTo>
                    <a:cubicBezTo>
                      <a:pt x="676" y="565"/>
                      <a:pt x="676" y="565"/>
                      <a:pt x="676" y="565"/>
                    </a:cubicBezTo>
                    <a:cubicBezTo>
                      <a:pt x="676" y="568"/>
                      <a:pt x="676" y="568"/>
                      <a:pt x="676" y="568"/>
                    </a:cubicBezTo>
                    <a:cubicBezTo>
                      <a:pt x="664" y="568"/>
                      <a:pt x="664" y="568"/>
                      <a:pt x="664" y="568"/>
                    </a:cubicBezTo>
                    <a:lnTo>
                      <a:pt x="664" y="565"/>
                    </a:lnTo>
                    <a:close/>
                    <a:moveTo>
                      <a:pt x="141" y="562"/>
                    </a:moveTo>
                    <a:cubicBezTo>
                      <a:pt x="153" y="562"/>
                      <a:pt x="153" y="562"/>
                      <a:pt x="153" y="562"/>
                    </a:cubicBezTo>
                    <a:cubicBezTo>
                      <a:pt x="153" y="563"/>
                      <a:pt x="153" y="563"/>
                      <a:pt x="153" y="563"/>
                    </a:cubicBezTo>
                    <a:cubicBezTo>
                      <a:pt x="153" y="566"/>
                      <a:pt x="153" y="566"/>
                      <a:pt x="153" y="566"/>
                    </a:cubicBezTo>
                    <a:cubicBezTo>
                      <a:pt x="141" y="566"/>
                      <a:pt x="141" y="566"/>
                      <a:pt x="141" y="566"/>
                    </a:cubicBezTo>
                    <a:lnTo>
                      <a:pt x="141" y="562"/>
                    </a:lnTo>
                    <a:close/>
                    <a:moveTo>
                      <a:pt x="523" y="557"/>
                    </a:moveTo>
                    <a:cubicBezTo>
                      <a:pt x="535" y="557"/>
                      <a:pt x="535" y="557"/>
                      <a:pt x="535" y="557"/>
                    </a:cubicBezTo>
                    <a:cubicBezTo>
                      <a:pt x="535" y="561"/>
                      <a:pt x="535" y="561"/>
                      <a:pt x="535" y="561"/>
                    </a:cubicBezTo>
                    <a:cubicBezTo>
                      <a:pt x="523" y="561"/>
                      <a:pt x="523" y="561"/>
                      <a:pt x="523" y="561"/>
                    </a:cubicBezTo>
                    <a:lnTo>
                      <a:pt x="523" y="557"/>
                    </a:lnTo>
                    <a:close/>
                    <a:moveTo>
                      <a:pt x="523" y="546"/>
                    </a:moveTo>
                    <a:cubicBezTo>
                      <a:pt x="535" y="546"/>
                      <a:pt x="535" y="546"/>
                      <a:pt x="535" y="546"/>
                    </a:cubicBezTo>
                    <a:cubicBezTo>
                      <a:pt x="535" y="550"/>
                      <a:pt x="535" y="550"/>
                      <a:pt x="535" y="550"/>
                    </a:cubicBezTo>
                    <a:cubicBezTo>
                      <a:pt x="523" y="550"/>
                      <a:pt x="523" y="550"/>
                      <a:pt x="523" y="550"/>
                    </a:cubicBezTo>
                    <a:lnTo>
                      <a:pt x="523" y="546"/>
                    </a:lnTo>
                    <a:close/>
                    <a:moveTo>
                      <a:pt x="523" y="534"/>
                    </a:moveTo>
                    <a:cubicBezTo>
                      <a:pt x="535" y="534"/>
                      <a:pt x="535" y="534"/>
                      <a:pt x="535" y="534"/>
                    </a:cubicBezTo>
                    <a:cubicBezTo>
                      <a:pt x="535" y="538"/>
                      <a:pt x="535" y="538"/>
                      <a:pt x="535" y="538"/>
                    </a:cubicBezTo>
                    <a:cubicBezTo>
                      <a:pt x="523" y="538"/>
                      <a:pt x="523" y="538"/>
                      <a:pt x="523" y="538"/>
                    </a:cubicBezTo>
                    <a:lnTo>
                      <a:pt x="523" y="534"/>
                    </a:lnTo>
                    <a:close/>
                    <a:moveTo>
                      <a:pt x="0" y="530"/>
                    </a:moveTo>
                    <a:cubicBezTo>
                      <a:pt x="12" y="530"/>
                      <a:pt x="12" y="530"/>
                      <a:pt x="12" y="530"/>
                    </a:cubicBezTo>
                    <a:cubicBezTo>
                      <a:pt x="12" y="534"/>
                      <a:pt x="12" y="534"/>
                      <a:pt x="12" y="534"/>
                    </a:cubicBezTo>
                    <a:cubicBezTo>
                      <a:pt x="0" y="534"/>
                      <a:pt x="0" y="534"/>
                      <a:pt x="0" y="534"/>
                    </a:cubicBezTo>
                    <a:lnTo>
                      <a:pt x="0" y="530"/>
                    </a:lnTo>
                    <a:close/>
                    <a:moveTo>
                      <a:pt x="664" y="530"/>
                    </a:moveTo>
                    <a:cubicBezTo>
                      <a:pt x="676" y="530"/>
                      <a:pt x="676" y="530"/>
                      <a:pt x="676" y="530"/>
                    </a:cubicBezTo>
                    <a:cubicBezTo>
                      <a:pt x="676" y="534"/>
                      <a:pt x="676" y="534"/>
                      <a:pt x="676" y="534"/>
                    </a:cubicBezTo>
                    <a:cubicBezTo>
                      <a:pt x="664" y="534"/>
                      <a:pt x="664" y="534"/>
                      <a:pt x="664" y="534"/>
                    </a:cubicBezTo>
                    <a:lnTo>
                      <a:pt x="664" y="530"/>
                    </a:lnTo>
                    <a:close/>
                    <a:moveTo>
                      <a:pt x="141" y="528"/>
                    </a:moveTo>
                    <a:cubicBezTo>
                      <a:pt x="153" y="528"/>
                      <a:pt x="153" y="528"/>
                      <a:pt x="153" y="528"/>
                    </a:cubicBezTo>
                    <a:cubicBezTo>
                      <a:pt x="153" y="531"/>
                      <a:pt x="153" y="531"/>
                      <a:pt x="153" y="531"/>
                    </a:cubicBezTo>
                    <a:cubicBezTo>
                      <a:pt x="141" y="531"/>
                      <a:pt x="141" y="531"/>
                      <a:pt x="141" y="531"/>
                    </a:cubicBezTo>
                    <a:lnTo>
                      <a:pt x="141" y="528"/>
                    </a:lnTo>
                    <a:close/>
                    <a:moveTo>
                      <a:pt x="523" y="523"/>
                    </a:moveTo>
                    <a:cubicBezTo>
                      <a:pt x="535" y="523"/>
                      <a:pt x="535" y="523"/>
                      <a:pt x="535" y="523"/>
                    </a:cubicBezTo>
                    <a:cubicBezTo>
                      <a:pt x="535" y="526"/>
                      <a:pt x="535" y="526"/>
                      <a:pt x="535" y="526"/>
                    </a:cubicBezTo>
                    <a:cubicBezTo>
                      <a:pt x="523" y="526"/>
                      <a:pt x="523" y="526"/>
                      <a:pt x="523" y="526"/>
                    </a:cubicBezTo>
                    <a:lnTo>
                      <a:pt x="523" y="523"/>
                    </a:lnTo>
                    <a:close/>
                    <a:moveTo>
                      <a:pt x="0" y="519"/>
                    </a:moveTo>
                    <a:cubicBezTo>
                      <a:pt x="12" y="519"/>
                      <a:pt x="12" y="519"/>
                      <a:pt x="12" y="519"/>
                    </a:cubicBezTo>
                    <a:cubicBezTo>
                      <a:pt x="12" y="522"/>
                      <a:pt x="12" y="522"/>
                      <a:pt x="12" y="522"/>
                    </a:cubicBezTo>
                    <a:cubicBezTo>
                      <a:pt x="0" y="522"/>
                      <a:pt x="0" y="522"/>
                      <a:pt x="0" y="522"/>
                    </a:cubicBezTo>
                    <a:lnTo>
                      <a:pt x="0" y="519"/>
                    </a:lnTo>
                    <a:close/>
                    <a:moveTo>
                      <a:pt x="664" y="518"/>
                    </a:moveTo>
                    <a:cubicBezTo>
                      <a:pt x="676" y="518"/>
                      <a:pt x="676" y="518"/>
                      <a:pt x="676" y="518"/>
                    </a:cubicBezTo>
                    <a:cubicBezTo>
                      <a:pt x="676" y="522"/>
                      <a:pt x="676" y="522"/>
                      <a:pt x="676" y="522"/>
                    </a:cubicBezTo>
                    <a:cubicBezTo>
                      <a:pt x="664" y="522"/>
                      <a:pt x="664" y="522"/>
                      <a:pt x="664" y="522"/>
                    </a:cubicBezTo>
                    <a:lnTo>
                      <a:pt x="664" y="518"/>
                    </a:lnTo>
                    <a:close/>
                    <a:moveTo>
                      <a:pt x="141" y="516"/>
                    </a:moveTo>
                    <a:cubicBezTo>
                      <a:pt x="153" y="516"/>
                      <a:pt x="153" y="516"/>
                      <a:pt x="153" y="516"/>
                    </a:cubicBezTo>
                    <a:cubicBezTo>
                      <a:pt x="153" y="520"/>
                      <a:pt x="153" y="520"/>
                      <a:pt x="153" y="520"/>
                    </a:cubicBezTo>
                    <a:cubicBezTo>
                      <a:pt x="141" y="520"/>
                      <a:pt x="141" y="520"/>
                      <a:pt x="141" y="520"/>
                    </a:cubicBezTo>
                    <a:lnTo>
                      <a:pt x="141" y="516"/>
                    </a:lnTo>
                    <a:close/>
                    <a:moveTo>
                      <a:pt x="0" y="507"/>
                    </a:moveTo>
                    <a:cubicBezTo>
                      <a:pt x="12" y="507"/>
                      <a:pt x="12" y="507"/>
                      <a:pt x="12" y="507"/>
                    </a:cubicBezTo>
                    <a:cubicBezTo>
                      <a:pt x="12" y="511"/>
                      <a:pt x="12" y="511"/>
                      <a:pt x="12" y="511"/>
                    </a:cubicBezTo>
                    <a:cubicBezTo>
                      <a:pt x="0" y="511"/>
                      <a:pt x="0" y="511"/>
                      <a:pt x="0" y="511"/>
                    </a:cubicBezTo>
                    <a:lnTo>
                      <a:pt x="0" y="507"/>
                    </a:lnTo>
                    <a:close/>
                    <a:moveTo>
                      <a:pt x="664" y="507"/>
                    </a:moveTo>
                    <a:cubicBezTo>
                      <a:pt x="676" y="507"/>
                      <a:pt x="676" y="507"/>
                      <a:pt x="676" y="507"/>
                    </a:cubicBezTo>
                    <a:cubicBezTo>
                      <a:pt x="676" y="511"/>
                      <a:pt x="676" y="511"/>
                      <a:pt x="676" y="511"/>
                    </a:cubicBezTo>
                    <a:cubicBezTo>
                      <a:pt x="664" y="511"/>
                      <a:pt x="664" y="511"/>
                      <a:pt x="664" y="511"/>
                    </a:cubicBezTo>
                    <a:lnTo>
                      <a:pt x="664" y="507"/>
                    </a:lnTo>
                    <a:close/>
                    <a:moveTo>
                      <a:pt x="141" y="505"/>
                    </a:moveTo>
                    <a:cubicBezTo>
                      <a:pt x="153" y="505"/>
                      <a:pt x="153" y="505"/>
                      <a:pt x="153" y="505"/>
                    </a:cubicBezTo>
                    <a:cubicBezTo>
                      <a:pt x="153" y="508"/>
                      <a:pt x="153" y="508"/>
                      <a:pt x="153" y="508"/>
                    </a:cubicBezTo>
                    <a:cubicBezTo>
                      <a:pt x="141" y="508"/>
                      <a:pt x="141" y="508"/>
                      <a:pt x="141" y="508"/>
                    </a:cubicBezTo>
                    <a:lnTo>
                      <a:pt x="141" y="505"/>
                    </a:lnTo>
                    <a:close/>
                    <a:moveTo>
                      <a:pt x="0" y="495"/>
                    </a:moveTo>
                    <a:cubicBezTo>
                      <a:pt x="12" y="495"/>
                      <a:pt x="12" y="495"/>
                      <a:pt x="12" y="495"/>
                    </a:cubicBezTo>
                    <a:cubicBezTo>
                      <a:pt x="12" y="499"/>
                      <a:pt x="12" y="499"/>
                      <a:pt x="12" y="499"/>
                    </a:cubicBezTo>
                    <a:cubicBezTo>
                      <a:pt x="0" y="499"/>
                      <a:pt x="0" y="499"/>
                      <a:pt x="0" y="499"/>
                    </a:cubicBezTo>
                    <a:lnTo>
                      <a:pt x="0" y="495"/>
                    </a:lnTo>
                    <a:close/>
                    <a:moveTo>
                      <a:pt x="664" y="495"/>
                    </a:moveTo>
                    <a:cubicBezTo>
                      <a:pt x="676" y="495"/>
                      <a:pt x="676" y="495"/>
                      <a:pt x="676" y="495"/>
                    </a:cubicBezTo>
                    <a:cubicBezTo>
                      <a:pt x="676" y="499"/>
                      <a:pt x="676" y="499"/>
                      <a:pt x="676" y="499"/>
                    </a:cubicBezTo>
                    <a:cubicBezTo>
                      <a:pt x="664" y="499"/>
                      <a:pt x="664" y="499"/>
                      <a:pt x="664" y="499"/>
                    </a:cubicBezTo>
                    <a:lnTo>
                      <a:pt x="664" y="495"/>
                    </a:lnTo>
                    <a:close/>
                    <a:moveTo>
                      <a:pt x="141" y="493"/>
                    </a:moveTo>
                    <a:cubicBezTo>
                      <a:pt x="153" y="493"/>
                      <a:pt x="153" y="493"/>
                      <a:pt x="153" y="493"/>
                    </a:cubicBezTo>
                    <a:cubicBezTo>
                      <a:pt x="153" y="497"/>
                      <a:pt x="153" y="497"/>
                      <a:pt x="153" y="497"/>
                    </a:cubicBezTo>
                    <a:cubicBezTo>
                      <a:pt x="141" y="497"/>
                      <a:pt x="141" y="497"/>
                      <a:pt x="141" y="497"/>
                    </a:cubicBezTo>
                    <a:lnTo>
                      <a:pt x="141" y="493"/>
                    </a:lnTo>
                    <a:close/>
                    <a:moveTo>
                      <a:pt x="523" y="488"/>
                    </a:moveTo>
                    <a:cubicBezTo>
                      <a:pt x="535" y="488"/>
                      <a:pt x="535" y="488"/>
                      <a:pt x="535" y="488"/>
                    </a:cubicBezTo>
                    <a:cubicBezTo>
                      <a:pt x="535" y="492"/>
                      <a:pt x="535" y="492"/>
                      <a:pt x="535" y="492"/>
                    </a:cubicBezTo>
                    <a:cubicBezTo>
                      <a:pt x="523" y="492"/>
                      <a:pt x="523" y="492"/>
                      <a:pt x="523" y="492"/>
                    </a:cubicBezTo>
                    <a:lnTo>
                      <a:pt x="523" y="488"/>
                    </a:lnTo>
                    <a:close/>
                    <a:moveTo>
                      <a:pt x="0" y="484"/>
                    </a:moveTo>
                    <a:cubicBezTo>
                      <a:pt x="12" y="484"/>
                      <a:pt x="12" y="484"/>
                      <a:pt x="12" y="484"/>
                    </a:cubicBezTo>
                    <a:cubicBezTo>
                      <a:pt x="12" y="488"/>
                      <a:pt x="12" y="488"/>
                      <a:pt x="12" y="488"/>
                    </a:cubicBezTo>
                    <a:cubicBezTo>
                      <a:pt x="0" y="488"/>
                      <a:pt x="0" y="488"/>
                      <a:pt x="0" y="488"/>
                    </a:cubicBezTo>
                    <a:lnTo>
                      <a:pt x="0" y="484"/>
                    </a:lnTo>
                    <a:close/>
                    <a:moveTo>
                      <a:pt x="664" y="484"/>
                    </a:moveTo>
                    <a:cubicBezTo>
                      <a:pt x="676" y="484"/>
                      <a:pt x="676" y="484"/>
                      <a:pt x="676" y="484"/>
                    </a:cubicBezTo>
                    <a:cubicBezTo>
                      <a:pt x="676" y="488"/>
                      <a:pt x="676" y="488"/>
                      <a:pt x="676" y="488"/>
                    </a:cubicBezTo>
                    <a:cubicBezTo>
                      <a:pt x="664" y="488"/>
                      <a:pt x="664" y="488"/>
                      <a:pt x="664" y="488"/>
                    </a:cubicBezTo>
                    <a:lnTo>
                      <a:pt x="664" y="484"/>
                    </a:lnTo>
                    <a:close/>
                    <a:moveTo>
                      <a:pt x="141" y="481"/>
                    </a:moveTo>
                    <a:cubicBezTo>
                      <a:pt x="153" y="481"/>
                      <a:pt x="153" y="481"/>
                      <a:pt x="153" y="481"/>
                    </a:cubicBezTo>
                    <a:cubicBezTo>
                      <a:pt x="153" y="485"/>
                      <a:pt x="153" y="485"/>
                      <a:pt x="153" y="485"/>
                    </a:cubicBezTo>
                    <a:cubicBezTo>
                      <a:pt x="141" y="485"/>
                      <a:pt x="141" y="485"/>
                      <a:pt x="141" y="485"/>
                    </a:cubicBezTo>
                    <a:lnTo>
                      <a:pt x="141" y="481"/>
                    </a:lnTo>
                    <a:close/>
                    <a:moveTo>
                      <a:pt x="523" y="476"/>
                    </a:moveTo>
                    <a:cubicBezTo>
                      <a:pt x="535" y="476"/>
                      <a:pt x="535" y="476"/>
                      <a:pt x="535" y="476"/>
                    </a:cubicBezTo>
                    <a:cubicBezTo>
                      <a:pt x="535" y="480"/>
                      <a:pt x="535" y="480"/>
                      <a:pt x="535" y="480"/>
                    </a:cubicBezTo>
                    <a:cubicBezTo>
                      <a:pt x="523" y="480"/>
                      <a:pt x="523" y="480"/>
                      <a:pt x="523" y="480"/>
                    </a:cubicBezTo>
                    <a:lnTo>
                      <a:pt x="523" y="476"/>
                    </a:lnTo>
                    <a:close/>
                    <a:moveTo>
                      <a:pt x="0" y="472"/>
                    </a:moveTo>
                    <a:cubicBezTo>
                      <a:pt x="12" y="472"/>
                      <a:pt x="12" y="472"/>
                      <a:pt x="12" y="472"/>
                    </a:cubicBezTo>
                    <a:cubicBezTo>
                      <a:pt x="12" y="476"/>
                      <a:pt x="12" y="476"/>
                      <a:pt x="12" y="476"/>
                    </a:cubicBezTo>
                    <a:cubicBezTo>
                      <a:pt x="0" y="476"/>
                      <a:pt x="0" y="476"/>
                      <a:pt x="0" y="476"/>
                    </a:cubicBezTo>
                    <a:lnTo>
                      <a:pt x="0" y="472"/>
                    </a:lnTo>
                    <a:close/>
                    <a:moveTo>
                      <a:pt x="664" y="472"/>
                    </a:moveTo>
                    <a:cubicBezTo>
                      <a:pt x="676" y="472"/>
                      <a:pt x="676" y="472"/>
                      <a:pt x="676" y="472"/>
                    </a:cubicBezTo>
                    <a:cubicBezTo>
                      <a:pt x="676" y="476"/>
                      <a:pt x="676" y="476"/>
                      <a:pt x="676" y="476"/>
                    </a:cubicBezTo>
                    <a:cubicBezTo>
                      <a:pt x="664" y="476"/>
                      <a:pt x="664" y="476"/>
                      <a:pt x="664" y="476"/>
                    </a:cubicBezTo>
                    <a:lnTo>
                      <a:pt x="664" y="472"/>
                    </a:lnTo>
                    <a:close/>
                    <a:moveTo>
                      <a:pt x="141" y="470"/>
                    </a:moveTo>
                    <a:cubicBezTo>
                      <a:pt x="153" y="470"/>
                      <a:pt x="153" y="470"/>
                      <a:pt x="153" y="470"/>
                    </a:cubicBezTo>
                    <a:cubicBezTo>
                      <a:pt x="153" y="474"/>
                      <a:pt x="153" y="474"/>
                      <a:pt x="153" y="474"/>
                    </a:cubicBezTo>
                    <a:cubicBezTo>
                      <a:pt x="141" y="474"/>
                      <a:pt x="141" y="474"/>
                      <a:pt x="141" y="474"/>
                    </a:cubicBezTo>
                    <a:lnTo>
                      <a:pt x="141" y="470"/>
                    </a:lnTo>
                    <a:close/>
                    <a:moveTo>
                      <a:pt x="523" y="465"/>
                    </a:moveTo>
                    <a:cubicBezTo>
                      <a:pt x="535" y="465"/>
                      <a:pt x="535" y="465"/>
                      <a:pt x="535" y="465"/>
                    </a:cubicBezTo>
                    <a:cubicBezTo>
                      <a:pt x="535" y="469"/>
                      <a:pt x="535" y="469"/>
                      <a:pt x="535" y="469"/>
                    </a:cubicBezTo>
                    <a:cubicBezTo>
                      <a:pt x="523" y="469"/>
                      <a:pt x="523" y="469"/>
                      <a:pt x="523" y="469"/>
                    </a:cubicBezTo>
                    <a:lnTo>
                      <a:pt x="523" y="465"/>
                    </a:lnTo>
                    <a:close/>
                    <a:moveTo>
                      <a:pt x="0" y="461"/>
                    </a:moveTo>
                    <a:cubicBezTo>
                      <a:pt x="12" y="461"/>
                      <a:pt x="12" y="461"/>
                      <a:pt x="12" y="461"/>
                    </a:cubicBezTo>
                    <a:cubicBezTo>
                      <a:pt x="12" y="465"/>
                      <a:pt x="12" y="465"/>
                      <a:pt x="12" y="465"/>
                    </a:cubicBezTo>
                    <a:cubicBezTo>
                      <a:pt x="0" y="465"/>
                      <a:pt x="0" y="465"/>
                      <a:pt x="0" y="465"/>
                    </a:cubicBezTo>
                    <a:lnTo>
                      <a:pt x="0" y="461"/>
                    </a:lnTo>
                    <a:close/>
                    <a:moveTo>
                      <a:pt x="664" y="461"/>
                    </a:moveTo>
                    <a:cubicBezTo>
                      <a:pt x="676" y="461"/>
                      <a:pt x="676" y="461"/>
                      <a:pt x="676" y="461"/>
                    </a:cubicBezTo>
                    <a:cubicBezTo>
                      <a:pt x="676" y="465"/>
                      <a:pt x="676" y="465"/>
                      <a:pt x="676" y="465"/>
                    </a:cubicBezTo>
                    <a:cubicBezTo>
                      <a:pt x="664" y="465"/>
                      <a:pt x="664" y="465"/>
                      <a:pt x="664" y="465"/>
                    </a:cubicBezTo>
                    <a:lnTo>
                      <a:pt x="664" y="461"/>
                    </a:lnTo>
                    <a:close/>
                    <a:moveTo>
                      <a:pt x="141" y="458"/>
                    </a:moveTo>
                    <a:cubicBezTo>
                      <a:pt x="153" y="458"/>
                      <a:pt x="153" y="458"/>
                      <a:pt x="153" y="458"/>
                    </a:cubicBezTo>
                    <a:cubicBezTo>
                      <a:pt x="153" y="462"/>
                      <a:pt x="153" y="462"/>
                      <a:pt x="153" y="462"/>
                    </a:cubicBezTo>
                    <a:cubicBezTo>
                      <a:pt x="141" y="462"/>
                      <a:pt x="141" y="462"/>
                      <a:pt x="141" y="462"/>
                    </a:cubicBezTo>
                    <a:lnTo>
                      <a:pt x="141" y="458"/>
                    </a:lnTo>
                    <a:close/>
                    <a:moveTo>
                      <a:pt x="523" y="453"/>
                    </a:moveTo>
                    <a:cubicBezTo>
                      <a:pt x="535" y="453"/>
                      <a:pt x="535" y="453"/>
                      <a:pt x="535" y="453"/>
                    </a:cubicBezTo>
                    <a:cubicBezTo>
                      <a:pt x="535" y="457"/>
                      <a:pt x="535" y="457"/>
                      <a:pt x="535" y="457"/>
                    </a:cubicBezTo>
                    <a:cubicBezTo>
                      <a:pt x="523" y="457"/>
                      <a:pt x="523" y="457"/>
                      <a:pt x="523" y="457"/>
                    </a:cubicBezTo>
                    <a:lnTo>
                      <a:pt x="523" y="453"/>
                    </a:lnTo>
                    <a:close/>
                    <a:moveTo>
                      <a:pt x="0" y="449"/>
                    </a:moveTo>
                    <a:cubicBezTo>
                      <a:pt x="12" y="449"/>
                      <a:pt x="12" y="449"/>
                      <a:pt x="12" y="449"/>
                    </a:cubicBezTo>
                    <a:cubicBezTo>
                      <a:pt x="12" y="453"/>
                      <a:pt x="12" y="453"/>
                      <a:pt x="12" y="453"/>
                    </a:cubicBezTo>
                    <a:cubicBezTo>
                      <a:pt x="0" y="453"/>
                      <a:pt x="0" y="453"/>
                      <a:pt x="0" y="453"/>
                    </a:cubicBezTo>
                    <a:lnTo>
                      <a:pt x="0" y="449"/>
                    </a:lnTo>
                    <a:close/>
                    <a:moveTo>
                      <a:pt x="664" y="449"/>
                    </a:moveTo>
                    <a:cubicBezTo>
                      <a:pt x="676" y="449"/>
                      <a:pt x="676" y="449"/>
                      <a:pt x="676" y="449"/>
                    </a:cubicBezTo>
                    <a:cubicBezTo>
                      <a:pt x="676" y="453"/>
                      <a:pt x="676" y="453"/>
                      <a:pt x="676" y="453"/>
                    </a:cubicBezTo>
                    <a:cubicBezTo>
                      <a:pt x="664" y="453"/>
                      <a:pt x="664" y="453"/>
                      <a:pt x="664" y="453"/>
                    </a:cubicBezTo>
                    <a:lnTo>
                      <a:pt x="664" y="449"/>
                    </a:lnTo>
                    <a:close/>
                    <a:moveTo>
                      <a:pt x="141" y="447"/>
                    </a:moveTo>
                    <a:cubicBezTo>
                      <a:pt x="153" y="447"/>
                      <a:pt x="153" y="447"/>
                      <a:pt x="153" y="447"/>
                    </a:cubicBezTo>
                    <a:cubicBezTo>
                      <a:pt x="153" y="451"/>
                      <a:pt x="153" y="451"/>
                      <a:pt x="153" y="451"/>
                    </a:cubicBezTo>
                    <a:cubicBezTo>
                      <a:pt x="141" y="451"/>
                      <a:pt x="141" y="451"/>
                      <a:pt x="141" y="451"/>
                    </a:cubicBezTo>
                    <a:lnTo>
                      <a:pt x="141" y="447"/>
                    </a:lnTo>
                    <a:close/>
                    <a:moveTo>
                      <a:pt x="523" y="442"/>
                    </a:moveTo>
                    <a:cubicBezTo>
                      <a:pt x="535" y="442"/>
                      <a:pt x="535" y="442"/>
                      <a:pt x="535" y="442"/>
                    </a:cubicBezTo>
                    <a:cubicBezTo>
                      <a:pt x="535" y="446"/>
                      <a:pt x="535" y="446"/>
                      <a:pt x="535" y="446"/>
                    </a:cubicBezTo>
                    <a:cubicBezTo>
                      <a:pt x="523" y="446"/>
                      <a:pt x="523" y="446"/>
                      <a:pt x="523" y="446"/>
                    </a:cubicBezTo>
                    <a:lnTo>
                      <a:pt x="523" y="442"/>
                    </a:lnTo>
                    <a:close/>
                    <a:moveTo>
                      <a:pt x="664" y="438"/>
                    </a:moveTo>
                    <a:cubicBezTo>
                      <a:pt x="676" y="437"/>
                      <a:pt x="676" y="437"/>
                      <a:pt x="676" y="437"/>
                    </a:cubicBezTo>
                    <a:cubicBezTo>
                      <a:pt x="676" y="439"/>
                      <a:pt x="676" y="440"/>
                      <a:pt x="676" y="441"/>
                    </a:cubicBezTo>
                    <a:cubicBezTo>
                      <a:pt x="664" y="442"/>
                      <a:pt x="664" y="442"/>
                      <a:pt x="664" y="442"/>
                    </a:cubicBezTo>
                    <a:cubicBezTo>
                      <a:pt x="664" y="440"/>
                      <a:pt x="664" y="439"/>
                      <a:pt x="664" y="438"/>
                    </a:cubicBezTo>
                    <a:close/>
                    <a:moveTo>
                      <a:pt x="0" y="438"/>
                    </a:moveTo>
                    <a:cubicBezTo>
                      <a:pt x="12" y="438"/>
                      <a:pt x="12" y="438"/>
                      <a:pt x="12" y="438"/>
                    </a:cubicBezTo>
                    <a:cubicBezTo>
                      <a:pt x="12" y="442"/>
                      <a:pt x="12" y="442"/>
                      <a:pt x="12" y="442"/>
                    </a:cubicBezTo>
                    <a:cubicBezTo>
                      <a:pt x="0" y="442"/>
                      <a:pt x="0" y="442"/>
                      <a:pt x="0" y="442"/>
                    </a:cubicBezTo>
                    <a:lnTo>
                      <a:pt x="0" y="438"/>
                    </a:lnTo>
                    <a:close/>
                    <a:moveTo>
                      <a:pt x="141" y="435"/>
                    </a:moveTo>
                    <a:cubicBezTo>
                      <a:pt x="153" y="435"/>
                      <a:pt x="153" y="435"/>
                      <a:pt x="153" y="435"/>
                    </a:cubicBezTo>
                    <a:cubicBezTo>
                      <a:pt x="153" y="439"/>
                      <a:pt x="153" y="439"/>
                      <a:pt x="153" y="439"/>
                    </a:cubicBezTo>
                    <a:cubicBezTo>
                      <a:pt x="141" y="439"/>
                      <a:pt x="141" y="439"/>
                      <a:pt x="141" y="439"/>
                    </a:cubicBezTo>
                    <a:lnTo>
                      <a:pt x="141" y="435"/>
                    </a:lnTo>
                    <a:close/>
                    <a:moveTo>
                      <a:pt x="523" y="433"/>
                    </a:moveTo>
                    <a:cubicBezTo>
                      <a:pt x="524" y="432"/>
                      <a:pt x="524" y="431"/>
                      <a:pt x="524" y="429"/>
                    </a:cubicBezTo>
                    <a:cubicBezTo>
                      <a:pt x="536" y="431"/>
                      <a:pt x="536" y="431"/>
                      <a:pt x="536" y="431"/>
                    </a:cubicBezTo>
                    <a:cubicBezTo>
                      <a:pt x="536" y="433"/>
                      <a:pt x="535" y="434"/>
                      <a:pt x="535" y="435"/>
                    </a:cubicBezTo>
                    <a:lnTo>
                      <a:pt x="523" y="433"/>
                    </a:lnTo>
                    <a:close/>
                    <a:moveTo>
                      <a:pt x="662" y="428"/>
                    </a:moveTo>
                    <a:cubicBezTo>
                      <a:pt x="674" y="425"/>
                      <a:pt x="674" y="425"/>
                      <a:pt x="674" y="425"/>
                    </a:cubicBezTo>
                    <a:cubicBezTo>
                      <a:pt x="674" y="426"/>
                      <a:pt x="675" y="428"/>
                      <a:pt x="675" y="429"/>
                    </a:cubicBezTo>
                    <a:cubicBezTo>
                      <a:pt x="663" y="431"/>
                      <a:pt x="663" y="431"/>
                      <a:pt x="663" y="431"/>
                    </a:cubicBezTo>
                    <a:cubicBezTo>
                      <a:pt x="663" y="430"/>
                      <a:pt x="663" y="429"/>
                      <a:pt x="662" y="428"/>
                    </a:cubicBezTo>
                    <a:close/>
                    <a:moveTo>
                      <a:pt x="0" y="426"/>
                    </a:moveTo>
                    <a:cubicBezTo>
                      <a:pt x="12" y="426"/>
                      <a:pt x="12" y="426"/>
                      <a:pt x="12" y="426"/>
                    </a:cubicBezTo>
                    <a:cubicBezTo>
                      <a:pt x="12" y="430"/>
                      <a:pt x="12" y="430"/>
                      <a:pt x="12" y="430"/>
                    </a:cubicBezTo>
                    <a:cubicBezTo>
                      <a:pt x="0" y="430"/>
                      <a:pt x="0" y="430"/>
                      <a:pt x="0" y="430"/>
                    </a:cubicBezTo>
                    <a:lnTo>
                      <a:pt x="0" y="426"/>
                    </a:lnTo>
                    <a:close/>
                    <a:moveTo>
                      <a:pt x="141" y="424"/>
                    </a:moveTo>
                    <a:cubicBezTo>
                      <a:pt x="153" y="424"/>
                      <a:pt x="153" y="424"/>
                      <a:pt x="153" y="424"/>
                    </a:cubicBezTo>
                    <a:cubicBezTo>
                      <a:pt x="153" y="428"/>
                      <a:pt x="153" y="428"/>
                      <a:pt x="153" y="428"/>
                    </a:cubicBezTo>
                    <a:cubicBezTo>
                      <a:pt x="141" y="428"/>
                      <a:pt x="141" y="428"/>
                      <a:pt x="141" y="428"/>
                    </a:cubicBezTo>
                    <a:lnTo>
                      <a:pt x="141" y="424"/>
                    </a:lnTo>
                    <a:close/>
                    <a:moveTo>
                      <a:pt x="526" y="421"/>
                    </a:moveTo>
                    <a:cubicBezTo>
                      <a:pt x="526" y="420"/>
                      <a:pt x="527" y="419"/>
                      <a:pt x="527" y="417"/>
                    </a:cubicBezTo>
                    <a:cubicBezTo>
                      <a:pt x="539" y="421"/>
                      <a:pt x="539" y="421"/>
                      <a:pt x="539" y="421"/>
                    </a:cubicBezTo>
                    <a:cubicBezTo>
                      <a:pt x="538" y="422"/>
                      <a:pt x="538" y="423"/>
                      <a:pt x="537" y="425"/>
                    </a:cubicBezTo>
                    <a:lnTo>
                      <a:pt x="526" y="421"/>
                    </a:lnTo>
                    <a:close/>
                    <a:moveTo>
                      <a:pt x="659" y="418"/>
                    </a:moveTo>
                    <a:cubicBezTo>
                      <a:pt x="670" y="413"/>
                      <a:pt x="670" y="413"/>
                      <a:pt x="670" y="413"/>
                    </a:cubicBezTo>
                    <a:cubicBezTo>
                      <a:pt x="670" y="414"/>
                      <a:pt x="671" y="416"/>
                      <a:pt x="671" y="417"/>
                    </a:cubicBezTo>
                    <a:cubicBezTo>
                      <a:pt x="660" y="421"/>
                      <a:pt x="660" y="421"/>
                      <a:pt x="660" y="421"/>
                    </a:cubicBezTo>
                    <a:cubicBezTo>
                      <a:pt x="660" y="420"/>
                      <a:pt x="659" y="419"/>
                      <a:pt x="659" y="418"/>
                    </a:cubicBezTo>
                    <a:close/>
                    <a:moveTo>
                      <a:pt x="0" y="415"/>
                    </a:moveTo>
                    <a:cubicBezTo>
                      <a:pt x="12" y="415"/>
                      <a:pt x="12" y="415"/>
                      <a:pt x="12" y="415"/>
                    </a:cubicBezTo>
                    <a:cubicBezTo>
                      <a:pt x="12" y="419"/>
                      <a:pt x="12" y="419"/>
                      <a:pt x="12" y="419"/>
                    </a:cubicBezTo>
                    <a:cubicBezTo>
                      <a:pt x="0" y="419"/>
                      <a:pt x="0" y="419"/>
                      <a:pt x="0" y="419"/>
                    </a:cubicBezTo>
                    <a:lnTo>
                      <a:pt x="0" y="415"/>
                    </a:lnTo>
                    <a:close/>
                    <a:moveTo>
                      <a:pt x="141" y="412"/>
                    </a:moveTo>
                    <a:cubicBezTo>
                      <a:pt x="153" y="412"/>
                      <a:pt x="153" y="412"/>
                      <a:pt x="153" y="412"/>
                    </a:cubicBezTo>
                    <a:cubicBezTo>
                      <a:pt x="153" y="416"/>
                      <a:pt x="153" y="416"/>
                      <a:pt x="153" y="416"/>
                    </a:cubicBezTo>
                    <a:cubicBezTo>
                      <a:pt x="141" y="416"/>
                      <a:pt x="141" y="416"/>
                      <a:pt x="141" y="416"/>
                    </a:cubicBezTo>
                    <a:lnTo>
                      <a:pt x="141" y="412"/>
                    </a:lnTo>
                    <a:close/>
                    <a:moveTo>
                      <a:pt x="531" y="410"/>
                    </a:moveTo>
                    <a:cubicBezTo>
                      <a:pt x="531" y="408"/>
                      <a:pt x="532" y="407"/>
                      <a:pt x="532" y="406"/>
                    </a:cubicBezTo>
                    <a:cubicBezTo>
                      <a:pt x="543" y="412"/>
                      <a:pt x="543" y="412"/>
                      <a:pt x="543" y="412"/>
                    </a:cubicBezTo>
                    <a:cubicBezTo>
                      <a:pt x="542" y="413"/>
                      <a:pt x="542" y="414"/>
                      <a:pt x="541" y="415"/>
                    </a:cubicBezTo>
                    <a:lnTo>
                      <a:pt x="531" y="410"/>
                    </a:lnTo>
                    <a:close/>
                    <a:moveTo>
                      <a:pt x="654" y="408"/>
                    </a:moveTo>
                    <a:cubicBezTo>
                      <a:pt x="664" y="402"/>
                      <a:pt x="664" y="402"/>
                      <a:pt x="664" y="402"/>
                    </a:cubicBezTo>
                    <a:cubicBezTo>
                      <a:pt x="665" y="403"/>
                      <a:pt x="666" y="404"/>
                      <a:pt x="666" y="406"/>
                    </a:cubicBezTo>
                    <a:cubicBezTo>
                      <a:pt x="656" y="411"/>
                      <a:pt x="656" y="411"/>
                      <a:pt x="656" y="411"/>
                    </a:cubicBezTo>
                    <a:cubicBezTo>
                      <a:pt x="655" y="410"/>
                      <a:pt x="655" y="409"/>
                      <a:pt x="654" y="408"/>
                    </a:cubicBezTo>
                    <a:close/>
                    <a:moveTo>
                      <a:pt x="0" y="403"/>
                    </a:moveTo>
                    <a:cubicBezTo>
                      <a:pt x="12" y="403"/>
                      <a:pt x="12" y="403"/>
                      <a:pt x="12" y="403"/>
                    </a:cubicBezTo>
                    <a:cubicBezTo>
                      <a:pt x="12" y="407"/>
                      <a:pt x="12" y="407"/>
                      <a:pt x="12" y="407"/>
                    </a:cubicBezTo>
                    <a:cubicBezTo>
                      <a:pt x="0" y="407"/>
                      <a:pt x="0" y="407"/>
                      <a:pt x="0" y="407"/>
                    </a:cubicBezTo>
                    <a:lnTo>
                      <a:pt x="0" y="403"/>
                    </a:lnTo>
                    <a:close/>
                    <a:moveTo>
                      <a:pt x="537" y="399"/>
                    </a:moveTo>
                    <a:cubicBezTo>
                      <a:pt x="538" y="398"/>
                      <a:pt x="539" y="397"/>
                      <a:pt x="539" y="395"/>
                    </a:cubicBezTo>
                    <a:cubicBezTo>
                      <a:pt x="549" y="403"/>
                      <a:pt x="549" y="403"/>
                      <a:pt x="549" y="403"/>
                    </a:cubicBezTo>
                    <a:cubicBezTo>
                      <a:pt x="548" y="404"/>
                      <a:pt x="547" y="405"/>
                      <a:pt x="547" y="406"/>
                    </a:cubicBezTo>
                    <a:lnTo>
                      <a:pt x="537" y="399"/>
                    </a:lnTo>
                    <a:close/>
                    <a:moveTo>
                      <a:pt x="141" y="401"/>
                    </a:moveTo>
                    <a:cubicBezTo>
                      <a:pt x="153" y="401"/>
                      <a:pt x="153" y="401"/>
                      <a:pt x="153" y="401"/>
                    </a:cubicBezTo>
                    <a:cubicBezTo>
                      <a:pt x="153" y="405"/>
                      <a:pt x="153" y="405"/>
                      <a:pt x="153" y="405"/>
                    </a:cubicBezTo>
                    <a:cubicBezTo>
                      <a:pt x="141" y="405"/>
                      <a:pt x="141" y="405"/>
                      <a:pt x="141" y="405"/>
                    </a:cubicBezTo>
                    <a:lnTo>
                      <a:pt x="141" y="401"/>
                    </a:lnTo>
                    <a:close/>
                    <a:moveTo>
                      <a:pt x="545" y="389"/>
                    </a:moveTo>
                    <a:cubicBezTo>
                      <a:pt x="546" y="388"/>
                      <a:pt x="547" y="387"/>
                      <a:pt x="548" y="386"/>
                    </a:cubicBezTo>
                    <a:cubicBezTo>
                      <a:pt x="556" y="395"/>
                      <a:pt x="556" y="395"/>
                      <a:pt x="556" y="395"/>
                    </a:cubicBezTo>
                    <a:cubicBezTo>
                      <a:pt x="555" y="396"/>
                      <a:pt x="554" y="397"/>
                      <a:pt x="553" y="398"/>
                    </a:cubicBezTo>
                    <a:lnTo>
                      <a:pt x="545" y="389"/>
                    </a:lnTo>
                    <a:close/>
                    <a:moveTo>
                      <a:pt x="554" y="381"/>
                    </a:moveTo>
                    <a:cubicBezTo>
                      <a:pt x="556" y="380"/>
                      <a:pt x="557" y="379"/>
                      <a:pt x="558" y="379"/>
                    </a:cubicBezTo>
                    <a:cubicBezTo>
                      <a:pt x="564" y="389"/>
                      <a:pt x="564" y="389"/>
                      <a:pt x="564" y="389"/>
                    </a:cubicBezTo>
                    <a:cubicBezTo>
                      <a:pt x="563" y="389"/>
                      <a:pt x="562" y="390"/>
                      <a:pt x="561" y="391"/>
                    </a:cubicBezTo>
                    <a:lnTo>
                      <a:pt x="554" y="381"/>
                    </a:lnTo>
                    <a:close/>
                    <a:moveTo>
                      <a:pt x="631" y="387"/>
                    </a:moveTo>
                    <a:cubicBezTo>
                      <a:pt x="637" y="376"/>
                      <a:pt x="637" y="376"/>
                      <a:pt x="637" y="376"/>
                    </a:cubicBezTo>
                    <a:cubicBezTo>
                      <a:pt x="638" y="377"/>
                      <a:pt x="640" y="378"/>
                      <a:pt x="641" y="379"/>
                    </a:cubicBezTo>
                    <a:cubicBezTo>
                      <a:pt x="634" y="389"/>
                      <a:pt x="634" y="389"/>
                      <a:pt x="634" y="389"/>
                    </a:cubicBezTo>
                    <a:cubicBezTo>
                      <a:pt x="633" y="388"/>
                      <a:pt x="632" y="387"/>
                      <a:pt x="631" y="387"/>
                    </a:cubicBezTo>
                    <a:close/>
                    <a:moveTo>
                      <a:pt x="565" y="375"/>
                    </a:moveTo>
                    <a:cubicBezTo>
                      <a:pt x="566" y="374"/>
                      <a:pt x="568" y="373"/>
                      <a:pt x="569" y="373"/>
                    </a:cubicBezTo>
                    <a:cubicBezTo>
                      <a:pt x="574" y="384"/>
                      <a:pt x="574" y="384"/>
                      <a:pt x="574" y="384"/>
                    </a:cubicBezTo>
                    <a:cubicBezTo>
                      <a:pt x="573" y="384"/>
                      <a:pt x="572" y="385"/>
                      <a:pt x="570" y="385"/>
                    </a:cubicBezTo>
                    <a:lnTo>
                      <a:pt x="565" y="375"/>
                    </a:lnTo>
                    <a:close/>
                    <a:moveTo>
                      <a:pt x="622" y="382"/>
                    </a:moveTo>
                    <a:cubicBezTo>
                      <a:pt x="626" y="371"/>
                      <a:pt x="626" y="371"/>
                      <a:pt x="626" y="371"/>
                    </a:cubicBezTo>
                    <a:cubicBezTo>
                      <a:pt x="627" y="372"/>
                      <a:pt x="628" y="372"/>
                      <a:pt x="630" y="373"/>
                    </a:cubicBezTo>
                    <a:cubicBezTo>
                      <a:pt x="625" y="384"/>
                      <a:pt x="625" y="384"/>
                      <a:pt x="625" y="384"/>
                    </a:cubicBezTo>
                    <a:cubicBezTo>
                      <a:pt x="624" y="383"/>
                      <a:pt x="623" y="383"/>
                      <a:pt x="622" y="382"/>
                    </a:cubicBezTo>
                    <a:close/>
                    <a:moveTo>
                      <a:pt x="577" y="370"/>
                    </a:moveTo>
                    <a:cubicBezTo>
                      <a:pt x="578" y="369"/>
                      <a:pt x="579" y="369"/>
                      <a:pt x="581" y="369"/>
                    </a:cubicBezTo>
                    <a:cubicBezTo>
                      <a:pt x="584" y="380"/>
                      <a:pt x="584" y="380"/>
                      <a:pt x="584" y="380"/>
                    </a:cubicBezTo>
                    <a:cubicBezTo>
                      <a:pt x="582" y="381"/>
                      <a:pt x="581" y="381"/>
                      <a:pt x="580" y="381"/>
                    </a:cubicBezTo>
                    <a:lnTo>
                      <a:pt x="577" y="370"/>
                    </a:lnTo>
                    <a:close/>
                    <a:moveTo>
                      <a:pt x="612" y="380"/>
                    </a:moveTo>
                    <a:cubicBezTo>
                      <a:pt x="614" y="368"/>
                      <a:pt x="614" y="368"/>
                      <a:pt x="614" y="368"/>
                    </a:cubicBezTo>
                    <a:cubicBezTo>
                      <a:pt x="615" y="368"/>
                      <a:pt x="617" y="368"/>
                      <a:pt x="618" y="369"/>
                    </a:cubicBezTo>
                    <a:cubicBezTo>
                      <a:pt x="615" y="380"/>
                      <a:pt x="615" y="380"/>
                      <a:pt x="615" y="380"/>
                    </a:cubicBezTo>
                    <a:cubicBezTo>
                      <a:pt x="614" y="380"/>
                      <a:pt x="613" y="380"/>
                      <a:pt x="612" y="380"/>
                    </a:cubicBezTo>
                    <a:close/>
                    <a:moveTo>
                      <a:pt x="589" y="367"/>
                    </a:moveTo>
                    <a:cubicBezTo>
                      <a:pt x="590" y="367"/>
                      <a:pt x="592" y="367"/>
                      <a:pt x="593" y="367"/>
                    </a:cubicBezTo>
                    <a:cubicBezTo>
                      <a:pt x="594" y="379"/>
                      <a:pt x="594" y="379"/>
                      <a:pt x="594" y="379"/>
                    </a:cubicBezTo>
                    <a:cubicBezTo>
                      <a:pt x="593" y="379"/>
                      <a:pt x="592" y="379"/>
                      <a:pt x="591" y="379"/>
                    </a:cubicBezTo>
                    <a:lnTo>
                      <a:pt x="589" y="367"/>
                    </a:lnTo>
                    <a:close/>
                    <a:moveTo>
                      <a:pt x="601" y="378"/>
                    </a:moveTo>
                    <a:cubicBezTo>
                      <a:pt x="601" y="366"/>
                      <a:pt x="601" y="366"/>
                      <a:pt x="601" y="366"/>
                    </a:cubicBezTo>
                    <a:cubicBezTo>
                      <a:pt x="603" y="366"/>
                      <a:pt x="604" y="367"/>
                      <a:pt x="606" y="367"/>
                    </a:cubicBezTo>
                    <a:cubicBezTo>
                      <a:pt x="605" y="379"/>
                      <a:pt x="605" y="379"/>
                      <a:pt x="605" y="379"/>
                    </a:cubicBezTo>
                    <a:cubicBezTo>
                      <a:pt x="603" y="379"/>
                      <a:pt x="602" y="378"/>
                      <a:pt x="601" y="378"/>
                    </a:cubicBezTo>
                    <a:close/>
                    <a:moveTo>
                      <a:pt x="0" y="369"/>
                    </a:moveTo>
                    <a:cubicBezTo>
                      <a:pt x="12" y="369"/>
                      <a:pt x="12" y="369"/>
                      <a:pt x="12" y="369"/>
                    </a:cubicBezTo>
                    <a:cubicBezTo>
                      <a:pt x="12" y="372"/>
                      <a:pt x="12" y="372"/>
                      <a:pt x="12" y="372"/>
                    </a:cubicBezTo>
                    <a:cubicBezTo>
                      <a:pt x="0" y="372"/>
                      <a:pt x="0" y="372"/>
                      <a:pt x="0" y="372"/>
                    </a:cubicBezTo>
                    <a:lnTo>
                      <a:pt x="0" y="369"/>
                    </a:lnTo>
                    <a:close/>
                    <a:moveTo>
                      <a:pt x="141" y="366"/>
                    </a:moveTo>
                    <a:cubicBezTo>
                      <a:pt x="153" y="366"/>
                      <a:pt x="153" y="366"/>
                      <a:pt x="153" y="366"/>
                    </a:cubicBezTo>
                    <a:cubicBezTo>
                      <a:pt x="153" y="370"/>
                      <a:pt x="153" y="370"/>
                      <a:pt x="153" y="370"/>
                    </a:cubicBezTo>
                    <a:cubicBezTo>
                      <a:pt x="141" y="370"/>
                      <a:pt x="141" y="370"/>
                      <a:pt x="141" y="370"/>
                    </a:cubicBezTo>
                    <a:lnTo>
                      <a:pt x="141" y="366"/>
                    </a:lnTo>
                    <a:close/>
                    <a:moveTo>
                      <a:pt x="0" y="357"/>
                    </a:moveTo>
                    <a:cubicBezTo>
                      <a:pt x="12" y="357"/>
                      <a:pt x="12" y="357"/>
                      <a:pt x="12" y="357"/>
                    </a:cubicBezTo>
                    <a:cubicBezTo>
                      <a:pt x="12" y="361"/>
                      <a:pt x="12" y="361"/>
                      <a:pt x="12" y="361"/>
                    </a:cubicBezTo>
                    <a:cubicBezTo>
                      <a:pt x="0" y="361"/>
                      <a:pt x="0" y="361"/>
                      <a:pt x="0" y="361"/>
                    </a:cubicBezTo>
                    <a:lnTo>
                      <a:pt x="0" y="357"/>
                    </a:lnTo>
                    <a:close/>
                    <a:moveTo>
                      <a:pt x="141" y="355"/>
                    </a:moveTo>
                    <a:cubicBezTo>
                      <a:pt x="153" y="355"/>
                      <a:pt x="153" y="355"/>
                      <a:pt x="153" y="355"/>
                    </a:cubicBezTo>
                    <a:cubicBezTo>
                      <a:pt x="153" y="358"/>
                      <a:pt x="153" y="358"/>
                      <a:pt x="153" y="358"/>
                    </a:cubicBezTo>
                    <a:cubicBezTo>
                      <a:pt x="141" y="358"/>
                      <a:pt x="141" y="358"/>
                      <a:pt x="141" y="358"/>
                    </a:cubicBezTo>
                    <a:lnTo>
                      <a:pt x="141" y="355"/>
                    </a:lnTo>
                    <a:close/>
                    <a:moveTo>
                      <a:pt x="0" y="345"/>
                    </a:moveTo>
                    <a:cubicBezTo>
                      <a:pt x="12" y="345"/>
                      <a:pt x="12" y="345"/>
                      <a:pt x="12" y="345"/>
                    </a:cubicBezTo>
                    <a:cubicBezTo>
                      <a:pt x="12" y="349"/>
                      <a:pt x="12" y="349"/>
                      <a:pt x="12" y="349"/>
                    </a:cubicBezTo>
                    <a:cubicBezTo>
                      <a:pt x="0" y="349"/>
                      <a:pt x="0" y="349"/>
                      <a:pt x="0" y="349"/>
                    </a:cubicBezTo>
                    <a:lnTo>
                      <a:pt x="0" y="345"/>
                    </a:lnTo>
                    <a:close/>
                    <a:moveTo>
                      <a:pt x="141" y="343"/>
                    </a:moveTo>
                    <a:cubicBezTo>
                      <a:pt x="153" y="343"/>
                      <a:pt x="153" y="343"/>
                      <a:pt x="153" y="343"/>
                    </a:cubicBezTo>
                    <a:cubicBezTo>
                      <a:pt x="153" y="347"/>
                      <a:pt x="153" y="347"/>
                      <a:pt x="153" y="347"/>
                    </a:cubicBezTo>
                    <a:cubicBezTo>
                      <a:pt x="141" y="347"/>
                      <a:pt x="141" y="347"/>
                      <a:pt x="141" y="347"/>
                    </a:cubicBezTo>
                    <a:lnTo>
                      <a:pt x="141" y="343"/>
                    </a:lnTo>
                    <a:close/>
                    <a:moveTo>
                      <a:pt x="0" y="334"/>
                    </a:moveTo>
                    <a:cubicBezTo>
                      <a:pt x="12" y="334"/>
                      <a:pt x="12" y="334"/>
                      <a:pt x="12" y="334"/>
                    </a:cubicBezTo>
                    <a:cubicBezTo>
                      <a:pt x="12" y="338"/>
                      <a:pt x="12" y="338"/>
                      <a:pt x="12" y="338"/>
                    </a:cubicBezTo>
                    <a:cubicBezTo>
                      <a:pt x="0" y="338"/>
                      <a:pt x="0" y="338"/>
                      <a:pt x="0" y="338"/>
                    </a:cubicBezTo>
                    <a:lnTo>
                      <a:pt x="0" y="334"/>
                    </a:lnTo>
                    <a:close/>
                    <a:moveTo>
                      <a:pt x="141" y="331"/>
                    </a:moveTo>
                    <a:cubicBezTo>
                      <a:pt x="153" y="331"/>
                      <a:pt x="153" y="331"/>
                      <a:pt x="153" y="331"/>
                    </a:cubicBezTo>
                    <a:cubicBezTo>
                      <a:pt x="153" y="335"/>
                      <a:pt x="153" y="335"/>
                      <a:pt x="153" y="335"/>
                    </a:cubicBezTo>
                    <a:cubicBezTo>
                      <a:pt x="141" y="335"/>
                      <a:pt x="141" y="335"/>
                      <a:pt x="141" y="335"/>
                    </a:cubicBezTo>
                    <a:lnTo>
                      <a:pt x="141" y="331"/>
                    </a:lnTo>
                    <a:close/>
                    <a:moveTo>
                      <a:pt x="0" y="322"/>
                    </a:moveTo>
                    <a:cubicBezTo>
                      <a:pt x="12" y="322"/>
                      <a:pt x="12" y="322"/>
                      <a:pt x="12" y="322"/>
                    </a:cubicBezTo>
                    <a:cubicBezTo>
                      <a:pt x="12" y="326"/>
                      <a:pt x="12" y="326"/>
                      <a:pt x="12" y="326"/>
                    </a:cubicBezTo>
                    <a:cubicBezTo>
                      <a:pt x="0" y="326"/>
                      <a:pt x="0" y="326"/>
                      <a:pt x="0" y="326"/>
                    </a:cubicBezTo>
                    <a:lnTo>
                      <a:pt x="0" y="322"/>
                    </a:lnTo>
                    <a:close/>
                    <a:moveTo>
                      <a:pt x="141" y="320"/>
                    </a:moveTo>
                    <a:cubicBezTo>
                      <a:pt x="153" y="320"/>
                      <a:pt x="153" y="320"/>
                      <a:pt x="153" y="320"/>
                    </a:cubicBezTo>
                    <a:cubicBezTo>
                      <a:pt x="153" y="324"/>
                      <a:pt x="153" y="324"/>
                      <a:pt x="153" y="324"/>
                    </a:cubicBezTo>
                    <a:cubicBezTo>
                      <a:pt x="141" y="324"/>
                      <a:pt x="141" y="324"/>
                      <a:pt x="141" y="324"/>
                    </a:cubicBezTo>
                    <a:lnTo>
                      <a:pt x="141" y="320"/>
                    </a:lnTo>
                    <a:close/>
                    <a:moveTo>
                      <a:pt x="0" y="311"/>
                    </a:moveTo>
                    <a:cubicBezTo>
                      <a:pt x="12" y="311"/>
                      <a:pt x="12" y="311"/>
                      <a:pt x="12" y="311"/>
                    </a:cubicBezTo>
                    <a:cubicBezTo>
                      <a:pt x="12" y="315"/>
                      <a:pt x="12" y="315"/>
                      <a:pt x="12" y="315"/>
                    </a:cubicBezTo>
                    <a:cubicBezTo>
                      <a:pt x="0" y="315"/>
                      <a:pt x="0" y="315"/>
                      <a:pt x="0" y="315"/>
                    </a:cubicBezTo>
                    <a:lnTo>
                      <a:pt x="0" y="311"/>
                    </a:lnTo>
                    <a:close/>
                    <a:moveTo>
                      <a:pt x="141" y="308"/>
                    </a:moveTo>
                    <a:cubicBezTo>
                      <a:pt x="153" y="308"/>
                      <a:pt x="153" y="308"/>
                      <a:pt x="153" y="308"/>
                    </a:cubicBezTo>
                    <a:cubicBezTo>
                      <a:pt x="153" y="312"/>
                      <a:pt x="153" y="312"/>
                      <a:pt x="153" y="312"/>
                    </a:cubicBezTo>
                    <a:cubicBezTo>
                      <a:pt x="141" y="312"/>
                      <a:pt x="141" y="312"/>
                      <a:pt x="141" y="312"/>
                    </a:cubicBezTo>
                    <a:lnTo>
                      <a:pt x="141" y="308"/>
                    </a:lnTo>
                    <a:close/>
                    <a:moveTo>
                      <a:pt x="0" y="299"/>
                    </a:moveTo>
                    <a:cubicBezTo>
                      <a:pt x="12" y="299"/>
                      <a:pt x="12" y="299"/>
                      <a:pt x="12" y="299"/>
                    </a:cubicBezTo>
                    <a:cubicBezTo>
                      <a:pt x="12" y="303"/>
                      <a:pt x="12" y="303"/>
                      <a:pt x="12" y="303"/>
                    </a:cubicBezTo>
                    <a:cubicBezTo>
                      <a:pt x="0" y="303"/>
                      <a:pt x="0" y="303"/>
                      <a:pt x="0" y="303"/>
                    </a:cubicBezTo>
                    <a:lnTo>
                      <a:pt x="0" y="299"/>
                    </a:lnTo>
                    <a:close/>
                    <a:moveTo>
                      <a:pt x="141" y="297"/>
                    </a:moveTo>
                    <a:cubicBezTo>
                      <a:pt x="153" y="297"/>
                      <a:pt x="153" y="297"/>
                      <a:pt x="153" y="297"/>
                    </a:cubicBezTo>
                    <a:cubicBezTo>
                      <a:pt x="153" y="301"/>
                      <a:pt x="153" y="301"/>
                      <a:pt x="153" y="301"/>
                    </a:cubicBezTo>
                    <a:cubicBezTo>
                      <a:pt x="141" y="301"/>
                      <a:pt x="141" y="301"/>
                      <a:pt x="141" y="301"/>
                    </a:cubicBezTo>
                    <a:lnTo>
                      <a:pt x="141" y="297"/>
                    </a:lnTo>
                    <a:close/>
                    <a:moveTo>
                      <a:pt x="0" y="288"/>
                    </a:moveTo>
                    <a:cubicBezTo>
                      <a:pt x="12" y="288"/>
                      <a:pt x="12" y="288"/>
                      <a:pt x="12" y="288"/>
                    </a:cubicBezTo>
                    <a:cubicBezTo>
                      <a:pt x="12" y="292"/>
                      <a:pt x="12" y="292"/>
                      <a:pt x="12" y="292"/>
                    </a:cubicBezTo>
                    <a:cubicBezTo>
                      <a:pt x="0" y="292"/>
                      <a:pt x="0" y="292"/>
                      <a:pt x="0" y="292"/>
                    </a:cubicBezTo>
                    <a:lnTo>
                      <a:pt x="0" y="288"/>
                    </a:lnTo>
                    <a:close/>
                    <a:moveTo>
                      <a:pt x="141" y="285"/>
                    </a:moveTo>
                    <a:cubicBezTo>
                      <a:pt x="153" y="285"/>
                      <a:pt x="153" y="285"/>
                      <a:pt x="153" y="285"/>
                    </a:cubicBezTo>
                    <a:cubicBezTo>
                      <a:pt x="153" y="289"/>
                      <a:pt x="153" y="289"/>
                      <a:pt x="153" y="289"/>
                    </a:cubicBezTo>
                    <a:cubicBezTo>
                      <a:pt x="141" y="289"/>
                      <a:pt x="141" y="289"/>
                      <a:pt x="141" y="289"/>
                    </a:cubicBezTo>
                    <a:lnTo>
                      <a:pt x="141" y="285"/>
                    </a:lnTo>
                    <a:close/>
                    <a:moveTo>
                      <a:pt x="0" y="276"/>
                    </a:moveTo>
                    <a:cubicBezTo>
                      <a:pt x="12" y="276"/>
                      <a:pt x="12" y="276"/>
                      <a:pt x="12" y="276"/>
                    </a:cubicBezTo>
                    <a:cubicBezTo>
                      <a:pt x="12" y="280"/>
                      <a:pt x="12" y="280"/>
                      <a:pt x="12" y="280"/>
                    </a:cubicBezTo>
                    <a:cubicBezTo>
                      <a:pt x="0" y="280"/>
                      <a:pt x="0" y="280"/>
                      <a:pt x="0" y="280"/>
                    </a:cubicBezTo>
                    <a:lnTo>
                      <a:pt x="0" y="276"/>
                    </a:lnTo>
                    <a:close/>
                    <a:moveTo>
                      <a:pt x="141" y="274"/>
                    </a:moveTo>
                    <a:cubicBezTo>
                      <a:pt x="153" y="274"/>
                      <a:pt x="153" y="274"/>
                      <a:pt x="153" y="274"/>
                    </a:cubicBezTo>
                    <a:cubicBezTo>
                      <a:pt x="153" y="278"/>
                      <a:pt x="153" y="278"/>
                      <a:pt x="153" y="278"/>
                    </a:cubicBezTo>
                    <a:cubicBezTo>
                      <a:pt x="141" y="278"/>
                      <a:pt x="141" y="278"/>
                      <a:pt x="141" y="278"/>
                    </a:cubicBezTo>
                    <a:lnTo>
                      <a:pt x="141" y="274"/>
                    </a:lnTo>
                    <a:close/>
                    <a:moveTo>
                      <a:pt x="0" y="265"/>
                    </a:moveTo>
                    <a:cubicBezTo>
                      <a:pt x="12" y="265"/>
                      <a:pt x="12" y="265"/>
                      <a:pt x="12" y="265"/>
                    </a:cubicBezTo>
                    <a:cubicBezTo>
                      <a:pt x="12" y="269"/>
                      <a:pt x="12" y="269"/>
                      <a:pt x="12" y="269"/>
                    </a:cubicBezTo>
                    <a:cubicBezTo>
                      <a:pt x="0" y="269"/>
                      <a:pt x="0" y="269"/>
                      <a:pt x="0" y="269"/>
                    </a:cubicBezTo>
                    <a:lnTo>
                      <a:pt x="0" y="265"/>
                    </a:lnTo>
                    <a:close/>
                    <a:moveTo>
                      <a:pt x="141" y="262"/>
                    </a:moveTo>
                    <a:cubicBezTo>
                      <a:pt x="153" y="262"/>
                      <a:pt x="153" y="262"/>
                      <a:pt x="153" y="262"/>
                    </a:cubicBezTo>
                    <a:cubicBezTo>
                      <a:pt x="153" y="266"/>
                      <a:pt x="153" y="266"/>
                      <a:pt x="153" y="266"/>
                    </a:cubicBezTo>
                    <a:cubicBezTo>
                      <a:pt x="141" y="266"/>
                      <a:pt x="141" y="266"/>
                      <a:pt x="141" y="266"/>
                    </a:cubicBezTo>
                    <a:lnTo>
                      <a:pt x="141" y="262"/>
                    </a:lnTo>
                    <a:close/>
                    <a:moveTo>
                      <a:pt x="0" y="253"/>
                    </a:moveTo>
                    <a:cubicBezTo>
                      <a:pt x="12" y="253"/>
                      <a:pt x="12" y="253"/>
                      <a:pt x="12" y="253"/>
                    </a:cubicBezTo>
                    <a:cubicBezTo>
                      <a:pt x="12" y="257"/>
                      <a:pt x="12" y="257"/>
                      <a:pt x="12" y="257"/>
                    </a:cubicBezTo>
                    <a:cubicBezTo>
                      <a:pt x="0" y="257"/>
                      <a:pt x="0" y="257"/>
                      <a:pt x="0" y="257"/>
                    </a:cubicBezTo>
                    <a:lnTo>
                      <a:pt x="0" y="253"/>
                    </a:lnTo>
                    <a:close/>
                    <a:moveTo>
                      <a:pt x="141" y="251"/>
                    </a:moveTo>
                    <a:cubicBezTo>
                      <a:pt x="153" y="251"/>
                      <a:pt x="153" y="251"/>
                      <a:pt x="153" y="251"/>
                    </a:cubicBezTo>
                    <a:cubicBezTo>
                      <a:pt x="153" y="255"/>
                      <a:pt x="153" y="255"/>
                      <a:pt x="153" y="255"/>
                    </a:cubicBezTo>
                    <a:cubicBezTo>
                      <a:pt x="141" y="255"/>
                      <a:pt x="141" y="255"/>
                      <a:pt x="141" y="255"/>
                    </a:cubicBezTo>
                    <a:lnTo>
                      <a:pt x="141" y="251"/>
                    </a:lnTo>
                    <a:close/>
                    <a:moveTo>
                      <a:pt x="0" y="242"/>
                    </a:moveTo>
                    <a:cubicBezTo>
                      <a:pt x="12" y="242"/>
                      <a:pt x="12" y="242"/>
                      <a:pt x="12" y="242"/>
                    </a:cubicBezTo>
                    <a:cubicBezTo>
                      <a:pt x="12" y="245"/>
                      <a:pt x="12" y="245"/>
                      <a:pt x="12" y="245"/>
                    </a:cubicBezTo>
                    <a:cubicBezTo>
                      <a:pt x="0" y="245"/>
                      <a:pt x="0" y="245"/>
                      <a:pt x="0" y="245"/>
                    </a:cubicBezTo>
                    <a:lnTo>
                      <a:pt x="0" y="242"/>
                    </a:lnTo>
                    <a:close/>
                    <a:moveTo>
                      <a:pt x="141" y="239"/>
                    </a:moveTo>
                    <a:cubicBezTo>
                      <a:pt x="153" y="239"/>
                      <a:pt x="153" y="239"/>
                      <a:pt x="153" y="239"/>
                    </a:cubicBezTo>
                    <a:cubicBezTo>
                      <a:pt x="153" y="243"/>
                      <a:pt x="153" y="243"/>
                      <a:pt x="153" y="243"/>
                    </a:cubicBezTo>
                    <a:cubicBezTo>
                      <a:pt x="141" y="243"/>
                      <a:pt x="141" y="243"/>
                      <a:pt x="141" y="243"/>
                    </a:cubicBezTo>
                    <a:lnTo>
                      <a:pt x="141" y="239"/>
                    </a:lnTo>
                    <a:close/>
                    <a:moveTo>
                      <a:pt x="0" y="230"/>
                    </a:moveTo>
                    <a:cubicBezTo>
                      <a:pt x="12" y="230"/>
                      <a:pt x="12" y="230"/>
                      <a:pt x="12" y="230"/>
                    </a:cubicBezTo>
                    <a:cubicBezTo>
                      <a:pt x="12" y="234"/>
                      <a:pt x="12" y="234"/>
                      <a:pt x="12" y="234"/>
                    </a:cubicBezTo>
                    <a:cubicBezTo>
                      <a:pt x="0" y="234"/>
                      <a:pt x="0" y="234"/>
                      <a:pt x="0" y="234"/>
                    </a:cubicBezTo>
                    <a:lnTo>
                      <a:pt x="0" y="230"/>
                    </a:lnTo>
                    <a:close/>
                    <a:moveTo>
                      <a:pt x="141" y="228"/>
                    </a:moveTo>
                    <a:cubicBezTo>
                      <a:pt x="153" y="228"/>
                      <a:pt x="153" y="228"/>
                      <a:pt x="153" y="228"/>
                    </a:cubicBezTo>
                    <a:cubicBezTo>
                      <a:pt x="153" y="231"/>
                      <a:pt x="153" y="231"/>
                      <a:pt x="153" y="231"/>
                    </a:cubicBezTo>
                    <a:cubicBezTo>
                      <a:pt x="141" y="231"/>
                      <a:pt x="141" y="231"/>
                      <a:pt x="141" y="231"/>
                    </a:cubicBezTo>
                    <a:lnTo>
                      <a:pt x="141" y="228"/>
                    </a:lnTo>
                    <a:close/>
                    <a:moveTo>
                      <a:pt x="0" y="219"/>
                    </a:moveTo>
                    <a:cubicBezTo>
                      <a:pt x="12" y="219"/>
                      <a:pt x="12" y="219"/>
                      <a:pt x="12" y="219"/>
                    </a:cubicBezTo>
                    <a:cubicBezTo>
                      <a:pt x="12" y="222"/>
                      <a:pt x="12" y="222"/>
                      <a:pt x="12" y="222"/>
                    </a:cubicBezTo>
                    <a:cubicBezTo>
                      <a:pt x="0" y="222"/>
                      <a:pt x="0" y="222"/>
                      <a:pt x="0" y="222"/>
                    </a:cubicBezTo>
                    <a:lnTo>
                      <a:pt x="0" y="219"/>
                    </a:lnTo>
                    <a:close/>
                    <a:moveTo>
                      <a:pt x="141" y="216"/>
                    </a:moveTo>
                    <a:cubicBezTo>
                      <a:pt x="153" y="216"/>
                      <a:pt x="153" y="216"/>
                      <a:pt x="153" y="216"/>
                    </a:cubicBezTo>
                    <a:cubicBezTo>
                      <a:pt x="153" y="220"/>
                      <a:pt x="153" y="220"/>
                      <a:pt x="153" y="220"/>
                    </a:cubicBezTo>
                    <a:cubicBezTo>
                      <a:pt x="141" y="220"/>
                      <a:pt x="141" y="220"/>
                      <a:pt x="141" y="220"/>
                    </a:cubicBezTo>
                    <a:lnTo>
                      <a:pt x="141" y="216"/>
                    </a:lnTo>
                    <a:close/>
                    <a:moveTo>
                      <a:pt x="0" y="207"/>
                    </a:moveTo>
                    <a:cubicBezTo>
                      <a:pt x="12" y="207"/>
                      <a:pt x="12" y="207"/>
                      <a:pt x="12" y="207"/>
                    </a:cubicBezTo>
                    <a:cubicBezTo>
                      <a:pt x="12" y="211"/>
                      <a:pt x="12" y="211"/>
                      <a:pt x="12" y="211"/>
                    </a:cubicBezTo>
                    <a:cubicBezTo>
                      <a:pt x="0" y="211"/>
                      <a:pt x="0" y="211"/>
                      <a:pt x="0" y="211"/>
                    </a:cubicBezTo>
                    <a:lnTo>
                      <a:pt x="0" y="207"/>
                    </a:lnTo>
                    <a:close/>
                    <a:moveTo>
                      <a:pt x="141" y="205"/>
                    </a:moveTo>
                    <a:cubicBezTo>
                      <a:pt x="153" y="205"/>
                      <a:pt x="153" y="205"/>
                      <a:pt x="153" y="205"/>
                    </a:cubicBezTo>
                    <a:cubicBezTo>
                      <a:pt x="153" y="208"/>
                      <a:pt x="153" y="208"/>
                      <a:pt x="153" y="208"/>
                    </a:cubicBezTo>
                    <a:cubicBezTo>
                      <a:pt x="141" y="208"/>
                      <a:pt x="141" y="208"/>
                      <a:pt x="141" y="208"/>
                    </a:cubicBezTo>
                    <a:lnTo>
                      <a:pt x="141" y="205"/>
                    </a:lnTo>
                    <a:close/>
                    <a:moveTo>
                      <a:pt x="0" y="195"/>
                    </a:moveTo>
                    <a:cubicBezTo>
                      <a:pt x="12" y="195"/>
                      <a:pt x="12" y="195"/>
                      <a:pt x="12" y="195"/>
                    </a:cubicBezTo>
                    <a:cubicBezTo>
                      <a:pt x="12" y="199"/>
                      <a:pt x="12" y="199"/>
                      <a:pt x="12" y="199"/>
                    </a:cubicBezTo>
                    <a:cubicBezTo>
                      <a:pt x="0" y="199"/>
                      <a:pt x="0" y="199"/>
                      <a:pt x="0" y="199"/>
                    </a:cubicBezTo>
                    <a:lnTo>
                      <a:pt x="0" y="195"/>
                    </a:lnTo>
                    <a:close/>
                    <a:moveTo>
                      <a:pt x="141" y="193"/>
                    </a:moveTo>
                    <a:cubicBezTo>
                      <a:pt x="153" y="193"/>
                      <a:pt x="153" y="193"/>
                      <a:pt x="153" y="193"/>
                    </a:cubicBezTo>
                    <a:cubicBezTo>
                      <a:pt x="153" y="197"/>
                      <a:pt x="153" y="197"/>
                      <a:pt x="153" y="197"/>
                    </a:cubicBezTo>
                    <a:cubicBezTo>
                      <a:pt x="141" y="197"/>
                      <a:pt x="141" y="197"/>
                      <a:pt x="141" y="197"/>
                    </a:cubicBezTo>
                    <a:lnTo>
                      <a:pt x="141" y="193"/>
                    </a:lnTo>
                    <a:close/>
                    <a:moveTo>
                      <a:pt x="0" y="184"/>
                    </a:moveTo>
                    <a:cubicBezTo>
                      <a:pt x="12" y="184"/>
                      <a:pt x="12" y="184"/>
                      <a:pt x="12" y="184"/>
                    </a:cubicBezTo>
                    <a:cubicBezTo>
                      <a:pt x="12" y="188"/>
                      <a:pt x="12" y="188"/>
                      <a:pt x="12" y="188"/>
                    </a:cubicBezTo>
                    <a:cubicBezTo>
                      <a:pt x="0" y="188"/>
                      <a:pt x="0" y="188"/>
                      <a:pt x="0" y="188"/>
                    </a:cubicBezTo>
                    <a:lnTo>
                      <a:pt x="0" y="184"/>
                    </a:lnTo>
                    <a:close/>
                    <a:moveTo>
                      <a:pt x="141" y="181"/>
                    </a:moveTo>
                    <a:cubicBezTo>
                      <a:pt x="153" y="181"/>
                      <a:pt x="153" y="181"/>
                      <a:pt x="153" y="181"/>
                    </a:cubicBezTo>
                    <a:cubicBezTo>
                      <a:pt x="153" y="185"/>
                      <a:pt x="153" y="185"/>
                      <a:pt x="153" y="185"/>
                    </a:cubicBezTo>
                    <a:cubicBezTo>
                      <a:pt x="141" y="185"/>
                      <a:pt x="141" y="185"/>
                      <a:pt x="141" y="185"/>
                    </a:cubicBezTo>
                    <a:lnTo>
                      <a:pt x="141" y="181"/>
                    </a:lnTo>
                    <a:close/>
                    <a:moveTo>
                      <a:pt x="0" y="172"/>
                    </a:moveTo>
                    <a:cubicBezTo>
                      <a:pt x="12" y="172"/>
                      <a:pt x="12" y="172"/>
                      <a:pt x="12" y="172"/>
                    </a:cubicBezTo>
                    <a:cubicBezTo>
                      <a:pt x="12" y="176"/>
                      <a:pt x="12" y="176"/>
                      <a:pt x="12" y="176"/>
                    </a:cubicBezTo>
                    <a:cubicBezTo>
                      <a:pt x="0" y="176"/>
                      <a:pt x="0" y="176"/>
                      <a:pt x="0" y="176"/>
                    </a:cubicBezTo>
                    <a:lnTo>
                      <a:pt x="0" y="172"/>
                    </a:lnTo>
                    <a:close/>
                    <a:moveTo>
                      <a:pt x="141" y="170"/>
                    </a:moveTo>
                    <a:cubicBezTo>
                      <a:pt x="153" y="170"/>
                      <a:pt x="153" y="170"/>
                      <a:pt x="153" y="170"/>
                    </a:cubicBezTo>
                    <a:cubicBezTo>
                      <a:pt x="153" y="174"/>
                      <a:pt x="153" y="174"/>
                      <a:pt x="153" y="174"/>
                    </a:cubicBezTo>
                    <a:cubicBezTo>
                      <a:pt x="141" y="174"/>
                      <a:pt x="141" y="174"/>
                      <a:pt x="141" y="174"/>
                    </a:cubicBezTo>
                    <a:lnTo>
                      <a:pt x="141" y="170"/>
                    </a:lnTo>
                    <a:close/>
                    <a:moveTo>
                      <a:pt x="0" y="161"/>
                    </a:moveTo>
                    <a:cubicBezTo>
                      <a:pt x="12" y="161"/>
                      <a:pt x="12" y="161"/>
                      <a:pt x="12" y="161"/>
                    </a:cubicBezTo>
                    <a:cubicBezTo>
                      <a:pt x="12" y="165"/>
                      <a:pt x="12" y="165"/>
                      <a:pt x="12" y="165"/>
                    </a:cubicBezTo>
                    <a:cubicBezTo>
                      <a:pt x="0" y="165"/>
                      <a:pt x="0" y="165"/>
                      <a:pt x="0" y="165"/>
                    </a:cubicBezTo>
                    <a:lnTo>
                      <a:pt x="0" y="161"/>
                    </a:lnTo>
                    <a:close/>
                    <a:moveTo>
                      <a:pt x="141" y="158"/>
                    </a:moveTo>
                    <a:cubicBezTo>
                      <a:pt x="153" y="158"/>
                      <a:pt x="153" y="158"/>
                      <a:pt x="153" y="158"/>
                    </a:cubicBezTo>
                    <a:cubicBezTo>
                      <a:pt x="153" y="162"/>
                      <a:pt x="153" y="162"/>
                      <a:pt x="153" y="162"/>
                    </a:cubicBezTo>
                    <a:cubicBezTo>
                      <a:pt x="141" y="162"/>
                      <a:pt x="141" y="162"/>
                      <a:pt x="141" y="162"/>
                    </a:cubicBezTo>
                    <a:lnTo>
                      <a:pt x="141" y="158"/>
                    </a:lnTo>
                    <a:close/>
                    <a:moveTo>
                      <a:pt x="0" y="149"/>
                    </a:moveTo>
                    <a:cubicBezTo>
                      <a:pt x="12" y="149"/>
                      <a:pt x="12" y="149"/>
                      <a:pt x="12" y="149"/>
                    </a:cubicBezTo>
                    <a:cubicBezTo>
                      <a:pt x="12" y="153"/>
                      <a:pt x="12" y="153"/>
                      <a:pt x="12" y="153"/>
                    </a:cubicBezTo>
                    <a:cubicBezTo>
                      <a:pt x="0" y="153"/>
                      <a:pt x="0" y="153"/>
                      <a:pt x="0" y="153"/>
                    </a:cubicBezTo>
                    <a:lnTo>
                      <a:pt x="0" y="149"/>
                    </a:lnTo>
                    <a:close/>
                    <a:moveTo>
                      <a:pt x="141" y="147"/>
                    </a:moveTo>
                    <a:cubicBezTo>
                      <a:pt x="153" y="147"/>
                      <a:pt x="153" y="147"/>
                      <a:pt x="153" y="147"/>
                    </a:cubicBezTo>
                    <a:cubicBezTo>
                      <a:pt x="153" y="151"/>
                      <a:pt x="153" y="151"/>
                      <a:pt x="153" y="151"/>
                    </a:cubicBezTo>
                    <a:cubicBezTo>
                      <a:pt x="141" y="151"/>
                      <a:pt x="141" y="151"/>
                      <a:pt x="141" y="151"/>
                    </a:cubicBezTo>
                    <a:lnTo>
                      <a:pt x="141" y="147"/>
                    </a:lnTo>
                    <a:close/>
                    <a:moveTo>
                      <a:pt x="0" y="138"/>
                    </a:moveTo>
                    <a:cubicBezTo>
                      <a:pt x="12" y="138"/>
                      <a:pt x="12" y="138"/>
                      <a:pt x="12" y="138"/>
                    </a:cubicBezTo>
                    <a:cubicBezTo>
                      <a:pt x="12" y="142"/>
                      <a:pt x="12" y="142"/>
                      <a:pt x="12" y="142"/>
                    </a:cubicBezTo>
                    <a:cubicBezTo>
                      <a:pt x="0" y="142"/>
                      <a:pt x="0" y="142"/>
                      <a:pt x="0" y="142"/>
                    </a:cubicBezTo>
                    <a:lnTo>
                      <a:pt x="0" y="138"/>
                    </a:lnTo>
                    <a:close/>
                    <a:moveTo>
                      <a:pt x="141" y="135"/>
                    </a:moveTo>
                    <a:cubicBezTo>
                      <a:pt x="153" y="135"/>
                      <a:pt x="153" y="135"/>
                      <a:pt x="153" y="135"/>
                    </a:cubicBezTo>
                    <a:cubicBezTo>
                      <a:pt x="153" y="139"/>
                      <a:pt x="153" y="139"/>
                      <a:pt x="153" y="139"/>
                    </a:cubicBezTo>
                    <a:cubicBezTo>
                      <a:pt x="141" y="139"/>
                      <a:pt x="141" y="139"/>
                      <a:pt x="141" y="139"/>
                    </a:cubicBezTo>
                    <a:lnTo>
                      <a:pt x="141" y="135"/>
                    </a:lnTo>
                    <a:close/>
                    <a:moveTo>
                      <a:pt x="0" y="126"/>
                    </a:moveTo>
                    <a:cubicBezTo>
                      <a:pt x="12" y="126"/>
                      <a:pt x="12" y="126"/>
                      <a:pt x="12" y="126"/>
                    </a:cubicBezTo>
                    <a:cubicBezTo>
                      <a:pt x="12" y="130"/>
                      <a:pt x="12" y="130"/>
                      <a:pt x="12" y="130"/>
                    </a:cubicBezTo>
                    <a:cubicBezTo>
                      <a:pt x="0" y="130"/>
                      <a:pt x="0" y="130"/>
                      <a:pt x="0" y="130"/>
                    </a:cubicBezTo>
                    <a:lnTo>
                      <a:pt x="0" y="126"/>
                    </a:lnTo>
                    <a:close/>
                    <a:moveTo>
                      <a:pt x="141" y="124"/>
                    </a:moveTo>
                    <a:cubicBezTo>
                      <a:pt x="153" y="124"/>
                      <a:pt x="153" y="124"/>
                      <a:pt x="153" y="124"/>
                    </a:cubicBezTo>
                    <a:cubicBezTo>
                      <a:pt x="153" y="128"/>
                      <a:pt x="153" y="128"/>
                      <a:pt x="153" y="128"/>
                    </a:cubicBezTo>
                    <a:cubicBezTo>
                      <a:pt x="141" y="128"/>
                      <a:pt x="141" y="128"/>
                      <a:pt x="141" y="128"/>
                    </a:cubicBezTo>
                    <a:lnTo>
                      <a:pt x="141" y="124"/>
                    </a:lnTo>
                    <a:close/>
                    <a:moveTo>
                      <a:pt x="0" y="115"/>
                    </a:moveTo>
                    <a:cubicBezTo>
                      <a:pt x="12" y="115"/>
                      <a:pt x="12" y="115"/>
                      <a:pt x="12" y="115"/>
                    </a:cubicBezTo>
                    <a:cubicBezTo>
                      <a:pt x="12" y="119"/>
                      <a:pt x="12" y="119"/>
                      <a:pt x="12" y="119"/>
                    </a:cubicBezTo>
                    <a:cubicBezTo>
                      <a:pt x="0" y="119"/>
                      <a:pt x="0" y="119"/>
                      <a:pt x="0" y="119"/>
                    </a:cubicBezTo>
                    <a:lnTo>
                      <a:pt x="0" y="115"/>
                    </a:lnTo>
                    <a:close/>
                    <a:moveTo>
                      <a:pt x="141" y="112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3" y="116"/>
                      <a:pt x="153" y="116"/>
                      <a:pt x="153" y="116"/>
                    </a:cubicBezTo>
                    <a:cubicBezTo>
                      <a:pt x="141" y="116"/>
                      <a:pt x="141" y="116"/>
                      <a:pt x="141" y="116"/>
                    </a:cubicBezTo>
                    <a:lnTo>
                      <a:pt x="141" y="112"/>
                    </a:lnTo>
                    <a:close/>
                    <a:moveTo>
                      <a:pt x="0" y="103"/>
                    </a:moveTo>
                    <a:cubicBezTo>
                      <a:pt x="12" y="103"/>
                      <a:pt x="12" y="103"/>
                      <a:pt x="12" y="103"/>
                    </a:cubicBezTo>
                    <a:cubicBezTo>
                      <a:pt x="12" y="107"/>
                      <a:pt x="12" y="107"/>
                      <a:pt x="12" y="107"/>
                    </a:cubicBezTo>
                    <a:cubicBezTo>
                      <a:pt x="0" y="107"/>
                      <a:pt x="0" y="107"/>
                      <a:pt x="0" y="107"/>
                    </a:cubicBezTo>
                    <a:lnTo>
                      <a:pt x="0" y="103"/>
                    </a:lnTo>
                    <a:close/>
                    <a:moveTo>
                      <a:pt x="141" y="101"/>
                    </a:moveTo>
                    <a:cubicBezTo>
                      <a:pt x="153" y="101"/>
                      <a:pt x="153" y="101"/>
                      <a:pt x="153" y="101"/>
                    </a:cubicBezTo>
                    <a:cubicBezTo>
                      <a:pt x="153" y="105"/>
                      <a:pt x="153" y="105"/>
                      <a:pt x="153" y="105"/>
                    </a:cubicBezTo>
                    <a:cubicBezTo>
                      <a:pt x="141" y="105"/>
                      <a:pt x="141" y="105"/>
                      <a:pt x="141" y="105"/>
                    </a:cubicBezTo>
                    <a:lnTo>
                      <a:pt x="141" y="101"/>
                    </a:lnTo>
                    <a:close/>
                    <a:moveTo>
                      <a:pt x="0" y="92"/>
                    </a:moveTo>
                    <a:cubicBezTo>
                      <a:pt x="12" y="92"/>
                      <a:pt x="12" y="92"/>
                      <a:pt x="12" y="92"/>
                    </a:cubicBezTo>
                    <a:cubicBezTo>
                      <a:pt x="12" y="95"/>
                      <a:pt x="12" y="95"/>
                      <a:pt x="12" y="95"/>
                    </a:cubicBezTo>
                    <a:cubicBezTo>
                      <a:pt x="0" y="95"/>
                      <a:pt x="0" y="95"/>
                      <a:pt x="0" y="95"/>
                    </a:cubicBezTo>
                    <a:lnTo>
                      <a:pt x="0" y="92"/>
                    </a:lnTo>
                    <a:close/>
                    <a:moveTo>
                      <a:pt x="141" y="89"/>
                    </a:moveTo>
                    <a:cubicBezTo>
                      <a:pt x="153" y="89"/>
                      <a:pt x="153" y="89"/>
                      <a:pt x="153" y="89"/>
                    </a:cubicBezTo>
                    <a:cubicBezTo>
                      <a:pt x="153" y="93"/>
                      <a:pt x="153" y="93"/>
                      <a:pt x="153" y="93"/>
                    </a:cubicBezTo>
                    <a:cubicBezTo>
                      <a:pt x="141" y="93"/>
                      <a:pt x="141" y="93"/>
                      <a:pt x="141" y="93"/>
                    </a:cubicBezTo>
                    <a:lnTo>
                      <a:pt x="141" y="89"/>
                    </a:lnTo>
                    <a:close/>
                    <a:moveTo>
                      <a:pt x="0" y="80"/>
                    </a:moveTo>
                    <a:cubicBezTo>
                      <a:pt x="12" y="80"/>
                      <a:pt x="12" y="80"/>
                      <a:pt x="12" y="80"/>
                    </a:cubicBezTo>
                    <a:cubicBezTo>
                      <a:pt x="12" y="84"/>
                      <a:pt x="12" y="84"/>
                      <a:pt x="12" y="84"/>
                    </a:cubicBezTo>
                    <a:cubicBezTo>
                      <a:pt x="0" y="84"/>
                      <a:pt x="0" y="84"/>
                      <a:pt x="0" y="84"/>
                    </a:cubicBezTo>
                    <a:lnTo>
                      <a:pt x="0" y="80"/>
                    </a:lnTo>
                    <a:close/>
                    <a:moveTo>
                      <a:pt x="141" y="78"/>
                    </a:moveTo>
                    <a:cubicBezTo>
                      <a:pt x="153" y="78"/>
                      <a:pt x="153" y="78"/>
                      <a:pt x="153" y="78"/>
                    </a:cubicBezTo>
                    <a:cubicBezTo>
                      <a:pt x="153" y="81"/>
                      <a:pt x="153" y="81"/>
                      <a:pt x="153" y="81"/>
                    </a:cubicBezTo>
                    <a:cubicBezTo>
                      <a:pt x="141" y="81"/>
                      <a:pt x="141" y="81"/>
                      <a:pt x="141" y="81"/>
                    </a:cubicBezTo>
                    <a:lnTo>
                      <a:pt x="141" y="78"/>
                    </a:lnTo>
                    <a:close/>
                    <a:moveTo>
                      <a:pt x="0" y="72"/>
                    </a:moveTo>
                    <a:cubicBezTo>
                      <a:pt x="0" y="71"/>
                      <a:pt x="0" y="69"/>
                      <a:pt x="1" y="68"/>
                    </a:cubicBezTo>
                    <a:cubicBezTo>
                      <a:pt x="12" y="69"/>
                      <a:pt x="12" y="69"/>
                      <a:pt x="12" y="69"/>
                    </a:cubicBezTo>
                    <a:cubicBezTo>
                      <a:pt x="12" y="70"/>
                      <a:pt x="12" y="72"/>
                      <a:pt x="12" y="73"/>
                    </a:cubicBezTo>
                    <a:lnTo>
                      <a:pt x="0" y="72"/>
                    </a:lnTo>
                    <a:close/>
                    <a:moveTo>
                      <a:pt x="141" y="67"/>
                    </a:moveTo>
                    <a:cubicBezTo>
                      <a:pt x="153" y="65"/>
                      <a:pt x="153" y="65"/>
                      <a:pt x="153" y="65"/>
                    </a:cubicBezTo>
                    <a:cubicBezTo>
                      <a:pt x="153" y="67"/>
                      <a:pt x="153" y="68"/>
                      <a:pt x="153" y="69"/>
                    </a:cubicBezTo>
                    <a:cubicBezTo>
                      <a:pt x="141" y="71"/>
                      <a:pt x="141" y="71"/>
                      <a:pt x="141" y="71"/>
                    </a:cubicBezTo>
                    <a:cubicBezTo>
                      <a:pt x="141" y="69"/>
                      <a:pt x="141" y="68"/>
                      <a:pt x="141" y="67"/>
                    </a:cubicBezTo>
                    <a:close/>
                    <a:moveTo>
                      <a:pt x="2" y="60"/>
                    </a:moveTo>
                    <a:cubicBezTo>
                      <a:pt x="2" y="58"/>
                      <a:pt x="3" y="57"/>
                      <a:pt x="3" y="56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4" y="60"/>
                      <a:pt x="14" y="61"/>
                      <a:pt x="14" y="62"/>
                    </a:cubicBezTo>
                    <a:lnTo>
                      <a:pt x="2" y="60"/>
                    </a:lnTo>
                    <a:close/>
                    <a:moveTo>
                      <a:pt x="138" y="57"/>
                    </a:moveTo>
                    <a:cubicBezTo>
                      <a:pt x="150" y="53"/>
                      <a:pt x="150" y="53"/>
                      <a:pt x="150" y="53"/>
                    </a:cubicBezTo>
                    <a:cubicBezTo>
                      <a:pt x="150" y="54"/>
                      <a:pt x="151" y="56"/>
                      <a:pt x="151" y="57"/>
                    </a:cubicBezTo>
                    <a:cubicBezTo>
                      <a:pt x="139" y="60"/>
                      <a:pt x="139" y="60"/>
                      <a:pt x="139" y="60"/>
                    </a:cubicBezTo>
                    <a:cubicBezTo>
                      <a:pt x="139" y="59"/>
                      <a:pt x="139" y="58"/>
                      <a:pt x="138" y="57"/>
                    </a:cubicBezTo>
                    <a:close/>
                    <a:moveTo>
                      <a:pt x="6" y="48"/>
                    </a:moveTo>
                    <a:cubicBezTo>
                      <a:pt x="6" y="46"/>
                      <a:pt x="7" y="45"/>
                      <a:pt x="7" y="44"/>
                    </a:cubicBezTo>
                    <a:cubicBezTo>
                      <a:pt x="18" y="49"/>
                      <a:pt x="18" y="49"/>
                      <a:pt x="18" y="49"/>
                    </a:cubicBezTo>
                    <a:cubicBezTo>
                      <a:pt x="18" y="50"/>
                      <a:pt x="17" y="51"/>
                      <a:pt x="17" y="52"/>
                    </a:cubicBezTo>
                    <a:lnTo>
                      <a:pt x="6" y="48"/>
                    </a:lnTo>
                    <a:close/>
                    <a:moveTo>
                      <a:pt x="134" y="47"/>
                    </a:moveTo>
                    <a:cubicBezTo>
                      <a:pt x="145" y="42"/>
                      <a:pt x="145" y="42"/>
                      <a:pt x="145" y="42"/>
                    </a:cubicBezTo>
                    <a:cubicBezTo>
                      <a:pt x="146" y="43"/>
                      <a:pt x="146" y="44"/>
                      <a:pt x="147" y="45"/>
                    </a:cubicBezTo>
                    <a:cubicBezTo>
                      <a:pt x="136" y="50"/>
                      <a:pt x="136" y="50"/>
                      <a:pt x="136" y="50"/>
                    </a:cubicBezTo>
                    <a:cubicBezTo>
                      <a:pt x="135" y="49"/>
                      <a:pt x="135" y="48"/>
                      <a:pt x="134" y="47"/>
                    </a:cubicBezTo>
                    <a:close/>
                    <a:moveTo>
                      <a:pt x="11" y="37"/>
                    </a:moveTo>
                    <a:cubicBezTo>
                      <a:pt x="12" y="35"/>
                      <a:pt x="13" y="34"/>
                      <a:pt x="13" y="33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1"/>
                      <a:pt x="22" y="42"/>
                      <a:pt x="21" y="43"/>
                    </a:cubicBezTo>
                    <a:lnTo>
                      <a:pt x="11" y="37"/>
                    </a:lnTo>
                    <a:close/>
                    <a:moveTo>
                      <a:pt x="129" y="38"/>
                    </a:moveTo>
                    <a:cubicBezTo>
                      <a:pt x="138" y="31"/>
                      <a:pt x="138" y="31"/>
                      <a:pt x="138" y="31"/>
                    </a:cubicBezTo>
                    <a:cubicBezTo>
                      <a:pt x="139" y="32"/>
                      <a:pt x="140" y="33"/>
                      <a:pt x="141" y="34"/>
                    </a:cubicBezTo>
                    <a:cubicBezTo>
                      <a:pt x="131" y="41"/>
                      <a:pt x="131" y="41"/>
                      <a:pt x="131" y="41"/>
                    </a:cubicBezTo>
                    <a:cubicBezTo>
                      <a:pt x="130" y="40"/>
                      <a:pt x="129" y="39"/>
                      <a:pt x="129" y="38"/>
                    </a:cubicBezTo>
                    <a:close/>
                    <a:moveTo>
                      <a:pt x="19" y="27"/>
                    </a:moveTo>
                    <a:cubicBezTo>
                      <a:pt x="19" y="25"/>
                      <a:pt x="20" y="24"/>
                      <a:pt x="21" y="23"/>
                    </a:cubicBezTo>
                    <a:cubicBezTo>
                      <a:pt x="30" y="32"/>
                      <a:pt x="30" y="32"/>
                      <a:pt x="30" y="32"/>
                    </a:cubicBezTo>
                    <a:cubicBezTo>
                      <a:pt x="29" y="33"/>
                      <a:pt x="28" y="33"/>
                      <a:pt x="28" y="34"/>
                    </a:cubicBezTo>
                    <a:lnTo>
                      <a:pt x="19" y="27"/>
                    </a:lnTo>
                    <a:close/>
                    <a:moveTo>
                      <a:pt x="122" y="30"/>
                    </a:moveTo>
                    <a:cubicBezTo>
                      <a:pt x="130" y="22"/>
                      <a:pt x="130" y="22"/>
                      <a:pt x="130" y="22"/>
                    </a:cubicBezTo>
                    <a:cubicBezTo>
                      <a:pt x="131" y="22"/>
                      <a:pt x="132" y="23"/>
                      <a:pt x="133" y="24"/>
                    </a:cubicBezTo>
                    <a:cubicBezTo>
                      <a:pt x="124" y="33"/>
                      <a:pt x="124" y="33"/>
                      <a:pt x="124" y="33"/>
                    </a:cubicBezTo>
                    <a:cubicBezTo>
                      <a:pt x="123" y="32"/>
                      <a:pt x="123" y="31"/>
                      <a:pt x="122" y="30"/>
                    </a:cubicBezTo>
                    <a:close/>
                    <a:moveTo>
                      <a:pt x="27" y="18"/>
                    </a:moveTo>
                    <a:cubicBezTo>
                      <a:pt x="29" y="17"/>
                      <a:pt x="30" y="16"/>
                      <a:pt x="31" y="15"/>
                    </a:cubicBezTo>
                    <a:cubicBezTo>
                      <a:pt x="38" y="25"/>
                      <a:pt x="38" y="25"/>
                      <a:pt x="38" y="25"/>
                    </a:cubicBezTo>
                    <a:cubicBezTo>
                      <a:pt x="37" y="25"/>
                      <a:pt x="36" y="26"/>
                      <a:pt x="35" y="27"/>
                    </a:cubicBezTo>
                    <a:lnTo>
                      <a:pt x="27" y="18"/>
                    </a:lnTo>
                    <a:close/>
                    <a:moveTo>
                      <a:pt x="114" y="23"/>
                    </a:moveTo>
                    <a:cubicBezTo>
                      <a:pt x="121" y="14"/>
                      <a:pt x="121" y="14"/>
                      <a:pt x="121" y="14"/>
                    </a:cubicBezTo>
                    <a:cubicBezTo>
                      <a:pt x="122" y="14"/>
                      <a:pt x="123" y="15"/>
                      <a:pt x="124" y="16"/>
                    </a:cubicBezTo>
                    <a:cubicBezTo>
                      <a:pt x="116" y="25"/>
                      <a:pt x="116" y="25"/>
                      <a:pt x="116" y="25"/>
                    </a:cubicBezTo>
                    <a:cubicBezTo>
                      <a:pt x="116" y="25"/>
                      <a:pt x="115" y="24"/>
                      <a:pt x="114" y="23"/>
                    </a:cubicBezTo>
                    <a:close/>
                    <a:moveTo>
                      <a:pt x="38" y="10"/>
                    </a:moveTo>
                    <a:cubicBezTo>
                      <a:pt x="39" y="10"/>
                      <a:pt x="40" y="9"/>
                      <a:pt x="41" y="8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6" y="20"/>
                      <a:pt x="45" y="20"/>
                      <a:pt x="44" y="21"/>
                    </a:cubicBezTo>
                    <a:lnTo>
                      <a:pt x="38" y="10"/>
                    </a:lnTo>
                    <a:close/>
                    <a:moveTo>
                      <a:pt x="105" y="18"/>
                    </a:moveTo>
                    <a:cubicBezTo>
                      <a:pt x="110" y="7"/>
                      <a:pt x="110" y="7"/>
                      <a:pt x="110" y="7"/>
                    </a:cubicBezTo>
                    <a:cubicBezTo>
                      <a:pt x="111" y="8"/>
                      <a:pt x="112" y="8"/>
                      <a:pt x="113" y="9"/>
                    </a:cubicBezTo>
                    <a:cubicBezTo>
                      <a:pt x="108" y="20"/>
                      <a:pt x="108" y="20"/>
                      <a:pt x="108" y="20"/>
                    </a:cubicBezTo>
                    <a:cubicBezTo>
                      <a:pt x="107" y="19"/>
                      <a:pt x="106" y="19"/>
                      <a:pt x="105" y="18"/>
                    </a:cubicBezTo>
                    <a:close/>
                    <a:moveTo>
                      <a:pt x="49" y="5"/>
                    </a:moveTo>
                    <a:cubicBezTo>
                      <a:pt x="50" y="4"/>
                      <a:pt x="52" y="4"/>
                      <a:pt x="53" y="4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55" y="15"/>
                      <a:pt x="54" y="16"/>
                      <a:pt x="53" y="16"/>
                    </a:cubicBezTo>
                    <a:lnTo>
                      <a:pt x="49" y="5"/>
                    </a:lnTo>
                    <a:close/>
                    <a:moveTo>
                      <a:pt x="95" y="14"/>
                    </a:moveTo>
                    <a:cubicBezTo>
                      <a:pt x="98" y="3"/>
                      <a:pt x="98" y="3"/>
                      <a:pt x="98" y="3"/>
                    </a:cubicBezTo>
                    <a:cubicBezTo>
                      <a:pt x="99" y="3"/>
                      <a:pt x="101" y="4"/>
                      <a:pt x="102" y="4"/>
                    </a:cubicBezTo>
                    <a:cubicBezTo>
                      <a:pt x="98" y="15"/>
                      <a:pt x="98" y="15"/>
                      <a:pt x="98" y="15"/>
                    </a:cubicBezTo>
                    <a:cubicBezTo>
                      <a:pt x="97" y="15"/>
                      <a:pt x="96" y="15"/>
                      <a:pt x="95" y="14"/>
                    </a:cubicBezTo>
                    <a:close/>
                    <a:moveTo>
                      <a:pt x="61" y="1"/>
                    </a:moveTo>
                    <a:cubicBezTo>
                      <a:pt x="62" y="1"/>
                      <a:pt x="64" y="1"/>
                      <a:pt x="65" y="1"/>
                    </a:cubicBezTo>
                    <a:cubicBezTo>
                      <a:pt x="67" y="13"/>
                      <a:pt x="67" y="13"/>
                      <a:pt x="67" y="13"/>
                    </a:cubicBezTo>
                    <a:cubicBezTo>
                      <a:pt x="66" y="13"/>
                      <a:pt x="65" y="13"/>
                      <a:pt x="63" y="13"/>
                    </a:cubicBezTo>
                    <a:lnTo>
                      <a:pt x="61" y="1"/>
                    </a:lnTo>
                    <a:close/>
                    <a:moveTo>
                      <a:pt x="84" y="12"/>
                    </a:moveTo>
                    <a:cubicBezTo>
                      <a:pt x="86" y="0"/>
                      <a:pt x="86" y="0"/>
                      <a:pt x="86" y="0"/>
                    </a:cubicBezTo>
                    <a:cubicBezTo>
                      <a:pt x="87" y="0"/>
                      <a:pt x="89" y="1"/>
                      <a:pt x="90" y="1"/>
                    </a:cubicBezTo>
                    <a:cubicBezTo>
                      <a:pt x="88" y="13"/>
                      <a:pt x="88" y="13"/>
                      <a:pt x="88" y="13"/>
                    </a:cubicBezTo>
                    <a:cubicBezTo>
                      <a:pt x="87" y="13"/>
                      <a:pt x="86" y="12"/>
                      <a:pt x="84" y="12"/>
                    </a:cubicBezTo>
                    <a:close/>
                    <a:moveTo>
                      <a:pt x="73" y="0"/>
                    </a:moveTo>
                    <a:cubicBezTo>
                      <a:pt x="74" y="0"/>
                      <a:pt x="76" y="0"/>
                      <a:pt x="77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6" y="12"/>
                      <a:pt x="75" y="12"/>
                      <a:pt x="74" y="12"/>
                    </a:cubicBez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E8381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22" name="Freeform 237"/>
              <p:cNvSpPr/>
              <p:nvPr/>
            </p:nvSpPr>
            <p:spPr bwMode="auto">
              <a:xfrm>
                <a:off x="9663113" y="1354138"/>
                <a:ext cx="12700" cy="9525"/>
              </a:xfrm>
              <a:custGeom>
                <a:gdLst>
                  <a:gd fmla="*/ 7 w 29" name="T0"/>
                  <a:gd fmla="*/ 22 h 22" name="T1"/>
                  <a:gd fmla="*/ 14 w 29" name="T2"/>
                  <a:gd fmla="*/ 17 h 22" name="T3"/>
                  <a:gd fmla="*/ 21 w 29" name="T4"/>
                  <a:gd fmla="*/ 22 h 22" name="T5"/>
                  <a:gd fmla="*/ 29 w 29" name="T6"/>
                  <a:gd fmla="*/ 16 h 22" name="T7"/>
                  <a:gd fmla="*/ 14 w 29" name="T8"/>
                  <a:gd fmla="*/ 0 h 22" name="T9"/>
                  <a:gd fmla="*/ 14 w 29" name="T10"/>
                  <a:gd fmla="*/ 0 h 22" name="T11"/>
                  <a:gd fmla="*/ 14 w 29" name="T12"/>
                  <a:gd fmla="*/ 0 h 22" name="T13"/>
                  <a:gd fmla="*/ 14 w 29" name="T14"/>
                  <a:gd fmla="*/ 0 h 22" name="T15"/>
                  <a:gd fmla="*/ 14 w 29" name="T16"/>
                  <a:gd fmla="*/ 0 h 22" name="T17"/>
                  <a:gd fmla="*/ 0 w 29" name="T18"/>
                  <a:gd fmla="*/ 16 h 22" name="T19"/>
                  <a:gd fmla="*/ 7 w 29" name="T20"/>
                  <a:gd fmla="*/ 22 h 22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2" w="28">
                    <a:moveTo>
                      <a:pt x="7" y="22"/>
                    </a:moveTo>
                    <a:cubicBezTo>
                      <a:pt x="11" y="22"/>
                      <a:pt x="14" y="17"/>
                      <a:pt x="14" y="17"/>
                    </a:cubicBezTo>
                    <a:cubicBezTo>
                      <a:pt x="14" y="17"/>
                      <a:pt x="17" y="22"/>
                      <a:pt x="21" y="22"/>
                    </a:cubicBezTo>
                    <a:cubicBezTo>
                      <a:pt x="25" y="22"/>
                      <a:pt x="29" y="19"/>
                      <a:pt x="29" y="16"/>
                    </a:cubicBezTo>
                    <a:cubicBezTo>
                      <a:pt x="29" y="8"/>
                      <a:pt x="20" y="7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8" y="7"/>
                      <a:pt x="0" y="8"/>
                      <a:pt x="0" y="16"/>
                    </a:cubicBezTo>
                    <a:cubicBezTo>
                      <a:pt x="0" y="19"/>
                      <a:pt x="3" y="22"/>
                      <a:pt x="7" y="22"/>
                    </a:cubicBezTo>
                    <a:close/>
                  </a:path>
                </a:pathLst>
              </a:custGeom>
              <a:solidFill>
                <a:srgbClr val="E8381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23" name="Freeform 238"/>
              <p:cNvSpPr/>
              <p:nvPr/>
            </p:nvSpPr>
            <p:spPr bwMode="auto">
              <a:xfrm>
                <a:off x="9629775" y="1276350"/>
                <a:ext cx="9525" cy="14288"/>
              </a:xfrm>
              <a:custGeom>
                <a:gdLst>
                  <a:gd fmla="*/ 22 w 22" name="T0"/>
                  <a:gd fmla="*/ 22 h 29" name="T1"/>
                  <a:gd fmla="*/ 17 w 22" name="T2"/>
                  <a:gd fmla="*/ 15 h 29" name="T3"/>
                  <a:gd fmla="*/ 22 w 22" name="T4"/>
                  <a:gd fmla="*/ 7 h 29" name="T5"/>
                  <a:gd fmla="*/ 16 w 22" name="T6"/>
                  <a:gd fmla="*/ 0 h 29" name="T7"/>
                  <a:gd fmla="*/ 0 w 22" name="T8"/>
                  <a:gd fmla="*/ 15 h 29" name="T9"/>
                  <a:gd fmla="*/ 0 w 22" name="T10"/>
                  <a:gd fmla="*/ 15 h 29" name="T11"/>
                  <a:gd fmla="*/ 0 w 22" name="T12"/>
                  <a:gd fmla="*/ 15 h 29" name="T13"/>
                  <a:gd fmla="*/ 0 w 22" name="T14"/>
                  <a:gd fmla="*/ 15 h 29" name="T15"/>
                  <a:gd fmla="*/ 0 w 22" name="T16"/>
                  <a:gd fmla="*/ 15 h 29" name="T17"/>
                  <a:gd fmla="*/ 16 w 22" name="T18"/>
                  <a:gd fmla="*/ 29 h 29" name="T19"/>
                  <a:gd fmla="*/ 22 w 22" name="T20"/>
                  <a:gd fmla="*/ 22 h 29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8" w="22">
                    <a:moveTo>
                      <a:pt x="22" y="22"/>
                    </a:moveTo>
                    <a:cubicBezTo>
                      <a:pt x="22" y="18"/>
                      <a:pt x="17" y="15"/>
                      <a:pt x="17" y="15"/>
                    </a:cubicBezTo>
                    <a:cubicBezTo>
                      <a:pt x="17" y="14"/>
                      <a:pt x="22" y="11"/>
                      <a:pt x="22" y="7"/>
                    </a:cubicBezTo>
                    <a:cubicBezTo>
                      <a:pt x="22" y="3"/>
                      <a:pt x="19" y="0"/>
                      <a:pt x="16" y="0"/>
                    </a:cubicBezTo>
                    <a:cubicBezTo>
                      <a:pt x="8" y="0"/>
                      <a:pt x="7" y="8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7" y="21"/>
                      <a:pt x="8" y="29"/>
                      <a:pt x="16" y="29"/>
                    </a:cubicBezTo>
                    <a:cubicBezTo>
                      <a:pt x="19" y="29"/>
                      <a:pt x="22" y="26"/>
                      <a:pt x="22" y="22"/>
                    </a:cubicBezTo>
                    <a:close/>
                  </a:path>
                </a:pathLst>
              </a:custGeom>
              <a:solidFill>
                <a:srgbClr val="E8381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24" name="Freeform 239"/>
              <p:cNvSpPr/>
              <p:nvPr/>
            </p:nvSpPr>
            <p:spPr bwMode="auto">
              <a:xfrm>
                <a:off x="9505950" y="1425575"/>
                <a:ext cx="9525" cy="14288"/>
              </a:xfrm>
              <a:custGeom>
                <a:gdLst>
                  <a:gd fmla="*/ 22 w 23" name="T0"/>
                  <a:gd fmla="*/ 23 h 30" name="T1"/>
                  <a:gd fmla="*/ 17 w 23" name="T2"/>
                  <a:gd fmla="*/ 15 h 30" name="T3"/>
                  <a:gd fmla="*/ 22 w 23" name="T4"/>
                  <a:gd fmla="*/ 8 h 30" name="T5"/>
                  <a:gd fmla="*/ 17 w 23" name="T6"/>
                  <a:gd fmla="*/ 1 h 30" name="T7"/>
                  <a:gd fmla="*/ 0 w 23" name="T8"/>
                  <a:gd fmla="*/ 14 h 30" name="T9"/>
                  <a:gd fmla="*/ 0 w 23" name="T10"/>
                  <a:gd fmla="*/ 14 h 30" name="T11"/>
                  <a:gd fmla="*/ 0 w 23" name="T12"/>
                  <a:gd fmla="*/ 14 h 30" name="T13"/>
                  <a:gd fmla="*/ 0 w 23" name="T14"/>
                  <a:gd fmla="*/ 14 h 30" name="T15"/>
                  <a:gd fmla="*/ 0 w 23" name="T16"/>
                  <a:gd fmla="*/ 14 h 30" name="T17"/>
                  <a:gd fmla="*/ 15 w 23" name="T18"/>
                  <a:gd fmla="*/ 30 h 30" name="T19"/>
                  <a:gd fmla="*/ 22 w 23" name="T20"/>
                  <a:gd fmla="*/ 23 h 30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30" w="23">
                    <a:moveTo>
                      <a:pt x="22" y="23"/>
                    </a:moveTo>
                    <a:cubicBezTo>
                      <a:pt x="22" y="19"/>
                      <a:pt x="17" y="15"/>
                      <a:pt x="17" y="15"/>
                    </a:cubicBezTo>
                    <a:cubicBezTo>
                      <a:pt x="17" y="15"/>
                      <a:pt x="22" y="12"/>
                      <a:pt x="22" y="8"/>
                    </a:cubicBezTo>
                    <a:cubicBezTo>
                      <a:pt x="23" y="4"/>
                      <a:pt x="20" y="1"/>
                      <a:pt x="17" y="1"/>
                    </a:cubicBezTo>
                    <a:cubicBezTo>
                      <a:pt x="10" y="0"/>
                      <a:pt x="8" y="8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7" y="21"/>
                      <a:pt x="8" y="29"/>
                      <a:pt x="15" y="30"/>
                    </a:cubicBezTo>
                    <a:cubicBezTo>
                      <a:pt x="18" y="30"/>
                      <a:pt x="21" y="27"/>
                      <a:pt x="22" y="23"/>
                    </a:cubicBezTo>
                    <a:close/>
                  </a:path>
                </a:pathLst>
              </a:custGeom>
              <a:solidFill>
                <a:srgbClr val="E8381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25" name="Freeform 240"/>
              <p:cNvSpPr/>
              <p:nvPr/>
            </p:nvSpPr>
            <p:spPr bwMode="auto">
              <a:xfrm>
                <a:off x="9444038" y="1395413"/>
                <a:ext cx="14288" cy="14288"/>
              </a:xfrm>
              <a:custGeom>
                <a:gdLst>
                  <a:gd fmla="*/ 14 w 28" name="T0"/>
                  <a:gd fmla="*/ 25 h 28" name="T1"/>
                  <a:gd fmla="*/ 16 w 28" name="T2"/>
                  <a:gd fmla="*/ 16 h 28" name="T3"/>
                  <a:gd fmla="*/ 25 w 28" name="T4"/>
                  <a:gd fmla="*/ 15 h 28" name="T5"/>
                  <a:gd fmla="*/ 26 w 28" name="T6"/>
                  <a:gd fmla="*/ 6 h 28" name="T7"/>
                  <a:gd fmla="*/ 4 w 28" name="T8"/>
                  <a:gd fmla="*/ 4 h 28" name="T9"/>
                  <a:gd fmla="*/ 4 w 28" name="T10"/>
                  <a:gd fmla="*/ 4 h 28" name="T11"/>
                  <a:gd fmla="*/ 4 w 28" name="T12"/>
                  <a:gd fmla="*/ 4 h 28" name="T13"/>
                  <a:gd fmla="*/ 4 w 28" name="T14"/>
                  <a:gd fmla="*/ 4 h 28" name="T15"/>
                  <a:gd fmla="*/ 4 w 28" name="T16"/>
                  <a:gd fmla="*/ 4 h 28" name="T17"/>
                  <a:gd fmla="*/ 5 w 28" name="T18"/>
                  <a:gd fmla="*/ 25 h 28" name="T19"/>
                  <a:gd fmla="*/ 14 w 28" name="T20"/>
                  <a:gd fmla="*/ 25 h 28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8" w="28">
                    <a:moveTo>
                      <a:pt x="14" y="25"/>
                    </a:moveTo>
                    <a:cubicBezTo>
                      <a:pt x="17" y="22"/>
                      <a:pt x="16" y="16"/>
                      <a:pt x="16" y="16"/>
                    </a:cubicBezTo>
                    <a:cubicBezTo>
                      <a:pt x="16" y="16"/>
                      <a:pt x="22" y="18"/>
                      <a:pt x="25" y="15"/>
                    </a:cubicBezTo>
                    <a:cubicBezTo>
                      <a:pt x="28" y="12"/>
                      <a:pt x="28" y="8"/>
                      <a:pt x="26" y="6"/>
                    </a:cubicBezTo>
                    <a:cubicBezTo>
                      <a:pt x="21" y="0"/>
                      <a:pt x="14" y="5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13"/>
                      <a:pt x="0" y="20"/>
                      <a:pt x="5" y="25"/>
                    </a:cubicBezTo>
                    <a:cubicBezTo>
                      <a:pt x="7" y="28"/>
                      <a:pt x="11" y="28"/>
                      <a:pt x="14" y="25"/>
                    </a:cubicBezTo>
                    <a:close/>
                  </a:path>
                </a:pathLst>
              </a:custGeom>
              <a:solidFill>
                <a:srgbClr val="E8381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26" name="Freeform 241"/>
              <p:cNvSpPr/>
              <p:nvPr/>
            </p:nvSpPr>
            <p:spPr bwMode="auto">
              <a:xfrm>
                <a:off x="9417050" y="1189038"/>
                <a:ext cx="12700" cy="12700"/>
              </a:xfrm>
              <a:custGeom>
                <a:gdLst>
                  <a:gd fmla="*/ 14 w 28" name="T0"/>
                  <a:gd fmla="*/ 24 h 27" name="T1"/>
                  <a:gd fmla="*/ 16 w 28" name="T2"/>
                  <a:gd fmla="*/ 16 h 27" name="T3"/>
                  <a:gd fmla="*/ 25 w 28" name="T4"/>
                  <a:gd fmla="*/ 15 h 27" name="T5"/>
                  <a:gd fmla="*/ 26 w 28" name="T6"/>
                  <a:gd fmla="*/ 5 h 27" name="T7"/>
                  <a:gd fmla="*/ 5 w 28" name="T8"/>
                  <a:gd fmla="*/ 3 h 27" name="T9"/>
                  <a:gd fmla="*/ 5 w 28" name="T10"/>
                  <a:gd fmla="*/ 3 h 27" name="T11"/>
                  <a:gd fmla="*/ 5 w 28" name="T12"/>
                  <a:gd fmla="*/ 3 h 27" name="T13"/>
                  <a:gd fmla="*/ 5 w 28" name="T14"/>
                  <a:gd fmla="*/ 3 h 27" name="T15"/>
                  <a:gd fmla="*/ 5 w 28" name="T16"/>
                  <a:gd fmla="*/ 3 h 27" name="T17"/>
                  <a:gd fmla="*/ 5 w 28" name="T18"/>
                  <a:gd fmla="*/ 25 h 27" name="T19"/>
                  <a:gd fmla="*/ 14 w 28" name="T20"/>
                  <a:gd fmla="*/ 24 h 27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7" w="28">
                    <a:moveTo>
                      <a:pt x="14" y="24"/>
                    </a:moveTo>
                    <a:cubicBezTo>
                      <a:pt x="17" y="22"/>
                      <a:pt x="16" y="16"/>
                      <a:pt x="16" y="16"/>
                    </a:cubicBezTo>
                    <a:cubicBezTo>
                      <a:pt x="16" y="16"/>
                      <a:pt x="22" y="17"/>
                      <a:pt x="25" y="15"/>
                    </a:cubicBezTo>
                    <a:cubicBezTo>
                      <a:pt x="28" y="12"/>
                      <a:pt x="28" y="8"/>
                      <a:pt x="26" y="5"/>
                    </a:cubicBezTo>
                    <a:cubicBezTo>
                      <a:pt x="21" y="0"/>
                      <a:pt x="14" y="4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13"/>
                      <a:pt x="0" y="20"/>
                      <a:pt x="5" y="25"/>
                    </a:cubicBezTo>
                    <a:cubicBezTo>
                      <a:pt x="7" y="27"/>
                      <a:pt x="11" y="27"/>
                      <a:pt x="14" y="24"/>
                    </a:cubicBezTo>
                    <a:close/>
                  </a:path>
                </a:pathLst>
              </a:custGeom>
              <a:solidFill>
                <a:srgbClr val="E8381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27" name="Freeform 242"/>
              <p:cNvSpPr/>
              <p:nvPr/>
            </p:nvSpPr>
            <p:spPr bwMode="auto">
              <a:xfrm>
                <a:off x="9424988" y="1331913"/>
                <a:ext cx="14288" cy="9525"/>
              </a:xfrm>
              <a:custGeom>
                <a:gdLst>
                  <a:gd fmla="*/ 7 w 30" name="T0"/>
                  <a:gd fmla="*/ 22 h 23" name="T1"/>
                  <a:gd fmla="*/ 15 w 30" name="T2"/>
                  <a:gd fmla="*/ 17 h 23" name="T3"/>
                  <a:gd fmla="*/ 22 w 30" name="T4"/>
                  <a:gd fmla="*/ 23 h 23" name="T5"/>
                  <a:gd fmla="*/ 30 w 30" name="T6"/>
                  <a:gd fmla="*/ 17 h 23" name="T7"/>
                  <a:gd fmla="*/ 16 w 30" name="T8"/>
                  <a:gd fmla="*/ 0 h 23" name="T9"/>
                  <a:gd fmla="*/ 16 w 30" name="T10"/>
                  <a:gd fmla="*/ 0 h 23" name="T11"/>
                  <a:gd fmla="*/ 16 w 30" name="T12"/>
                  <a:gd fmla="*/ 0 h 23" name="T13"/>
                  <a:gd fmla="*/ 16 w 30" name="T14"/>
                  <a:gd fmla="*/ 0 h 23" name="T15"/>
                  <a:gd fmla="*/ 16 w 30" name="T16"/>
                  <a:gd fmla="*/ 0 h 23" name="T17"/>
                  <a:gd fmla="*/ 0 w 30" name="T18"/>
                  <a:gd fmla="*/ 16 h 23" name="T19"/>
                  <a:gd fmla="*/ 7 w 30" name="T20"/>
                  <a:gd fmla="*/ 22 h 23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3" w="30">
                    <a:moveTo>
                      <a:pt x="7" y="22"/>
                    </a:moveTo>
                    <a:cubicBezTo>
                      <a:pt x="11" y="22"/>
                      <a:pt x="15" y="18"/>
                      <a:pt x="15" y="17"/>
                    </a:cubicBezTo>
                    <a:cubicBezTo>
                      <a:pt x="15" y="18"/>
                      <a:pt x="18" y="23"/>
                      <a:pt x="22" y="23"/>
                    </a:cubicBezTo>
                    <a:cubicBezTo>
                      <a:pt x="26" y="23"/>
                      <a:pt x="29" y="20"/>
                      <a:pt x="30" y="17"/>
                    </a:cubicBezTo>
                    <a:cubicBezTo>
                      <a:pt x="30" y="10"/>
                      <a:pt x="22" y="8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9" y="7"/>
                      <a:pt x="1" y="8"/>
                      <a:pt x="0" y="16"/>
                    </a:cubicBezTo>
                    <a:cubicBezTo>
                      <a:pt x="0" y="19"/>
                      <a:pt x="3" y="22"/>
                      <a:pt x="7" y="22"/>
                    </a:cubicBezTo>
                    <a:close/>
                  </a:path>
                </a:pathLst>
              </a:custGeom>
              <a:solidFill>
                <a:srgbClr val="E8381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28" name="Freeform 243"/>
              <p:cNvSpPr/>
              <p:nvPr/>
            </p:nvSpPr>
            <p:spPr bwMode="auto">
              <a:xfrm>
                <a:off x="9424988" y="1262063"/>
                <a:ext cx="14288" cy="11113"/>
              </a:xfrm>
              <a:custGeom>
                <a:gdLst>
                  <a:gd fmla="*/ 7 w 30" name="T0"/>
                  <a:gd fmla="*/ 21 h 22" name="T1"/>
                  <a:gd fmla="*/ 15 w 30" name="T2"/>
                  <a:gd fmla="*/ 17 h 22" name="T3"/>
                  <a:gd fmla="*/ 22 w 30" name="T4"/>
                  <a:gd fmla="*/ 22 h 22" name="T5"/>
                  <a:gd fmla="*/ 29 w 30" name="T6"/>
                  <a:gd fmla="*/ 16 h 22" name="T7"/>
                  <a:gd fmla="*/ 16 w 30" name="T8"/>
                  <a:gd fmla="*/ 0 h 22" name="T9"/>
                  <a:gd fmla="*/ 16 w 30" name="T10"/>
                  <a:gd fmla="*/ 0 h 22" name="T11"/>
                  <a:gd fmla="*/ 16 w 30" name="T12"/>
                  <a:gd fmla="*/ 0 h 22" name="T13"/>
                  <a:gd fmla="*/ 16 w 30" name="T14"/>
                  <a:gd fmla="*/ 0 h 22" name="T15"/>
                  <a:gd fmla="*/ 15 w 30" name="T16"/>
                  <a:gd fmla="*/ 0 h 22" name="T17"/>
                  <a:gd fmla="*/ 0 w 30" name="T18"/>
                  <a:gd fmla="*/ 15 h 22" name="T19"/>
                  <a:gd fmla="*/ 7 w 30" name="T20"/>
                  <a:gd fmla="*/ 21 h 22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2" w="30">
                    <a:moveTo>
                      <a:pt x="7" y="21"/>
                    </a:moveTo>
                    <a:cubicBezTo>
                      <a:pt x="11" y="22"/>
                      <a:pt x="15" y="17"/>
                      <a:pt x="15" y="17"/>
                    </a:cubicBezTo>
                    <a:cubicBezTo>
                      <a:pt x="15" y="17"/>
                      <a:pt x="18" y="22"/>
                      <a:pt x="22" y="22"/>
                    </a:cubicBezTo>
                    <a:cubicBezTo>
                      <a:pt x="26" y="22"/>
                      <a:pt x="29" y="20"/>
                      <a:pt x="29" y="16"/>
                    </a:cubicBezTo>
                    <a:cubicBezTo>
                      <a:pt x="30" y="9"/>
                      <a:pt x="21" y="7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9" y="7"/>
                      <a:pt x="1" y="8"/>
                      <a:pt x="0" y="15"/>
                    </a:cubicBezTo>
                    <a:cubicBezTo>
                      <a:pt x="0" y="18"/>
                      <a:pt x="3" y="21"/>
                      <a:pt x="7" y="21"/>
                    </a:cubicBezTo>
                    <a:close/>
                  </a:path>
                </a:pathLst>
              </a:custGeom>
              <a:solidFill>
                <a:srgbClr val="E8381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29" name="Freeform 244"/>
              <p:cNvSpPr/>
              <p:nvPr/>
            </p:nvSpPr>
            <p:spPr bwMode="auto">
              <a:xfrm>
                <a:off x="9183688" y="1262063"/>
                <a:ext cx="14288" cy="9525"/>
              </a:xfrm>
              <a:custGeom>
                <a:gdLst>
                  <a:gd fmla="*/ 7 w 29" name="T0"/>
                  <a:gd fmla="*/ 22 h 23" name="T1"/>
                  <a:gd fmla="*/ 15 w 29" name="T2"/>
                  <a:gd fmla="*/ 17 h 23" name="T3"/>
                  <a:gd fmla="*/ 22 w 29" name="T4"/>
                  <a:gd fmla="*/ 23 h 23" name="T5"/>
                  <a:gd fmla="*/ 29 w 29" name="T6"/>
                  <a:gd fmla="*/ 17 h 23" name="T7"/>
                  <a:gd fmla="*/ 15 w 29" name="T8"/>
                  <a:gd fmla="*/ 0 h 23" name="T9"/>
                  <a:gd fmla="*/ 15 w 29" name="T10"/>
                  <a:gd fmla="*/ 0 h 23" name="T11"/>
                  <a:gd fmla="*/ 15 w 29" name="T12"/>
                  <a:gd fmla="*/ 0 h 23" name="T13"/>
                  <a:gd fmla="*/ 15 w 29" name="T14"/>
                  <a:gd fmla="*/ 0 h 23" name="T15"/>
                  <a:gd fmla="*/ 15 w 29" name="T16"/>
                  <a:gd fmla="*/ 0 h 23" name="T17"/>
                  <a:gd fmla="*/ 0 w 29" name="T18"/>
                  <a:gd fmla="*/ 16 h 23" name="T19"/>
                  <a:gd fmla="*/ 7 w 29" name="T20"/>
                  <a:gd fmla="*/ 22 h 23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3" w="28">
                    <a:moveTo>
                      <a:pt x="7" y="22"/>
                    </a:moveTo>
                    <a:cubicBezTo>
                      <a:pt x="11" y="22"/>
                      <a:pt x="14" y="18"/>
                      <a:pt x="15" y="17"/>
                    </a:cubicBezTo>
                    <a:cubicBezTo>
                      <a:pt x="15" y="18"/>
                      <a:pt x="18" y="22"/>
                      <a:pt x="22" y="23"/>
                    </a:cubicBezTo>
                    <a:cubicBezTo>
                      <a:pt x="26" y="23"/>
                      <a:pt x="29" y="20"/>
                      <a:pt x="29" y="17"/>
                    </a:cubicBezTo>
                    <a:cubicBezTo>
                      <a:pt x="29" y="10"/>
                      <a:pt x="21" y="8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9" y="7"/>
                      <a:pt x="0" y="8"/>
                      <a:pt x="0" y="16"/>
                    </a:cubicBezTo>
                    <a:cubicBezTo>
                      <a:pt x="0" y="19"/>
                      <a:pt x="3" y="22"/>
                      <a:pt x="7" y="22"/>
                    </a:cubicBezTo>
                    <a:close/>
                  </a:path>
                </a:pathLst>
              </a:custGeom>
              <a:solidFill>
                <a:srgbClr val="E8381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30" name="Freeform 245"/>
              <p:cNvSpPr/>
              <p:nvPr/>
            </p:nvSpPr>
            <p:spPr bwMode="auto">
              <a:xfrm>
                <a:off x="9183688" y="1185863"/>
                <a:ext cx="12700" cy="11113"/>
              </a:xfrm>
              <a:custGeom>
                <a:gdLst>
                  <a:gd fmla="*/ 7 w 29" name="T0"/>
                  <a:gd fmla="*/ 22 h 23" name="T1"/>
                  <a:gd fmla="*/ 14 w 29" name="T2"/>
                  <a:gd fmla="*/ 17 h 23" name="T3"/>
                  <a:gd fmla="*/ 21 w 29" name="T4"/>
                  <a:gd fmla="*/ 23 h 23" name="T5"/>
                  <a:gd fmla="*/ 29 w 29" name="T6"/>
                  <a:gd fmla="*/ 17 h 23" name="T7"/>
                  <a:gd fmla="*/ 15 w 29" name="T8"/>
                  <a:gd fmla="*/ 0 h 23" name="T9"/>
                  <a:gd fmla="*/ 15 w 29" name="T10"/>
                  <a:gd fmla="*/ 0 h 23" name="T11"/>
                  <a:gd fmla="*/ 15 w 29" name="T12"/>
                  <a:gd fmla="*/ 0 h 23" name="T13"/>
                  <a:gd fmla="*/ 15 w 29" name="T14"/>
                  <a:gd fmla="*/ 0 h 23" name="T15"/>
                  <a:gd fmla="*/ 15 w 29" name="T16"/>
                  <a:gd fmla="*/ 0 h 23" name="T17"/>
                  <a:gd fmla="*/ 0 w 29" name="T18"/>
                  <a:gd fmla="*/ 16 h 23" name="T19"/>
                  <a:gd fmla="*/ 7 w 29" name="T20"/>
                  <a:gd fmla="*/ 22 h 23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3" w="28">
                    <a:moveTo>
                      <a:pt x="7" y="22"/>
                    </a:moveTo>
                    <a:cubicBezTo>
                      <a:pt x="11" y="22"/>
                      <a:pt x="14" y="18"/>
                      <a:pt x="14" y="17"/>
                    </a:cubicBezTo>
                    <a:cubicBezTo>
                      <a:pt x="14" y="18"/>
                      <a:pt x="17" y="23"/>
                      <a:pt x="21" y="23"/>
                    </a:cubicBezTo>
                    <a:cubicBezTo>
                      <a:pt x="25" y="23"/>
                      <a:pt x="29" y="20"/>
                      <a:pt x="29" y="17"/>
                    </a:cubicBezTo>
                    <a:cubicBezTo>
                      <a:pt x="29" y="10"/>
                      <a:pt x="21" y="8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8" y="7"/>
                      <a:pt x="0" y="8"/>
                      <a:pt x="0" y="16"/>
                    </a:cubicBezTo>
                    <a:cubicBezTo>
                      <a:pt x="0" y="19"/>
                      <a:pt x="3" y="22"/>
                      <a:pt x="7" y="22"/>
                    </a:cubicBezTo>
                    <a:close/>
                  </a:path>
                </a:pathLst>
              </a:custGeom>
              <a:solidFill>
                <a:srgbClr val="E8381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31" name="Freeform 246"/>
              <p:cNvSpPr/>
              <p:nvPr/>
            </p:nvSpPr>
            <p:spPr bwMode="auto">
              <a:xfrm>
                <a:off x="9598025" y="1352550"/>
                <a:ext cx="12700" cy="9525"/>
              </a:xfrm>
              <a:custGeom>
                <a:gdLst>
                  <a:gd fmla="*/ 7 w 29" name="T0"/>
                  <a:gd fmla="*/ 0 h 22" name="T1"/>
                  <a:gd fmla="*/ 15 w 29" name="T2"/>
                  <a:gd fmla="*/ 5 h 22" name="T3"/>
                  <a:gd fmla="*/ 22 w 29" name="T4"/>
                  <a:gd fmla="*/ 0 h 22" name="T5"/>
                  <a:gd fmla="*/ 29 w 29" name="T6"/>
                  <a:gd fmla="*/ 6 h 22" name="T7"/>
                  <a:gd fmla="*/ 15 w 29" name="T8"/>
                  <a:gd fmla="*/ 22 h 22" name="T9"/>
                  <a:gd fmla="*/ 15 w 29" name="T10"/>
                  <a:gd fmla="*/ 22 h 22" name="T11"/>
                  <a:gd fmla="*/ 15 w 29" name="T12"/>
                  <a:gd fmla="*/ 22 h 22" name="T13"/>
                  <a:gd fmla="*/ 15 w 29" name="T14"/>
                  <a:gd fmla="*/ 22 h 22" name="T15"/>
                  <a:gd fmla="*/ 15 w 29" name="T16"/>
                  <a:gd fmla="*/ 22 h 22" name="T17"/>
                  <a:gd fmla="*/ 0 w 29" name="T18"/>
                  <a:gd fmla="*/ 6 h 22" name="T19"/>
                  <a:gd fmla="*/ 7 w 29" name="T20"/>
                  <a:gd fmla="*/ 0 h 22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2" w="28">
                    <a:moveTo>
                      <a:pt x="7" y="0"/>
                    </a:moveTo>
                    <a:cubicBezTo>
                      <a:pt x="11" y="0"/>
                      <a:pt x="15" y="5"/>
                      <a:pt x="15" y="5"/>
                    </a:cubicBezTo>
                    <a:cubicBezTo>
                      <a:pt x="15" y="5"/>
                      <a:pt x="18" y="0"/>
                      <a:pt x="22" y="0"/>
                    </a:cubicBezTo>
                    <a:cubicBezTo>
                      <a:pt x="26" y="0"/>
                      <a:pt x="29" y="3"/>
                      <a:pt x="29" y="6"/>
                    </a:cubicBezTo>
                    <a:cubicBezTo>
                      <a:pt x="29" y="13"/>
                      <a:pt x="21" y="15"/>
                      <a:pt x="15" y="22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8" y="15"/>
                      <a:pt x="0" y="13"/>
                      <a:pt x="0" y="6"/>
                    </a:cubicBezTo>
                    <a:cubicBezTo>
                      <a:pt x="0" y="3"/>
                      <a:pt x="3" y="0"/>
                      <a:pt x="7" y="0"/>
                    </a:cubicBezTo>
                    <a:close/>
                  </a:path>
                </a:pathLst>
              </a:custGeom>
              <a:solidFill>
                <a:srgbClr val="E8381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32" name="Freeform 247"/>
              <p:cNvSpPr/>
              <p:nvPr/>
            </p:nvSpPr>
            <p:spPr bwMode="auto">
              <a:xfrm>
                <a:off x="9118600" y="1187450"/>
                <a:ext cx="12700" cy="11113"/>
              </a:xfrm>
              <a:custGeom>
                <a:gdLst>
                  <a:gd fmla="*/ 7 w 29" name="T0"/>
                  <a:gd fmla="*/ 0 h 22" name="T1"/>
                  <a:gd fmla="*/ 14 w 29" name="T2"/>
                  <a:gd fmla="*/ 5 h 22" name="T3"/>
                  <a:gd fmla="*/ 21 w 29" name="T4"/>
                  <a:gd fmla="*/ 0 h 22" name="T5"/>
                  <a:gd fmla="*/ 29 w 29" name="T6"/>
                  <a:gd fmla="*/ 6 h 22" name="T7"/>
                  <a:gd fmla="*/ 14 w 29" name="T8"/>
                  <a:gd fmla="*/ 22 h 22" name="T9"/>
                  <a:gd fmla="*/ 14 w 29" name="T10"/>
                  <a:gd fmla="*/ 22 h 22" name="T11"/>
                  <a:gd fmla="*/ 14 w 29" name="T12"/>
                  <a:gd fmla="*/ 22 h 22" name="T13"/>
                  <a:gd fmla="*/ 14 w 29" name="T14"/>
                  <a:gd fmla="*/ 22 h 22" name="T15"/>
                  <a:gd fmla="*/ 14 w 29" name="T16"/>
                  <a:gd fmla="*/ 22 h 22" name="T17"/>
                  <a:gd fmla="*/ 0 w 29" name="T18"/>
                  <a:gd fmla="*/ 6 h 22" name="T19"/>
                  <a:gd fmla="*/ 7 w 29" name="T20"/>
                  <a:gd fmla="*/ 0 h 22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2" w="28">
                    <a:moveTo>
                      <a:pt x="7" y="0"/>
                    </a:moveTo>
                    <a:cubicBezTo>
                      <a:pt x="11" y="0"/>
                      <a:pt x="14" y="5"/>
                      <a:pt x="14" y="5"/>
                    </a:cubicBezTo>
                    <a:cubicBezTo>
                      <a:pt x="14" y="5"/>
                      <a:pt x="17" y="0"/>
                      <a:pt x="21" y="0"/>
                    </a:cubicBezTo>
                    <a:cubicBezTo>
                      <a:pt x="25" y="0"/>
                      <a:pt x="29" y="3"/>
                      <a:pt x="29" y="6"/>
                    </a:cubicBezTo>
                    <a:cubicBezTo>
                      <a:pt x="29" y="14"/>
                      <a:pt x="20" y="15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8" y="15"/>
                      <a:pt x="0" y="14"/>
                      <a:pt x="0" y="6"/>
                    </a:cubicBezTo>
                    <a:cubicBezTo>
                      <a:pt x="0" y="3"/>
                      <a:pt x="3" y="0"/>
                      <a:pt x="7" y="0"/>
                    </a:cubicBezTo>
                    <a:close/>
                  </a:path>
                </a:pathLst>
              </a:custGeom>
              <a:solidFill>
                <a:srgbClr val="E8381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33" name="Freeform 248"/>
              <p:cNvSpPr/>
              <p:nvPr/>
            </p:nvSpPr>
            <p:spPr bwMode="auto">
              <a:xfrm>
                <a:off x="9118600" y="1262063"/>
                <a:ext cx="12700" cy="11113"/>
              </a:xfrm>
              <a:custGeom>
                <a:gdLst>
                  <a:gd fmla="*/ 7 w 29" name="T0"/>
                  <a:gd fmla="*/ 0 h 22" name="T1"/>
                  <a:gd fmla="*/ 14 w 29" name="T2"/>
                  <a:gd fmla="*/ 5 h 22" name="T3"/>
                  <a:gd fmla="*/ 21 w 29" name="T4"/>
                  <a:gd fmla="*/ 0 h 22" name="T5"/>
                  <a:gd fmla="*/ 29 w 29" name="T6"/>
                  <a:gd fmla="*/ 6 h 22" name="T7"/>
                  <a:gd fmla="*/ 14 w 29" name="T8"/>
                  <a:gd fmla="*/ 22 h 22" name="T9"/>
                  <a:gd fmla="*/ 14 w 29" name="T10"/>
                  <a:gd fmla="*/ 22 h 22" name="T11"/>
                  <a:gd fmla="*/ 14 w 29" name="T12"/>
                  <a:gd fmla="*/ 22 h 22" name="T13"/>
                  <a:gd fmla="*/ 14 w 29" name="T14"/>
                  <a:gd fmla="*/ 22 h 22" name="T15"/>
                  <a:gd fmla="*/ 14 w 29" name="T16"/>
                  <a:gd fmla="*/ 22 h 22" name="T17"/>
                  <a:gd fmla="*/ 0 w 29" name="T18"/>
                  <a:gd fmla="*/ 6 h 22" name="T19"/>
                  <a:gd fmla="*/ 7 w 29" name="T20"/>
                  <a:gd fmla="*/ 0 h 22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2" w="28">
                    <a:moveTo>
                      <a:pt x="7" y="0"/>
                    </a:moveTo>
                    <a:cubicBezTo>
                      <a:pt x="11" y="0"/>
                      <a:pt x="14" y="5"/>
                      <a:pt x="14" y="5"/>
                    </a:cubicBezTo>
                    <a:cubicBezTo>
                      <a:pt x="14" y="5"/>
                      <a:pt x="17" y="0"/>
                      <a:pt x="21" y="0"/>
                    </a:cubicBezTo>
                    <a:cubicBezTo>
                      <a:pt x="25" y="0"/>
                      <a:pt x="29" y="3"/>
                      <a:pt x="29" y="6"/>
                    </a:cubicBezTo>
                    <a:cubicBezTo>
                      <a:pt x="29" y="14"/>
                      <a:pt x="20" y="15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8" y="15"/>
                      <a:pt x="0" y="14"/>
                      <a:pt x="0" y="6"/>
                    </a:cubicBezTo>
                    <a:cubicBezTo>
                      <a:pt x="0" y="3"/>
                      <a:pt x="3" y="0"/>
                      <a:pt x="7" y="0"/>
                    </a:cubicBezTo>
                    <a:close/>
                  </a:path>
                </a:pathLst>
              </a:custGeom>
              <a:solidFill>
                <a:srgbClr val="E8381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34" name="Freeform 249"/>
              <p:cNvSpPr/>
              <p:nvPr/>
            </p:nvSpPr>
            <p:spPr bwMode="auto">
              <a:xfrm>
                <a:off x="9359900" y="1243013"/>
                <a:ext cx="14288" cy="9525"/>
              </a:xfrm>
              <a:custGeom>
                <a:gdLst>
                  <a:gd fmla="*/ 7 w 29" name="T0"/>
                  <a:gd fmla="*/ 0 h 22" name="T1"/>
                  <a:gd fmla="*/ 15 w 29" name="T2"/>
                  <a:gd fmla="*/ 5 h 22" name="T3"/>
                  <a:gd fmla="*/ 22 w 29" name="T4"/>
                  <a:gd fmla="*/ 0 h 22" name="T5"/>
                  <a:gd fmla="*/ 29 w 29" name="T6"/>
                  <a:gd fmla="*/ 6 h 22" name="T7"/>
                  <a:gd fmla="*/ 15 w 29" name="T8"/>
                  <a:gd fmla="*/ 22 h 22" name="T9"/>
                  <a:gd fmla="*/ 15 w 29" name="T10"/>
                  <a:gd fmla="*/ 22 h 22" name="T11"/>
                  <a:gd fmla="*/ 15 w 29" name="T12"/>
                  <a:gd fmla="*/ 22 h 22" name="T13"/>
                  <a:gd fmla="*/ 15 w 29" name="T14"/>
                  <a:gd fmla="*/ 22 h 22" name="T15"/>
                  <a:gd fmla="*/ 15 w 29" name="T16"/>
                  <a:gd fmla="*/ 22 h 22" name="T17"/>
                  <a:gd fmla="*/ 0 w 29" name="T18"/>
                  <a:gd fmla="*/ 6 h 22" name="T19"/>
                  <a:gd fmla="*/ 7 w 29" name="T20"/>
                  <a:gd fmla="*/ 0 h 22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2" w="28">
                    <a:moveTo>
                      <a:pt x="7" y="0"/>
                    </a:moveTo>
                    <a:cubicBezTo>
                      <a:pt x="11" y="0"/>
                      <a:pt x="14" y="5"/>
                      <a:pt x="15" y="5"/>
                    </a:cubicBezTo>
                    <a:cubicBezTo>
                      <a:pt x="15" y="5"/>
                      <a:pt x="18" y="0"/>
                      <a:pt x="22" y="0"/>
                    </a:cubicBezTo>
                    <a:cubicBezTo>
                      <a:pt x="26" y="0"/>
                      <a:pt x="29" y="3"/>
                      <a:pt x="29" y="6"/>
                    </a:cubicBezTo>
                    <a:cubicBezTo>
                      <a:pt x="29" y="13"/>
                      <a:pt x="21" y="14"/>
                      <a:pt x="15" y="22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8" y="14"/>
                      <a:pt x="0" y="13"/>
                      <a:pt x="0" y="6"/>
                    </a:cubicBezTo>
                    <a:cubicBezTo>
                      <a:pt x="0" y="3"/>
                      <a:pt x="3" y="0"/>
                      <a:pt x="7" y="0"/>
                    </a:cubicBezTo>
                    <a:close/>
                  </a:path>
                </a:pathLst>
              </a:custGeom>
              <a:solidFill>
                <a:srgbClr val="E8381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35" name="Freeform 250"/>
              <p:cNvSpPr/>
              <p:nvPr/>
            </p:nvSpPr>
            <p:spPr bwMode="auto">
              <a:xfrm>
                <a:off x="9566275" y="1408113"/>
                <a:ext cx="12700" cy="12700"/>
              </a:xfrm>
              <a:custGeom>
                <a:gdLst>
                  <a:gd fmla="*/ 16 w 26" name="T0"/>
                  <a:gd fmla="*/ 5 h 30" name="T1"/>
                  <a:gd fmla="*/ 16 w 26" name="T2"/>
                  <a:gd fmla="*/ 14 h 30" name="T3"/>
                  <a:gd fmla="*/ 24 w 26" name="T4"/>
                  <a:gd fmla="*/ 17 h 30" name="T5"/>
                  <a:gd fmla="*/ 23 w 26" name="T6"/>
                  <a:gd fmla="*/ 26 h 30" name="T7"/>
                  <a:gd fmla="*/ 1 w 26" name="T8"/>
                  <a:gd fmla="*/ 23 h 30" name="T9"/>
                  <a:gd fmla="*/ 1 w 26" name="T10"/>
                  <a:gd fmla="*/ 23 h 30" name="T11"/>
                  <a:gd fmla="*/ 1 w 26" name="T12"/>
                  <a:gd fmla="*/ 23 h 30" name="T13"/>
                  <a:gd fmla="*/ 1 w 26" name="T14"/>
                  <a:gd fmla="*/ 23 h 30" name="T15"/>
                  <a:gd fmla="*/ 1 w 26" name="T16"/>
                  <a:gd fmla="*/ 23 h 30" name="T17"/>
                  <a:gd fmla="*/ 6 w 26" name="T18"/>
                  <a:gd fmla="*/ 2 h 30" name="T19"/>
                  <a:gd fmla="*/ 16 w 26" name="T20"/>
                  <a:gd fmla="*/ 5 h 30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30" w="26">
                    <a:moveTo>
                      <a:pt x="16" y="5"/>
                    </a:moveTo>
                    <a:cubicBezTo>
                      <a:pt x="18" y="8"/>
                      <a:pt x="16" y="13"/>
                      <a:pt x="16" y="14"/>
                    </a:cubicBezTo>
                    <a:cubicBezTo>
                      <a:pt x="16" y="14"/>
                      <a:pt x="22" y="14"/>
                      <a:pt x="24" y="17"/>
                    </a:cubicBezTo>
                    <a:cubicBezTo>
                      <a:pt x="26" y="20"/>
                      <a:pt x="26" y="24"/>
                      <a:pt x="23" y="26"/>
                    </a:cubicBezTo>
                    <a:cubicBezTo>
                      <a:pt x="17" y="30"/>
                      <a:pt x="11" y="24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4" y="14"/>
                      <a:pt x="0" y="6"/>
                      <a:pt x="6" y="2"/>
                    </a:cubicBezTo>
                    <a:cubicBezTo>
                      <a:pt x="9" y="0"/>
                      <a:pt x="13" y="1"/>
                      <a:pt x="16" y="5"/>
                    </a:cubicBezTo>
                    <a:close/>
                  </a:path>
                </a:pathLst>
              </a:custGeom>
              <a:solidFill>
                <a:srgbClr val="E8381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36" name="Freeform 251"/>
              <p:cNvSpPr/>
              <p:nvPr/>
            </p:nvSpPr>
            <p:spPr bwMode="auto">
              <a:xfrm>
                <a:off x="9339263" y="1320800"/>
                <a:ext cx="14288" cy="12700"/>
              </a:xfrm>
              <a:custGeom>
                <a:gdLst>
                  <a:gd fmla="*/ 14 w 30" name="T0"/>
                  <a:gd fmla="*/ 2 h 26" name="T1"/>
                  <a:gd fmla="*/ 17 w 30" name="T2"/>
                  <a:gd fmla="*/ 10 h 26" name="T3"/>
                  <a:gd fmla="*/ 26 w 30" name="T4"/>
                  <a:gd fmla="*/ 10 h 26" name="T5"/>
                  <a:gd fmla="*/ 28 w 30" name="T6"/>
                  <a:gd fmla="*/ 19 h 26" name="T7"/>
                  <a:gd fmla="*/ 8 w 30" name="T8"/>
                  <a:gd fmla="*/ 25 h 26" name="T9"/>
                  <a:gd fmla="*/ 7 w 30" name="T10"/>
                  <a:gd fmla="*/ 25 h 26" name="T11"/>
                  <a:gd fmla="*/ 7 w 30" name="T12"/>
                  <a:gd fmla="*/ 25 h 26" name="T13"/>
                  <a:gd fmla="*/ 7 w 30" name="T14"/>
                  <a:gd fmla="*/ 25 h 26" name="T15"/>
                  <a:gd fmla="*/ 7 w 30" name="T16"/>
                  <a:gd fmla="*/ 25 h 26" name="T17"/>
                  <a:gd fmla="*/ 4 w 30" name="T18"/>
                  <a:gd fmla="*/ 3 h 26" name="T19"/>
                  <a:gd fmla="*/ 14 w 30" name="T20"/>
                  <a:gd fmla="*/ 2 h 26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6" w="30">
                    <a:moveTo>
                      <a:pt x="14" y="2"/>
                    </a:moveTo>
                    <a:cubicBezTo>
                      <a:pt x="17" y="5"/>
                      <a:pt x="17" y="10"/>
                      <a:pt x="17" y="10"/>
                    </a:cubicBezTo>
                    <a:cubicBezTo>
                      <a:pt x="17" y="10"/>
                      <a:pt x="22" y="8"/>
                      <a:pt x="26" y="10"/>
                    </a:cubicBezTo>
                    <a:cubicBezTo>
                      <a:pt x="29" y="13"/>
                      <a:pt x="30" y="17"/>
                      <a:pt x="28" y="19"/>
                    </a:cubicBezTo>
                    <a:cubicBezTo>
                      <a:pt x="24" y="26"/>
                      <a:pt x="17" y="22"/>
                      <a:pt x="8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6" y="15"/>
                      <a:pt x="0" y="10"/>
                      <a:pt x="4" y="3"/>
                    </a:cubicBezTo>
                    <a:cubicBezTo>
                      <a:pt x="6" y="1"/>
                      <a:pt x="10" y="0"/>
                      <a:pt x="14" y="2"/>
                    </a:cubicBezTo>
                    <a:close/>
                  </a:path>
                </a:pathLst>
              </a:custGeom>
              <a:solidFill>
                <a:srgbClr val="E8381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737" name="组合 736"/>
          <p:cNvGrpSpPr/>
          <p:nvPr/>
        </p:nvGrpSpPr>
        <p:grpSpPr>
          <a:xfrm>
            <a:off x="9217025" y="1504950"/>
            <a:ext cx="374650" cy="47625"/>
            <a:chOff x="9217025" y="1504950"/>
            <a:chExt cx="374650" cy="47625"/>
          </a:xfrm>
        </p:grpSpPr>
        <p:sp>
          <p:nvSpPr>
            <p:cNvPr id="738" name="Rectangle 252"/>
            <p:cNvSpPr>
              <a:spLocks noChangeArrowheads="1"/>
            </p:cNvSpPr>
            <p:nvPr/>
          </p:nvSpPr>
          <p:spPr bwMode="auto">
            <a:xfrm>
              <a:off x="9217025" y="1543050"/>
              <a:ext cx="374650" cy="9525"/>
            </a:xfrm>
            <a:prstGeom prst="rect">
              <a:avLst/>
            </a:prstGeom>
            <a:solidFill>
              <a:srgbClr val="A6B61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39" name="Rectangle 253"/>
            <p:cNvSpPr>
              <a:spLocks noChangeArrowheads="1"/>
            </p:cNvSpPr>
            <p:nvPr/>
          </p:nvSpPr>
          <p:spPr bwMode="auto">
            <a:xfrm>
              <a:off x="9217025" y="1524000"/>
              <a:ext cx="374650" cy="9525"/>
            </a:xfrm>
            <a:prstGeom prst="rect">
              <a:avLst/>
            </a:prstGeom>
            <a:solidFill>
              <a:srgbClr val="E8381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40" name="Rectangle 254"/>
            <p:cNvSpPr>
              <a:spLocks noChangeArrowheads="1"/>
            </p:cNvSpPr>
            <p:nvPr/>
          </p:nvSpPr>
          <p:spPr bwMode="auto">
            <a:xfrm>
              <a:off x="9217025" y="1504950"/>
              <a:ext cx="374650" cy="9525"/>
            </a:xfrm>
            <a:prstGeom prst="rect">
              <a:avLst/>
            </a:prstGeom>
            <a:solidFill>
              <a:srgbClr val="A6B61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741" name="组合 740"/>
          <p:cNvGrpSpPr/>
          <p:nvPr/>
        </p:nvGrpSpPr>
        <p:grpSpPr>
          <a:xfrm>
            <a:off x="9112250" y="801688"/>
            <a:ext cx="92075" cy="198438"/>
            <a:chOff x="9112250" y="801688"/>
            <a:chExt cx="92075" cy="198438"/>
          </a:xfrm>
        </p:grpSpPr>
        <p:sp>
          <p:nvSpPr>
            <p:cNvPr id="742" name="Freeform 256"/>
            <p:cNvSpPr/>
            <p:nvPr/>
          </p:nvSpPr>
          <p:spPr bwMode="auto">
            <a:xfrm>
              <a:off x="9175750" y="844550"/>
              <a:ext cx="28575" cy="155575"/>
            </a:xfrm>
            <a:custGeom>
              <a:gdLst>
                <a:gd fmla="*/ 0 w 18" name="T0"/>
                <a:gd fmla="*/ 15 h 98" name="T1"/>
                <a:gd fmla="*/ 9 w 18" name="T2"/>
                <a:gd fmla="*/ 0 h 98" name="T3"/>
                <a:gd fmla="*/ 18 w 18" name="T4"/>
                <a:gd fmla="*/ 15 h 98" name="T5"/>
                <a:gd fmla="*/ 15 w 18" name="T6"/>
                <a:gd fmla="*/ 15 h 98" name="T7"/>
                <a:gd fmla="*/ 15 w 18" name="T8"/>
                <a:gd fmla="*/ 98 h 98" name="T9"/>
                <a:gd fmla="*/ 3 w 18" name="T10"/>
                <a:gd fmla="*/ 98 h 98" name="T11"/>
                <a:gd fmla="*/ 3 w 18" name="T12"/>
                <a:gd fmla="*/ 15 h 98" name="T13"/>
                <a:gd fmla="*/ 0 w 18" name="T14"/>
                <a:gd fmla="*/ 15 h 9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98" w="18">
                  <a:moveTo>
                    <a:pt x="0" y="15"/>
                  </a:moveTo>
                  <a:lnTo>
                    <a:pt x="9" y="0"/>
                  </a:lnTo>
                  <a:lnTo>
                    <a:pt x="18" y="15"/>
                  </a:lnTo>
                  <a:lnTo>
                    <a:pt x="15" y="15"/>
                  </a:lnTo>
                  <a:lnTo>
                    <a:pt x="15" y="98"/>
                  </a:lnTo>
                  <a:lnTo>
                    <a:pt x="3" y="98"/>
                  </a:lnTo>
                  <a:lnTo>
                    <a:pt x="3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A6B61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43" name="Freeform 257"/>
            <p:cNvSpPr/>
            <p:nvPr/>
          </p:nvSpPr>
          <p:spPr bwMode="auto">
            <a:xfrm>
              <a:off x="9112250" y="825500"/>
              <a:ext cx="26988" cy="174625"/>
            </a:xfrm>
            <a:custGeom>
              <a:gdLst>
                <a:gd fmla="*/ 0 w 17" name="T0"/>
                <a:gd fmla="*/ 15 h 110" name="T1"/>
                <a:gd fmla="*/ 9 w 17" name="T2"/>
                <a:gd fmla="*/ 0 h 110" name="T3"/>
                <a:gd fmla="*/ 17 w 17" name="T4"/>
                <a:gd fmla="*/ 15 h 110" name="T5"/>
                <a:gd fmla="*/ 15 w 17" name="T6"/>
                <a:gd fmla="*/ 15 h 110" name="T7"/>
                <a:gd fmla="*/ 15 w 17" name="T8"/>
                <a:gd fmla="*/ 110 h 110" name="T9"/>
                <a:gd fmla="*/ 3 w 17" name="T10"/>
                <a:gd fmla="*/ 110 h 110" name="T11"/>
                <a:gd fmla="*/ 3 w 17" name="T12"/>
                <a:gd fmla="*/ 15 h 110" name="T13"/>
                <a:gd fmla="*/ 0 w 17" name="T14"/>
                <a:gd fmla="*/ 15 h 11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10" w="17">
                  <a:moveTo>
                    <a:pt x="0" y="15"/>
                  </a:moveTo>
                  <a:lnTo>
                    <a:pt x="9" y="0"/>
                  </a:lnTo>
                  <a:lnTo>
                    <a:pt x="17" y="15"/>
                  </a:lnTo>
                  <a:lnTo>
                    <a:pt x="15" y="15"/>
                  </a:lnTo>
                  <a:lnTo>
                    <a:pt x="15" y="110"/>
                  </a:lnTo>
                  <a:lnTo>
                    <a:pt x="3" y="110"/>
                  </a:lnTo>
                  <a:lnTo>
                    <a:pt x="3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A6B61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44" name="Freeform 258"/>
            <p:cNvSpPr/>
            <p:nvPr/>
          </p:nvSpPr>
          <p:spPr bwMode="auto">
            <a:xfrm>
              <a:off x="9144000" y="801688"/>
              <a:ext cx="28575" cy="198438"/>
            </a:xfrm>
            <a:custGeom>
              <a:gdLst>
                <a:gd fmla="*/ 0 w 18" name="T0"/>
                <a:gd fmla="*/ 15 h 125" name="T1"/>
                <a:gd fmla="*/ 9 w 18" name="T2"/>
                <a:gd fmla="*/ 0 h 125" name="T3"/>
                <a:gd fmla="*/ 18 w 18" name="T4"/>
                <a:gd fmla="*/ 15 h 125" name="T5"/>
                <a:gd fmla="*/ 15 w 18" name="T6"/>
                <a:gd fmla="*/ 15 h 125" name="T7"/>
                <a:gd fmla="*/ 15 w 18" name="T8"/>
                <a:gd fmla="*/ 125 h 125" name="T9"/>
                <a:gd fmla="*/ 3 w 18" name="T10"/>
                <a:gd fmla="*/ 125 h 125" name="T11"/>
                <a:gd fmla="*/ 3 w 18" name="T12"/>
                <a:gd fmla="*/ 15 h 125" name="T13"/>
                <a:gd fmla="*/ 0 w 18" name="T14"/>
                <a:gd fmla="*/ 15 h 12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25" w="18">
                  <a:moveTo>
                    <a:pt x="0" y="15"/>
                  </a:moveTo>
                  <a:lnTo>
                    <a:pt x="9" y="0"/>
                  </a:lnTo>
                  <a:lnTo>
                    <a:pt x="18" y="15"/>
                  </a:lnTo>
                  <a:lnTo>
                    <a:pt x="15" y="15"/>
                  </a:lnTo>
                  <a:lnTo>
                    <a:pt x="15" y="125"/>
                  </a:lnTo>
                  <a:lnTo>
                    <a:pt x="3" y="125"/>
                  </a:lnTo>
                  <a:lnTo>
                    <a:pt x="3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E8381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745" name="组合 744"/>
          <p:cNvGrpSpPr/>
          <p:nvPr/>
        </p:nvGrpSpPr>
        <p:grpSpPr>
          <a:xfrm>
            <a:off x="9326563" y="1474788"/>
            <a:ext cx="190500" cy="25400"/>
            <a:chOff x="9326563" y="1474788"/>
            <a:chExt cx="190500" cy="25400"/>
          </a:xfrm>
        </p:grpSpPr>
        <p:sp>
          <p:nvSpPr>
            <p:cNvPr id="746" name="Oval 259"/>
            <p:cNvSpPr>
              <a:spLocks noChangeArrowheads="1"/>
            </p:cNvSpPr>
            <p:nvPr/>
          </p:nvSpPr>
          <p:spPr bwMode="auto">
            <a:xfrm>
              <a:off x="9502775" y="1474788"/>
              <a:ext cx="9525" cy="9525"/>
            </a:xfrm>
            <a:prstGeom prst="ellipse">
              <a:avLst/>
            </a:prstGeom>
            <a:solidFill>
              <a:srgbClr val="E8381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47" name="Freeform 260"/>
            <p:cNvSpPr/>
            <p:nvPr/>
          </p:nvSpPr>
          <p:spPr bwMode="auto">
            <a:xfrm>
              <a:off x="9498013" y="1485900"/>
              <a:ext cx="19050" cy="14288"/>
            </a:xfrm>
            <a:custGeom>
              <a:gdLst>
                <a:gd fmla="*/ 10 w 41" name="T0"/>
                <a:gd fmla="*/ 0 h 31" name="T1"/>
                <a:gd fmla="*/ 20 w 41" name="T2"/>
                <a:gd fmla="*/ 12 h 31" name="T3"/>
                <a:gd fmla="*/ 31 w 41" name="T4"/>
                <a:gd fmla="*/ 0 h 31" name="T5"/>
                <a:gd fmla="*/ 41 w 41" name="T6"/>
                <a:gd fmla="*/ 20 h 31" name="T7"/>
                <a:gd fmla="*/ 40 w 41" name="T8"/>
                <a:gd fmla="*/ 28 h 31" name="T9"/>
                <a:gd fmla="*/ 20 w 41" name="T10"/>
                <a:gd fmla="*/ 31 h 31" name="T11"/>
                <a:gd fmla="*/ 1 w 41" name="T12"/>
                <a:gd fmla="*/ 28 h 31" name="T13"/>
                <a:gd fmla="*/ 0 w 41" name="T14"/>
                <a:gd fmla="*/ 20 h 31" name="T15"/>
                <a:gd fmla="*/ 10 w 41" name="T16"/>
                <a:gd fmla="*/ 0 h 3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1" w="41">
                  <a:moveTo>
                    <a:pt x="10" y="0"/>
                  </a:moveTo>
                  <a:cubicBezTo>
                    <a:pt x="20" y="12"/>
                    <a:pt x="20" y="12"/>
                    <a:pt x="20" y="12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7" y="4"/>
                    <a:pt x="41" y="11"/>
                    <a:pt x="41" y="20"/>
                  </a:cubicBezTo>
                  <a:cubicBezTo>
                    <a:pt x="41" y="23"/>
                    <a:pt x="41" y="26"/>
                    <a:pt x="40" y="28"/>
                  </a:cubicBezTo>
                  <a:cubicBezTo>
                    <a:pt x="34" y="30"/>
                    <a:pt x="27" y="31"/>
                    <a:pt x="20" y="31"/>
                  </a:cubicBezTo>
                  <a:cubicBezTo>
                    <a:pt x="13" y="31"/>
                    <a:pt x="7" y="30"/>
                    <a:pt x="1" y="28"/>
                  </a:cubicBezTo>
                  <a:cubicBezTo>
                    <a:pt x="0" y="26"/>
                    <a:pt x="0" y="23"/>
                    <a:pt x="0" y="20"/>
                  </a:cubicBezTo>
                  <a:cubicBezTo>
                    <a:pt x="0" y="11"/>
                    <a:pt x="4" y="4"/>
                    <a:pt x="10" y="0"/>
                  </a:cubicBezTo>
                  <a:close/>
                </a:path>
              </a:pathLst>
            </a:custGeom>
            <a:solidFill>
              <a:srgbClr val="E8381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48" name="Oval 261"/>
            <p:cNvSpPr>
              <a:spLocks noChangeArrowheads="1"/>
            </p:cNvSpPr>
            <p:nvPr/>
          </p:nvSpPr>
          <p:spPr bwMode="auto">
            <a:xfrm>
              <a:off x="9477375" y="1474788"/>
              <a:ext cx="11113" cy="9525"/>
            </a:xfrm>
            <a:prstGeom prst="ellipse">
              <a:avLst/>
            </a:prstGeom>
            <a:solidFill>
              <a:srgbClr val="E8381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49" name="Freeform 262"/>
            <p:cNvSpPr/>
            <p:nvPr/>
          </p:nvSpPr>
          <p:spPr bwMode="auto">
            <a:xfrm>
              <a:off x="9474200" y="1485900"/>
              <a:ext cx="19050" cy="14288"/>
            </a:xfrm>
            <a:custGeom>
              <a:gdLst>
                <a:gd fmla="*/ 10 w 41" name="T0"/>
                <a:gd fmla="*/ 0 h 31" name="T1"/>
                <a:gd fmla="*/ 20 w 41" name="T2"/>
                <a:gd fmla="*/ 12 h 31" name="T3"/>
                <a:gd fmla="*/ 31 w 41" name="T4"/>
                <a:gd fmla="*/ 0 h 31" name="T5"/>
                <a:gd fmla="*/ 41 w 41" name="T6"/>
                <a:gd fmla="*/ 20 h 31" name="T7"/>
                <a:gd fmla="*/ 40 w 41" name="T8"/>
                <a:gd fmla="*/ 28 h 31" name="T9"/>
                <a:gd fmla="*/ 20 w 41" name="T10"/>
                <a:gd fmla="*/ 31 h 31" name="T11"/>
                <a:gd fmla="*/ 1 w 41" name="T12"/>
                <a:gd fmla="*/ 28 h 31" name="T13"/>
                <a:gd fmla="*/ 0 w 41" name="T14"/>
                <a:gd fmla="*/ 20 h 31" name="T15"/>
                <a:gd fmla="*/ 10 w 41" name="T16"/>
                <a:gd fmla="*/ 0 h 3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1" w="41">
                  <a:moveTo>
                    <a:pt x="10" y="0"/>
                  </a:moveTo>
                  <a:cubicBezTo>
                    <a:pt x="20" y="12"/>
                    <a:pt x="20" y="12"/>
                    <a:pt x="20" y="12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7" y="4"/>
                    <a:pt x="41" y="11"/>
                    <a:pt x="41" y="20"/>
                  </a:cubicBezTo>
                  <a:cubicBezTo>
                    <a:pt x="41" y="23"/>
                    <a:pt x="41" y="26"/>
                    <a:pt x="40" y="28"/>
                  </a:cubicBezTo>
                  <a:cubicBezTo>
                    <a:pt x="34" y="30"/>
                    <a:pt x="27" y="31"/>
                    <a:pt x="20" y="31"/>
                  </a:cubicBezTo>
                  <a:cubicBezTo>
                    <a:pt x="13" y="31"/>
                    <a:pt x="7" y="30"/>
                    <a:pt x="1" y="28"/>
                  </a:cubicBezTo>
                  <a:cubicBezTo>
                    <a:pt x="0" y="26"/>
                    <a:pt x="0" y="23"/>
                    <a:pt x="0" y="20"/>
                  </a:cubicBezTo>
                  <a:cubicBezTo>
                    <a:pt x="0" y="11"/>
                    <a:pt x="4" y="4"/>
                    <a:pt x="10" y="0"/>
                  </a:cubicBezTo>
                  <a:close/>
                </a:path>
              </a:pathLst>
            </a:custGeom>
            <a:solidFill>
              <a:srgbClr val="E8381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50" name="Oval 263"/>
            <p:cNvSpPr>
              <a:spLocks noChangeArrowheads="1"/>
            </p:cNvSpPr>
            <p:nvPr/>
          </p:nvSpPr>
          <p:spPr bwMode="auto">
            <a:xfrm>
              <a:off x="9453563" y="1474788"/>
              <a:ext cx="9525" cy="9525"/>
            </a:xfrm>
            <a:prstGeom prst="ellipse">
              <a:avLst/>
            </a:prstGeom>
            <a:solidFill>
              <a:srgbClr val="E8381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51" name="Freeform 264"/>
            <p:cNvSpPr/>
            <p:nvPr/>
          </p:nvSpPr>
          <p:spPr bwMode="auto">
            <a:xfrm>
              <a:off x="9448800" y="1485900"/>
              <a:ext cx="19050" cy="14288"/>
            </a:xfrm>
            <a:custGeom>
              <a:gdLst>
                <a:gd fmla="*/ 10 w 41" name="T0"/>
                <a:gd fmla="*/ 0 h 31" name="T1"/>
                <a:gd fmla="*/ 21 w 41" name="T2"/>
                <a:gd fmla="*/ 12 h 31" name="T3"/>
                <a:gd fmla="*/ 31 w 41" name="T4"/>
                <a:gd fmla="*/ 0 h 31" name="T5"/>
                <a:gd fmla="*/ 41 w 41" name="T6"/>
                <a:gd fmla="*/ 20 h 31" name="T7"/>
                <a:gd fmla="*/ 40 w 41" name="T8"/>
                <a:gd fmla="*/ 28 h 31" name="T9"/>
                <a:gd fmla="*/ 21 w 41" name="T10"/>
                <a:gd fmla="*/ 31 h 31" name="T11"/>
                <a:gd fmla="*/ 1 w 41" name="T12"/>
                <a:gd fmla="*/ 28 h 31" name="T13"/>
                <a:gd fmla="*/ 0 w 41" name="T14"/>
                <a:gd fmla="*/ 20 h 31" name="T15"/>
                <a:gd fmla="*/ 10 w 41" name="T16"/>
                <a:gd fmla="*/ 0 h 3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1" w="41">
                  <a:moveTo>
                    <a:pt x="10" y="0"/>
                  </a:moveTo>
                  <a:cubicBezTo>
                    <a:pt x="21" y="12"/>
                    <a:pt x="21" y="12"/>
                    <a:pt x="21" y="12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7" y="4"/>
                    <a:pt x="41" y="11"/>
                    <a:pt x="41" y="20"/>
                  </a:cubicBezTo>
                  <a:cubicBezTo>
                    <a:pt x="41" y="23"/>
                    <a:pt x="41" y="26"/>
                    <a:pt x="40" y="28"/>
                  </a:cubicBezTo>
                  <a:cubicBezTo>
                    <a:pt x="34" y="30"/>
                    <a:pt x="28" y="31"/>
                    <a:pt x="21" y="31"/>
                  </a:cubicBezTo>
                  <a:cubicBezTo>
                    <a:pt x="14" y="31"/>
                    <a:pt x="7" y="30"/>
                    <a:pt x="1" y="28"/>
                  </a:cubicBezTo>
                  <a:cubicBezTo>
                    <a:pt x="0" y="26"/>
                    <a:pt x="0" y="23"/>
                    <a:pt x="0" y="20"/>
                  </a:cubicBezTo>
                  <a:cubicBezTo>
                    <a:pt x="0" y="11"/>
                    <a:pt x="4" y="4"/>
                    <a:pt x="10" y="0"/>
                  </a:cubicBezTo>
                  <a:close/>
                </a:path>
              </a:pathLst>
            </a:custGeom>
            <a:solidFill>
              <a:srgbClr val="E8381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52" name="Oval 265"/>
            <p:cNvSpPr>
              <a:spLocks noChangeArrowheads="1"/>
            </p:cNvSpPr>
            <p:nvPr/>
          </p:nvSpPr>
          <p:spPr bwMode="auto">
            <a:xfrm>
              <a:off x="9429750" y="1474788"/>
              <a:ext cx="9525" cy="9525"/>
            </a:xfrm>
            <a:prstGeom prst="ellipse">
              <a:avLst/>
            </a:prstGeom>
            <a:solidFill>
              <a:srgbClr val="E8381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53" name="Freeform 266"/>
            <p:cNvSpPr/>
            <p:nvPr/>
          </p:nvSpPr>
          <p:spPr bwMode="auto">
            <a:xfrm>
              <a:off x="9424988" y="1485900"/>
              <a:ext cx="19050" cy="14288"/>
            </a:xfrm>
            <a:custGeom>
              <a:gdLst>
                <a:gd fmla="*/ 10 w 42" name="T0"/>
                <a:gd fmla="*/ 0 h 31" name="T1"/>
                <a:gd fmla="*/ 21 w 42" name="T2"/>
                <a:gd fmla="*/ 12 h 31" name="T3"/>
                <a:gd fmla="*/ 31 w 42" name="T4"/>
                <a:gd fmla="*/ 0 h 31" name="T5"/>
                <a:gd fmla="*/ 42 w 42" name="T6"/>
                <a:gd fmla="*/ 20 h 31" name="T7"/>
                <a:gd fmla="*/ 40 w 42" name="T8"/>
                <a:gd fmla="*/ 28 h 31" name="T9"/>
                <a:gd fmla="*/ 21 w 42" name="T10"/>
                <a:gd fmla="*/ 31 h 31" name="T11"/>
                <a:gd fmla="*/ 1 w 42" name="T12"/>
                <a:gd fmla="*/ 28 h 31" name="T13"/>
                <a:gd fmla="*/ 0 w 42" name="T14"/>
                <a:gd fmla="*/ 20 h 31" name="T15"/>
                <a:gd fmla="*/ 10 w 42" name="T16"/>
                <a:gd fmla="*/ 0 h 3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1" w="42">
                  <a:moveTo>
                    <a:pt x="10" y="0"/>
                  </a:moveTo>
                  <a:cubicBezTo>
                    <a:pt x="21" y="12"/>
                    <a:pt x="21" y="12"/>
                    <a:pt x="21" y="12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7" y="4"/>
                    <a:pt x="42" y="11"/>
                    <a:pt x="42" y="20"/>
                  </a:cubicBezTo>
                  <a:cubicBezTo>
                    <a:pt x="42" y="23"/>
                    <a:pt x="41" y="26"/>
                    <a:pt x="40" y="28"/>
                  </a:cubicBezTo>
                  <a:cubicBezTo>
                    <a:pt x="34" y="30"/>
                    <a:pt x="28" y="31"/>
                    <a:pt x="21" y="31"/>
                  </a:cubicBezTo>
                  <a:cubicBezTo>
                    <a:pt x="14" y="31"/>
                    <a:pt x="7" y="30"/>
                    <a:pt x="1" y="28"/>
                  </a:cubicBezTo>
                  <a:cubicBezTo>
                    <a:pt x="0" y="26"/>
                    <a:pt x="0" y="23"/>
                    <a:pt x="0" y="20"/>
                  </a:cubicBezTo>
                  <a:cubicBezTo>
                    <a:pt x="0" y="11"/>
                    <a:pt x="4" y="4"/>
                    <a:pt x="10" y="0"/>
                  </a:cubicBezTo>
                  <a:close/>
                </a:path>
              </a:pathLst>
            </a:custGeom>
            <a:solidFill>
              <a:srgbClr val="E8381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54" name="Oval 267"/>
            <p:cNvSpPr>
              <a:spLocks noChangeArrowheads="1"/>
            </p:cNvSpPr>
            <p:nvPr/>
          </p:nvSpPr>
          <p:spPr bwMode="auto">
            <a:xfrm>
              <a:off x="9404350" y="1474788"/>
              <a:ext cx="9525" cy="9525"/>
            </a:xfrm>
            <a:prstGeom prst="ellipse">
              <a:avLst/>
            </a:prstGeom>
            <a:solidFill>
              <a:srgbClr val="E8381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55" name="Freeform 268"/>
            <p:cNvSpPr/>
            <p:nvPr/>
          </p:nvSpPr>
          <p:spPr bwMode="auto">
            <a:xfrm>
              <a:off x="9399588" y="1485900"/>
              <a:ext cx="19050" cy="14288"/>
            </a:xfrm>
            <a:custGeom>
              <a:gdLst>
                <a:gd fmla="*/ 11 w 42" name="T0"/>
                <a:gd fmla="*/ 0 h 31" name="T1"/>
                <a:gd fmla="*/ 21 w 42" name="T2"/>
                <a:gd fmla="*/ 12 h 31" name="T3"/>
                <a:gd fmla="*/ 32 w 42" name="T4"/>
                <a:gd fmla="*/ 0 h 31" name="T5"/>
                <a:gd fmla="*/ 42 w 42" name="T6"/>
                <a:gd fmla="*/ 20 h 31" name="T7"/>
                <a:gd fmla="*/ 40 w 42" name="T8"/>
                <a:gd fmla="*/ 28 h 31" name="T9"/>
                <a:gd fmla="*/ 21 w 42" name="T10"/>
                <a:gd fmla="*/ 31 h 31" name="T11"/>
                <a:gd fmla="*/ 2 w 42" name="T12"/>
                <a:gd fmla="*/ 28 h 31" name="T13"/>
                <a:gd fmla="*/ 0 w 42" name="T14"/>
                <a:gd fmla="*/ 20 h 31" name="T15"/>
                <a:gd fmla="*/ 11 w 42" name="T16"/>
                <a:gd fmla="*/ 0 h 3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1" w="42">
                  <a:moveTo>
                    <a:pt x="11" y="0"/>
                  </a:moveTo>
                  <a:cubicBezTo>
                    <a:pt x="21" y="12"/>
                    <a:pt x="21" y="12"/>
                    <a:pt x="21" y="1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8" y="4"/>
                    <a:pt x="42" y="11"/>
                    <a:pt x="42" y="20"/>
                  </a:cubicBezTo>
                  <a:cubicBezTo>
                    <a:pt x="42" y="23"/>
                    <a:pt x="41" y="26"/>
                    <a:pt x="40" y="28"/>
                  </a:cubicBezTo>
                  <a:cubicBezTo>
                    <a:pt x="35" y="30"/>
                    <a:pt x="28" y="31"/>
                    <a:pt x="21" y="31"/>
                  </a:cubicBezTo>
                  <a:cubicBezTo>
                    <a:pt x="14" y="31"/>
                    <a:pt x="8" y="30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1"/>
                    <a:pt x="4" y="4"/>
                    <a:pt x="11" y="0"/>
                  </a:cubicBezTo>
                  <a:close/>
                </a:path>
              </a:pathLst>
            </a:custGeom>
            <a:solidFill>
              <a:srgbClr val="E8381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56" name="Oval 269"/>
            <p:cNvSpPr>
              <a:spLocks noChangeArrowheads="1"/>
            </p:cNvSpPr>
            <p:nvPr/>
          </p:nvSpPr>
          <p:spPr bwMode="auto">
            <a:xfrm>
              <a:off x="9378950" y="1474788"/>
              <a:ext cx="11113" cy="9525"/>
            </a:xfrm>
            <a:prstGeom prst="ellipse">
              <a:avLst/>
            </a:prstGeom>
            <a:solidFill>
              <a:srgbClr val="E8381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57" name="Freeform 270"/>
            <p:cNvSpPr/>
            <p:nvPr/>
          </p:nvSpPr>
          <p:spPr bwMode="auto">
            <a:xfrm>
              <a:off x="9374188" y="1485900"/>
              <a:ext cx="20638" cy="14288"/>
            </a:xfrm>
            <a:custGeom>
              <a:gdLst>
                <a:gd fmla="*/ 11 w 42" name="T0"/>
                <a:gd fmla="*/ 0 h 31" name="T1"/>
                <a:gd fmla="*/ 21 w 42" name="T2"/>
                <a:gd fmla="*/ 12 h 31" name="T3"/>
                <a:gd fmla="*/ 32 w 42" name="T4"/>
                <a:gd fmla="*/ 0 h 31" name="T5"/>
                <a:gd fmla="*/ 42 w 42" name="T6"/>
                <a:gd fmla="*/ 20 h 31" name="T7"/>
                <a:gd fmla="*/ 41 w 42" name="T8"/>
                <a:gd fmla="*/ 28 h 31" name="T9"/>
                <a:gd fmla="*/ 21 w 42" name="T10"/>
                <a:gd fmla="*/ 31 h 31" name="T11"/>
                <a:gd fmla="*/ 2 w 42" name="T12"/>
                <a:gd fmla="*/ 28 h 31" name="T13"/>
                <a:gd fmla="*/ 0 w 42" name="T14"/>
                <a:gd fmla="*/ 20 h 31" name="T15"/>
                <a:gd fmla="*/ 11 w 42" name="T16"/>
                <a:gd fmla="*/ 0 h 3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1" w="42">
                  <a:moveTo>
                    <a:pt x="11" y="0"/>
                  </a:moveTo>
                  <a:cubicBezTo>
                    <a:pt x="21" y="12"/>
                    <a:pt x="21" y="12"/>
                    <a:pt x="21" y="1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8" y="4"/>
                    <a:pt x="42" y="11"/>
                    <a:pt x="42" y="20"/>
                  </a:cubicBezTo>
                  <a:cubicBezTo>
                    <a:pt x="42" y="23"/>
                    <a:pt x="41" y="26"/>
                    <a:pt x="41" y="28"/>
                  </a:cubicBezTo>
                  <a:cubicBezTo>
                    <a:pt x="35" y="30"/>
                    <a:pt x="28" y="31"/>
                    <a:pt x="21" y="31"/>
                  </a:cubicBezTo>
                  <a:cubicBezTo>
                    <a:pt x="14" y="31"/>
                    <a:pt x="8" y="30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1"/>
                    <a:pt x="4" y="4"/>
                    <a:pt x="11" y="0"/>
                  </a:cubicBezTo>
                  <a:close/>
                </a:path>
              </a:pathLst>
            </a:custGeom>
            <a:solidFill>
              <a:srgbClr val="E8381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58" name="Oval 271"/>
            <p:cNvSpPr>
              <a:spLocks noChangeArrowheads="1"/>
            </p:cNvSpPr>
            <p:nvPr/>
          </p:nvSpPr>
          <p:spPr bwMode="auto">
            <a:xfrm>
              <a:off x="9355138" y="1474788"/>
              <a:ext cx="9525" cy="9525"/>
            </a:xfrm>
            <a:prstGeom prst="ellipse">
              <a:avLst/>
            </a:prstGeom>
            <a:solidFill>
              <a:srgbClr val="E8381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59" name="Freeform 272"/>
            <p:cNvSpPr/>
            <p:nvPr/>
          </p:nvSpPr>
          <p:spPr bwMode="auto">
            <a:xfrm>
              <a:off x="9350375" y="1485900"/>
              <a:ext cx="19050" cy="14288"/>
            </a:xfrm>
            <a:custGeom>
              <a:gdLst>
                <a:gd fmla="*/ 10 w 41" name="T0"/>
                <a:gd fmla="*/ 0 h 31" name="T1"/>
                <a:gd fmla="*/ 20 w 41" name="T2"/>
                <a:gd fmla="*/ 12 h 31" name="T3"/>
                <a:gd fmla="*/ 31 w 41" name="T4"/>
                <a:gd fmla="*/ 0 h 31" name="T5"/>
                <a:gd fmla="*/ 41 w 41" name="T6"/>
                <a:gd fmla="*/ 20 h 31" name="T7"/>
                <a:gd fmla="*/ 40 w 41" name="T8"/>
                <a:gd fmla="*/ 28 h 31" name="T9"/>
                <a:gd fmla="*/ 20 w 41" name="T10"/>
                <a:gd fmla="*/ 31 h 31" name="T11"/>
                <a:gd fmla="*/ 1 w 41" name="T12"/>
                <a:gd fmla="*/ 28 h 31" name="T13"/>
                <a:gd fmla="*/ 0 w 41" name="T14"/>
                <a:gd fmla="*/ 20 h 31" name="T15"/>
                <a:gd fmla="*/ 10 w 41" name="T16"/>
                <a:gd fmla="*/ 0 h 3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1" w="41">
                  <a:moveTo>
                    <a:pt x="10" y="0"/>
                  </a:moveTo>
                  <a:cubicBezTo>
                    <a:pt x="20" y="12"/>
                    <a:pt x="20" y="12"/>
                    <a:pt x="20" y="12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7" y="4"/>
                    <a:pt x="41" y="11"/>
                    <a:pt x="41" y="20"/>
                  </a:cubicBezTo>
                  <a:cubicBezTo>
                    <a:pt x="41" y="23"/>
                    <a:pt x="41" y="26"/>
                    <a:pt x="40" y="28"/>
                  </a:cubicBezTo>
                  <a:cubicBezTo>
                    <a:pt x="34" y="30"/>
                    <a:pt x="27" y="31"/>
                    <a:pt x="20" y="31"/>
                  </a:cubicBezTo>
                  <a:cubicBezTo>
                    <a:pt x="13" y="31"/>
                    <a:pt x="7" y="30"/>
                    <a:pt x="1" y="28"/>
                  </a:cubicBezTo>
                  <a:cubicBezTo>
                    <a:pt x="0" y="26"/>
                    <a:pt x="0" y="23"/>
                    <a:pt x="0" y="20"/>
                  </a:cubicBezTo>
                  <a:cubicBezTo>
                    <a:pt x="0" y="11"/>
                    <a:pt x="4" y="4"/>
                    <a:pt x="10" y="0"/>
                  </a:cubicBezTo>
                  <a:close/>
                </a:path>
              </a:pathLst>
            </a:custGeom>
            <a:solidFill>
              <a:srgbClr val="E8381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60" name="Oval 273"/>
            <p:cNvSpPr>
              <a:spLocks noChangeArrowheads="1"/>
            </p:cNvSpPr>
            <p:nvPr/>
          </p:nvSpPr>
          <p:spPr bwMode="auto">
            <a:xfrm>
              <a:off x="9329738" y="1474788"/>
              <a:ext cx="11113" cy="9525"/>
            </a:xfrm>
            <a:prstGeom prst="ellipse">
              <a:avLst/>
            </a:prstGeom>
            <a:solidFill>
              <a:srgbClr val="E8381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61" name="Freeform 274"/>
            <p:cNvSpPr/>
            <p:nvPr/>
          </p:nvSpPr>
          <p:spPr bwMode="auto">
            <a:xfrm>
              <a:off x="9326563" y="1485900"/>
              <a:ext cx="19050" cy="14288"/>
            </a:xfrm>
            <a:custGeom>
              <a:gdLst>
                <a:gd fmla="*/ 10 w 41" name="T0"/>
                <a:gd fmla="*/ 0 h 31" name="T1"/>
                <a:gd fmla="*/ 21 w 41" name="T2"/>
                <a:gd fmla="*/ 12 h 31" name="T3"/>
                <a:gd fmla="*/ 31 w 41" name="T4"/>
                <a:gd fmla="*/ 0 h 31" name="T5"/>
                <a:gd fmla="*/ 41 w 41" name="T6"/>
                <a:gd fmla="*/ 20 h 31" name="T7"/>
                <a:gd fmla="*/ 40 w 41" name="T8"/>
                <a:gd fmla="*/ 28 h 31" name="T9"/>
                <a:gd fmla="*/ 21 w 41" name="T10"/>
                <a:gd fmla="*/ 31 h 31" name="T11"/>
                <a:gd fmla="*/ 1 w 41" name="T12"/>
                <a:gd fmla="*/ 28 h 31" name="T13"/>
                <a:gd fmla="*/ 0 w 41" name="T14"/>
                <a:gd fmla="*/ 20 h 31" name="T15"/>
                <a:gd fmla="*/ 10 w 41" name="T16"/>
                <a:gd fmla="*/ 0 h 3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1" w="41">
                  <a:moveTo>
                    <a:pt x="10" y="0"/>
                  </a:moveTo>
                  <a:cubicBezTo>
                    <a:pt x="21" y="12"/>
                    <a:pt x="21" y="12"/>
                    <a:pt x="21" y="12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7" y="4"/>
                    <a:pt x="41" y="11"/>
                    <a:pt x="41" y="20"/>
                  </a:cubicBezTo>
                  <a:cubicBezTo>
                    <a:pt x="41" y="23"/>
                    <a:pt x="41" y="26"/>
                    <a:pt x="40" y="28"/>
                  </a:cubicBezTo>
                  <a:cubicBezTo>
                    <a:pt x="34" y="30"/>
                    <a:pt x="27" y="31"/>
                    <a:pt x="21" y="31"/>
                  </a:cubicBezTo>
                  <a:cubicBezTo>
                    <a:pt x="14" y="31"/>
                    <a:pt x="7" y="30"/>
                    <a:pt x="1" y="28"/>
                  </a:cubicBezTo>
                  <a:cubicBezTo>
                    <a:pt x="0" y="26"/>
                    <a:pt x="0" y="23"/>
                    <a:pt x="0" y="20"/>
                  </a:cubicBezTo>
                  <a:cubicBezTo>
                    <a:pt x="0" y="11"/>
                    <a:pt x="4" y="4"/>
                    <a:pt x="10" y="0"/>
                  </a:cubicBezTo>
                  <a:close/>
                </a:path>
              </a:pathLst>
            </a:custGeom>
            <a:solidFill>
              <a:srgbClr val="E8381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762" name="组合 761"/>
          <p:cNvGrpSpPr/>
          <p:nvPr/>
        </p:nvGrpSpPr>
        <p:grpSpPr>
          <a:xfrm>
            <a:off x="9525000" y="1409700"/>
            <a:ext cx="255588" cy="142875"/>
            <a:chOff x="9525000" y="1409700"/>
            <a:chExt cx="255588" cy="142875"/>
          </a:xfrm>
        </p:grpSpPr>
        <p:sp>
          <p:nvSpPr>
            <p:cNvPr id="763" name="Freeform 236"/>
            <p:cNvSpPr/>
            <p:nvPr/>
          </p:nvSpPr>
          <p:spPr bwMode="auto">
            <a:xfrm>
              <a:off x="9663113" y="1444625"/>
              <a:ext cx="12700" cy="9525"/>
            </a:xfrm>
            <a:custGeom>
              <a:gdLst>
                <a:gd fmla="*/ 7 w 29" name="T0"/>
                <a:gd fmla="*/ 22 h 22" name="T1"/>
                <a:gd fmla="*/ 14 w 29" name="T2"/>
                <a:gd fmla="*/ 17 h 22" name="T3"/>
                <a:gd fmla="*/ 21 w 29" name="T4"/>
                <a:gd fmla="*/ 22 h 22" name="T5"/>
                <a:gd fmla="*/ 29 w 29" name="T6"/>
                <a:gd fmla="*/ 16 h 22" name="T7"/>
                <a:gd fmla="*/ 14 w 29" name="T8"/>
                <a:gd fmla="*/ 0 h 22" name="T9"/>
                <a:gd fmla="*/ 14 w 29" name="T10"/>
                <a:gd fmla="*/ 0 h 22" name="T11"/>
                <a:gd fmla="*/ 14 w 29" name="T12"/>
                <a:gd fmla="*/ 0 h 22" name="T13"/>
                <a:gd fmla="*/ 14 w 29" name="T14"/>
                <a:gd fmla="*/ 0 h 22" name="T15"/>
                <a:gd fmla="*/ 14 w 29" name="T16"/>
                <a:gd fmla="*/ 0 h 22" name="T17"/>
                <a:gd fmla="*/ 0 w 29" name="T18"/>
                <a:gd fmla="*/ 16 h 22" name="T19"/>
                <a:gd fmla="*/ 7 w 29" name="T20"/>
                <a:gd fmla="*/ 22 h 2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2" w="28">
                  <a:moveTo>
                    <a:pt x="7" y="22"/>
                  </a:moveTo>
                  <a:cubicBezTo>
                    <a:pt x="11" y="22"/>
                    <a:pt x="14" y="17"/>
                    <a:pt x="14" y="17"/>
                  </a:cubicBezTo>
                  <a:cubicBezTo>
                    <a:pt x="14" y="17"/>
                    <a:pt x="17" y="22"/>
                    <a:pt x="21" y="22"/>
                  </a:cubicBezTo>
                  <a:cubicBezTo>
                    <a:pt x="25" y="22"/>
                    <a:pt x="29" y="19"/>
                    <a:pt x="29" y="16"/>
                  </a:cubicBezTo>
                  <a:cubicBezTo>
                    <a:pt x="29" y="9"/>
                    <a:pt x="20" y="7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8" y="7"/>
                    <a:pt x="0" y="9"/>
                    <a:pt x="0" y="16"/>
                  </a:cubicBezTo>
                  <a:cubicBezTo>
                    <a:pt x="0" y="19"/>
                    <a:pt x="3" y="22"/>
                    <a:pt x="7" y="22"/>
                  </a:cubicBezTo>
                  <a:close/>
                </a:path>
              </a:pathLst>
            </a:custGeom>
            <a:solidFill>
              <a:srgbClr val="C8E7E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64" name="Freeform 255"/>
            <p:cNvSpPr/>
            <p:nvPr/>
          </p:nvSpPr>
          <p:spPr bwMode="auto">
            <a:xfrm>
              <a:off x="9525000" y="1409700"/>
              <a:ext cx="255588" cy="142875"/>
            </a:xfrm>
            <a:custGeom>
              <a:gdLst>
                <a:gd fmla="*/ 116 w 553" name="T0"/>
                <a:gd fmla="*/ 117 h 311" name="T1"/>
                <a:gd fmla="*/ 239 w 553" name="T2"/>
                <a:gd fmla="*/ 0 h 311" name="T3"/>
                <a:gd fmla="*/ 351 w 553" name="T4"/>
                <a:gd fmla="*/ 89 h 311" name="T5"/>
                <a:gd fmla="*/ 480 w 553" name="T6"/>
                <a:gd fmla="*/ 174 h 311" name="T7"/>
                <a:gd fmla="*/ 553 w 553" name="T8"/>
                <a:gd fmla="*/ 240 h 311" name="T9"/>
                <a:gd fmla="*/ 483 w 553" name="T10"/>
                <a:gd fmla="*/ 311 h 311" name="T11"/>
                <a:gd fmla="*/ 99 w 553" name="T12"/>
                <a:gd fmla="*/ 311 h 311" name="T13"/>
                <a:gd fmla="*/ 0 w 553" name="T14"/>
                <a:gd fmla="*/ 211 h 311" name="T15"/>
                <a:gd fmla="*/ 116 w 553" name="T16"/>
                <a:gd fmla="*/ 117 h 31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11" w="553">
                  <a:moveTo>
                    <a:pt x="116" y="117"/>
                  </a:moveTo>
                  <a:cubicBezTo>
                    <a:pt x="117" y="53"/>
                    <a:pt x="172" y="0"/>
                    <a:pt x="239" y="0"/>
                  </a:cubicBezTo>
                  <a:cubicBezTo>
                    <a:pt x="289" y="0"/>
                    <a:pt x="355" y="40"/>
                    <a:pt x="351" y="89"/>
                  </a:cubicBezTo>
                  <a:cubicBezTo>
                    <a:pt x="404" y="36"/>
                    <a:pt x="508" y="103"/>
                    <a:pt x="480" y="174"/>
                  </a:cubicBezTo>
                  <a:cubicBezTo>
                    <a:pt x="510" y="171"/>
                    <a:pt x="553" y="198"/>
                    <a:pt x="553" y="240"/>
                  </a:cubicBezTo>
                  <a:cubicBezTo>
                    <a:pt x="553" y="282"/>
                    <a:pt x="522" y="311"/>
                    <a:pt x="483" y="311"/>
                  </a:cubicBezTo>
                  <a:cubicBezTo>
                    <a:pt x="99" y="311"/>
                    <a:pt x="99" y="311"/>
                    <a:pt x="99" y="311"/>
                  </a:cubicBezTo>
                  <a:cubicBezTo>
                    <a:pt x="37" y="311"/>
                    <a:pt x="0" y="272"/>
                    <a:pt x="0" y="211"/>
                  </a:cubicBezTo>
                  <a:cubicBezTo>
                    <a:pt x="0" y="149"/>
                    <a:pt x="62" y="95"/>
                    <a:pt x="116" y="117"/>
                  </a:cubicBezTo>
                  <a:close/>
                </a:path>
              </a:pathLst>
            </a:custGeom>
            <a:solidFill>
              <a:srgbClr val="E8381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65" name="Freeform 275"/>
            <p:cNvSpPr/>
            <p:nvPr/>
          </p:nvSpPr>
          <p:spPr bwMode="auto">
            <a:xfrm>
              <a:off x="9625013" y="1517650"/>
              <a:ext cx="25400" cy="11113"/>
            </a:xfrm>
            <a:custGeom>
              <a:gdLst>
                <a:gd fmla="*/ 6 w 55" name="T0"/>
                <a:gd fmla="*/ 0 h 22" name="T1"/>
                <a:gd fmla="*/ 49 w 55" name="T2"/>
                <a:gd fmla="*/ 0 h 22" name="T3"/>
                <a:gd fmla="*/ 55 w 55" name="T4"/>
                <a:gd fmla="*/ 6 h 22" name="T5"/>
                <a:gd fmla="*/ 49 w 55" name="T6"/>
                <a:gd fmla="*/ 12 h 22" name="T7"/>
                <a:gd fmla="*/ 40 w 55" name="T8"/>
                <a:gd fmla="*/ 12 h 22" name="T9"/>
                <a:gd fmla="*/ 40 w 55" name="T10"/>
                <a:gd fmla="*/ 13 h 22" name="T11"/>
                <a:gd fmla="*/ 28 w 55" name="T12"/>
                <a:gd fmla="*/ 22 h 22" name="T13"/>
                <a:gd fmla="*/ 15 w 55" name="T14"/>
                <a:gd fmla="*/ 13 h 22" name="T15"/>
                <a:gd fmla="*/ 15 w 55" name="T16"/>
                <a:gd fmla="*/ 12 h 22" name="T17"/>
                <a:gd fmla="*/ 6 w 55" name="T18"/>
                <a:gd fmla="*/ 12 h 22" name="T19"/>
                <a:gd fmla="*/ 0 w 55" name="T20"/>
                <a:gd fmla="*/ 6 h 22" name="T21"/>
                <a:gd fmla="*/ 6 w 55" name="T22"/>
                <a:gd fmla="*/ 0 h 22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2" w="55">
                  <a:moveTo>
                    <a:pt x="6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53" y="0"/>
                    <a:pt x="55" y="3"/>
                    <a:pt x="55" y="6"/>
                  </a:cubicBezTo>
                  <a:cubicBezTo>
                    <a:pt x="55" y="10"/>
                    <a:pt x="53" y="12"/>
                    <a:pt x="49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8"/>
                    <a:pt x="35" y="22"/>
                    <a:pt x="28" y="22"/>
                  </a:cubicBezTo>
                  <a:cubicBezTo>
                    <a:pt x="21" y="22"/>
                    <a:pt x="15" y="18"/>
                    <a:pt x="15" y="13"/>
                  </a:cubicBezTo>
                  <a:cubicBezTo>
                    <a:pt x="15" y="13"/>
                    <a:pt x="15" y="13"/>
                    <a:pt x="15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66" name="Freeform 276"/>
            <p:cNvSpPr/>
            <p:nvPr/>
          </p:nvSpPr>
          <p:spPr bwMode="auto">
            <a:xfrm>
              <a:off x="9615488" y="1460500"/>
              <a:ext cx="46038" cy="49213"/>
            </a:xfrm>
            <a:custGeom>
              <a:gdLst>
                <a:gd fmla="*/ 4 w 99" name="T0"/>
                <a:gd fmla="*/ 67 h 109" name="T1"/>
                <a:gd fmla="*/ 16 w 99" name="T2"/>
                <a:gd fmla="*/ 88 h 109" name="T3"/>
                <a:gd fmla="*/ 21 w 99" name="T4"/>
                <a:gd fmla="*/ 109 h 109" name="T5"/>
                <a:gd fmla="*/ 77 w 99" name="T6"/>
                <a:gd fmla="*/ 109 h 109" name="T7"/>
                <a:gd fmla="*/ 86 w 99" name="T8"/>
                <a:gd fmla="*/ 84 h 109" name="T9"/>
                <a:gd fmla="*/ 85 w 99" name="T10"/>
                <a:gd fmla="*/ 83 h 109" name="T11"/>
                <a:gd fmla="*/ 99 w 99" name="T12"/>
                <a:gd fmla="*/ 50 h 109" name="T13"/>
                <a:gd fmla="*/ 50 w 99" name="T14"/>
                <a:gd fmla="*/ 0 h 109" name="T15"/>
                <a:gd fmla="*/ 0 w 99" name="T16"/>
                <a:gd fmla="*/ 50 h 109" name="T17"/>
                <a:gd fmla="*/ 4 w 99" name="T18"/>
                <a:gd fmla="*/ 67 h 10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09" w="99">
                  <a:moveTo>
                    <a:pt x="4" y="67"/>
                  </a:moveTo>
                  <a:cubicBezTo>
                    <a:pt x="6" y="74"/>
                    <a:pt x="12" y="81"/>
                    <a:pt x="16" y="88"/>
                  </a:cubicBezTo>
                  <a:cubicBezTo>
                    <a:pt x="17" y="89"/>
                    <a:pt x="24" y="109"/>
                    <a:pt x="21" y="109"/>
                  </a:cubicBezTo>
                  <a:cubicBezTo>
                    <a:pt x="21" y="109"/>
                    <a:pt x="77" y="109"/>
                    <a:pt x="77" y="109"/>
                  </a:cubicBezTo>
                  <a:cubicBezTo>
                    <a:pt x="77" y="91"/>
                    <a:pt x="86" y="84"/>
                    <a:pt x="86" y="84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94" y="74"/>
                    <a:pt x="99" y="63"/>
                    <a:pt x="99" y="50"/>
                  </a:cubicBezTo>
                  <a:cubicBezTo>
                    <a:pt x="99" y="22"/>
                    <a:pt x="77" y="0"/>
                    <a:pt x="50" y="0"/>
                  </a:cubicBezTo>
                  <a:cubicBezTo>
                    <a:pt x="22" y="0"/>
                    <a:pt x="0" y="22"/>
                    <a:pt x="0" y="50"/>
                  </a:cubicBezTo>
                  <a:cubicBezTo>
                    <a:pt x="0" y="55"/>
                    <a:pt x="2" y="61"/>
                    <a:pt x="4" y="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67" name="Freeform 277"/>
            <p:cNvSpPr/>
            <p:nvPr/>
          </p:nvSpPr>
          <p:spPr bwMode="auto">
            <a:xfrm>
              <a:off x="9625013" y="1512888"/>
              <a:ext cx="25400" cy="3175"/>
            </a:xfrm>
            <a:custGeom>
              <a:gdLst>
                <a:gd fmla="*/ 0 w 55" name="T0"/>
                <a:gd fmla="*/ 4 h 8" name="T1"/>
                <a:gd fmla="*/ 4 w 55" name="T2"/>
                <a:gd fmla="*/ 8 h 8" name="T3"/>
                <a:gd fmla="*/ 51 w 55" name="T4"/>
                <a:gd fmla="*/ 8 h 8" name="T5"/>
                <a:gd fmla="*/ 55 w 55" name="T6"/>
                <a:gd fmla="*/ 4 h 8" name="T7"/>
                <a:gd fmla="*/ 55 w 55" name="T8"/>
                <a:gd fmla="*/ 4 h 8" name="T9"/>
                <a:gd fmla="*/ 51 w 55" name="T10"/>
                <a:gd fmla="*/ 0 h 8" name="T11"/>
                <a:gd fmla="*/ 4 w 55" name="T12"/>
                <a:gd fmla="*/ 0 h 8" name="T13"/>
                <a:gd fmla="*/ 0 w 55" name="T14"/>
                <a:gd fmla="*/ 4 h 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8" w="55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4" y="8"/>
                    <a:pt x="55" y="6"/>
                    <a:pt x="55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68" name="Freeform 278"/>
            <p:cNvSpPr/>
            <p:nvPr/>
          </p:nvSpPr>
          <p:spPr bwMode="auto">
            <a:xfrm>
              <a:off x="9669463" y="1512888"/>
              <a:ext cx="17463" cy="15875"/>
            </a:xfrm>
            <a:custGeom>
              <a:gdLst>
                <a:gd fmla="*/ 9 w 35" name="T0"/>
                <a:gd fmla="*/ 1 h 32" name="T1"/>
                <a:gd fmla="*/ 33 w 35" name="T2"/>
                <a:gd fmla="*/ 23 h 32" name="T3"/>
                <a:gd fmla="*/ 34 w 35" name="T4"/>
                <a:gd fmla="*/ 30 h 32" name="T5"/>
                <a:gd fmla="*/ 27 w 35" name="T6"/>
                <a:gd fmla="*/ 30 h 32" name="T7"/>
                <a:gd fmla="*/ 22 w 35" name="T8"/>
                <a:gd fmla="*/ 26 h 32" name="T9"/>
                <a:gd fmla="*/ 22 w 35" name="T10"/>
                <a:gd fmla="*/ 26 h 32" name="T11"/>
                <a:gd fmla="*/ 10 w 35" name="T12"/>
                <a:gd fmla="*/ 24 h 32" name="T13"/>
                <a:gd fmla="*/ 7 w 35" name="T14"/>
                <a:gd fmla="*/ 13 h 32" name="T15"/>
                <a:gd fmla="*/ 8 w 35" name="T16"/>
                <a:gd fmla="*/ 13 h 32" name="T17"/>
                <a:gd fmla="*/ 2 w 35" name="T18"/>
                <a:gd fmla="*/ 8 h 32" name="T19"/>
                <a:gd fmla="*/ 2 w 35" name="T20"/>
                <a:gd fmla="*/ 2 h 32" name="T21"/>
                <a:gd fmla="*/ 9 w 35" name="T22"/>
                <a:gd fmla="*/ 1 h 32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2" w="35">
                  <a:moveTo>
                    <a:pt x="9" y="1"/>
                  </a:moveTo>
                  <a:cubicBezTo>
                    <a:pt x="33" y="23"/>
                    <a:pt x="33" y="23"/>
                    <a:pt x="33" y="23"/>
                  </a:cubicBezTo>
                  <a:cubicBezTo>
                    <a:pt x="35" y="25"/>
                    <a:pt x="35" y="28"/>
                    <a:pt x="34" y="30"/>
                  </a:cubicBezTo>
                  <a:cubicBezTo>
                    <a:pt x="32" y="32"/>
                    <a:pt x="29" y="32"/>
                    <a:pt x="27" y="30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19" y="29"/>
                    <a:pt x="14" y="28"/>
                    <a:pt x="10" y="24"/>
                  </a:cubicBezTo>
                  <a:cubicBezTo>
                    <a:pt x="6" y="21"/>
                    <a:pt x="5" y="16"/>
                    <a:pt x="7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6"/>
                    <a:pt x="0" y="3"/>
                    <a:pt x="2" y="2"/>
                  </a:cubicBezTo>
                  <a:cubicBezTo>
                    <a:pt x="4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69" name="Freeform 279"/>
            <p:cNvSpPr/>
            <p:nvPr/>
          </p:nvSpPr>
          <p:spPr bwMode="auto">
            <a:xfrm>
              <a:off x="9675813" y="1479550"/>
              <a:ext cx="41275" cy="41275"/>
            </a:xfrm>
            <a:custGeom>
              <a:gdLst>
                <a:gd fmla="*/ 12 w 88" name="T0"/>
                <a:gd fmla="*/ 28 h 89" name="T1"/>
                <a:gd fmla="*/ 8 w 88" name="T2"/>
                <a:gd fmla="*/ 46 h 89" name="T3"/>
                <a:gd fmla="*/ 0 w 88" name="T4"/>
                <a:gd fmla="*/ 61 h 89" name="T5"/>
                <a:gd fmla="*/ 32 w 88" name="T6"/>
                <a:gd fmla="*/ 89 h 89" name="T7"/>
                <a:gd fmla="*/ 49 w 88" name="T8"/>
                <a:gd fmla="*/ 80 h 89" name="T9"/>
                <a:gd fmla="*/ 49 w 88" name="T10"/>
                <a:gd fmla="*/ 79 h 89" name="T11"/>
                <a:gd fmla="*/ 74 w 88" name="T12"/>
                <a:gd fmla="*/ 67 h 89" name="T13"/>
                <a:gd fmla="*/ 72 w 88" name="T14"/>
                <a:gd fmla="*/ 14 h 89" name="T15"/>
                <a:gd fmla="*/ 19 w 88" name="T16"/>
                <a:gd fmla="*/ 17 h 89" name="T17"/>
                <a:gd fmla="*/ 12 w 88" name="T18"/>
                <a:gd fmla="*/ 28 h 8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89" w="88">
                  <a:moveTo>
                    <a:pt x="12" y="28"/>
                  </a:moveTo>
                  <a:cubicBezTo>
                    <a:pt x="9" y="34"/>
                    <a:pt x="9" y="40"/>
                    <a:pt x="8" y="46"/>
                  </a:cubicBezTo>
                  <a:cubicBezTo>
                    <a:pt x="7" y="48"/>
                    <a:pt x="1" y="62"/>
                    <a:pt x="0" y="61"/>
                  </a:cubicBezTo>
                  <a:cubicBezTo>
                    <a:pt x="0" y="61"/>
                    <a:pt x="32" y="89"/>
                    <a:pt x="32" y="89"/>
                  </a:cubicBezTo>
                  <a:cubicBezTo>
                    <a:pt x="41" y="79"/>
                    <a:pt x="49" y="80"/>
                    <a:pt x="49" y="80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59" y="78"/>
                    <a:pt x="68" y="74"/>
                    <a:pt x="74" y="67"/>
                  </a:cubicBezTo>
                  <a:cubicBezTo>
                    <a:pt x="88" y="52"/>
                    <a:pt x="87" y="28"/>
                    <a:pt x="72" y="14"/>
                  </a:cubicBezTo>
                  <a:cubicBezTo>
                    <a:pt x="56" y="0"/>
                    <a:pt x="33" y="1"/>
                    <a:pt x="19" y="17"/>
                  </a:cubicBezTo>
                  <a:cubicBezTo>
                    <a:pt x="16" y="20"/>
                    <a:pt x="13" y="24"/>
                    <a:pt x="12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70" name="Freeform 280"/>
            <p:cNvSpPr/>
            <p:nvPr/>
          </p:nvSpPr>
          <p:spPr bwMode="auto">
            <a:xfrm>
              <a:off x="9674225" y="1509713"/>
              <a:ext cx="15875" cy="14288"/>
            </a:xfrm>
            <a:custGeom>
              <a:gdLst>
                <a:gd fmla="*/ 2 w 34" name="T0"/>
                <a:gd fmla="*/ 1 h 31" name="T1"/>
                <a:gd fmla="*/ 2 w 34" name="T2"/>
                <a:gd fmla="*/ 6 h 31" name="T3"/>
                <a:gd fmla="*/ 29 w 34" name="T4"/>
                <a:gd fmla="*/ 30 h 31" name="T5"/>
                <a:gd fmla="*/ 33 w 34" name="T6"/>
                <a:gd fmla="*/ 30 h 31" name="T7"/>
                <a:gd fmla="*/ 33 w 34" name="T8"/>
                <a:gd fmla="*/ 30 h 31" name="T9"/>
                <a:gd fmla="*/ 33 w 34" name="T10"/>
                <a:gd fmla="*/ 26 h 31" name="T11"/>
                <a:gd fmla="*/ 6 w 34" name="T12"/>
                <a:gd fmla="*/ 1 h 31" name="T13"/>
                <a:gd fmla="*/ 2 w 34" name="T14"/>
                <a:gd fmla="*/ 1 h 31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1" w="34">
                  <a:moveTo>
                    <a:pt x="2" y="1"/>
                  </a:moveTo>
                  <a:cubicBezTo>
                    <a:pt x="0" y="3"/>
                    <a:pt x="1" y="5"/>
                    <a:pt x="2" y="6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30" y="31"/>
                    <a:pt x="32" y="31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4" y="29"/>
                    <a:pt x="34" y="27"/>
                    <a:pt x="33" y="26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71" name="Freeform 281"/>
            <p:cNvSpPr/>
            <p:nvPr/>
          </p:nvSpPr>
          <p:spPr bwMode="auto">
            <a:xfrm>
              <a:off x="9594850" y="1511300"/>
              <a:ext cx="12700" cy="17463"/>
            </a:xfrm>
            <a:custGeom>
              <a:gdLst>
                <a:gd fmla="*/ 1 w 26" name="T0"/>
                <a:gd fmla="*/ 31 h 38" name="T1"/>
                <a:gd fmla="*/ 17 w 26" name="T2"/>
                <a:gd fmla="*/ 3 h 38" name="T3"/>
                <a:gd fmla="*/ 23 w 26" name="T4"/>
                <a:gd fmla="*/ 1 h 38" name="T5"/>
                <a:gd fmla="*/ 24 w 26" name="T6"/>
                <a:gd fmla="*/ 7 h 38" name="T7"/>
                <a:gd fmla="*/ 21 w 26" name="T8"/>
                <a:gd fmla="*/ 13 h 38" name="T9"/>
                <a:gd fmla="*/ 21 w 26" name="T10"/>
                <a:gd fmla="*/ 13 h 38" name="T11"/>
                <a:gd fmla="*/ 23 w 26" name="T12"/>
                <a:gd fmla="*/ 24 h 38" name="T13"/>
                <a:gd fmla="*/ 13 w 26" name="T14"/>
                <a:gd fmla="*/ 29 h 38" name="T15"/>
                <a:gd fmla="*/ 12 w 26" name="T16"/>
                <a:gd fmla="*/ 29 h 38" name="T17"/>
                <a:gd fmla="*/ 9 w 26" name="T18"/>
                <a:gd fmla="*/ 35 h 38" name="T19"/>
                <a:gd fmla="*/ 3 w 26" name="T20"/>
                <a:gd fmla="*/ 37 h 38" name="T21"/>
                <a:gd fmla="*/ 1 w 26" name="T22"/>
                <a:gd fmla="*/ 31 h 38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8" w="26">
                  <a:moveTo>
                    <a:pt x="1" y="31"/>
                  </a:moveTo>
                  <a:cubicBezTo>
                    <a:pt x="17" y="3"/>
                    <a:pt x="17" y="3"/>
                    <a:pt x="17" y="3"/>
                  </a:cubicBezTo>
                  <a:cubicBezTo>
                    <a:pt x="18" y="1"/>
                    <a:pt x="20" y="0"/>
                    <a:pt x="23" y="1"/>
                  </a:cubicBezTo>
                  <a:cubicBezTo>
                    <a:pt x="25" y="2"/>
                    <a:pt x="26" y="5"/>
                    <a:pt x="24" y="7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5" y="15"/>
                    <a:pt x="25" y="20"/>
                    <a:pt x="23" y="24"/>
                  </a:cubicBezTo>
                  <a:cubicBezTo>
                    <a:pt x="20" y="29"/>
                    <a:pt x="16" y="31"/>
                    <a:pt x="1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8" y="37"/>
                    <a:pt x="5" y="38"/>
                    <a:pt x="3" y="37"/>
                  </a:cubicBezTo>
                  <a:cubicBezTo>
                    <a:pt x="1" y="36"/>
                    <a:pt x="0" y="33"/>
                    <a:pt x="1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72" name="Freeform 282"/>
            <p:cNvSpPr/>
            <p:nvPr/>
          </p:nvSpPr>
          <p:spPr bwMode="auto">
            <a:xfrm>
              <a:off x="9556750" y="1485900"/>
              <a:ext cx="41275" cy="38100"/>
            </a:xfrm>
            <a:custGeom>
              <a:gdLst>
                <a:gd fmla="*/ 37 w 90" name="T0"/>
                <a:gd fmla="*/ 78 h 81" name="T1"/>
                <a:gd fmla="*/ 55 w 90" name="T2"/>
                <a:gd fmla="*/ 77 h 81" name="T3"/>
                <a:gd fmla="*/ 70 w 90" name="T4"/>
                <a:gd fmla="*/ 81 h 81" name="T5"/>
                <a:gd fmla="*/ 90 w 90" name="T6"/>
                <a:gd fmla="*/ 45 h 81" name="T7"/>
                <a:gd fmla="*/ 77 w 90" name="T8"/>
                <a:gd fmla="*/ 30 h 81" name="T9"/>
                <a:gd fmla="*/ 76 w 90" name="T10"/>
                <a:gd fmla="*/ 30 h 81" name="T11"/>
                <a:gd fmla="*/ 59 w 90" name="T12"/>
                <a:gd fmla="*/ 10 h 81" name="T13"/>
                <a:gd fmla="*/ 10 w 90" name="T14"/>
                <a:gd fmla="*/ 24 h 81" name="T15"/>
                <a:gd fmla="*/ 24 w 90" name="T16"/>
                <a:gd fmla="*/ 74 h 81" name="T17"/>
                <a:gd fmla="*/ 37 w 90" name="T18"/>
                <a:gd fmla="*/ 78 h 8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81" w="90">
                  <a:moveTo>
                    <a:pt x="37" y="78"/>
                  </a:moveTo>
                  <a:cubicBezTo>
                    <a:pt x="43" y="78"/>
                    <a:pt x="49" y="77"/>
                    <a:pt x="55" y="77"/>
                  </a:cubicBezTo>
                  <a:cubicBezTo>
                    <a:pt x="56" y="77"/>
                    <a:pt x="71" y="80"/>
                    <a:pt x="70" y="81"/>
                  </a:cubicBezTo>
                  <a:cubicBezTo>
                    <a:pt x="70" y="81"/>
                    <a:pt x="90" y="45"/>
                    <a:pt x="90" y="45"/>
                  </a:cubicBezTo>
                  <a:cubicBezTo>
                    <a:pt x="78" y="38"/>
                    <a:pt x="77" y="30"/>
                    <a:pt x="77" y="30"/>
                  </a:cubicBezTo>
                  <a:cubicBezTo>
                    <a:pt x="77" y="30"/>
                    <a:pt x="76" y="30"/>
                    <a:pt x="76" y="30"/>
                  </a:cubicBezTo>
                  <a:cubicBezTo>
                    <a:pt x="74" y="22"/>
                    <a:pt x="68" y="14"/>
                    <a:pt x="59" y="10"/>
                  </a:cubicBezTo>
                  <a:cubicBezTo>
                    <a:pt x="42" y="0"/>
                    <a:pt x="19" y="7"/>
                    <a:pt x="10" y="24"/>
                  </a:cubicBezTo>
                  <a:cubicBezTo>
                    <a:pt x="0" y="42"/>
                    <a:pt x="7" y="64"/>
                    <a:pt x="24" y="74"/>
                  </a:cubicBezTo>
                  <a:cubicBezTo>
                    <a:pt x="28" y="76"/>
                    <a:pt x="33" y="77"/>
                    <a:pt x="37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73" name="Freeform 283"/>
            <p:cNvSpPr/>
            <p:nvPr/>
          </p:nvSpPr>
          <p:spPr bwMode="auto">
            <a:xfrm>
              <a:off x="9591675" y="1508125"/>
              <a:ext cx="11113" cy="17463"/>
            </a:xfrm>
            <a:custGeom>
              <a:gdLst>
                <a:gd fmla="*/ 2 w 23" name="T0"/>
                <a:gd fmla="*/ 37 h 38" name="T1"/>
                <a:gd fmla="*/ 6 w 23" name="T2"/>
                <a:gd fmla="*/ 36 h 38" name="T3"/>
                <a:gd fmla="*/ 22 w 23" name="T4"/>
                <a:gd fmla="*/ 5 h 38" name="T5"/>
                <a:gd fmla="*/ 21 w 23" name="T6"/>
                <a:gd fmla="*/ 1 h 38" name="T7"/>
                <a:gd fmla="*/ 21 w 23" name="T8"/>
                <a:gd fmla="*/ 1 h 38" name="T9"/>
                <a:gd fmla="*/ 17 w 23" name="T10"/>
                <a:gd fmla="*/ 2 h 38" name="T11"/>
                <a:gd fmla="*/ 0 w 23" name="T12"/>
                <a:gd fmla="*/ 33 h 38" name="T13"/>
                <a:gd fmla="*/ 2 w 23" name="T14"/>
                <a:gd fmla="*/ 37 h 3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8" w="23">
                  <a:moveTo>
                    <a:pt x="2" y="37"/>
                  </a:moveTo>
                  <a:cubicBezTo>
                    <a:pt x="3" y="38"/>
                    <a:pt x="5" y="37"/>
                    <a:pt x="6" y="3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3" y="3"/>
                    <a:pt x="23" y="2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0"/>
                    <a:pt x="18" y="1"/>
                    <a:pt x="17" y="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4"/>
                    <a:pt x="0" y="36"/>
                    <a:pt x="2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774" name="Freeform 284"/>
          <p:cNvSpPr/>
          <p:nvPr/>
        </p:nvSpPr>
        <p:spPr bwMode="auto">
          <a:xfrm>
            <a:off x="9009063" y="693738"/>
            <a:ext cx="106363" cy="68263"/>
          </a:xfrm>
          <a:custGeom>
            <a:gdLst>
              <a:gd fmla="*/ 207 w 230" name="T0"/>
              <a:gd fmla="*/ 43 h 145" name="T1"/>
              <a:gd fmla="*/ 182 w 230" name="T2"/>
              <a:gd fmla="*/ 31 h 145" name="T3"/>
              <a:gd fmla="*/ 159 w 230" name="T4"/>
              <a:gd fmla="*/ 40 h 145" name="T5"/>
              <a:gd fmla="*/ 108 w 230" name="T6"/>
              <a:gd fmla="*/ 0 h 145" name="T7"/>
              <a:gd fmla="*/ 53 w 230" name="T8"/>
              <a:gd fmla="*/ 52 h 145" name="T9"/>
              <a:gd fmla="*/ 0 w 230" name="T10"/>
              <a:gd fmla="*/ 95 h 145" name="T11"/>
              <a:gd fmla="*/ 45 w 230" name="T12"/>
              <a:gd fmla="*/ 140 h 145" name="T13"/>
              <a:gd fmla="*/ 108 w 230" name="T14"/>
              <a:gd fmla="*/ 140 h 145" name="T15"/>
              <a:gd fmla="*/ 159 w 230" name="T16"/>
              <a:gd fmla="*/ 138 h 145" name="T17"/>
              <a:gd fmla="*/ 197 w 230" name="T18"/>
              <a:gd fmla="*/ 110 h 145" name="T19"/>
              <a:gd fmla="*/ 207 w 230" name="T20"/>
              <a:gd fmla="*/ 43 h 145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145" w="230">
                <a:moveTo>
                  <a:pt x="207" y="43"/>
                </a:moveTo>
                <a:cubicBezTo>
                  <a:pt x="200" y="36"/>
                  <a:pt x="191" y="32"/>
                  <a:pt x="182" y="31"/>
                </a:cubicBezTo>
                <a:cubicBezTo>
                  <a:pt x="178" y="31"/>
                  <a:pt x="159" y="33"/>
                  <a:pt x="159" y="40"/>
                </a:cubicBezTo>
                <a:cubicBezTo>
                  <a:pt x="160" y="18"/>
                  <a:pt x="131" y="0"/>
                  <a:pt x="108" y="0"/>
                </a:cubicBezTo>
                <a:cubicBezTo>
                  <a:pt x="78" y="0"/>
                  <a:pt x="53" y="24"/>
                  <a:pt x="53" y="52"/>
                </a:cubicBezTo>
                <a:cubicBezTo>
                  <a:pt x="28" y="43"/>
                  <a:pt x="0" y="67"/>
                  <a:pt x="0" y="95"/>
                </a:cubicBezTo>
                <a:cubicBezTo>
                  <a:pt x="0" y="123"/>
                  <a:pt x="17" y="140"/>
                  <a:pt x="45" y="140"/>
                </a:cubicBezTo>
                <a:cubicBezTo>
                  <a:pt x="66" y="140"/>
                  <a:pt x="87" y="140"/>
                  <a:pt x="108" y="140"/>
                </a:cubicBezTo>
                <a:cubicBezTo>
                  <a:pt x="125" y="140"/>
                  <a:pt x="142" y="145"/>
                  <a:pt x="159" y="138"/>
                </a:cubicBezTo>
                <a:cubicBezTo>
                  <a:pt x="174" y="132"/>
                  <a:pt x="185" y="120"/>
                  <a:pt x="197" y="110"/>
                </a:cubicBezTo>
                <a:cubicBezTo>
                  <a:pt x="216" y="93"/>
                  <a:pt x="230" y="63"/>
                  <a:pt x="207" y="43"/>
                </a:cubicBezTo>
                <a:close/>
              </a:path>
            </a:pathLst>
          </a:custGeom>
          <a:solidFill>
            <a:srgbClr val="FFD9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775" name="组合 774"/>
          <p:cNvGrpSpPr/>
          <p:nvPr/>
        </p:nvGrpSpPr>
        <p:grpSpPr>
          <a:xfrm>
            <a:off x="9063038" y="957263"/>
            <a:ext cx="190500" cy="190500"/>
            <a:chOff x="9063038" y="957263"/>
            <a:chExt cx="190500" cy="190500"/>
          </a:xfrm>
        </p:grpSpPr>
        <p:sp>
          <p:nvSpPr>
            <p:cNvPr id="776" name="Freeform 285"/>
            <p:cNvSpPr/>
            <p:nvPr/>
          </p:nvSpPr>
          <p:spPr bwMode="auto">
            <a:xfrm>
              <a:off x="9063038" y="957263"/>
              <a:ext cx="190500" cy="190500"/>
            </a:xfrm>
            <a:custGeom>
              <a:gdLst>
                <a:gd fmla="*/ 0 w 412" name="T0"/>
                <a:gd fmla="*/ 182 h 413" name="T1"/>
                <a:gd fmla="*/ 0 w 412" name="T2"/>
                <a:gd fmla="*/ 207 h 413" name="T3"/>
                <a:gd fmla="*/ 0 w 412" name="T4"/>
                <a:gd fmla="*/ 231 h 413" name="T5"/>
                <a:gd fmla="*/ 35 w 412" name="T6"/>
                <a:gd fmla="*/ 243 h 413" name="T7"/>
                <a:gd fmla="*/ 40 w 412" name="T8"/>
                <a:gd fmla="*/ 261 h 413" name="T9"/>
                <a:gd fmla="*/ 16 w 412" name="T10"/>
                <a:gd fmla="*/ 288 h 413" name="T11"/>
                <a:gd fmla="*/ 40 w 412" name="T12"/>
                <a:gd fmla="*/ 331 h 413" name="T13"/>
                <a:gd fmla="*/ 76 w 412" name="T14"/>
                <a:gd fmla="*/ 324 h 413" name="T15"/>
                <a:gd fmla="*/ 89 w 412" name="T16"/>
                <a:gd fmla="*/ 337 h 413" name="T17"/>
                <a:gd fmla="*/ 82 w 412" name="T18"/>
                <a:gd fmla="*/ 373 h 413" name="T19"/>
                <a:gd fmla="*/ 124 w 412" name="T20"/>
                <a:gd fmla="*/ 397 h 413" name="T21"/>
                <a:gd fmla="*/ 152 w 412" name="T22"/>
                <a:gd fmla="*/ 373 h 413" name="T23"/>
                <a:gd fmla="*/ 170 w 412" name="T24"/>
                <a:gd fmla="*/ 378 h 413" name="T25"/>
                <a:gd fmla="*/ 182 w 412" name="T26"/>
                <a:gd fmla="*/ 413 h 413" name="T27"/>
                <a:gd fmla="*/ 206 w 412" name="T28"/>
                <a:gd fmla="*/ 413 h 413" name="T29"/>
                <a:gd fmla="*/ 231 w 412" name="T30"/>
                <a:gd fmla="*/ 413 h 413" name="T31"/>
                <a:gd fmla="*/ 242 w 412" name="T32"/>
                <a:gd fmla="*/ 378 h 413" name="T33"/>
                <a:gd fmla="*/ 261 w 412" name="T34"/>
                <a:gd fmla="*/ 373 h 413" name="T35"/>
                <a:gd fmla="*/ 288 w 412" name="T36"/>
                <a:gd fmla="*/ 397 h 413" name="T37"/>
                <a:gd fmla="*/ 331 w 412" name="T38"/>
                <a:gd fmla="*/ 373 h 413" name="T39"/>
                <a:gd fmla="*/ 323 w 412" name="T40"/>
                <a:gd fmla="*/ 337 h 413" name="T41"/>
                <a:gd fmla="*/ 337 w 412" name="T42"/>
                <a:gd fmla="*/ 324 h 413" name="T43"/>
                <a:gd fmla="*/ 373 w 412" name="T44"/>
                <a:gd fmla="*/ 331 h 413" name="T45"/>
                <a:gd fmla="*/ 397 w 412" name="T46"/>
                <a:gd fmla="*/ 288 h 413" name="T47"/>
                <a:gd fmla="*/ 373 w 412" name="T48"/>
                <a:gd fmla="*/ 261 h 413" name="T49"/>
                <a:gd fmla="*/ 378 w 412" name="T50"/>
                <a:gd fmla="*/ 243 h 413" name="T51"/>
                <a:gd fmla="*/ 412 w 412" name="T52"/>
                <a:gd fmla="*/ 231 h 413" name="T53"/>
                <a:gd fmla="*/ 412 w 412" name="T54"/>
                <a:gd fmla="*/ 207 h 413" name="T55"/>
                <a:gd fmla="*/ 412 w 412" name="T56"/>
                <a:gd fmla="*/ 182 h 413" name="T57"/>
                <a:gd fmla="*/ 378 w 412" name="T58"/>
                <a:gd fmla="*/ 170 h 413" name="T59"/>
                <a:gd fmla="*/ 373 w 412" name="T60"/>
                <a:gd fmla="*/ 152 h 413" name="T61"/>
                <a:gd fmla="*/ 397 w 412" name="T62"/>
                <a:gd fmla="*/ 125 h 413" name="T63"/>
                <a:gd fmla="*/ 373 w 412" name="T64"/>
                <a:gd fmla="*/ 82 h 413" name="T65"/>
                <a:gd fmla="*/ 337 w 412" name="T66"/>
                <a:gd fmla="*/ 90 h 413" name="T67"/>
                <a:gd fmla="*/ 323 w 412" name="T68"/>
                <a:gd fmla="*/ 76 h 413" name="T69"/>
                <a:gd fmla="*/ 331 w 412" name="T70"/>
                <a:gd fmla="*/ 40 h 413" name="T71"/>
                <a:gd fmla="*/ 288 w 412" name="T72"/>
                <a:gd fmla="*/ 16 h 413" name="T73"/>
                <a:gd fmla="*/ 261 w 412" name="T74"/>
                <a:gd fmla="*/ 40 h 413" name="T75"/>
                <a:gd fmla="*/ 242 w 412" name="T76"/>
                <a:gd fmla="*/ 35 h 413" name="T77"/>
                <a:gd fmla="*/ 231 w 412" name="T78"/>
                <a:gd fmla="*/ 0 h 413" name="T79"/>
                <a:gd fmla="*/ 206 w 412" name="T80"/>
                <a:gd fmla="*/ 0 h 413" name="T81"/>
                <a:gd fmla="*/ 182 w 412" name="T82"/>
                <a:gd fmla="*/ 0 h 413" name="T83"/>
                <a:gd fmla="*/ 170 w 412" name="T84"/>
                <a:gd fmla="*/ 35 h 413" name="T85"/>
                <a:gd fmla="*/ 152 w 412" name="T86"/>
                <a:gd fmla="*/ 40 h 413" name="T87"/>
                <a:gd fmla="*/ 124 w 412" name="T88"/>
                <a:gd fmla="*/ 16 h 413" name="T89"/>
                <a:gd fmla="*/ 82 w 412" name="T90"/>
                <a:gd fmla="*/ 40 h 413" name="T91"/>
                <a:gd fmla="*/ 89 w 412" name="T92"/>
                <a:gd fmla="*/ 76 h 413" name="T93"/>
                <a:gd fmla="*/ 76 w 412" name="T94"/>
                <a:gd fmla="*/ 90 h 413" name="T95"/>
                <a:gd fmla="*/ 40 w 412" name="T96"/>
                <a:gd fmla="*/ 82 h 413" name="T97"/>
                <a:gd fmla="*/ 16 w 412" name="T98"/>
                <a:gd fmla="*/ 125 h 413" name="T99"/>
                <a:gd fmla="*/ 40 w 412" name="T100"/>
                <a:gd fmla="*/ 152 h 413" name="T101"/>
                <a:gd fmla="*/ 35 w 412" name="T102"/>
                <a:gd fmla="*/ 170 h 413" name="T103"/>
                <a:gd fmla="*/ 0 w 412" name="T104"/>
                <a:gd fmla="*/ 182 h 413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412" w="412">
                  <a:moveTo>
                    <a:pt x="0" y="182"/>
                  </a:moveTo>
                  <a:cubicBezTo>
                    <a:pt x="0" y="207"/>
                    <a:pt x="0" y="207"/>
                    <a:pt x="0" y="207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35" y="243"/>
                    <a:pt x="35" y="243"/>
                    <a:pt x="35" y="243"/>
                  </a:cubicBezTo>
                  <a:cubicBezTo>
                    <a:pt x="36" y="249"/>
                    <a:pt x="38" y="255"/>
                    <a:pt x="40" y="261"/>
                  </a:cubicBezTo>
                  <a:cubicBezTo>
                    <a:pt x="16" y="288"/>
                    <a:pt x="16" y="288"/>
                    <a:pt x="16" y="288"/>
                  </a:cubicBezTo>
                  <a:cubicBezTo>
                    <a:pt x="40" y="331"/>
                    <a:pt x="40" y="331"/>
                    <a:pt x="40" y="331"/>
                  </a:cubicBezTo>
                  <a:cubicBezTo>
                    <a:pt x="76" y="324"/>
                    <a:pt x="76" y="324"/>
                    <a:pt x="76" y="324"/>
                  </a:cubicBezTo>
                  <a:cubicBezTo>
                    <a:pt x="80" y="328"/>
                    <a:pt x="85" y="333"/>
                    <a:pt x="89" y="337"/>
                  </a:cubicBezTo>
                  <a:cubicBezTo>
                    <a:pt x="82" y="373"/>
                    <a:pt x="82" y="373"/>
                    <a:pt x="82" y="373"/>
                  </a:cubicBezTo>
                  <a:cubicBezTo>
                    <a:pt x="124" y="397"/>
                    <a:pt x="124" y="397"/>
                    <a:pt x="124" y="397"/>
                  </a:cubicBezTo>
                  <a:cubicBezTo>
                    <a:pt x="152" y="373"/>
                    <a:pt x="152" y="373"/>
                    <a:pt x="152" y="373"/>
                  </a:cubicBezTo>
                  <a:cubicBezTo>
                    <a:pt x="158" y="375"/>
                    <a:pt x="164" y="377"/>
                    <a:pt x="170" y="378"/>
                  </a:cubicBezTo>
                  <a:cubicBezTo>
                    <a:pt x="182" y="413"/>
                    <a:pt x="182" y="413"/>
                    <a:pt x="182" y="413"/>
                  </a:cubicBezTo>
                  <a:cubicBezTo>
                    <a:pt x="206" y="413"/>
                    <a:pt x="206" y="413"/>
                    <a:pt x="206" y="413"/>
                  </a:cubicBezTo>
                  <a:cubicBezTo>
                    <a:pt x="231" y="413"/>
                    <a:pt x="231" y="413"/>
                    <a:pt x="231" y="413"/>
                  </a:cubicBezTo>
                  <a:cubicBezTo>
                    <a:pt x="242" y="378"/>
                    <a:pt x="242" y="378"/>
                    <a:pt x="242" y="378"/>
                  </a:cubicBezTo>
                  <a:cubicBezTo>
                    <a:pt x="249" y="377"/>
                    <a:pt x="255" y="375"/>
                    <a:pt x="261" y="373"/>
                  </a:cubicBezTo>
                  <a:cubicBezTo>
                    <a:pt x="288" y="397"/>
                    <a:pt x="288" y="397"/>
                    <a:pt x="288" y="397"/>
                  </a:cubicBezTo>
                  <a:cubicBezTo>
                    <a:pt x="331" y="373"/>
                    <a:pt x="331" y="373"/>
                    <a:pt x="331" y="373"/>
                  </a:cubicBezTo>
                  <a:cubicBezTo>
                    <a:pt x="323" y="337"/>
                    <a:pt x="323" y="337"/>
                    <a:pt x="323" y="337"/>
                  </a:cubicBezTo>
                  <a:cubicBezTo>
                    <a:pt x="328" y="333"/>
                    <a:pt x="332" y="328"/>
                    <a:pt x="337" y="324"/>
                  </a:cubicBezTo>
                  <a:cubicBezTo>
                    <a:pt x="373" y="331"/>
                    <a:pt x="373" y="331"/>
                    <a:pt x="373" y="331"/>
                  </a:cubicBezTo>
                  <a:cubicBezTo>
                    <a:pt x="397" y="288"/>
                    <a:pt x="397" y="288"/>
                    <a:pt x="397" y="288"/>
                  </a:cubicBezTo>
                  <a:cubicBezTo>
                    <a:pt x="373" y="261"/>
                    <a:pt x="373" y="261"/>
                    <a:pt x="373" y="261"/>
                  </a:cubicBezTo>
                  <a:cubicBezTo>
                    <a:pt x="375" y="255"/>
                    <a:pt x="376" y="249"/>
                    <a:pt x="378" y="243"/>
                  </a:cubicBezTo>
                  <a:cubicBezTo>
                    <a:pt x="412" y="231"/>
                    <a:pt x="412" y="231"/>
                    <a:pt x="412" y="231"/>
                  </a:cubicBezTo>
                  <a:cubicBezTo>
                    <a:pt x="412" y="207"/>
                    <a:pt x="412" y="207"/>
                    <a:pt x="412" y="207"/>
                  </a:cubicBezTo>
                  <a:cubicBezTo>
                    <a:pt x="412" y="182"/>
                    <a:pt x="412" y="182"/>
                    <a:pt x="412" y="182"/>
                  </a:cubicBezTo>
                  <a:cubicBezTo>
                    <a:pt x="378" y="170"/>
                    <a:pt x="378" y="170"/>
                    <a:pt x="378" y="170"/>
                  </a:cubicBezTo>
                  <a:cubicBezTo>
                    <a:pt x="376" y="164"/>
                    <a:pt x="375" y="158"/>
                    <a:pt x="373" y="152"/>
                  </a:cubicBezTo>
                  <a:cubicBezTo>
                    <a:pt x="397" y="125"/>
                    <a:pt x="397" y="125"/>
                    <a:pt x="397" y="125"/>
                  </a:cubicBezTo>
                  <a:cubicBezTo>
                    <a:pt x="373" y="82"/>
                    <a:pt x="373" y="82"/>
                    <a:pt x="373" y="82"/>
                  </a:cubicBezTo>
                  <a:cubicBezTo>
                    <a:pt x="337" y="90"/>
                    <a:pt x="337" y="90"/>
                    <a:pt x="337" y="90"/>
                  </a:cubicBezTo>
                  <a:cubicBezTo>
                    <a:pt x="332" y="85"/>
                    <a:pt x="328" y="80"/>
                    <a:pt x="323" y="76"/>
                  </a:cubicBezTo>
                  <a:cubicBezTo>
                    <a:pt x="331" y="40"/>
                    <a:pt x="331" y="40"/>
                    <a:pt x="331" y="40"/>
                  </a:cubicBezTo>
                  <a:cubicBezTo>
                    <a:pt x="288" y="16"/>
                    <a:pt x="288" y="16"/>
                    <a:pt x="288" y="16"/>
                  </a:cubicBezTo>
                  <a:cubicBezTo>
                    <a:pt x="261" y="40"/>
                    <a:pt x="261" y="40"/>
                    <a:pt x="261" y="40"/>
                  </a:cubicBezTo>
                  <a:cubicBezTo>
                    <a:pt x="255" y="38"/>
                    <a:pt x="249" y="36"/>
                    <a:pt x="242" y="35"/>
                  </a:cubicBezTo>
                  <a:cubicBezTo>
                    <a:pt x="231" y="0"/>
                    <a:pt x="231" y="0"/>
                    <a:pt x="231" y="0"/>
                  </a:cubicBezTo>
                  <a:cubicBezTo>
                    <a:pt x="206" y="0"/>
                    <a:pt x="206" y="0"/>
                    <a:pt x="206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70" y="35"/>
                    <a:pt x="170" y="35"/>
                    <a:pt x="170" y="35"/>
                  </a:cubicBezTo>
                  <a:cubicBezTo>
                    <a:pt x="164" y="36"/>
                    <a:pt x="158" y="38"/>
                    <a:pt x="152" y="40"/>
                  </a:cubicBezTo>
                  <a:cubicBezTo>
                    <a:pt x="124" y="16"/>
                    <a:pt x="124" y="16"/>
                    <a:pt x="124" y="16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9" y="76"/>
                    <a:pt x="89" y="76"/>
                    <a:pt x="89" y="76"/>
                  </a:cubicBezTo>
                  <a:cubicBezTo>
                    <a:pt x="85" y="80"/>
                    <a:pt x="80" y="85"/>
                    <a:pt x="76" y="90"/>
                  </a:cubicBezTo>
                  <a:cubicBezTo>
                    <a:pt x="40" y="82"/>
                    <a:pt x="40" y="82"/>
                    <a:pt x="40" y="82"/>
                  </a:cubicBezTo>
                  <a:cubicBezTo>
                    <a:pt x="16" y="125"/>
                    <a:pt x="16" y="125"/>
                    <a:pt x="16" y="125"/>
                  </a:cubicBezTo>
                  <a:cubicBezTo>
                    <a:pt x="40" y="152"/>
                    <a:pt x="40" y="152"/>
                    <a:pt x="40" y="152"/>
                  </a:cubicBezTo>
                  <a:cubicBezTo>
                    <a:pt x="38" y="158"/>
                    <a:pt x="36" y="164"/>
                    <a:pt x="35" y="170"/>
                  </a:cubicBezTo>
                  <a:lnTo>
                    <a:pt x="0" y="182"/>
                  </a:lnTo>
                  <a:close/>
                </a:path>
              </a:pathLst>
            </a:custGeom>
            <a:solidFill>
              <a:srgbClr val="59575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77" name="Freeform 286"/>
            <p:cNvSpPr/>
            <p:nvPr/>
          </p:nvSpPr>
          <p:spPr bwMode="auto">
            <a:xfrm>
              <a:off x="9145588" y="1076325"/>
              <a:ext cx="25400" cy="11113"/>
            </a:xfrm>
            <a:custGeom>
              <a:gdLst>
                <a:gd fmla="*/ 6 w 57" name="T0"/>
                <a:gd fmla="*/ 0 h 22" name="T1"/>
                <a:gd fmla="*/ 51 w 57" name="T2"/>
                <a:gd fmla="*/ 0 h 22" name="T3"/>
                <a:gd fmla="*/ 57 w 57" name="T4"/>
                <a:gd fmla="*/ 7 h 22" name="T5"/>
                <a:gd fmla="*/ 51 w 57" name="T6"/>
                <a:gd fmla="*/ 13 h 22" name="T7"/>
                <a:gd fmla="*/ 41 w 57" name="T8"/>
                <a:gd fmla="*/ 13 h 22" name="T9"/>
                <a:gd fmla="*/ 41 w 57" name="T10"/>
                <a:gd fmla="*/ 13 h 22" name="T11"/>
                <a:gd fmla="*/ 28 w 57" name="T12"/>
                <a:gd fmla="*/ 22 h 22" name="T13"/>
                <a:gd fmla="*/ 15 w 57" name="T14"/>
                <a:gd fmla="*/ 13 h 22" name="T15"/>
                <a:gd fmla="*/ 15 w 57" name="T16"/>
                <a:gd fmla="*/ 13 h 22" name="T17"/>
                <a:gd fmla="*/ 6 w 57" name="T18"/>
                <a:gd fmla="*/ 13 h 22" name="T19"/>
                <a:gd fmla="*/ 0 w 57" name="T20"/>
                <a:gd fmla="*/ 7 h 22" name="T21"/>
                <a:gd fmla="*/ 6 w 57" name="T22"/>
                <a:gd fmla="*/ 0 h 22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2" w="57">
                  <a:moveTo>
                    <a:pt x="6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54" y="0"/>
                    <a:pt x="57" y="3"/>
                    <a:pt x="57" y="7"/>
                  </a:cubicBezTo>
                  <a:cubicBezTo>
                    <a:pt x="57" y="10"/>
                    <a:pt x="54" y="13"/>
                    <a:pt x="51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18"/>
                    <a:pt x="35" y="22"/>
                    <a:pt x="28" y="22"/>
                  </a:cubicBezTo>
                  <a:cubicBezTo>
                    <a:pt x="21" y="22"/>
                    <a:pt x="15" y="18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lose/>
                </a:path>
              </a:pathLst>
            </a:custGeom>
            <a:solidFill>
              <a:srgbClr val="FFD9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78" name="Freeform 287"/>
            <p:cNvSpPr>
              <a:spLocks noEditPoints="1"/>
            </p:cNvSpPr>
            <p:nvPr/>
          </p:nvSpPr>
          <p:spPr bwMode="auto">
            <a:xfrm>
              <a:off x="9134475" y="1017588"/>
              <a:ext cx="47625" cy="50800"/>
            </a:xfrm>
            <a:custGeom>
              <a:gdLst>
                <a:gd fmla="*/ 3 w 101" name="T0"/>
                <a:gd fmla="*/ 68 h 111" name="T1"/>
                <a:gd fmla="*/ 16 w 101" name="T2"/>
                <a:gd fmla="*/ 90 h 111" name="T3"/>
                <a:gd fmla="*/ 21 w 101" name="T4"/>
                <a:gd fmla="*/ 111 h 111" name="T5"/>
                <a:gd fmla="*/ 79 w 101" name="T6"/>
                <a:gd fmla="*/ 111 h 111" name="T7"/>
                <a:gd fmla="*/ 87 w 101" name="T8"/>
                <a:gd fmla="*/ 85 h 111" name="T9"/>
                <a:gd fmla="*/ 87 w 101" name="T10"/>
                <a:gd fmla="*/ 85 h 111" name="T11"/>
                <a:gd fmla="*/ 101 w 101" name="T12"/>
                <a:gd fmla="*/ 50 h 111" name="T13"/>
                <a:gd fmla="*/ 50 w 101" name="T14"/>
                <a:gd fmla="*/ 0 h 111" name="T15"/>
                <a:gd fmla="*/ 0 w 101" name="T16"/>
                <a:gd fmla="*/ 50 h 111" name="T17"/>
                <a:gd fmla="*/ 3 w 101" name="T18"/>
                <a:gd fmla="*/ 68 h 111" name="T19"/>
                <a:gd fmla="*/ 61 w 101" name="T20"/>
                <a:gd fmla="*/ 22 h 111" name="T21"/>
                <a:gd fmla="*/ 50 w 101" name="T22"/>
                <a:gd fmla="*/ 33 h 111" name="T23"/>
                <a:gd fmla="*/ 40 w 101" name="T24"/>
                <a:gd fmla="*/ 22 h 111" name="T25"/>
                <a:gd fmla="*/ 50 w 101" name="T26"/>
                <a:gd fmla="*/ 12 h 111" name="T27"/>
                <a:gd fmla="*/ 61 w 101" name="T28"/>
                <a:gd fmla="*/ 22 h 111" name="T29"/>
                <a:gd fmla="*/ 30 w 101" name="T30"/>
                <a:gd fmla="*/ 45 h 111" name="T31"/>
                <a:gd fmla="*/ 39 w 101" name="T32"/>
                <a:gd fmla="*/ 37 h 111" name="T33"/>
                <a:gd fmla="*/ 42 w 101" name="T34"/>
                <a:gd fmla="*/ 37 h 111" name="T35"/>
                <a:gd fmla="*/ 51 w 101" name="T36"/>
                <a:gd fmla="*/ 45 h 111" name="T37"/>
                <a:gd fmla="*/ 59 w 101" name="T38"/>
                <a:gd fmla="*/ 37 h 111" name="T39"/>
                <a:gd fmla="*/ 62 w 101" name="T40"/>
                <a:gd fmla="*/ 37 h 111" name="T41"/>
                <a:gd fmla="*/ 70 w 101" name="T42"/>
                <a:gd fmla="*/ 45 h 111" name="T43"/>
                <a:gd fmla="*/ 70 w 101" name="T44"/>
                <a:gd fmla="*/ 63 h 111" name="T45"/>
                <a:gd fmla="*/ 62 w 101" name="T46"/>
                <a:gd fmla="*/ 71 h 111" name="T47"/>
                <a:gd fmla="*/ 62 w 101" name="T48"/>
                <a:gd fmla="*/ 71 h 111" name="T49"/>
                <a:gd fmla="*/ 62 w 101" name="T50"/>
                <a:gd fmla="*/ 74 h 111" name="T51"/>
                <a:gd fmla="*/ 62 w 101" name="T52"/>
                <a:gd fmla="*/ 103 h 111" name="T53"/>
                <a:gd fmla="*/ 56 w 101" name="T54"/>
                <a:gd fmla="*/ 109 h 111" name="T55"/>
                <a:gd fmla="*/ 50 w 101" name="T56"/>
                <a:gd fmla="*/ 103 h 111" name="T57"/>
                <a:gd fmla="*/ 44 w 101" name="T58"/>
                <a:gd fmla="*/ 109 h 111" name="T59"/>
                <a:gd fmla="*/ 38 w 101" name="T60"/>
                <a:gd fmla="*/ 103 h 111" name="T61"/>
                <a:gd fmla="*/ 38 w 101" name="T62"/>
                <a:gd fmla="*/ 74 h 111" name="T63"/>
                <a:gd fmla="*/ 39 w 101" name="T64"/>
                <a:gd fmla="*/ 71 h 111" name="T65"/>
                <a:gd fmla="*/ 39 w 101" name="T66"/>
                <a:gd fmla="*/ 71 h 111" name="T67"/>
                <a:gd fmla="*/ 30 w 101" name="T68"/>
                <a:gd fmla="*/ 63 h 111" name="T69"/>
                <a:gd fmla="*/ 30 w 101" name="T70"/>
                <a:gd fmla="*/ 45 h 111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110" w="100">
                  <a:moveTo>
                    <a:pt x="3" y="68"/>
                  </a:moveTo>
                  <a:cubicBezTo>
                    <a:pt x="6" y="76"/>
                    <a:pt x="12" y="82"/>
                    <a:pt x="16" y="90"/>
                  </a:cubicBezTo>
                  <a:cubicBezTo>
                    <a:pt x="17" y="91"/>
                    <a:pt x="24" y="111"/>
                    <a:pt x="21" y="111"/>
                  </a:cubicBezTo>
                  <a:cubicBezTo>
                    <a:pt x="21" y="111"/>
                    <a:pt x="79" y="111"/>
                    <a:pt x="79" y="111"/>
                  </a:cubicBezTo>
                  <a:cubicBezTo>
                    <a:pt x="79" y="93"/>
                    <a:pt x="87" y="85"/>
                    <a:pt x="87" y="85"/>
                  </a:cubicBezTo>
                  <a:cubicBezTo>
                    <a:pt x="87" y="85"/>
                    <a:pt x="87" y="85"/>
                    <a:pt x="87" y="85"/>
                  </a:cubicBezTo>
                  <a:cubicBezTo>
                    <a:pt x="96" y="76"/>
                    <a:pt x="101" y="64"/>
                    <a:pt x="101" y="50"/>
                  </a:cubicBezTo>
                  <a:cubicBezTo>
                    <a:pt x="101" y="23"/>
                    <a:pt x="78" y="0"/>
                    <a:pt x="50" y="0"/>
                  </a:cubicBezTo>
                  <a:cubicBezTo>
                    <a:pt x="22" y="0"/>
                    <a:pt x="0" y="23"/>
                    <a:pt x="0" y="50"/>
                  </a:cubicBezTo>
                  <a:cubicBezTo>
                    <a:pt x="0" y="56"/>
                    <a:pt x="1" y="63"/>
                    <a:pt x="3" y="68"/>
                  </a:cubicBezTo>
                  <a:close/>
                  <a:moveTo>
                    <a:pt x="61" y="22"/>
                  </a:moveTo>
                  <a:cubicBezTo>
                    <a:pt x="61" y="28"/>
                    <a:pt x="56" y="33"/>
                    <a:pt x="50" y="33"/>
                  </a:cubicBezTo>
                  <a:cubicBezTo>
                    <a:pt x="45" y="33"/>
                    <a:pt x="40" y="28"/>
                    <a:pt x="40" y="22"/>
                  </a:cubicBezTo>
                  <a:cubicBezTo>
                    <a:pt x="40" y="17"/>
                    <a:pt x="45" y="12"/>
                    <a:pt x="50" y="12"/>
                  </a:cubicBezTo>
                  <a:cubicBezTo>
                    <a:pt x="56" y="12"/>
                    <a:pt x="61" y="17"/>
                    <a:pt x="61" y="22"/>
                  </a:cubicBezTo>
                  <a:close/>
                  <a:moveTo>
                    <a:pt x="30" y="45"/>
                  </a:moveTo>
                  <a:cubicBezTo>
                    <a:pt x="30" y="40"/>
                    <a:pt x="34" y="37"/>
                    <a:pt x="39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9" y="37"/>
                    <a:pt x="59" y="37"/>
                    <a:pt x="59" y="37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67" y="37"/>
                    <a:pt x="70" y="40"/>
                    <a:pt x="70" y="45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0" y="68"/>
                    <a:pt x="67" y="71"/>
                    <a:pt x="62" y="71"/>
                  </a:cubicBezTo>
                  <a:cubicBezTo>
                    <a:pt x="62" y="71"/>
                    <a:pt x="62" y="71"/>
                    <a:pt x="62" y="71"/>
                  </a:cubicBezTo>
                  <a:cubicBezTo>
                    <a:pt x="62" y="72"/>
                    <a:pt x="62" y="73"/>
                    <a:pt x="62" y="74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6"/>
                    <a:pt x="60" y="109"/>
                    <a:pt x="56" y="109"/>
                  </a:cubicBezTo>
                  <a:cubicBezTo>
                    <a:pt x="53" y="109"/>
                    <a:pt x="50" y="106"/>
                    <a:pt x="50" y="103"/>
                  </a:cubicBezTo>
                  <a:cubicBezTo>
                    <a:pt x="50" y="106"/>
                    <a:pt x="48" y="109"/>
                    <a:pt x="44" y="109"/>
                  </a:cubicBezTo>
                  <a:cubicBezTo>
                    <a:pt x="41" y="109"/>
                    <a:pt x="38" y="106"/>
                    <a:pt x="38" y="103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38" y="73"/>
                    <a:pt x="39" y="72"/>
                    <a:pt x="39" y="71"/>
                  </a:cubicBezTo>
                  <a:cubicBezTo>
                    <a:pt x="39" y="71"/>
                    <a:pt x="39" y="71"/>
                    <a:pt x="39" y="71"/>
                  </a:cubicBezTo>
                  <a:cubicBezTo>
                    <a:pt x="34" y="71"/>
                    <a:pt x="30" y="68"/>
                    <a:pt x="30" y="63"/>
                  </a:cubicBezTo>
                  <a:lnTo>
                    <a:pt x="30" y="45"/>
                  </a:lnTo>
                  <a:close/>
                </a:path>
              </a:pathLst>
            </a:custGeom>
            <a:solidFill>
              <a:srgbClr val="FFD9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79" name="Freeform 288"/>
            <p:cNvSpPr/>
            <p:nvPr/>
          </p:nvSpPr>
          <p:spPr bwMode="auto">
            <a:xfrm>
              <a:off x="9145588" y="1071563"/>
              <a:ext cx="25400" cy="3175"/>
            </a:xfrm>
            <a:custGeom>
              <a:gdLst>
                <a:gd fmla="*/ 0 w 57" name="T0"/>
                <a:gd fmla="*/ 4 h 8" name="T1"/>
                <a:gd fmla="*/ 4 w 57" name="T2"/>
                <a:gd fmla="*/ 8 h 8" name="T3"/>
                <a:gd fmla="*/ 53 w 57" name="T4"/>
                <a:gd fmla="*/ 8 h 8" name="T5"/>
                <a:gd fmla="*/ 57 w 57" name="T6"/>
                <a:gd fmla="*/ 4 h 8" name="T7"/>
                <a:gd fmla="*/ 57 w 57" name="T8"/>
                <a:gd fmla="*/ 4 h 8" name="T9"/>
                <a:gd fmla="*/ 53 w 57" name="T10"/>
                <a:gd fmla="*/ 0 h 8" name="T11"/>
                <a:gd fmla="*/ 4 w 57" name="T12"/>
                <a:gd fmla="*/ 0 h 8" name="T13"/>
                <a:gd fmla="*/ 0 w 57" name="T14"/>
                <a:gd fmla="*/ 4 h 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8" w="57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5" y="8"/>
                    <a:pt x="57" y="6"/>
                    <a:pt x="57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7" y="2"/>
                    <a:pt x="55" y="0"/>
                    <a:pt x="5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D9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80" name="Freeform 289"/>
            <p:cNvSpPr>
              <a:spLocks noEditPoints="1"/>
            </p:cNvSpPr>
            <p:nvPr/>
          </p:nvSpPr>
          <p:spPr bwMode="auto">
            <a:xfrm>
              <a:off x="9088438" y="982663"/>
              <a:ext cx="138113" cy="138113"/>
            </a:xfrm>
            <a:custGeom>
              <a:gdLst>
                <a:gd fmla="*/ 141 w 299" name="T0"/>
                <a:gd fmla="*/ 299 h 299" name="T1"/>
                <a:gd fmla="*/ 149 w 299" name="T2"/>
                <a:gd fmla="*/ 299 h 299" name="T3"/>
                <a:gd fmla="*/ 175 w 299" name="T4"/>
                <a:gd fmla="*/ 280 h 299" name="T5"/>
                <a:gd fmla="*/ 120 w 299" name="T6"/>
                <a:gd fmla="*/ 296 h 299" name="T7"/>
                <a:gd fmla="*/ 123 w 299" name="T8"/>
                <a:gd fmla="*/ 281 h 299" name="T9"/>
                <a:gd fmla="*/ 193 w 299" name="T10"/>
                <a:gd fmla="*/ 276 h 299" name="T11"/>
                <a:gd fmla="*/ 199 w 299" name="T12"/>
                <a:gd fmla="*/ 291 h 299" name="T13"/>
                <a:gd fmla="*/ 92 w 299" name="T14"/>
                <a:gd fmla="*/ 270 h 299" name="T15"/>
                <a:gd fmla="*/ 225 w 299" name="T16"/>
                <a:gd fmla="*/ 278 h 299" name="T17"/>
                <a:gd fmla="*/ 232 w 299" name="T18"/>
                <a:gd fmla="*/ 274 h 299" name="T19"/>
                <a:gd fmla="*/ 60 w 299" name="T20"/>
                <a:gd fmla="*/ 269 h 299" name="T21"/>
                <a:gd fmla="*/ 66 w 299" name="T22"/>
                <a:gd fmla="*/ 274 h 299" name="T23"/>
                <a:gd fmla="*/ 244 w 299" name="T24"/>
                <a:gd fmla="*/ 244 h 299" name="T25"/>
                <a:gd fmla="*/ 44 w 299" name="T26"/>
                <a:gd fmla="*/ 255 h 299" name="T27"/>
                <a:gd fmla="*/ 55 w 299" name="T28"/>
                <a:gd fmla="*/ 244 h 299" name="T29"/>
                <a:gd fmla="*/ 256 w 299" name="T30"/>
                <a:gd fmla="*/ 230 h 299" name="T31"/>
                <a:gd fmla="*/ 269 w 299" name="T32"/>
                <a:gd fmla="*/ 239 h 299" name="T33"/>
                <a:gd fmla="*/ 34 w 299" name="T34"/>
                <a:gd fmla="*/ 218 h 299" name="T35"/>
                <a:gd fmla="*/ 284 w 299" name="T36"/>
                <a:gd fmla="*/ 214 h 299" name="T37"/>
                <a:gd fmla="*/ 287 w 299" name="T38"/>
                <a:gd fmla="*/ 207 h 299" name="T39"/>
                <a:gd fmla="*/ 8 w 299" name="T40"/>
                <a:gd fmla="*/ 199 h 299" name="T41"/>
                <a:gd fmla="*/ 11 w 299" name="T42"/>
                <a:gd fmla="*/ 207 h 299" name="T43"/>
                <a:gd fmla="*/ 280 w 299" name="T44"/>
                <a:gd fmla="*/ 176 h 299" name="T45"/>
                <a:gd fmla="*/ 3 w 299" name="T46"/>
                <a:gd fmla="*/ 179 h 299" name="T47"/>
                <a:gd fmla="*/ 18 w 299" name="T48"/>
                <a:gd fmla="*/ 176 h 299" name="T49"/>
                <a:gd fmla="*/ 283 w 299" name="T50"/>
                <a:gd fmla="*/ 157 h 299" name="T51"/>
                <a:gd fmla="*/ 299 w 299" name="T52"/>
                <a:gd fmla="*/ 149 h 299" name="T53"/>
                <a:gd fmla="*/ 0 w 299" name="T54"/>
                <a:gd fmla="*/ 150 h 299" name="T55"/>
                <a:gd fmla="*/ 16 w 299" name="T56"/>
                <a:gd fmla="*/ 142 h 299" name="T57"/>
                <a:gd fmla="*/ 281 w 299" name="T58"/>
                <a:gd fmla="*/ 130 h 299" name="T59"/>
                <a:gd fmla="*/ 297 w 299" name="T60"/>
                <a:gd fmla="*/ 128 h 299" name="T61"/>
                <a:gd fmla="*/ 3 w 299" name="T62"/>
                <a:gd fmla="*/ 121 h 299" name="T63"/>
                <a:gd fmla="*/ 18 w 299" name="T64"/>
                <a:gd fmla="*/ 124 h 299" name="T65"/>
                <a:gd fmla="*/ 287 w 299" name="T66"/>
                <a:gd fmla="*/ 92 h 299" name="T67"/>
                <a:gd fmla="*/ 26 w 299" name="T68"/>
                <a:gd fmla="*/ 99 h 299" name="T69"/>
                <a:gd fmla="*/ 29 w 299" name="T70"/>
                <a:gd fmla="*/ 92 h 299" name="T71"/>
                <a:gd fmla="*/ 260 w 299" name="T72"/>
                <a:gd fmla="*/ 75 h 299" name="T73"/>
                <a:gd fmla="*/ 264 w 299" name="T74"/>
                <a:gd fmla="*/ 81 h 299" name="T75"/>
                <a:gd fmla="*/ 30 w 299" name="T76"/>
                <a:gd fmla="*/ 60 h 299" name="T77"/>
                <a:gd fmla="*/ 248 w 299" name="T78"/>
                <a:gd fmla="*/ 60 h 299" name="T79"/>
                <a:gd fmla="*/ 260 w 299" name="T80"/>
                <a:gd fmla="*/ 50 h 299" name="T81"/>
                <a:gd fmla="*/ 43 w 299" name="T82"/>
                <a:gd fmla="*/ 44 h 299" name="T83"/>
                <a:gd fmla="*/ 55 w 299" name="T84"/>
                <a:gd fmla="*/ 55 h 299" name="T85"/>
                <a:gd fmla="*/ 232 w 299" name="T86"/>
                <a:gd fmla="*/ 25 h 299" name="T87"/>
                <a:gd fmla="*/ 75 w 299" name="T88"/>
                <a:gd fmla="*/ 39 h 299" name="T89"/>
                <a:gd fmla="*/ 81 w 299" name="T90"/>
                <a:gd fmla="*/ 35 h 299" name="T91"/>
                <a:gd fmla="*/ 200 w 299" name="T92"/>
                <a:gd fmla="*/ 26 h 299" name="T93"/>
                <a:gd fmla="*/ 207 w 299" name="T94"/>
                <a:gd fmla="*/ 29 h 299" name="T95"/>
                <a:gd fmla="*/ 99 w 299" name="T96"/>
                <a:gd fmla="*/ 9 h 299" name="T97"/>
                <a:gd fmla="*/ 182 w 299" name="T98"/>
                <a:gd fmla="*/ 20 h 299" name="T99"/>
                <a:gd fmla="*/ 186 w 299" name="T100"/>
                <a:gd fmla="*/ 5 h 299" name="T101"/>
                <a:gd fmla="*/ 120 w 299" name="T102"/>
                <a:gd fmla="*/ 3 h 299" name="T103"/>
                <a:gd fmla="*/ 123 w 299" name="T104"/>
                <a:gd fmla="*/ 19 h 299" name="T105"/>
                <a:gd fmla="*/ 149 w 299" name="T106"/>
                <a:gd fmla="*/ 16 h 299" name="T107"/>
                <a:gd fmla="*/ 157 w 299" name="T108"/>
                <a:gd fmla="*/ 0 h 299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299" w="299">
                  <a:moveTo>
                    <a:pt x="149" y="299"/>
                  </a:moveTo>
                  <a:cubicBezTo>
                    <a:pt x="149" y="299"/>
                    <a:pt x="149" y="299"/>
                    <a:pt x="149" y="299"/>
                  </a:cubicBezTo>
                  <a:cubicBezTo>
                    <a:pt x="147" y="299"/>
                    <a:pt x="144" y="299"/>
                    <a:pt x="141" y="299"/>
                  </a:cubicBezTo>
                  <a:cubicBezTo>
                    <a:pt x="142" y="283"/>
                    <a:pt x="142" y="283"/>
                    <a:pt x="142" y="283"/>
                  </a:cubicBezTo>
                  <a:cubicBezTo>
                    <a:pt x="144" y="283"/>
                    <a:pt x="147" y="283"/>
                    <a:pt x="149" y="283"/>
                  </a:cubicBezTo>
                  <a:lnTo>
                    <a:pt x="149" y="299"/>
                  </a:lnTo>
                  <a:close/>
                  <a:moveTo>
                    <a:pt x="170" y="298"/>
                  </a:moveTo>
                  <a:cubicBezTo>
                    <a:pt x="168" y="282"/>
                    <a:pt x="168" y="282"/>
                    <a:pt x="168" y="282"/>
                  </a:cubicBezTo>
                  <a:cubicBezTo>
                    <a:pt x="171" y="281"/>
                    <a:pt x="173" y="281"/>
                    <a:pt x="175" y="280"/>
                  </a:cubicBezTo>
                  <a:cubicBezTo>
                    <a:pt x="179" y="296"/>
                    <a:pt x="179" y="296"/>
                    <a:pt x="179" y="296"/>
                  </a:cubicBezTo>
                  <a:cubicBezTo>
                    <a:pt x="176" y="297"/>
                    <a:pt x="173" y="297"/>
                    <a:pt x="170" y="298"/>
                  </a:cubicBezTo>
                  <a:close/>
                  <a:moveTo>
                    <a:pt x="120" y="296"/>
                  </a:moveTo>
                  <a:cubicBezTo>
                    <a:pt x="118" y="296"/>
                    <a:pt x="115" y="295"/>
                    <a:pt x="112" y="294"/>
                  </a:cubicBezTo>
                  <a:cubicBezTo>
                    <a:pt x="116" y="279"/>
                    <a:pt x="116" y="279"/>
                    <a:pt x="116" y="279"/>
                  </a:cubicBezTo>
                  <a:cubicBezTo>
                    <a:pt x="119" y="280"/>
                    <a:pt x="121" y="280"/>
                    <a:pt x="123" y="281"/>
                  </a:cubicBezTo>
                  <a:lnTo>
                    <a:pt x="120" y="296"/>
                  </a:lnTo>
                  <a:close/>
                  <a:moveTo>
                    <a:pt x="199" y="291"/>
                  </a:moveTo>
                  <a:cubicBezTo>
                    <a:pt x="193" y="276"/>
                    <a:pt x="193" y="276"/>
                    <a:pt x="193" y="276"/>
                  </a:cubicBezTo>
                  <a:cubicBezTo>
                    <a:pt x="196" y="275"/>
                    <a:pt x="198" y="274"/>
                    <a:pt x="200" y="273"/>
                  </a:cubicBezTo>
                  <a:cubicBezTo>
                    <a:pt x="207" y="288"/>
                    <a:pt x="207" y="288"/>
                    <a:pt x="207" y="288"/>
                  </a:cubicBezTo>
                  <a:cubicBezTo>
                    <a:pt x="204" y="289"/>
                    <a:pt x="201" y="290"/>
                    <a:pt x="199" y="291"/>
                  </a:cubicBezTo>
                  <a:close/>
                  <a:moveTo>
                    <a:pt x="92" y="288"/>
                  </a:moveTo>
                  <a:cubicBezTo>
                    <a:pt x="90" y="287"/>
                    <a:pt x="87" y="286"/>
                    <a:pt x="85" y="284"/>
                  </a:cubicBezTo>
                  <a:cubicBezTo>
                    <a:pt x="92" y="270"/>
                    <a:pt x="92" y="270"/>
                    <a:pt x="92" y="270"/>
                  </a:cubicBezTo>
                  <a:cubicBezTo>
                    <a:pt x="94" y="271"/>
                    <a:pt x="96" y="272"/>
                    <a:pt x="98" y="273"/>
                  </a:cubicBezTo>
                  <a:lnTo>
                    <a:pt x="92" y="288"/>
                  </a:lnTo>
                  <a:close/>
                  <a:moveTo>
                    <a:pt x="225" y="278"/>
                  </a:moveTo>
                  <a:cubicBezTo>
                    <a:pt x="217" y="265"/>
                    <a:pt x="217" y="265"/>
                    <a:pt x="217" y="265"/>
                  </a:cubicBezTo>
                  <a:cubicBezTo>
                    <a:pt x="219" y="263"/>
                    <a:pt x="221" y="262"/>
                    <a:pt x="223" y="261"/>
                  </a:cubicBezTo>
                  <a:cubicBezTo>
                    <a:pt x="232" y="274"/>
                    <a:pt x="232" y="274"/>
                    <a:pt x="232" y="274"/>
                  </a:cubicBezTo>
                  <a:cubicBezTo>
                    <a:pt x="230" y="275"/>
                    <a:pt x="228" y="277"/>
                    <a:pt x="225" y="278"/>
                  </a:cubicBezTo>
                  <a:close/>
                  <a:moveTo>
                    <a:pt x="66" y="274"/>
                  </a:moveTo>
                  <a:cubicBezTo>
                    <a:pt x="64" y="272"/>
                    <a:pt x="62" y="271"/>
                    <a:pt x="60" y="269"/>
                  </a:cubicBezTo>
                  <a:cubicBezTo>
                    <a:pt x="69" y="256"/>
                    <a:pt x="69" y="256"/>
                    <a:pt x="69" y="256"/>
                  </a:cubicBezTo>
                  <a:cubicBezTo>
                    <a:pt x="71" y="258"/>
                    <a:pt x="73" y="259"/>
                    <a:pt x="75" y="261"/>
                  </a:cubicBezTo>
                  <a:lnTo>
                    <a:pt x="66" y="274"/>
                  </a:lnTo>
                  <a:close/>
                  <a:moveTo>
                    <a:pt x="249" y="261"/>
                  </a:moveTo>
                  <a:cubicBezTo>
                    <a:pt x="238" y="249"/>
                    <a:pt x="238" y="249"/>
                    <a:pt x="238" y="249"/>
                  </a:cubicBezTo>
                  <a:cubicBezTo>
                    <a:pt x="240" y="247"/>
                    <a:pt x="242" y="246"/>
                    <a:pt x="244" y="244"/>
                  </a:cubicBezTo>
                  <a:cubicBezTo>
                    <a:pt x="255" y="255"/>
                    <a:pt x="255" y="255"/>
                    <a:pt x="255" y="255"/>
                  </a:cubicBezTo>
                  <a:cubicBezTo>
                    <a:pt x="253" y="257"/>
                    <a:pt x="251" y="259"/>
                    <a:pt x="249" y="261"/>
                  </a:cubicBezTo>
                  <a:close/>
                  <a:moveTo>
                    <a:pt x="44" y="255"/>
                  </a:moveTo>
                  <a:cubicBezTo>
                    <a:pt x="42" y="253"/>
                    <a:pt x="40" y="251"/>
                    <a:pt x="38" y="249"/>
                  </a:cubicBezTo>
                  <a:cubicBezTo>
                    <a:pt x="50" y="239"/>
                    <a:pt x="50" y="239"/>
                    <a:pt x="50" y="239"/>
                  </a:cubicBezTo>
                  <a:cubicBezTo>
                    <a:pt x="52" y="240"/>
                    <a:pt x="53" y="242"/>
                    <a:pt x="55" y="244"/>
                  </a:cubicBezTo>
                  <a:lnTo>
                    <a:pt x="44" y="255"/>
                  </a:lnTo>
                  <a:close/>
                  <a:moveTo>
                    <a:pt x="269" y="239"/>
                  </a:moveTo>
                  <a:cubicBezTo>
                    <a:pt x="256" y="230"/>
                    <a:pt x="256" y="230"/>
                    <a:pt x="256" y="230"/>
                  </a:cubicBezTo>
                  <a:cubicBezTo>
                    <a:pt x="257" y="228"/>
                    <a:pt x="259" y="226"/>
                    <a:pt x="260" y="224"/>
                  </a:cubicBezTo>
                  <a:cubicBezTo>
                    <a:pt x="274" y="233"/>
                    <a:pt x="274" y="233"/>
                    <a:pt x="274" y="233"/>
                  </a:cubicBezTo>
                  <a:cubicBezTo>
                    <a:pt x="272" y="235"/>
                    <a:pt x="270" y="237"/>
                    <a:pt x="269" y="239"/>
                  </a:cubicBezTo>
                  <a:close/>
                  <a:moveTo>
                    <a:pt x="25" y="233"/>
                  </a:moveTo>
                  <a:cubicBezTo>
                    <a:pt x="24" y="230"/>
                    <a:pt x="22" y="228"/>
                    <a:pt x="21" y="226"/>
                  </a:cubicBezTo>
                  <a:cubicBezTo>
                    <a:pt x="34" y="218"/>
                    <a:pt x="34" y="218"/>
                    <a:pt x="34" y="218"/>
                  </a:cubicBezTo>
                  <a:cubicBezTo>
                    <a:pt x="36" y="220"/>
                    <a:pt x="37" y="222"/>
                    <a:pt x="38" y="224"/>
                  </a:cubicBezTo>
                  <a:lnTo>
                    <a:pt x="25" y="233"/>
                  </a:lnTo>
                  <a:close/>
                  <a:moveTo>
                    <a:pt x="284" y="214"/>
                  </a:moveTo>
                  <a:cubicBezTo>
                    <a:pt x="270" y="207"/>
                    <a:pt x="270" y="207"/>
                    <a:pt x="270" y="207"/>
                  </a:cubicBezTo>
                  <a:cubicBezTo>
                    <a:pt x="271" y="205"/>
                    <a:pt x="272" y="203"/>
                    <a:pt x="273" y="201"/>
                  </a:cubicBezTo>
                  <a:cubicBezTo>
                    <a:pt x="287" y="207"/>
                    <a:pt x="287" y="207"/>
                    <a:pt x="287" y="207"/>
                  </a:cubicBezTo>
                  <a:cubicBezTo>
                    <a:pt x="286" y="209"/>
                    <a:pt x="285" y="212"/>
                    <a:pt x="284" y="214"/>
                  </a:cubicBezTo>
                  <a:close/>
                  <a:moveTo>
                    <a:pt x="11" y="207"/>
                  </a:moveTo>
                  <a:cubicBezTo>
                    <a:pt x="10" y="204"/>
                    <a:pt x="9" y="202"/>
                    <a:pt x="8" y="199"/>
                  </a:cubicBezTo>
                  <a:cubicBezTo>
                    <a:pt x="23" y="194"/>
                    <a:pt x="23" y="194"/>
                    <a:pt x="23" y="194"/>
                  </a:cubicBezTo>
                  <a:cubicBezTo>
                    <a:pt x="24" y="196"/>
                    <a:pt x="25" y="199"/>
                    <a:pt x="26" y="201"/>
                  </a:cubicBezTo>
                  <a:lnTo>
                    <a:pt x="11" y="207"/>
                  </a:lnTo>
                  <a:close/>
                  <a:moveTo>
                    <a:pt x="294" y="187"/>
                  </a:moveTo>
                  <a:cubicBezTo>
                    <a:pt x="279" y="183"/>
                    <a:pt x="279" y="183"/>
                    <a:pt x="279" y="183"/>
                  </a:cubicBezTo>
                  <a:cubicBezTo>
                    <a:pt x="279" y="180"/>
                    <a:pt x="280" y="178"/>
                    <a:pt x="280" y="176"/>
                  </a:cubicBezTo>
                  <a:cubicBezTo>
                    <a:pt x="296" y="179"/>
                    <a:pt x="296" y="179"/>
                    <a:pt x="296" y="179"/>
                  </a:cubicBezTo>
                  <a:cubicBezTo>
                    <a:pt x="295" y="181"/>
                    <a:pt x="295" y="184"/>
                    <a:pt x="294" y="187"/>
                  </a:cubicBezTo>
                  <a:close/>
                  <a:moveTo>
                    <a:pt x="3" y="179"/>
                  </a:moveTo>
                  <a:cubicBezTo>
                    <a:pt x="2" y="176"/>
                    <a:pt x="2" y="174"/>
                    <a:pt x="1" y="171"/>
                  </a:cubicBezTo>
                  <a:cubicBezTo>
                    <a:pt x="17" y="169"/>
                    <a:pt x="17" y="169"/>
                    <a:pt x="17" y="169"/>
                  </a:cubicBezTo>
                  <a:cubicBezTo>
                    <a:pt x="17" y="171"/>
                    <a:pt x="18" y="173"/>
                    <a:pt x="18" y="176"/>
                  </a:cubicBezTo>
                  <a:lnTo>
                    <a:pt x="3" y="179"/>
                  </a:lnTo>
                  <a:close/>
                  <a:moveTo>
                    <a:pt x="299" y="158"/>
                  </a:moveTo>
                  <a:cubicBezTo>
                    <a:pt x="283" y="157"/>
                    <a:pt x="283" y="157"/>
                    <a:pt x="283" y="157"/>
                  </a:cubicBezTo>
                  <a:cubicBezTo>
                    <a:pt x="283" y="155"/>
                    <a:pt x="283" y="152"/>
                    <a:pt x="283" y="150"/>
                  </a:cubicBezTo>
                  <a:cubicBezTo>
                    <a:pt x="283" y="149"/>
                    <a:pt x="283" y="149"/>
                    <a:pt x="283" y="149"/>
                  </a:cubicBezTo>
                  <a:cubicBezTo>
                    <a:pt x="299" y="149"/>
                    <a:pt x="299" y="149"/>
                    <a:pt x="299" y="149"/>
                  </a:cubicBezTo>
                  <a:cubicBezTo>
                    <a:pt x="299" y="149"/>
                    <a:pt x="299" y="149"/>
                    <a:pt x="299" y="149"/>
                  </a:cubicBezTo>
                  <a:cubicBezTo>
                    <a:pt x="299" y="152"/>
                    <a:pt x="299" y="155"/>
                    <a:pt x="299" y="158"/>
                  </a:cubicBezTo>
                  <a:close/>
                  <a:moveTo>
                    <a:pt x="0" y="15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47"/>
                    <a:pt x="0" y="144"/>
                    <a:pt x="0" y="142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45"/>
                    <a:pt x="16" y="147"/>
                    <a:pt x="16" y="150"/>
                  </a:cubicBezTo>
                  <a:lnTo>
                    <a:pt x="0" y="150"/>
                  </a:lnTo>
                  <a:close/>
                  <a:moveTo>
                    <a:pt x="281" y="130"/>
                  </a:moveTo>
                  <a:cubicBezTo>
                    <a:pt x="281" y="128"/>
                    <a:pt x="281" y="125"/>
                    <a:pt x="280" y="123"/>
                  </a:cubicBezTo>
                  <a:cubicBezTo>
                    <a:pt x="296" y="120"/>
                    <a:pt x="296" y="120"/>
                    <a:pt x="296" y="120"/>
                  </a:cubicBezTo>
                  <a:cubicBezTo>
                    <a:pt x="296" y="122"/>
                    <a:pt x="297" y="125"/>
                    <a:pt x="297" y="128"/>
                  </a:cubicBezTo>
                  <a:lnTo>
                    <a:pt x="281" y="130"/>
                  </a:lnTo>
                  <a:close/>
                  <a:moveTo>
                    <a:pt x="18" y="124"/>
                  </a:moveTo>
                  <a:cubicBezTo>
                    <a:pt x="3" y="121"/>
                    <a:pt x="3" y="121"/>
                    <a:pt x="3" y="121"/>
                  </a:cubicBezTo>
                  <a:cubicBezTo>
                    <a:pt x="3" y="118"/>
                    <a:pt x="4" y="115"/>
                    <a:pt x="4" y="113"/>
                  </a:cubicBezTo>
                  <a:cubicBezTo>
                    <a:pt x="20" y="117"/>
                    <a:pt x="20" y="117"/>
                    <a:pt x="20" y="117"/>
                  </a:cubicBezTo>
                  <a:cubicBezTo>
                    <a:pt x="19" y="119"/>
                    <a:pt x="19" y="121"/>
                    <a:pt x="18" y="124"/>
                  </a:cubicBezTo>
                  <a:close/>
                  <a:moveTo>
                    <a:pt x="275" y="105"/>
                  </a:moveTo>
                  <a:cubicBezTo>
                    <a:pt x="274" y="103"/>
                    <a:pt x="273" y="100"/>
                    <a:pt x="272" y="98"/>
                  </a:cubicBezTo>
                  <a:cubicBezTo>
                    <a:pt x="287" y="92"/>
                    <a:pt x="287" y="92"/>
                    <a:pt x="287" y="92"/>
                  </a:cubicBezTo>
                  <a:cubicBezTo>
                    <a:pt x="288" y="94"/>
                    <a:pt x="289" y="97"/>
                    <a:pt x="290" y="100"/>
                  </a:cubicBezTo>
                  <a:lnTo>
                    <a:pt x="275" y="105"/>
                  </a:lnTo>
                  <a:close/>
                  <a:moveTo>
                    <a:pt x="26" y="99"/>
                  </a:moveTo>
                  <a:cubicBezTo>
                    <a:pt x="11" y="93"/>
                    <a:pt x="11" y="93"/>
                    <a:pt x="11" y="93"/>
                  </a:cubicBezTo>
                  <a:cubicBezTo>
                    <a:pt x="12" y="90"/>
                    <a:pt x="13" y="88"/>
                    <a:pt x="14" y="85"/>
                  </a:cubicBezTo>
                  <a:cubicBezTo>
                    <a:pt x="29" y="92"/>
                    <a:pt x="29" y="92"/>
                    <a:pt x="29" y="92"/>
                  </a:cubicBezTo>
                  <a:cubicBezTo>
                    <a:pt x="28" y="94"/>
                    <a:pt x="27" y="96"/>
                    <a:pt x="26" y="99"/>
                  </a:cubicBezTo>
                  <a:close/>
                  <a:moveTo>
                    <a:pt x="264" y="81"/>
                  </a:moveTo>
                  <a:cubicBezTo>
                    <a:pt x="263" y="79"/>
                    <a:pt x="261" y="77"/>
                    <a:pt x="260" y="75"/>
                  </a:cubicBezTo>
                  <a:cubicBezTo>
                    <a:pt x="273" y="66"/>
                    <a:pt x="273" y="66"/>
                    <a:pt x="273" y="66"/>
                  </a:cubicBezTo>
                  <a:cubicBezTo>
                    <a:pt x="275" y="68"/>
                    <a:pt x="276" y="71"/>
                    <a:pt x="278" y="73"/>
                  </a:cubicBezTo>
                  <a:lnTo>
                    <a:pt x="264" y="81"/>
                  </a:lnTo>
                  <a:close/>
                  <a:moveTo>
                    <a:pt x="38" y="76"/>
                  </a:moveTo>
                  <a:cubicBezTo>
                    <a:pt x="25" y="67"/>
                    <a:pt x="25" y="67"/>
                    <a:pt x="25" y="67"/>
                  </a:cubicBezTo>
                  <a:cubicBezTo>
                    <a:pt x="26" y="64"/>
                    <a:pt x="28" y="62"/>
                    <a:pt x="30" y="60"/>
                  </a:cubicBezTo>
                  <a:cubicBezTo>
                    <a:pt x="42" y="70"/>
                    <a:pt x="42" y="70"/>
                    <a:pt x="42" y="70"/>
                  </a:cubicBezTo>
                  <a:cubicBezTo>
                    <a:pt x="41" y="72"/>
                    <a:pt x="39" y="74"/>
                    <a:pt x="38" y="76"/>
                  </a:cubicBezTo>
                  <a:close/>
                  <a:moveTo>
                    <a:pt x="248" y="60"/>
                  </a:moveTo>
                  <a:cubicBezTo>
                    <a:pt x="247" y="58"/>
                    <a:pt x="245" y="57"/>
                    <a:pt x="243" y="55"/>
                  </a:cubicBezTo>
                  <a:cubicBezTo>
                    <a:pt x="255" y="43"/>
                    <a:pt x="255" y="43"/>
                    <a:pt x="255" y="43"/>
                  </a:cubicBezTo>
                  <a:cubicBezTo>
                    <a:pt x="257" y="45"/>
                    <a:pt x="259" y="47"/>
                    <a:pt x="260" y="50"/>
                  </a:cubicBezTo>
                  <a:lnTo>
                    <a:pt x="248" y="60"/>
                  </a:lnTo>
                  <a:close/>
                  <a:moveTo>
                    <a:pt x="55" y="55"/>
                  </a:moveTo>
                  <a:cubicBezTo>
                    <a:pt x="43" y="44"/>
                    <a:pt x="43" y="44"/>
                    <a:pt x="43" y="44"/>
                  </a:cubicBezTo>
                  <a:cubicBezTo>
                    <a:pt x="45" y="42"/>
                    <a:pt x="47" y="40"/>
                    <a:pt x="49" y="38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58" y="52"/>
                    <a:pt x="56" y="54"/>
                    <a:pt x="55" y="55"/>
                  </a:cubicBezTo>
                  <a:close/>
                  <a:moveTo>
                    <a:pt x="229" y="43"/>
                  </a:moveTo>
                  <a:cubicBezTo>
                    <a:pt x="227" y="41"/>
                    <a:pt x="225" y="40"/>
                    <a:pt x="223" y="38"/>
                  </a:cubicBezTo>
                  <a:cubicBezTo>
                    <a:pt x="232" y="25"/>
                    <a:pt x="232" y="25"/>
                    <a:pt x="232" y="25"/>
                  </a:cubicBezTo>
                  <a:cubicBezTo>
                    <a:pt x="234" y="27"/>
                    <a:pt x="237" y="28"/>
                    <a:pt x="239" y="30"/>
                  </a:cubicBezTo>
                  <a:lnTo>
                    <a:pt x="229" y="43"/>
                  </a:lnTo>
                  <a:close/>
                  <a:moveTo>
                    <a:pt x="75" y="39"/>
                  </a:moveTo>
                  <a:cubicBezTo>
                    <a:pt x="66" y="25"/>
                    <a:pt x="66" y="25"/>
                    <a:pt x="66" y="25"/>
                  </a:cubicBezTo>
                  <a:cubicBezTo>
                    <a:pt x="68" y="24"/>
                    <a:pt x="71" y="22"/>
                    <a:pt x="73" y="21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79" y="36"/>
                    <a:pt x="77" y="37"/>
                    <a:pt x="75" y="39"/>
                  </a:cubicBezTo>
                  <a:close/>
                  <a:moveTo>
                    <a:pt x="207" y="29"/>
                  </a:moveTo>
                  <a:cubicBezTo>
                    <a:pt x="205" y="28"/>
                    <a:pt x="202" y="27"/>
                    <a:pt x="200" y="26"/>
                  </a:cubicBezTo>
                  <a:cubicBezTo>
                    <a:pt x="206" y="11"/>
                    <a:pt x="206" y="11"/>
                    <a:pt x="206" y="11"/>
                  </a:cubicBezTo>
                  <a:cubicBezTo>
                    <a:pt x="209" y="12"/>
                    <a:pt x="211" y="13"/>
                    <a:pt x="214" y="15"/>
                  </a:cubicBezTo>
                  <a:lnTo>
                    <a:pt x="207" y="29"/>
                  </a:lnTo>
                  <a:close/>
                  <a:moveTo>
                    <a:pt x="98" y="26"/>
                  </a:moveTo>
                  <a:cubicBezTo>
                    <a:pt x="92" y="12"/>
                    <a:pt x="92" y="12"/>
                    <a:pt x="92" y="12"/>
                  </a:cubicBezTo>
                  <a:cubicBezTo>
                    <a:pt x="94" y="11"/>
                    <a:pt x="97" y="10"/>
                    <a:pt x="99" y="9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2" y="24"/>
                    <a:pt x="100" y="25"/>
                    <a:pt x="98" y="26"/>
                  </a:cubicBezTo>
                  <a:close/>
                  <a:moveTo>
                    <a:pt x="182" y="20"/>
                  </a:moveTo>
                  <a:cubicBezTo>
                    <a:pt x="180" y="20"/>
                    <a:pt x="177" y="19"/>
                    <a:pt x="175" y="19"/>
                  </a:cubicBezTo>
                  <a:cubicBezTo>
                    <a:pt x="178" y="3"/>
                    <a:pt x="178" y="3"/>
                    <a:pt x="178" y="3"/>
                  </a:cubicBezTo>
                  <a:cubicBezTo>
                    <a:pt x="181" y="3"/>
                    <a:pt x="183" y="4"/>
                    <a:pt x="186" y="5"/>
                  </a:cubicBezTo>
                  <a:lnTo>
                    <a:pt x="182" y="20"/>
                  </a:lnTo>
                  <a:close/>
                  <a:moveTo>
                    <a:pt x="123" y="19"/>
                  </a:moveTo>
                  <a:cubicBezTo>
                    <a:pt x="120" y="3"/>
                    <a:pt x="120" y="3"/>
                    <a:pt x="120" y="3"/>
                  </a:cubicBezTo>
                  <a:cubicBezTo>
                    <a:pt x="122" y="2"/>
                    <a:pt x="125" y="2"/>
                    <a:pt x="128" y="2"/>
                  </a:cubicBezTo>
                  <a:cubicBezTo>
                    <a:pt x="130" y="17"/>
                    <a:pt x="130" y="17"/>
                    <a:pt x="130" y="17"/>
                  </a:cubicBezTo>
                  <a:cubicBezTo>
                    <a:pt x="128" y="18"/>
                    <a:pt x="125" y="18"/>
                    <a:pt x="123" y="19"/>
                  </a:cubicBezTo>
                  <a:close/>
                  <a:moveTo>
                    <a:pt x="156" y="16"/>
                  </a:moveTo>
                  <a:cubicBezTo>
                    <a:pt x="154" y="16"/>
                    <a:pt x="152" y="16"/>
                    <a:pt x="149" y="16"/>
                  </a:cubicBezTo>
                  <a:cubicBezTo>
                    <a:pt x="149" y="16"/>
                    <a:pt x="149" y="16"/>
                    <a:pt x="149" y="16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2" y="0"/>
                    <a:pt x="155" y="0"/>
                    <a:pt x="157" y="0"/>
                  </a:cubicBezTo>
                  <a:lnTo>
                    <a:pt x="156" y="16"/>
                  </a:lnTo>
                  <a:close/>
                </a:path>
              </a:pathLst>
            </a:custGeom>
            <a:solidFill>
              <a:srgbClr val="FFD9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781" name="Freeform 290"/>
          <p:cNvSpPr/>
          <p:nvPr/>
        </p:nvSpPr>
        <p:spPr bwMode="auto">
          <a:xfrm>
            <a:off x="9055100" y="715963"/>
            <a:ext cx="79375" cy="55563"/>
          </a:xfrm>
          <a:custGeom>
            <a:gdLst>
              <a:gd fmla="*/ 116 w 171" name="T0"/>
              <a:gd fmla="*/ 77 h 122" name="T1"/>
              <a:gd fmla="*/ 131 w 171" name="T2"/>
              <a:gd fmla="*/ 79 h 122" name="T3"/>
              <a:gd fmla="*/ 171 w 171" name="T4"/>
              <a:gd fmla="*/ 44 h 122" name="T5"/>
              <a:gd fmla="*/ 123 w 171" name="T6"/>
              <a:gd fmla="*/ 0 h 122" name="T7"/>
              <a:gd fmla="*/ 79 w 171" name="T8"/>
              <a:gd fmla="*/ 36 h 122" name="T9"/>
              <a:gd fmla="*/ 29 w 171" name="T10"/>
              <a:gd fmla="*/ 69 h 122" name="T11"/>
              <a:gd fmla="*/ 0 w 171" name="T12"/>
              <a:gd fmla="*/ 95 h 122" name="T13"/>
              <a:gd fmla="*/ 28 w 171" name="T14"/>
              <a:gd fmla="*/ 122 h 122" name="T15"/>
              <a:gd fmla="*/ 65 w 171" name="T16"/>
              <a:gd fmla="*/ 122 h 122" name="T17"/>
              <a:gd fmla="*/ 116 w 171" name="T18"/>
              <a:gd fmla="*/ 77 h 122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122" w="171">
                <a:moveTo>
                  <a:pt x="116" y="77"/>
                </a:moveTo>
                <a:cubicBezTo>
                  <a:pt x="121" y="77"/>
                  <a:pt x="126" y="78"/>
                  <a:pt x="131" y="79"/>
                </a:cubicBezTo>
                <a:cubicBezTo>
                  <a:pt x="136" y="61"/>
                  <a:pt x="152" y="48"/>
                  <a:pt x="171" y="44"/>
                </a:cubicBezTo>
                <a:cubicBezTo>
                  <a:pt x="170" y="20"/>
                  <a:pt x="149" y="0"/>
                  <a:pt x="123" y="0"/>
                </a:cubicBezTo>
                <a:cubicBezTo>
                  <a:pt x="104" y="0"/>
                  <a:pt x="78" y="16"/>
                  <a:pt x="79" y="36"/>
                </a:cubicBezTo>
                <a:cubicBezTo>
                  <a:pt x="59" y="15"/>
                  <a:pt x="18" y="41"/>
                  <a:pt x="29" y="69"/>
                </a:cubicBezTo>
                <a:cubicBezTo>
                  <a:pt x="17" y="68"/>
                  <a:pt x="0" y="78"/>
                  <a:pt x="0" y="95"/>
                </a:cubicBezTo>
                <a:cubicBezTo>
                  <a:pt x="0" y="111"/>
                  <a:pt x="13" y="122"/>
                  <a:pt x="28" y="122"/>
                </a:cubicBezTo>
                <a:cubicBezTo>
                  <a:pt x="65" y="122"/>
                  <a:pt x="65" y="122"/>
                  <a:pt x="65" y="122"/>
                </a:cubicBezTo>
                <a:cubicBezTo>
                  <a:pt x="66" y="97"/>
                  <a:pt x="88" y="77"/>
                  <a:pt x="116" y="77"/>
                </a:cubicBezTo>
                <a:close/>
              </a:path>
            </a:pathLst>
          </a:custGeom>
          <a:solidFill>
            <a:srgbClr val="A6B61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782" name="组合 781"/>
          <p:cNvGrpSpPr/>
          <p:nvPr/>
        </p:nvGrpSpPr>
        <p:grpSpPr>
          <a:xfrm>
            <a:off x="8972550" y="1257300"/>
            <a:ext cx="369888" cy="369888"/>
            <a:chOff x="8972550" y="1257300"/>
            <a:chExt cx="369888" cy="369888"/>
          </a:xfrm>
        </p:grpSpPr>
        <p:sp>
          <p:nvSpPr>
            <p:cNvPr id="783" name="Freeform 291"/>
            <p:cNvSpPr>
              <a:spLocks noEditPoints="1"/>
            </p:cNvSpPr>
            <p:nvPr/>
          </p:nvSpPr>
          <p:spPr bwMode="auto">
            <a:xfrm>
              <a:off x="8972550" y="1257300"/>
              <a:ext cx="369888" cy="369888"/>
            </a:xfrm>
            <a:custGeom>
              <a:gdLst>
                <a:gd fmla="*/ 0 w 800" name="T0"/>
                <a:gd fmla="*/ 352 h 800" name="T1"/>
                <a:gd fmla="*/ 0 w 800" name="T2"/>
                <a:gd fmla="*/ 400 h 800" name="T3"/>
                <a:gd fmla="*/ 0 w 800" name="T4"/>
                <a:gd fmla="*/ 448 h 800" name="T5"/>
                <a:gd fmla="*/ 68 w 800" name="T6"/>
                <a:gd fmla="*/ 470 h 800" name="T7"/>
                <a:gd fmla="*/ 77 w 800" name="T8"/>
                <a:gd fmla="*/ 506 h 800" name="T9"/>
                <a:gd fmla="*/ 30 w 800" name="T10"/>
                <a:gd fmla="*/ 559 h 800" name="T11"/>
                <a:gd fmla="*/ 78 w 800" name="T12"/>
                <a:gd fmla="*/ 641 h 800" name="T13"/>
                <a:gd fmla="*/ 147 w 800" name="T14"/>
                <a:gd fmla="*/ 627 h 800" name="T15"/>
                <a:gd fmla="*/ 173 w 800" name="T16"/>
                <a:gd fmla="*/ 653 h 800" name="T17"/>
                <a:gd fmla="*/ 159 w 800" name="T18"/>
                <a:gd fmla="*/ 723 h 800" name="T19"/>
                <a:gd fmla="*/ 242 w 800" name="T20"/>
                <a:gd fmla="*/ 770 h 800" name="T21"/>
                <a:gd fmla="*/ 295 w 800" name="T22"/>
                <a:gd fmla="*/ 723 h 800" name="T23"/>
                <a:gd fmla="*/ 330 w 800" name="T24"/>
                <a:gd fmla="*/ 733 h 800" name="T25"/>
                <a:gd fmla="*/ 353 w 800" name="T26"/>
                <a:gd fmla="*/ 800 h 800" name="T27"/>
                <a:gd fmla="*/ 400 w 800" name="T28"/>
                <a:gd fmla="*/ 800 h 800" name="T29"/>
                <a:gd fmla="*/ 448 w 800" name="T30"/>
                <a:gd fmla="*/ 800 h 800" name="T31"/>
                <a:gd fmla="*/ 470 w 800" name="T32"/>
                <a:gd fmla="*/ 733 h 800" name="T33"/>
                <a:gd fmla="*/ 506 w 800" name="T34"/>
                <a:gd fmla="*/ 723 h 800" name="T35"/>
                <a:gd fmla="*/ 559 w 800" name="T36"/>
                <a:gd fmla="*/ 770 h 800" name="T37"/>
                <a:gd fmla="*/ 642 w 800" name="T38"/>
                <a:gd fmla="*/ 723 h 800" name="T39"/>
                <a:gd fmla="*/ 627 w 800" name="T40"/>
                <a:gd fmla="*/ 653 h 800" name="T41"/>
                <a:gd fmla="*/ 653 w 800" name="T42"/>
                <a:gd fmla="*/ 627 h 800" name="T43"/>
                <a:gd fmla="*/ 723 w 800" name="T44"/>
                <a:gd fmla="*/ 641 h 800" name="T45"/>
                <a:gd fmla="*/ 771 w 800" name="T46"/>
                <a:gd fmla="*/ 559 h 800" name="T47"/>
                <a:gd fmla="*/ 723 w 800" name="T48"/>
                <a:gd fmla="*/ 506 h 800" name="T49"/>
                <a:gd fmla="*/ 733 w 800" name="T50"/>
                <a:gd fmla="*/ 470 h 800" name="T51"/>
                <a:gd fmla="*/ 800 w 800" name="T52"/>
                <a:gd fmla="*/ 448 h 800" name="T53"/>
                <a:gd fmla="*/ 800 w 800" name="T54"/>
                <a:gd fmla="*/ 400 h 800" name="T55"/>
                <a:gd fmla="*/ 800 w 800" name="T56"/>
                <a:gd fmla="*/ 352 h 800" name="T57"/>
                <a:gd fmla="*/ 733 w 800" name="T58"/>
                <a:gd fmla="*/ 330 h 800" name="T59"/>
                <a:gd fmla="*/ 723 w 800" name="T60"/>
                <a:gd fmla="*/ 294 h 800" name="T61"/>
                <a:gd fmla="*/ 771 w 800" name="T62"/>
                <a:gd fmla="*/ 241 h 800" name="T63"/>
                <a:gd fmla="*/ 723 w 800" name="T64"/>
                <a:gd fmla="*/ 159 h 800" name="T65"/>
                <a:gd fmla="*/ 653 w 800" name="T66"/>
                <a:gd fmla="*/ 173 h 800" name="T67"/>
                <a:gd fmla="*/ 627 w 800" name="T68"/>
                <a:gd fmla="*/ 147 h 800" name="T69"/>
                <a:gd fmla="*/ 642 w 800" name="T70"/>
                <a:gd fmla="*/ 77 h 800" name="T71"/>
                <a:gd fmla="*/ 559 w 800" name="T72"/>
                <a:gd fmla="*/ 30 h 800" name="T73"/>
                <a:gd fmla="*/ 506 w 800" name="T74"/>
                <a:gd fmla="*/ 77 h 800" name="T75"/>
                <a:gd fmla="*/ 470 w 800" name="T76"/>
                <a:gd fmla="*/ 67 h 800" name="T77"/>
                <a:gd fmla="*/ 448 w 800" name="T78"/>
                <a:gd fmla="*/ 0 h 800" name="T79"/>
                <a:gd fmla="*/ 400 w 800" name="T80"/>
                <a:gd fmla="*/ 0 h 800" name="T81"/>
                <a:gd fmla="*/ 353 w 800" name="T82"/>
                <a:gd fmla="*/ 0 h 800" name="T83"/>
                <a:gd fmla="*/ 330 w 800" name="T84"/>
                <a:gd fmla="*/ 67 h 800" name="T85"/>
                <a:gd fmla="*/ 295 w 800" name="T86"/>
                <a:gd fmla="*/ 77 h 800" name="T87"/>
                <a:gd fmla="*/ 242 w 800" name="T88"/>
                <a:gd fmla="*/ 30 h 800" name="T89"/>
                <a:gd fmla="*/ 159 w 800" name="T90"/>
                <a:gd fmla="*/ 77 h 800" name="T91"/>
                <a:gd fmla="*/ 173 w 800" name="T92"/>
                <a:gd fmla="*/ 147 h 800" name="T93"/>
                <a:gd fmla="*/ 147 w 800" name="T94"/>
                <a:gd fmla="*/ 173 h 800" name="T95"/>
                <a:gd fmla="*/ 78 w 800" name="T96"/>
                <a:gd fmla="*/ 159 h 800" name="T97"/>
                <a:gd fmla="*/ 30 w 800" name="T98"/>
                <a:gd fmla="*/ 241 h 800" name="T99"/>
                <a:gd fmla="*/ 77 w 800" name="T100"/>
                <a:gd fmla="*/ 294 h 800" name="T101"/>
                <a:gd fmla="*/ 68 w 800" name="T102"/>
                <a:gd fmla="*/ 330 h 800" name="T103"/>
                <a:gd fmla="*/ 0 w 800" name="T104"/>
                <a:gd fmla="*/ 352 h 800" name="T105"/>
                <a:gd fmla="*/ 310 w 800" name="T106"/>
                <a:gd fmla="*/ 400 h 800" name="T107"/>
                <a:gd fmla="*/ 400 w 800" name="T108"/>
                <a:gd fmla="*/ 310 h 800" name="T109"/>
                <a:gd fmla="*/ 490 w 800" name="T110"/>
                <a:gd fmla="*/ 400 h 800" name="T111"/>
                <a:gd fmla="*/ 400 w 800" name="T112"/>
                <a:gd fmla="*/ 490 h 800" name="T113"/>
                <a:gd fmla="*/ 310 w 800" name="T114"/>
                <a:gd fmla="*/ 400 h 800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800" w="800">
                  <a:moveTo>
                    <a:pt x="0" y="352"/>
                  </a:moveTo>
                  <a:cubicBezTo>
                    <a:pt x="0" y="400"/>
                    <a:pt x="0" y="400"/>
                    <a:pt x="0" y="400"/>
                  </a:cubicBezTo>
                  <a:cubicBezTo>
                    <a:pt x="0" y="448"/>
                    <a:pt x="0" y="448"/>
                    <a:pt x="0" y="448"/>
                  </a:cubicBezTo>
                  <a:cubicBezTo>
                    <a:pt x="68" y="470"/>
                    <a:pt x="68" y="470"/>
                    <a:pt x="68" y="470"/>
                  </a:cubicBezTo>
                  <a:cubicBezTo>
                    <a:pt x="70" y="482"/>
                    <a:pt x="73" y="494"/>
                    <a:pt x="77" y="506"/>
                  </a:cubicBezTo>
                  <a:cubicBezTo>
                    <a:pt x="30" y="559"/>
                    <a:pt x="30" y="559"/>
                    <a:pt x="30" y="559"/>
                  </a:cubicBezTo>
                  <a:cubicBezTo>
                    <a:pt x="78" y="641"/>
                    <a:pt x="78" y="641"/>
                    <a:pt x="78" y="641"/>
                  </a:cubicBezTo>
                  <a:cubicBezTo>
                    <a:pt x="147" y="627"/>
                    <a:pt x="147" y="627"/>
                    <a:pt x="147" y="627"/>
                  </a:cubicBezTo>
                  <a:cubicBezTo>
                    <a:pt x="155" y="636"/>
                    <a:pt x="164" y="645"/>
                    <a:pt x="173" y="653"/>
                  </a:cubicBezTo>
                  <a:cubicBezTo>
                    <a:pt x="159" y="723"/>
                    <a:pt x="159" y="723"/>
                    <a:pt x="159" y="723"/>
                  </a:cubicBezTo>
                  <a:cubicBezTo>
                    <a:pt x="242" y="770"/>
                    <a:pt x="242" y="770"/>
                    <a:pt x="242" y="770"/>
                  </a:cubicBezTo>
                  <a:cubicBezTo>
                    <a:pt x="295" y="723"/>
                    <a:pt x="295" y="723"/>
                    <a:pt x="295" y="723"/>
                  </a:cubicBezTo>
                  <a:cubicBezTo>
                    <a:pt x="306" y="727"/>
                    <a:pt x="318" y="730"/>
                    <a:pt x="330" y="733"/>
                  </a:cubicBezTo>
                  <a:cubicBezTo>
                    <a:pt x="353" y="800"/>
                    <a:pt x="353" y="800"/>
                    <a:pt x="353" y="800"/>
                  </a:cubicBezTo>
                  <a:cubicBezTo>
                    <a:pt x="400" y="800"/>
                    <a:pt x="400" y="800"/>
                    <a:pt x="400" y="800"/>
                  </a:cubicBezTo>
                  <a:cubicBezTo>
                    <a:pt x="448" y="800"/>
                    <a:pt x="448" y="800"/>
                    <a:pt x="448" y="800"/>
                  </a:cubicBezTo>
                  <a:cubicBezTo>
                    <a:pt x="470" y="733"/>
                    <a:pt x="470" y="733"/>
                    <a:pt x="470" y="733"/>
                  </a:cubicBezTo>
                  <a:cubicBezTo>
                    <a:pt x="482" y="730"/>
                    <a:pt x="494" y="727"/>
                    <a:pt x="506" y="723"/>
                  </a:cubicBezTo>
                  <a:cubicBezTo>
                    <a:pt x="559" y="770"/>
                    <a:pt x="559" y="770"/>
                    <a:pt x="559" y="770"/>
                  </a:cubicBezTo>
                  <a:cubicBezTo>
                    <a:pt x="642" y="723"/>
                    <a:pt x="642" y="723"/>
                    <a:pt x="642" y="723"/>
                  </a:cubicBezTo>
                  <a:cubicBezTo>
                    <a:pt x="627" y="653"/>
                    <a:pt x="627" y="653"/>
                    <a:pt x="627" y="653"/>
                  </a:cubicBezTo>
                  <a:cubicBezTo>
                    <a:pt x="636" y="645"/>
                    <a:pt x="645" y="636"/>
                    <a:pt x="653" y="627"/>
                  </a:cubicBezTo>
                  <a:cubicBezTo>
                    <a:pt x="723" y="641"/>
                    <a:pt x="723" y="641"/>
                    <a:pt x="723" y="641"/>
                  </a:cubicBezTo>
                  <a:cubicBezTo>
                    <a:pt x="771" y="559"/>
                    <a:pt x="771" y="559"/>
                    <a:pt x="771" y="559"/>
                  </a:cubicBezTo>
                  <a:cubicBezTo>
                    <a:pt x="723" y="506"/>
                    <a:pt x="723" y="506"/>
                    <a:pt x="723" y="506"/>
                  </a:cubicBezTo>
                  <a:cubicBezTo>
                    <a:pt x="727" y="494"/>
                    <a:pt x="730" y="482"/>
                    <a:pt x="733" y="470"/>
                  </a:cubicBezTo>
                  <a:cubicBezTo>
                    <a:pt x="800" y="448"/>
                    <a:pt x="800" y="448"/>
                    <a:pt x="800" y="448"/>
                  </a:cubicBezTo>
                  <a:cubicBezTo>
                    <a:pt x="800" y="400"/>
                    <a:pt x="800" y="400"/>
                    <a:pt x="800" y="400"/>
                  </a:cubicBezTo>
                  <a:cubicBezTo>
                    <a:pt x="800" y="352"/>
                    <a:pt x="800" y="352"/>
                    <a:pt x="800" y="352"/>
                  </a:cubicBezTo>
                  <a:cubicBezTo>
                    <a:pt x="733" y="330"/>
                    <a:pt x="733" y="330"/>
                    <a:pt x="733" y="330"/>
                  </a:cubicBezTo>
                  <a:cubicBezTo>
                    <a:pt x="730" y="318"/>
                    <a:pt x="727" y="306"/>
                    <a:pt x="723" y="294"/>
                  </a:cubicBezTo>
                  <a:cubicBezTo>
                    <a:pt x="771" y="241"/>
                    <a:pt x="771" y="241"/>
                    <a:pt x="771" y="241"/>
                  </a:cubicBezTo>
                  <a:cubicBezTo>
                    <a:pt x="723" y="159"/>
                    <a:pt x="723" y="159"/>
                    <a:pt x="723" y="159"/>
                  </a:cubicBezTo>
                  <a:cubicBezTo>
                    <a:pt x="653" y="173"/>
                    <a:pt x="653" y="173"/>
                    <a:pt x="653" y="173"/>
                  </a:cubicBezTo>
                  <a:cubicBezTo>
                    <a:pt x="645" y="164"/>
                    <a:pt x="636" y="155"/>
                    <a:pt x="627" y="147"/>
                  </a:cubicBezTo>
                  <a:cubicBezTo>
                    <a:pt x="642" y="77"/>
                    <a:pt x="642" y="77"/>
                    <a:pt x="642" y="77"/>
                  </a:cubicBezTo>
                  <a:cubicBezTo>
                    <a:pt x="559" y="30"/>
                    <a:pt x="559" y="30"/>
                    <a:pt x="559" y="30"/>
                  </a:cubicBezTo>
                  <a:cubicBezTo>
                    <a:pt x="506" y="77"/>
                    <a:pt x="506" y="77"/>
                    <a:pt x="506" y="77"/>
                  </a:cubicBezTo>
                  <a:cubicBezTo>
                    <a:pt x="494" y="73"/>
                    <a:pt x="482" y="70"/>
                    <a:pt x="470" y="67"/>
                  </a:cubicBezTo>
                  <a:cubicBezTo>
                    <a:pt x="448" y="0"/>
                    <a:pt x="448" y="0"/>
                    <a:pt x="448" y="0"/>
                  </a:cubicBezTo>
                  <a:cubicBezTo>
                    <a:pt x="400" y="0"/>
                    <a:pt x="400" y="0"/>
                    <a:pt x="400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30" y="67"/>
                    <a:pt x="330" y="67"/>
                    <a:pt x="330" y="67"/>
                  </a:cubicBezTo>
                  <a:cubicBezTo>
                    <a:pt x="318" y="70"/>
                    <a:pt x="306" y="73"/>
                    <a:pt x="295" y="77"/>
                  </a:cubicBezTo>
                  <a:cubicBezTo>
                    <a:pt x="242" y="30"/>
                    <a:pt x="242" y="30"/>
                    <a:pt x="242" y="30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73" y="147"/>
                    <a:pt x="173" y="147"/>
                    <a:pt x="173" y="147"/>
                  </a:cubicBezTo>
                  <a:cubicBezTo>
                    <a:pt x="164" y="155"/>
                    <a:pt x="155" y="164"/>
                    <a:pt x="147" y="173"/>
                  </a:cubicBezTo>
                  <a:cubicBezTo>
                    <a:pt x="78" y="159"/>
                    <a:pt x="78" y="159"/>
                    <a:pt x="78" y="159"/>
                  </a:cubicBezTo>
                  <a:cubicBezTo>
                    <a:pt x="30" y="241"/>
                    <a:pt x="30" y="241"/>
                    <a:pt x="30" y="241"/>
                  </a:cubicBezTo>
                  <a:cubicBezTo>
                    <a:pt x="77" y="294"/>
                    <a:pt x="77" y="294"/>
                    <a:pt x="77" y="294"/>
                  </a:cubicBezTo>
                  <a:cubicBezTo>
                    <a:pt x="73" y="306"/>
                    <a:pt x="70" y="318"/>
                    <a:pt x="68" y="330"/>
                  </a:cubicBezTo>
                  <a:lnTo>
                    <a:pt x="0" y="352"/>
                  </a:lnTo>
                  <a:close/>
                  <a:moveTo>
                    <a:pt x="310" y="400"/>
                  </a:moveTo>
                  <a:cubicBezTo>
                    <a:pt x="310" y="350"/>
                    <a:pt x="351" y="310"/>
                    <a:pt x="400" y="310"/>
                  </a:cubicBezTo>
                  <a:cubicBezTo>
                    <a:pt x="450" y="310"/>
                    <a:pt x="490" y="350"/>
                    <a:pt x="490" y="400"/>
                  </a:cubicBezTo>
                  <a:cubicBezTo>
                    <a:pt x="490" y="450"/>
                    <a:pt x="450" y="490"/>
                    <a:pt x="400" y="490"/>
                  </a:cubicBezTo>
                  <a:cubicBezTo>
                    <a:pt x="351" y="490"/>
                    <a:pt x="310" y="450"/>
                    <a:pt x="310" y="400"/>
                  </a:cubicBezTo>
                  <a:close/>
                </a:path>
              </a:pathLst>
            </a:custGeom>
            <a:solidFill>
              <a:srgbClr val="59575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84" name="Oval 292"/>
            <p:cNvSpPr>
              <a:spLocks noChangeArrowheads="1"/>
            </p:cNvSpPr>
            <p:nvPr/>
          </p:nvSpPr>
          <p:spPr bwMode="auto">
            <a:xfrm>
              <a:off x="9151938" y="1574800"/>
              <a:ext cx="12700" cy="12700"/>
            </a:xfrm>
            <a:prstGeom prst="ellipse">
              <a:avLst/>
            </a:prstGeom>
            <a:solidFill>
              <a:srgbClr val="A6B61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85" name="Oval 293"/>
            <p:cNvSpPr>
              <a:spLocks noChangeArrowheads="1"/>
            </p:cNvSpPr>
            <p:nvPr/>
          </p:nvSpPr>
          <p:spPr bwMode="auto">
            <a:xfrm>
              <a:off x="9151938" y="1298575"/>
              <a:ext cx="12700" cy="12700"/>
            </a:xfrm>
            <a:prstGeom prst="ellipse">
              <a:avLst/>
            </a:prstGeom>
            <a:solidFill>
              <a:srgbClr val="A6B61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86" name="Oval 294"/>
            <p:cNvSpPr>
              <a:spLocks noChangeArrowheads="1"/>
            </p:cNvSpPr>
            <p:nvPr/>
          </p:nvSpPr>
          <p:spPr bwMode="auto">
            <a:xfrm>
              <a:off x="9013825" y="1436688"/>
              <a:ext cx="12700" cy="12700"/>
            </a:xfrm>
            <a:prstGeom prst="ellipse">
              <a:avLst/>
            </a:prstGeom>
            <a:solidFill>
              <a:srgbClr val="A6B61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87" name="Oval 295"/>
            <p:cNvSpPr>
              <a:spLocks noChangeArrowheads="1"/>
            </p:cNvSpPr>
            <p:nvPr/>
          </p:nvSpPr>
          <p:spPr bwMode="auto">
            <a:xfrm>
              <a:off x="9290050" y="1436688"/>
              <a:ext cx="12700" cy="12700"/>
            </a:xfrm>
            <a:prstGeom prst="ellipse">
              <a:avLst/>
            </a:prstGeom>
            <a:solidFill>
              <a:srgbClr val="A6B61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88" name="Freeform 296"/>
            <p:cNvSpPr/>
            <p:nvPr/>
          </p:nvSpPr>
          <p:spPr bwMode="auto">
            <a:xfrm>
              <a:off x="9053513" y="1533525"/>
              <a:ext cx="14288" cy="14288"/>
            </a:xfrm>
            <a:custGeom>
              <a:gdLst>
                <a:gd fmla="*/ 6 w 30" name="T0"/>
                <a:gd fmla="*/ 6 h 30" name="T1"/>
                <a:gd fmla="*/ 5 w 30" name="T2"/>
                <a:gd fmla="*/ 25 h 30" name="T3"/>
                <a:gd fmla="*/ 25 w 30" name="T4"/>
                <a:gd fmla="*/ 25 h 30" name="T5"/>
                <a:gd fmla="*/ 25 w 30" name="T6"/>
                <a:gd fmla="*/ 5 h 30" name="T7"/>
                <a:gd fmla="*/ 6 w 30" name="T8"/>
                <a:gd fmla="*/ 6 h 3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0" w="30">
                  <a:moveTo>
                    <a:pt x="6" y="6"/>
                  </a:moveTo>
                  <a:cubicBezTo>
                    <a:pt x="0" y="11"/>
                    <a:pt x="0" y="20"/>
                    <a:pt x="5" y="25"/>
                  </a:cubicBezTo>
                  <a:cubicBezTo>
                    <a:pt x="11" y="30"/>
                    <a:pt x="19" y="30"/>
                    <a:pt x="25" y="25"/>
                  </a:cubicBezTo>
                  <a:cubicBezTo>
                    <a:pt x="30" y="19"/>
                    <a:pt x="30" y="10"/>
                    <a:pt x="25" y="5"/>
                  </a:cubicBezTo>
                  <a:cubicBezTo>
                    <a:pt x="20" y="0"/>
                    <a:pt x="11" y="0"/>
                    <a:pt x="6" y="6"/>
                  </a:cubicBezTo>
                  <a:close/>
                </a:path>
              </a:pathLst>
            </a:custGeom>
            <a:solidFill>
              <a:srgbClr val="A6B61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89" name="Freeform 297"/>
            <p:cNvSpPr/>
            <p:nvPr/>
          </p:nvSpPr>
          <p:spPr bwMode="auto">
            <a:xfrm>
              <a:off x="9248775" y="1338263"/>
              <a:ext cx="14288" cy="14288"/>
            </a:xfrm>
            <a:custGeom>
              <a:gdLst>
                <a:gd fmla="*/ 25 w 30" name="T0"/>
                <a:gd fmla="*/ 24 h 30" name="T1"/>
                <a:gd fmla="*/ 25 w 30" name="T2"/>
                <a:gd fmla="*/ 5 h 30" name="T3"/>
                <a:gd fmla="*/ 6 w 30" name="T4"/>
                <a:gd fmla="*/ 5 h 30" name="T5"/>
                <a:gd fmla="*/ 5 w 30" name="T6"/>
                <a:gd fmla="*/ 25 h 30" name="T7"/>
                <a:gd fmla="*/ 25 w 30" name="T8"/>
                <a:gd fmla="*/ 24 h 3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0" w="30">
                  <a:moveTo>
                    <a:pt x="25" y="24"/>
                  </a:moveTo>
                  <a:cubicBezTo>
                    <a:pt x="30" y="19"/>
                    <a:pt x="30" y="10"/>
                    <a:pt x="25" y="5"/>
                  </a:cubicBezTo>
                  <a:cubicBezTo>
                    <a:pt x="20" y="0"/>
                    <a:pt x="11" y="0"/>
                    <a:pt x="6" y="5"/>
                  </a:cubicBezTo>
                  <a:cubicBezTo>
                    <a:pt x="0" y="11"/>
                    <a:pt x="0" y="20"/>
                    <a:pt x="5" y="25"/>
                  </a:cubicBezTo>
                  <a:cubicBezTo>
                    <a:pt x="11" y="30"/>
                    <a:pt x="19" y="30"/>
                    <a:pt x="25" y="24"/>
                  </a:cubicBezTo>
                  <a:close/>
                </a:path>
              </a:pathLst>
            </a:custGeom>
            <a:solidFill>
              <a:srgbClr val="A6B61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90" name="Freeform 298"/>
            <p:cNvSpPr/>
            <p:nvPr/>
          </p:nvSpPr>
          <p:spPr bwMode="auto">
            <a:xfrm>
              <a:off x="9053513" y="1338263"/>
              <a:ext cx="14288" cy="14288"/>
            </a:xfrm>
            <a:custGeom>
              <a:gdLst>
                <a:gd fmla="*/ 25 w 30" name="T0"/>
                <a:gd fmla="*/ 25 h 30" name="T1"/>
                <a:gd fmla="*/ 25 w 30" name="T2"/>
                <a:gd fmla="*/ 5 h 30" name="T3"/>
                <a:gd fmla="*/ 5 w 30" name="T4"/>
                <a:gd fmla="*/ 5 h 30" name="T5"/>
                <a:gd fmla="*/ 6 w 30" name="T6"/>
                <a:gd fmla="*/ 24 h 30" name="T7"/>
                <a:gd fmla="*/ 25 w 30" name="T8"/>
                <a:gd fmla="*/ 25 h 3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0" w="30">
                  <a:moveTo>
                    <a:pt x="25" y="25"/>
                  </a:moveTo>
                  <a:cubicBezTo>
                    <a:pt x="30" y="20"/>
                    <a:pt x="30" y="11"/>
                    <a:pt x="25" y="5"/>
                  </a:cubicBezTo>
                  <a:cubicBezTo>
                    <a:pt x="19" y="0"/>
                    <a:pt x="11" y="0"/>
                    <a:pt x="5" y="5"/>
                  </a:cubicBezTo>
                  <a:cubicBezTo>
                    <a:pt x="0" y="10"/>
                    <a:pt x="0" y="19"/>
                    <a:pt x="6" y="24"/>
                  </a:cubicBezTo>
                  <a:cubicBezTo>
                    <a:pt x="11" y="30"/>
                    <a:pt x="20" y="30"/>
                    <a:pt x="25" y="25"/>
                  </a:cubicBezTo>
                  <a:close/>
                </a:path>
              </a:pathLst>
            </a:custGeom>
            <a:solidFill>
              <a:srgbClr val="A6B61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91" name="Freeform 299"/>
            <p:cNvSpPr/>
            <p:nvPr/>
          </p:nvSpPr>
          <p:spPr bwMode="auto">
            <a:xfrm>
              <a:off x="9248775" y="1533525"/>
              <a:ext cx="14288" cy="14288"/>
            </a:xfrm>
            <a:custGeom>
              <a:gdLst>
                <a:gd fmla="*/ 5 w 30" name="T0"/>
                <a:gd fmla="*/ 5 h 30" name="T1"/>
                <a:gd fmla="*/ 6 w 30" name="T2"/>
                <a:gd fmla="*/ 25 h 30" name="T3"/>
                <a:gd fmla="*/ 25 w 30" name="T4"/>
                <a:gd fmla="*/ 25 h 30" name="T5"/>
                <a:gd fmla="*/ 25 w 30" name="T6"/>
                <a:gd fmla="*/ 6 h 30" name="T7"/>
                <a:gd fmla="*/ 5 w 30" name="T8"/>
                <a:gd fmla="*/ 5 h 3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0" w="30">
                  <a:moveTo>
                    <a:pt x="5" y="5"/>
                  </a:moveTo>
                  <a:cubicBezTo>
                    <a:pt x="0" y="10"/>
                    <a:pt x="0" y="19"/>
                    <a:pt x="6" y="25"/>
                  </a:cubicBezTo>
                  <a:cubicBezTo>
                    <a:pt x="11" y="30"/>
                    <a:pt x="20" y="30"/>
                    <a:pt x="25" y="25"/>
                  </a:cubicBezTo>
                  <a:cubicBezTo>
                    <a:pt x="30" y="20"/>
                    <a:pt x="30" y="11"/>
                    <a:pt x="25" y="6"/>
                  </a:cubicBezTo>
                  <a:cubicBezTo>
                    <a:pt x="19" y="0"/>
                    <a:pt x="11" y="0"/>
                    <a:pt x="5" y="5"/>
                  </a:cubicBezTo>
                  <a:close/>
                </a:path>
              </a:pathLst>
            </a:custGeom>
            <a:solidFill>
              <a:srgbClr val="A6B61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92" name="Freeform 300"/>
            <p:cNvSpPr/>
            <p:nvPr/>
          </p:nvSpPr>
          <p:spPr bwMode="auto">
            <a:xfrm>
              <a:off x="9023350" y="1489075"/>
              <a:ext cx="14288" cy="14288"/>
            </a:xfrm>
            <a:custGeom>
              <a:gdLst>
                <a:gd fmla="*/ 10 w 31" name="T0"/>
                <a:gd fmla="*/ 3 h 31" name="T1"/>
                <a:gd fmla="*/ 2 w 31" name="T2"/>
                <a:gd fmla="*/ 20 h 31" name="T3"/>
                <a:gd fmla="*/ 21 w 31" name="T4"/>
                <a:gd fmla="*/ 28 h 31" name="T5"/>
                <a:gd fmla="*/ 28 w 31" name="T6"/>
                <a:gd fmla="*/ 10 h 31" name="T7"/>
                <a:gd fmla="*/ 10 w 31" name="T8"/>
                <a:gd fmla="*/ 3 h 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1" w="31">
                  <a:moveTo>
                    <a:pt x="10" y="3"/>
                  </a:moveTo>
                  <a:cubicBezTo>
                    <a:pt x="3" y="6"/>
                    <a:pt x="0" y="14"/>
                    <a:pt x="2" y="20"/>
                  </a:cubicBezTo>
                  <a:cubicBezTo>
                    <a:pt x="5" y="27"/>
                    <a:pt x="13" y="31"/>
                    <a:pt x="21" y="28"/>
                  </a:cubicBezTo>
                  <a:cubicBezTo>
                    <a:pt x="28" y="25"/>
                    <a:pt x="31" y="17"/>
                    <a:pt x="28" y="10"/>
                  </a:cubicBezTo>
                  <a:cubicBezTo>
                    <a:pt x="25" y="3"/>
                    <a:pt x="17" y="0"/>
                    <a:pt x="10" y="3"/>
                  </a:cubicBezTo>
                  <a:close/>
                </a:path>
              </a:pathLst>
            </a:custGeom>
            <a:solidFill>
              <a:srgbClr val="A6B61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93" name="Freeform 301"/>
            <p:cNvSpPr/>
            <p:nvPr/>
          </p:nvSpPr>
          <p:spPr bwMode="auto">
            <a:xfrm>
              <a:off x="9278938" y="1382713"/>
              <a:ext cx="14288" cy="14288"/>
            </a:xfrm>
            <a:custGeom>
              <a:gdLst>
                <a:gd fmla="*/ 21 w 32" name="T0"/>
                <a:gd fmla="*/ 28 h 31" name="T1"/>
                <a:gd fmla="*/ 29 w 32" name="T2"/>
                <a:gd fmla="*/ 11 h 31" name="T3"/>
                <a:gd fmla="*/ 11 w 32" name="T4"/>
                <a:gd fmla="*/ 3 h 31" name="T5"/>
                <a:gd fmla="*/ 3 w 32" name="T6"/>
                <a:gd fmla="*/ 21 h 31" name="T7"/>
                <a:gd fmla="*/ 21 w 32" name="T8"/>
                <a:gd fmla="*/ 28 h 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1" w="32">
                  <a:moveTo>
                    <a:pt x="21" y="28"/>
                  </a:moveTo>
                  <a:cubicBezTo>
                    <a:pt x="28" y="25"/>
                    <a:pt x="32" y="17"/>
                    <a:pt x="29" y="11"/>
                  </a:cubicBezTo>
                  <a:cubicBezTo>
                    <a:pt x="26" y="4"/>
                    <a:pt x="18" y="0"/>
                    <a:pt x="11" y="3"/>
                  </a:cubicBezTo>
                  <a:cubicBezTo>
                    <a:pt x="4" y="6"/>
                    <a:pt x="0" y="14"/>
                    <a:pt x="3" y="21"/>
                  </a:cubicBezTo>
                  <a:cubicBezTo>
                    <a:pt x="6" y="28"/>
                    <a:pt x="14" y="31"/>
                    <a:pt x="21" y="28"/>
                  </a:cubicBezTo>
                  <a:close/>
                </a:path>
              </a:pathLst>
            </a:custGeom>
            <a:solidFill>
              <a:srgbClr val="A6B61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94" name="Freeform 302"/>
            <p:cNvSpPr/>
            <p:nvPr/>
          </p:nvSpPr>
          <p:spPr bwMode="auto">
            <a:xfrm>
              <a:off x="9097963" y="1308100"/>
              <a:ext cx="14288" cy="14288"/>
            </a:xfrm>
            <a:custGeom>
              <a:gdLst>
                <a:gd fmla="*/ 20 w 31" name="T0"/>
                <a:gd fmla="*/ 29 h 32" name="T1"/>
                <a:gd fmla="*/ 28 w 31" name="T2"/>
                <a:gd fmla="*/ 11 h 32" name="T3"/>
                <a:gd fmla="*/ 10 w 31" name="T4"/>
                <a:gd fmla="*/ 3 h 32" name="T5"/>
                <a:gd fmla="*/ 3 w 31" name="T6"/>
                <a:gd fmla="*/ 21 h 32" name="T7"/>
                <a:gd fmla="*/ 20 w 31" name="T8"/>
                <a:gd fmla="*/ 29 h 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" w="31">
                  <a:moveTo>
                    <a:pt x="20" y="29"/>
                  </a:moveTo>
                  <a:cubicBezTo>
                    <a:pt x="27" y="26"/>
                    <a:pt x="31" y="18"/>
                    <a:pt x="28" y="11"/>
                  </a:cubicBezTo>
                  <a:cubicBezTo>
                    <a:pt x="25" y="4"/>
                    <a:pt x="17" y="0"/>
                    <a:pt x="10" y="3"/>
                  </a:cubicBezTo>
                  <a:cubicBezTo>
                    <a:pt x="3" y="6"/>
                    <a:pt x="0" y="14"/>
                    <a:pt x="3" y="21"/>
                  </a:cubicBezTo>
                  <a:cubicBezTo>
                    <a:pt x="6" y="28"/>
                    <a:pt x="14" y="32"/>
                    <a:pt x="20" y="29"/>
                  </a:cubicBezTo>
                  <a:close/>
                </a:path>
              </a:pathLst>
            </a:custGeom>
            <a:solidFill>
              <a:srgbClr val="A6B61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95" name="Freeform 303"/>
            <p:cNvSpPr/>
            <p:nvPr/>
          </p:nvSpPr>
          <p:spPr bwMode="auto">
            <a:xfrm>
              <a:off x="9204325" y="1563688"/>
              <a:ext cx="14288" cy="14288"/>
            </a:xfrm>
            <a:custGeom>
              <a:gdLst>
                <a:gd fmla="*/ 10 w 31" name="T0"/>
                <a:gd fmla="*/ 3 h 32" name="T1"/>
                <a:gd fmla="*/ 3 w 31" name="T2"/>
                <a:gd fmla="*/ 21 h 32" name="T3"/>
                <a:gd fmla="*/ 21 w 31" name="T4"/>
                <a:gd fmla="*/ 29 h 32" name="T5"/>
                <a:gd fmla="*/ 28 w 31" name="T6"/>
                <a:gd fmla="*/ 11 h 32" name="T7"/>
                <a:gd fmla="*/ 10 w 31" name="T8"/>
                <a:gd fmla="*/ 3 h 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" w="31">
                  <a:moveTo>
                    <a:pt x="10" y="3"/>
                  </a:moveTo>
                  <a:cubicBezTo>
                    <a:pt x="3" y="6"/>
                    <a:pt x="0" y="14"/>
                    <a:pt x="3" y="21"/>
                  </a:cubicBezTo>
                  <a:cubicBezTo>
                    <a:pt x="6" y="28"/>
                    <a:pt x="14" y="32"/>
                    <a:pt x="21" y="29"/>
                  </a:cubicBezTo>
                  <a:cubicBezTo>
                    <a:pt x="28" y="26"/>
                    <a:pt x="31" y="18"/>
                    <a:pt x="28" y="11"/>
                  </a:cubicBezTo>
                  <a:cubicBezTo>
                    <a:pt x="25" y="4"/>
                    <a:pt x="17" y="0"/>
                    <a:pt x="10" y="3"/>
                  </a:cubicBezTo>
                  <a:close/>
                </a:path>
              </a:pathLst>
            </a:custGeom>
            <a:solidFill>
              <a:srgbClr val="A6B61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96" name="Freeform 304"/>
            <p:cNvSpPr/>
            <p:nvPr/>
          </p:nvSpPr>
          <p:spPr bwMode="auto">
            <a:xfrm>
              <a:off x="9023350" y="1382713"/>
              <a:ext cx="14288" cy="15875"/>
            </a:xfrm>
            <a:custGeom>
              <a:gdLst>
                <a:gd fmla="*/ 11 w 32" name="T0"/>
                <a:gd fmla="*/ 28 h 31" name="T1"/>
                <a:gd fmla="*/ 29 w 32" name="T2"/>
                <a:gd fmla="*/ 20 h 31" name="T3"/>
                <a:gd fmla="*/ 21 w 32" name="T4"/>
                <a:gd fmla="*/ 3 h 31" name="T5"/>
                <a:gd fmla="*/ 3 w 32" name="T6"/>
                <a:gd fmla="*/ 10 h 31" name="T7"/>
                <a:gd fmla="*/ 11 w 32" name="T8"/>
                <a:gd fmla="*/ 28 h 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1" w="32">
                  <a:moveTo>
                    <a:pt x="11" y="28"/>
                  </a:moveTo>
                  <a:cubicBezTo>
                    <a:pt x="18" y="31"/>
                    <a:pt x="26" y="27"/>
                    <a:pt x="29" y="20"/>
                  </a:cubicBezTo>
                  <a:cubicBezTo>
                    <a:pt x="32" y="14"/>
                    <a:pt x="28" y="6"/>
                    <a:pt x="21" y="3"/>
                  </a:cubicBezTo>
                  <a:cubicBezTo>
                    <a:pt x="14" y="0"/>
                    <a:pt x="6" y="3"/>
                    <a:pt x="3" y="10"/>
                  </a:cubicBezTo>
                  <a:cubicBezTo>
                    <a:pt x="0" y="17"/>
                    <a:pt x="4" y="25"/>
                    <a:pt x="11" y="28"/>
                  </a:cubicBezTo>
                  <a:close/>
                </a:path>
              </a:pathLst>
            </a:custGeom>
            <a:solidFill>
              <a:srgbClr val="A6B61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97" name="Freeform 305"/>
            <p:cNvSpPr/>
            <p:nvPr/>
          </p:nvSpPr>
          <p:spPr bwMode="auto">
            <a:xfrm>
              <a:off x="9278938" y="1487488"/>
              <a:ext cx="14288" cy="14288"/>
            </a:xfrm>
            <a:custGeom>
              <a:gdLst>
                <a:gd fmla="*/ 21 w 31" name="T0"/>
                <a:gd fmla="*/ 3 h 31" name="T1"/>
                <a:gd fmla="*/ 3 w 31" name="T2"/>
                <a:gd fmla="*/ 11 h 31" name="T3"/>
                <a:gd fmla="*/ 10 w 31" name="T4"/>
                <a:gd fmla="*/ 28 h 31" name="T5"/>
                <a:gd fmla="*/ 28 w 31" name="T6"/>
                <a:gd fmla="*/ 21 h 31" name="T7"/>
                <a:gd fmla="*/ 21 w 31" name="T8"/>
                <a:gd fmla="*/ 3 h 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1" w="31">
                  <a:moveTo>
                    <a:pt x="21" y="3"/>
                  </a:moveTo>
                  <a:cubicBezTo>
                    <a:pt x="13" y="0"/>
                    <a:pt x="5" y="4"/>
                    <a:pt x="3" y="11"/>
                  </a:cubicBezTo>
                  <a:cubicBezTo>
                    <a:pt x="0" y="17"/>
                    <a:pt x="3" y="25"/>
                    <a:pt x="10" y="28"/>
                  </a:cubicBezTo>
                  <a:cubicBezTo>
                    <a:pt x="18" y="31"/>
                    <a:pt x="26" y="28"/>
                    <a:pt x="28" y="21"/>
                  </a:cubicBezTo>
                  <a:cubicBezTo>
                    <a:pt x="31" y="14"/>
                    <a:pt x="28" y="6"/>
                    <a:pt x="21" y="3"/>
                  </a:cubicBezTo>
                  <a:close/>
                </a:path>
              </a:pathLst>
            </a:custGeom>
            <a:solidFill>
              <a:srgbClr val="A6B61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98" name="Freeform 306"/>
            <p:cNvSpPr>
              <a:spLocks noEditPoints="1"/>
            </p:cNvSpPr>
            <p:nvPr/>
          </p:nvSpPr>
          <p:spPr bwMode="auto">
            <a:xfrm>
              <a:off x="9026525" y="1311275"/>
              <a:ext cx="261938" cy="261938"/>
            </a:xfrm>
            <a:custGeom>
              <a:gdLst>
                <a:gd fmla="*/ 532 w 566" name="T0"/>
                <a:gd fmla="*/ 357 h 566" name="T1"/>
                <a:gd fmla="*/ 534 w 566" name="T2"/>
                <a:gd fmla="*/ 349 h 566" name="T3"/>
                <a:gd fmla="*/ 542 w 566" name="T4"/>
                <a:gd fmla="*/ 308 h 566" name="T5"/>
                <a:gd fmla="*/ 552 w 566" name="T6"/>
                <a:gd fmla="*/ 283 h 566" name="T7"/>
                <a:gd fmla="*/ 542 w 566" name="T8"/>
                <a:gd fmla="*/ 258 h 566" name="T9"/>
                <a:gd fmla="*/ 531 w 566" name="T10"/>
                <a:gd fmla="*/ 208 h 566" name="T11"/>
                <a:gd fmla="*/ 550 w 566" name="T12"/>
                <a:gd fmla="*/ 187 h 566" name="T13"/>
                <a:gd fmla="*/ 540 w 566" name="T14"/>
                <a:gd fmla="*/ 163 h 566" name="T15"/>
                <a:gd fmla="*/ 512 w 566" name="T16"/>
                <a:gd fmla="*/ 161 h 566" name="T17"/>
                <a:gd fmla="*/ 484 w 566" name="T18"/>
                <a:gd fmla="*/ 118 h 566" name="T19"/>
                <a:gd fmla="*/ 492 w 566" name="T20"/>
                <a:gd fmla="*/ 92 h 566" name="T21"/>
                <a:gd fmla="*/ 474 w 566" name="T22"/>
                <a:gd fmla="*/ 74 h 566" name="T23"/>
                <a:gd fmla="*/ 448 w 566" name="T24"/>
                <a:gd fmla="*/ 83 h 566" name="T25"/>
                <a:gd fmla="*/ 404 w 566" name="T26"/>
                <a:gd fmla="*/ 53 h 566" name="T27"/>
                <a:gd fmla="*/ 385 w 566" name="T28"/>
                <a:gd fmla="*/ 34 h 566" name="T29"/>
                <a:gd fmla="*/ 358 w 566" name="T30"/>
                <a:gd fmla="*/ 34 h 566" name="T31"/>
                <a:gd fmla="*/ 349 w 566" name="T32"/>
                <a:gd fmla="*/ 32 h 566" name="T33"/>
                <a:gd fmla="*/ 308 w 566" name="T34"/>
                <a:gd fmla="*/ 24 h 566" name="T35"/>
                <a:gd fmla="*/ 283 w 566" name="T36"/>
                <a:gd fmla="*/ 14 h 566" name="T37"/>
                <a:gd fmla="*/ 258 w 566" name="T38"/>
                <a:gd fmla="*/ 24 h 566" name="T39"/>
                <a:gd fmla="*/ 208 w 566" name="T40"/>
                <a:gd fmla="*/ 35 h 566" name="T41"/>
                <a:gd fmla="*/ 187 w 566" name="T42"/>
                <a:gd fmla="*/ 16 h 566" name="T43"/>
                <a:gd fmla="*/ 163 w 566" name="T44"/>
                <a:gd fmla="*/ 26 h 566" name="T45"/>
                <a:gd fmla="*/ 161 w 566" name="T46"/>
                <a:gd fmla="*/ 54 h 566" name="T47"/>
                <a:gd fmla="*/ 118 w 566" name="T48"/>
                <a:gd fmla="*/ 82 h 566" name="T49"/>
                <a:gd fmla="*/ 93 w 566" name="T50"/>
                <a:gd fmla="*/ 93 h 566" name="T51"/>
                <a:gd fmla="*/ 82 w 566" name="T52"/>
                <a:gd fmla="*/ 118 h 566" name="T53"/>
                <a:gd fmla="*/ 54 w 566" name="T54"/>
                <a:gd fmla="*/ 162 h 566" name="T55"/>
                <a:gd fmla="*/ 26 w 566" name="T56"/>
                <a:gd fmla="*/ 164 h 566" name="T57"/>
                <a:gd fmla="*/ 16 w 566" name="T58"/>
                <a:gd fmla="*/ 188 h 566" name="T59"/>
                <a:gd fmla="*/ 35 w 566" name="T60"/>
                <a:gd fmla="*/ 209 h 566" name="T61"/>
                <a:gd fmla="*/ 26 w 566" name="T62"/>
                <a:gd fmla="*/ 258 h 566" name="T63"/>
                <a:gd fmla="*/ 0 w 566" name="T64"/>
                <a:gd fmla="*/ 270 h 566" name="T65"/>
                <a:gd fmla="*/ 0 w 566" name="T66"/>
                <a:gd fmla="*/ 296 h 566" name="T67"/>
                <a:gd fmla="*/ 26 w 566" name="T68"/>
                <a:gd fmla="*/ 308 h 566" name="T69"/>
                <a:gd fmla="*/ 35 w 566" name="T70"/>
                <a:gd fmla="*/ 359 h 566" name="T71"/>
                <a:gd fmla="*/ 35 w 566" name="T72"/>
                <a:gd fmla="*/ 386 h 566" name="T73"/>
                <a:gd fmla="*/ 54 w 566" name="T74"/>
                <a:gd fmla="*/ 405 h 566" name="T75"/>
                <a:gd fmla="*/ 84 w 566" name="T76"/>
                <a:gd fmla="*/ 447 h 566" name="T77"/>
                <a:gd fmla="*/ 74 w 566" name="T78"/>
                <a:gd fmla="*/ 474 h 566" name="T79"/>
                <a:gd fmla="*/ 92 w 566" name="T80"/>
                <a:gd fmla="*/ 492 h 566" name="T81"/>
                <a:gd fmla="*/ 119 w 566" name="T82"/>
                <a:gd fmla="*/ 483 h 566" name="T83"/>
                <a:gd fmla="*/ 162 w 566" name="T84"/>
                <a:gd fmla="*/ 513 h 566" name="T85"/>
                <a:gd fmla="*/ 181 w 566" name="T86"/>
                <a:gd fmla="*/ 532 h 566" name="T87"/>
                <a:gd fmla="*/ 209 w 566" name="T88"/>
                <a:gd fmla="*/ 532 h 566" name="T89"/>
                <a:gd fmla="*/ 217 w 566" name="T90"/>
                <a:gd fmla="*/ 533 h 566" name="T91"/>
                <a:gd fmla="*/ 258 w 566" name="T92"/>
                <a:gd fmla="*/ 542 h 566" name="T93"/>
                <a:gd fmla="*/ 283 w 566" name="T94"/>
                <a:gd fmla="*/ 552 h 566" name="T95"/>
                <a:gd fmla="*/ 308 w 566" name="T96"/>
                <a:gd fmla="*/ 542 h 566" name="T97"/>
                <a:gd fmla="*/ 358 w 566" name="T98"/>
                <a:gd fmla="*/ 531 h 566" name="T99"/>
                <a:gd fmla="*/ 380 w 566" name="T100"/>
                <a:gd fmla="*/ 550 h 566" name="T101"/>
                <a:gd fmla="*/ 403 w 566" name="T102"/>
                <a:gd fmla="*/ 540 h 566" name="T103"/>
                <a:gd fmla="*/ 405 w 566" name="T104"/>
                <a:gd fmla="*/ 511 h 566" name="T105"/>
                <a:gd fmla="*/ 448 w 566" name="T106"/>
                <a:gd fmla="*/ 484 h 566" name="T107"/>
                <a:gd fmla="*/ 473 w 566" name="T108"/>
                <a:gd fmla="*/ 473 h 566" name="T109"/>
                <a:gd fmla="*/ 484 w 566" name="T110"/>
                <a:gd fmla="*/ 448 h 566" name="T111"/>
                <a:gd fmla="*/ 512 w 566" name="T112"/>
                <a:gd fmla="*/ 404 h 566" name="T113"/>
                <a:gd fmla="*/ 540 w 566" name="T114"/>
                <a:gd fmla="*/ 402 h 566" name="T115"/>
                <a:gd fmla="*/ 550 w 566" name="T116"/>
                <a:gd fmla="*/ 378 h 566" name="T117"/>
                <a:gd fmla="*/ 283 w 566" name="T118"/>
                <a:gd fmla="*/ 38 h 566" name="T119"/>
                <a:gd fmla="*/ 494 w 566" name="T120"/>
                <a:gd fmla="*/ 160 h 566" name="T121"/>
                <a:gd fmla="*/ 284 w 566" name="T122"/>
                <a:gd fmla="*/ 527 h 566" name="T123"/>
                <a:gd fmla="*/ 47 w 566" name="T124"/>
                <a:gd fmla="*/ 220 h 566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566" w="566">
                  <a:moveTo>
                    <a:pt x="550" y="378"/>
                  </a:moveTo>
                  <a:cubicBezTo>
                    <a:pt x="548" y="369"/>
                    <a:pt x="542" y="361"/>
                    <a:pt x="532" y="357"/>
                  </a:cubicBezTo>
                  <a:cubicBezTo>
                    <a:pt x="532" y="357"/>
                    <a:pt x="532" y="357"/>
                    <a:pt x="531" y="357"/>
                  </a:cubicBezTo>
                  <a:cubicBezTo>
                    <a:pt x="532" y="354"/>
                    <a:pt x="533" y="351"/>
                    <a:pt x="534" y="349"/>
                  </a:cubicBezTo>
                  <a:cubicBezTo>
                    <a:pt x="537" y="335"/>
                    <a:pt x="540" y="322"/>
                    <a:pt x="541" y="308"/>
                  </a:cubicBezTo>
                  <a:cubicBezTo>
                    <a:pt x="541" y="308"/>
                    <a:pt x="542" y="308"/>
                    <a:pt x="542" y="308"/>
                  </a:cubicBezTo>
                  <a:cubicBezTo>
                    <a:pt x="552" y="308"/>
                    <a:pt x="561" y="303"/>
                    <a:pt x="566" y="296"/>
                  </a:cubicBezTo>
                  <a:cubicBezTo>
                    <a:pt x="552" y="283"/>
                    <a:pt x="552" y="283"/>
                    <a:pt x="552" y="283"/>
                  </a:cubicBezTo>
                  <a:cubicBezTo>
                    <a:pt x="566" y="270"/>
                    <a:pt x="566" y="270"/>
                    <a:pt x="566" y="270"/>
                  </a:cubicBezTo>
                  <a:cubicBezTo>
                    <a:pt x="561" y="263"/>
                    <a:pt x="552" y="258"/>
                    <a:pt x="542" y="258"/>
                  </a:cubicBezTo>
                  <a:cubicBezTo>
                    <a:pt x="542" y="258"/>
                    <a:pt x="541" y="258"/>
                    <a:pt x="541" y="258"/>
                  </a:cubicBezTo>
                  <a:cubicBezTo>
                    <a:pt x="540" y="241"/>
                    <a:pt x="536" y="224"/>
                    <a:pt x="531" y="208"/>
                  </a:cubicBezTo>
                  <a:cubicBezTo>
                    <a:pt x="531" y="208"/>
                    <a:pt x="532" y="208"/>
                    <a:pt x="532" y="207"/>
                  </a:cubicBezTo>
                  <a:cubicBezTo>
                    <a:pt x="541" y="203"/>
                    <a:pt x="548" y="195"/>
                    <a:pt x="550" y="187"/>
                  </a:cubicBezTo>
                  <a:cubicBezTo>
                    <a:pt x="532" y="180"/>
                    <a:pt x="532" y="180"/>
                    <a:pt x="532" y="180"/>
                  </a:cubicBezTo>
                  <a:cubicBezTo>
                    <a:pt x="540" y="163"/>
                    <a:pt x="540" y="163"/>
                    <a:pt x="540" y="163"/>
                  </a:cubicBezTo>
                  <a:cubicBezTo>
                    <a:pt x="533" y="158"/>
                    <a:pt x="522" y="157"/>
                    <a:pt x="512" y="161"/>
                  </a:cubicBezTo>
                  <a:cubicBezTo>
                    <a:pt x="512" y="161"/>
                    <a:pt x="512" y="161"/>
                    <a:pt x="512" y="161"/>
                  </a:cubicBezTo>
                  <a:cubicBezTo>
                    <a:pt x="510" y="158"/>
                    <a:pt x="509" y="155"/>
                    <a:pt x="507" y="152"/>
                  </a:cubicBezTo>
                  <a:cubicBezTo>
                    <a:pt x="500" y="140"/>
                    <a:pt x="492" y="129"/>
                    <a:pt x="484" y="118"/>
                  </a:cubicBezTo>
                  <a:cubicBezTo>
                    <a:pt x="484" y="118"/>
                    <a:pt x="484" y="118"/>
                    <a:pt x="484" y="118"/>
                  </a:cubicBezTo>
                  <a:cubicBezTo>
                    <a:pt x="491" y="111"/>
                    <a:pt x="494" y="101"/>
                    <a:pt x="492" y="92"/>
                  </a:cubicBezTo>
                  <a:cubicBezTo>
                    <a:pt x="473" y="93"/>
                    <a:pt x="473" y="93"/>
                    <a:pt x="473" y="93"/>
                  </a:cubicBezTo>
                  <a:cubicBezTo>
                    <a:pt x="474" y="74"/>
                    <a:pt x="474" y="74"/>
                    <a:pt x="474" y="74"/>
                  </a:cubicBezTo>
                  <a:cubicBezTo>
                    <a:pt x="466" y="72"/>
                    <a:pt x="456" y="75"/>
                    <a:pt x="448" y="82"/>
                  </a:cubicBezTo>
                  <a:cubicBezTo>
                    <a:pt x="448" y="82"/>
                    <a:pt x="448" y="82"/>
                    <a:pt x="448" y="83"/>
                  </a:cubicBezTo>
                  <a:cubicBezTo>
                    <a:pt x="434" y="71"/>
                    <a:pt x="420" y="62"/>
                    <a:pt x="404" y="53"/>
                  </a:cubicBezTo>
                  <a:cubicBezTo>
                    <a:pt x="404" y="53"/>
                    <a:pt x="404" y="53"/>
                    <a:pt x="404" y="53"/>
                  </a:cubicBezTo>
                  <a:cubicBezTo>
                    <a:pt x="408" y="43"/>
                    <a:pt x="407" y="33"/>
                    <a:pt x="402" y="26"/>
                  </a:cubicBezTo>
                  <a:cubicBezTo>
                    <a:pt x="385" y="34"/>
                    <a:pt x="385" y="34"/>
                    <a:pt x="385" y="34"/>
                  </a:cubicBezTo>
                  <a:cubicBezTo>
                    <a:pt x="378" y="16"/>
                    <a:pt x="378" y="16"/>
                    <a:pt x="378" y="16"/>
                  </a:cubicBezTo>
                  <a:cubicBezTo>
                    <a:pt x="370" y="18"/>
                    <a:pt x="362" y="24"/>
                    <a:pt x="358" y="34"/>
                  </a:cubicBezTo>
                  <a:cubicBezTo>
                    <a:pt x="358" y="34"/>
                    <a:pt x="358" y="34"/>
                    <a:pt x="357" y="35"/>
                  </a:cubicBezTo>
                  <a:cubicBezTo>
                    <a:pt x="355" y="34"/>
                    <a:pt x="352" y="33"/>
                    <a:pt x="349" y="32"/>
                  </a:cubicBezTo>
                  <a:cubicBezTo>
                    <a:pt x="336" y="29"/>
                    <a:pt x="322" y="26"/>
                    <a:pt x="308" y="25"/>
                  </a:cubicBezTo>
                  <a:cubicBezTo>
                    <a:pt x="308" y="25"/>
                    <a:pt x="308" y="25"/>
                    <a:pt x="308" y="24"/>
                  </a:cubicBezTo>
                  <a:cubicBezTo>
                    <a:pt x="308" y="14"/>
                    <a:pt x="303" y="5"/>
                    <a:pt x="296" y="0"/>
                  </a:cubicBezTo>
                  <a:cubicBezTo>
                    <a:pt x="283" y="14"/>
                    <a:pt x="283" y="14"/>
                    <a:pt x="283" y="14"/>
                  </a:cubicBezTo>
                  <a:cubicBezTo>
                    <a:pt x="270" y="0"/>
                    <a:pt x="270" y="0"/>
                    <a:pt x="270" y="0"/>
                  </a:cubicBezTo>
                  <a:cubicBezTo>
                    <a:pt x="263" y="5"/>
                    <a:pt x="258" y="14"/>
                    <a:pt x="258" y="24"/>
                  </a:cubicBezTo>
                  <a:cubicBezTo>
                    <a:pt x="258" y="25"/>
                    <a:pt x="258" y="25"/>
                    <a:pt x="258" y="25"/>
                  </a:cubicBezTo>
                  <a:cubicBezTo>
                    <a:pt x="241" y="27"/>
                    <a:pt x="224" y="30"/>
                    <a:pt x="208" y="35"/>
                  </a:cubicBezTo>
                  <a:cubicBezTo>
                    <a:pt x="208" y="35"/>
                    <a:pt x="208" y="35"/>
                    <a:pt x="208" y="34"/>
                  </a:cubicBezTo>
                  <a:cubicBezTo>
                    <a:pt x="204" y="25"/>
                    <a:pt x="196" y="18"/>
                    <a:pt x="187" y="16"/>
                  </a:cubicBezTo>
                  <a:cubicBezTo>
                    <a:pt x="180" y="34"/>
                    <a:pt x="180" y="34"/>
                    <a:pt x="180" y="34"/>
                  </a:cubicBezTo>
                  <a:cubicBezTo>
                    <a:pt x="163" y="26"/>
                    <a:pt x="163" y="26"/>
                    <a:pt x="163" y="26"/>
                  </a:cubicBezTo>
                  <a:cubicBezTo>
                    <a:pt x="158" y="34"/>
                    <a:pt x="157" y="44"/>
                    <a:pt x="161" y="54"/>
                  </a:cubicBezTo>
                  <a:cubicBezTo>
                    <a:pt x="161" y="54"/>
                    <a:pt x="161" y="54"/>
                    <a:pt x="161" y="54"/>
                  </a:cubicBezTo>
                  <a:cubicBezTo>
                    <a:pt x="146" y="62"/>
                    <a:pt x="132" y="72"/>
                    <a:pt x="119" y="83"/>
                  </a:cubicBezTo>
                  <a:cubicBezTo>
                    <a:pt x="118" y="83"/>
                    <a:pt x="118" y="82"/>
                    <a:pt x="118" y="82"/>
                  </a:cubicBezTo>
                  <a:cubicBezTo>
                    <a:pt x="111" y="75"/>
                    <a:pt x="101" y="72"/>
                    <a:pt x="92" y="74"/>
                  </a:cubicBezTo>
                  <a:cubicBezTo>
                    <a:pt x="93" y="93"/>
                    <a:pt x="93" y="93"/>
                    <a:pt x="93" y="93"/>
                  </a:cubicBezTo>
                  <a:cubicBezTo>
                    <a:pt x="74" y="92"/>
                    <a:pt x="74" y="92"/>
                    <a:pt x="74" y="92"/>
                  </a:cubicBezTo>
                  <a:cubicBezTo>
                    <a:pt x="72" y="101"/>
                    <a:pt x="75" y="111"/>
                    <a:pt x="82" y="118"/>
                  </a:cubicBezTo>
                  <a:cubicBezTo>
                    <a:pt x="83" y="118"/>
                    <a:pt x="83" y="118"/>
                    <a:pt x="83" y="119"/>
                  </a:cubicBezTo>
                  <a:cubicBezTo>
                    <a:pt x="72" y="132"/>
                    <a:pt x="62" y="147"/>
                    <a:pt x="54" y="162"/>
                  </a:cubicBezTo>
                  <a:cubicBezTo>
                    <a:pt x="54" y="162"/>
                    <a:pt x="54" y="162"/>
                    <a:pt x="53" y="162"/>
                  </a:cubicBezTo>
                  <a:cubicBezTo>
                    <a:pt x="44" y="158"/>
                    <a:pt x="33" y="159"/>
                    <a:pt x="26" y="164"/>
                  </a:cubicBezTo>
                  <a:cubicBezTo>
                    <a:pt x="34" y="181"/>
                    <a:pt x="34" y="181"/>
                    <a:pt x="34" y="181"/>
                  </a:cubicBezTo>
                  <a:cubicBezTo>
                    <a:pt x="16" y="188"/>
                    <a:pt x="16" y="188"/>
                    <a:pt x="16" y="188"/>
                  </a:cubicBezTo>
                  <a:cubicBezTo>
                    <a:pt x="18" y="197"/>
                    <a:pt x="25" y="205"/>
                    <a:pt x="34" y="209"/>
                  </a:cubicBezTo>
                  <a:cubicBezTo>
                    <a:pt x="35" y="209"/>
                    <a:pt x="35" y="209"/>
                    <a:pt x="35" y="209"/>
                  </a:cubicBezTo>
                  <a:cubicBezTo>
                    <a:pt x="34" y="211"/>
                    <a:pt x="34" y="214"/>
                    <a:pt x="33" y="216"/>
                  </a:cubicBezTo>
                  <a:cubicBezTo>
                    <a:pt x="29" y="230"/>
                    <a:pt x="27" y="244"/>
                    <a:pt x="26" y="258"/>
                  </a:cubicBezTo>
                  <a:cubicBezTo>
                    <a:pt x="25" y="258"/>
                    <a:pt x="25" y="258"/>
                    <a:pt x="25" y="258"/>
                  </a:cubicBezTo>
                  <a:cubicBezTo>
                    <a:pt x="14" y="258"/>
                    <a:pt x="5" y="263"/>
                    <a:pt x="0" y="270"/>
                  </a:cubicBezTo>
                  <a:cubicBezTo>
                    <a:pt x="14" y="283"/>
                    <a:pt x="14" y="283"/>
                    <a:pt x="14" y="283"/>
                  </a:cubicBezTo>
                  <a:cubicBezTo>
                    <a:pt x="0" y="296"/>
                    <a:pt x="0" y="296"/>
                    <a:pt x="0" y="296"/>
                  </a:cubicBezTo>
                  <a:cubicBezTo>
                    <a:pt x="5" y="303"/>
                    <a:pt x="14" y="308"/>
                    <a:pt x="25" y="308"/>
                  </a:cubicBezTo>
                  <a:cubicBezTo>
                    <a:pt x="25" y="308"/>
                    <a:pt x="25" y="308"/>
                    <a:pt x="26" y="308"/>
                  </a:cubicBezTo>
                  <a:cubicBezTo>
                    <a:pt x="27" y="325"/>
                    <a:pt x="31" y="342"/>
                    <a:pt x="36" y="358"/>
                  </a:cubicBezTo>
                  <a:cubicBezTo>
                    <a:pt x="35" y="358"/>
                    <a:pt x="35" y="358"/>
                    <a:pt x="35" y="359"/>
                  </a:cubicBezTo>
                  <a:cubicBezTo>
                    <a:pt x="25" y="363"/>
                    <a:pt x="18" y="371"/>
                    <a:pt x="17" y="379"/>
                  </a:cubicBezTo>
                  <a:cubicBezTo>
                    <a:pt x="35" y="386"/>
                    <a:pt x="35" y="386"/>
                    <a:pt x="35" y="386"/>
                  </a:cubicBezTo>
                  <a:cubicBezTo>
                    <a:pt x="26" y="403"/>
                    <a:pt x="26" y="403"/>
                    <a:pt x="26" y="403"/>
                  </a:cubicBezTo>
                  <a:cubicBezTo>
                    <a:pt x="34" y="408"/>
                    <a:pt x="44" y="409"/>
                    <a:pt x="54" y="405"/>
                  </a:cubicBezTo>
                  <a:cubicBezTo>
                    <a:pt x="54" y="405"/>
                    <a:pt x="55" y="405"/>
                    <a:pt x="55" y="405"/>
                  </a:cubicBezTo>
                  <a:cubicBezTo>
                    <a:pt x="63" y="420"/>
                    <a:pt x="73" y="434"/>
                    <a:pt x="84" y="447"/>
                  </a:cubicBezTo>
                  <a:cubicBezTo>
                    <a:pt x="83" y="447"/>
                    <a:pt x="83" y="448"/>
                    <a:pt x="82" y="448"/>
                  </a:cubicBezTo>
                  <a:cubicBezTo>
                    <a:pt x="75" y="455"/>
                    <a:pt x="72" y="465"/>
                    <a:pt x="74" y="474"/>
                  </a:cubicBezTo>
                  <a:cubicBezTo>
                    <a:pt x="93" y="473"/>
                    <a:pt x="93" y="473"/>
                    <a:pt x="93" y="473"/>
                  </a:cubicBezTo>
                  <a:cubicBezTo>
                    <a:pt x="92" y="492"/>
                    <a:pt x="92" y="492"/>
                    <a:pt x="92" y="492"/>
                  </a:cubicBezTo>
                  <a:cubicBezTo>
                    <a:pt x="101" y="494"/>
                    <a:pt x="111" y="491"/>
                    <a:pt x="118" y="484"/>
                  </a:cubicBezTo>
                  <a:cubicBezTo>
                    <a:pt x="119" y="483"/>
                    <a:pt x="119" y="483"/>
                    <a:pt x="119" y="483"/>
                  </a:cubicBezTo>
                  <a:cubicBezTo>
                    <a:pt x="132" y="494"/>
                    <a:pt x="147" y="503"/>
                    <a:pt x="163" y="512"/>
                  </a:cubicBezTo>
                  <a:cubicBezTo>
                    <a:pt x="162" y="512"/>
                    <a:pt x="162" y="512"/>
                    <a:pt x="162" y="513"/>
                  </a:cubicBezTo>
                  <a:cubicBezTo>
                    <a:pt x="158" y="523"/>
                    <a:pt x="159" y="533"/>
                    <a:pt x="164" y="540"/>
                  </a:cubicBezTo>
                  <a:cubicBezTo>
                    <a:pt x="181" y="532"/>
                    <a:pt x="181" y="532"/>
                    <a:pt x="181" y="532"/>
                  </a:cubicBezTo>
                  <a:cubicBezTo>
                    <a:pt x="188" y="550"/>
                    <a:pt x="188" y="550"/>
                    <a:pt x="188" y="550"/>
                  </a:cubicBezTo>
                  <a:cubicBezTo>
                    <a:pt x="197" y="548"/>
                    <a:pt x="205" y="542"/>
                    <a:pt x="209" y="532"/>
                  </a:cubicBezTo>
                  <a:cubicBezTo>
                    <a:pt x="209" y="532"/>
                    <a:pt x="209" y="531"/>
                    <a:pt x="209" y="531"/>
                  </a:cubicBezTo>
                  <a:cubicBezTo>
                    <a:pt x="212" y="531"/>
                    <a:pt x="215" y="532"/>
                    <a:pt x="217" y="533"/>
                  </a:cubicBezTo>
                  <a:cubicBezTo>
                    <a:pt x="231" y="536"/>
                    <a:pt x="244" y="539"/>
                    <a:pt x="258" y="540"/>
                  </a:cubicBezTo>
                  <a:cubicBezTo>
                    <a:pt x="258" y="541"/>
                    <a:pt x="258" y="541"/>
                    <a:pt x="258" y="542"/>
                  </a:cubicBezTo>
                  <a:cubicBezTo>
                    <a:pt x="258" y="552"/>
                    <a:pt x="263" y="561"/>
                    <a:pt x="270" y="566"/>
                  </a:cubicBezTo>
                  <a:cubicBezTo>
                    <a:pt x="283" y="552"/>
                    <a:pt x="283" y="552"/>
                    <a:pt x="283" y="552"/>
                  </a:cubicBezTo>
                  <a:cubicBezTo>
                    <a:pt x="296" y="566"/>
                    <a:pt x="296" y="566"/>
                    <a:pt x="296" y="566"/>
                  </a:cubicBezTo>
                  <a:cubicBezTo>
                    <a:pt x="303" y="561"/>
                    <a:pt x="308" y="552"/>
                    <a:pt x="308" y="542"/>
                  </a:cubicBezTo>
                  <a:cubicBezTo>
                    <a:pt x="308" y="541"/>
                    <a:pt x="308" y="541"/>
                    <a:pt x="308" y="540"/>
                  </a:cubicBezTo>
                  <a:cubicBezTo>
                    <a:pt x="325" y="539"/>
                    <a:pt x="342" y="535"/>
                    <a:pt x="358" y="531"/>
                  </a:cubicBezTo>
                  <a:cubicBezTo>
                    <a:pt x="358" y="531"/>
                    <a:pt x="359" y="531"/>
                    <a:pt x="359" y="532"/>
                  </a:cubicBezTo>
                  <a:cubicBezTo>
                    <a:pt x="363" y="541"/>
                    <a:pt x="371" y="548"/>
                    <a:pt x="380" y="550"/>
                  </a:cubicBezTo>
                  <a:cubicBezTo>
                    <a:pt x="386" y="532"/>
                    <a:pt x="386" y="532"/>
                    <a:pt x="386" y="532"/>
                  </a:cubicBezTo>
                  <a:cubicBezTo>
                    <a:pt x="403" y="540"/>
                    <a:pt x="403" y="540"/>
                    <a:pt x="403" y="540"/>
                  </a:cubicBezTo>
                  <a:cubicBezTo>
                    <a:pt x="408" y="532"/>
                    <a:pt x="409" y="522"/>
                    <a:pt x="405" y="512"/>
                  </a:cubicBezTo>
                  <a:cubicBezTo>
                    <a:pt x="405" y="512"/>
                    <a:pt x="405" y="512"/>
                    <a:pt x="405" y="511"/>
                  </a:cubicBezTo>
                  <a:cubicBezTo>
                    <a:pt x="420" y="503"/>
                    <a:pt x="434" y="494"/>
                    <a:pt x="447" y="483"/>
                  </a:cubicBezTo>
                  <a:cubicBezTo>
                    <a:pt x="448" y="483"/>
                    <a:pt x="448" y="483"/>
                    <a:pt x="448" y="484"/>
                  </a:cubicBezTo>
                  <a:cubicBezTo>
                    <a:pt x="456" y="491"/>
                    <a:pt x="466" y="494"/>
                    <a:pt x="474" y="492"/>
                  </a:cubicBezTo>
                  <a:cubicBezTo>
                    <a:pt x="473" y="473"/>
                    <a:pt x="473" y="473"/>
                    <a:pt x="473" y="473"/>
                  </a:cubicBezTo>
                  <a:cubicBezTo>
                    <a:pt x="492" y="474"/>
                    <a:pt x="492" y="474"/>
                    <a:pt x="492" y="474"/>
                  </a:cubicBezTo>
                  <a:cubicBezTo>
                    <a:pt x="494" y="465"/>
                    <a:pt x="491" y="455"/>
                    <a:pt x="484" y="448"/>
                  </a:cubicBezTo>
                  <a:cubicBezTo>
                    <a:pt x="484" y="448"/>
                    <a:pt x="483" y="448"/>
                    <a:pt x="483" y="447"/>
                  </a:cubicBezTo>
                  <a:cubicBezTo>
                    <a:pt x="494" y="434"/>
                    <a:pt x="504" y="419"/>
                    <a:pt x="512" y="404"/>
                  </a:cubicBezTo>
                  <a:cubicBezTo>
                    <a:pt x="512" y="404"/>
                    <a:pt x="513" y="404"/>
                    <a:pt x="513" y="404"/>
                  </a:cubicBezTo>
                  <a:cubicBezTo>
                    <a:pt x="523" y="408"/>
                    <a:pt x="533" y="407"/>
                    <a:pt x="540" y="402"/>
                  </a:cubicBezTo>
                  <a:cubicBezTo>
                    <a:pt x="532" y="385"/>
                    <a:pt x="532" y="385"/>
                    <a:pt x="532" y="385"/>
                  </a:cubicBezTo>
                  <a:lnTo>
                    <a:pt x="550" y="378"/>
                  </a:lnTo>
                  <a:close/>
                  <a:moveTo>
                    <a:pt x="47" y="220"/>
                  </a:moveTo>
                  <a:cubicBezTo>
                    <a:pt x="76" y="113"/>
                    <a:pt x="173" y="38"/>
                    <a:pt x="283" y="38"/>
                  </a:cubicBezTo>
                  <a:cubicBezTo>
                    <a:pt x="304" y="38"/>
                    <a:pt x="325" y="41"/>
                    <a:pt x="346" y="47"/>
                  </a:cubicBezTo>
                  <a:cubicBezTo>
                    <a:pt x="409" y="63"/>
                    <a:pt x="462" y="103"/>
                    <a:pt x="494" y="160"/>
                  </a:cubicBezTo>
                  <a:cubicBezTo>
                    <a:pt x="527" y="216"/>
                    <a:pt x="536" y="282"/>
                    <a:pt x="519" y="345"/>
                  </a:cubicBezTo>
                  <a:cubicBezTo>
                    <a:pt x="491" y="452"/>
                    <a:pt x="394" y="527"/>
                    <a:pt x="284" y="527"/>
                  </a:cubicBezTo>
                  <a:cubicBezTo>
                    <a:pt x="263" y="527"/>
                    <a:pt x="242" y="524"/>
                    <a:pt x="221" y="519"/>
                  </a:cubicBezTo>
                  <a:cubicBezTo>
                    <a:pt x="91" y="484"/>
                    <a:pt x="13" y="350"/>
                    <a:pt x="47" y="220"/>
                  </a:cubicBezTo>
                  <a:close/>
                </a:path>
              </a:pathLst>
            </a:custGeom>
            <a:solidFill>
              <a:srgbClr val="A6B61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99" name="Freeform 307"/>
            <p:cNvSpPr/>
            <p:nvPr/>
          </p:nvSpPr>
          <p:spPr bwMode="auto">
            <a:xfrm>
              <a:off x="9202738" y="1308100"/>
              <a:ext cx="14288" cy="14288"/>
            </a:xfrm>
            <a:custGeom>
              <a:gdLst>
                <a:gd fmla="*/ 10 w 30" name="T0"/>
                <a:gd fmla="*/ 29 h 31" name="T1"/>
                <a:gd fmla="*/ 28 w 30" name="T2"/>
                <a:gd fmla="*/ 21 h 31" name="T3"/>
                <a:gd fmla="*/ 20 w 30" name="T4"/>
                <a:gd fmla="*/ 3 h 31" name="T5"/>
                <a:gd fmla="*/ 3 w 30" name="T6"/>
                <a:gd fmla="*/ 11 h 31" name="T7"/>
                <a:gd fmla="*/ 10 w 30" name="T8"/>
                <a:gd fmla="*/ 29 h 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1" w="30">
                  <a:moveTo>
                    <a:pt x="10" y="29"/>
                  </a:moveTo>
                  <a:cubicBezTo>
                    <a:pt x="17" y="31"/>
                    <a:pt x="25" y="28"/>
                    <a:pt x="28" y="21"/>
                  </a:cubicBezTo>
                  <a:cubicBezTo>
                    <a:pt x="30" y="14"/>
                    <a:pt x="27" y="6"/>
                    <a:pt x="20" y="3"/>
                  </a:cubicBezTo>
                  <a:cubicBezTo>
                    <a:pt x="13" y="0"/>
                    <a:pt x="5" y="3"/>
                    <a:pt x="3" y="11"/>
                  </a:cubicBezTo>
                  <a:cubicBezTo>
                    <a:pt x="0" y="18"/>
                    <a:pt x="3" y="26"/>
                    <a:pt x="10" y="29"/>
                  </a:cubicBezTo>
                  <a:close/>
                </a:path>
              </a:pathLst>
            </a:custGeom>
            <a:solidFill>
              <a:srgbClr val="A6B61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0" name="Freeform 308"/>
            <p:cNvSpPr/>
            <p:nvPr/>
          </p:nvSpPr>
          <p:spPr bwMode="auto">
            <a:xfrm>
              <a:off x="9097963" y="1563688"/>
              <a:ext cx="15875" cy="14288"/>
            </a:xfrm>
            <a:custGeom>
              <a:gdLst>
                <a:gd fmla="*/ 21 w 31" name="T0"/>
                <a:gd fmla="*/ 2 h 31" name="T1"/>
                <a:gd fmla="*/ 3 w 31" name="T2"/>
                <a:gd fmla="*/ 10 h 31" name="T3"/>
                <a:gd fmla="*/ 10 w 31" name="T4"/>
                <a:gd fmla="*/ 28 h 31" name="T5"/>
                <a:gd fmla="*/ 28 w 31" name="T6"/>
                <a:gd fmla="*/ 20 h 31" name="T7"/>
                <a:gd fmla="*/ 21 w 31" name="T8"/>
                <a:gd fmla="*/ 2 h 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1" w="31">
                  <a:moveTo>
                    <a:pt x="21" y="2"/>
                  </a:moveTo>
                  <a:cubicBezTo>
                    <a:pt x="14" y="0"/>
                    <a:pt x="6" y="3"/>
                    <a:pt x="3" y="10"/>
                  </a:cubicBezTo>
                  <a:cubicBezTo>
                    <a:pt x="0" y="17"/>
                    <a:pt x="3" y="25"/>
                    <a:pt x="10" y="28"/>
                  </a:cubicBezTo>
                  <a:cubicBezTo>
                    <a:pt x="17" y="31"/>
                    <a:pt x="25" y="28"/>
                    <a:pt x="28" y="20"/>
                  </a:cubicBezTo>
                  <a:cubicBezTo>
                    <a:pt x="31" y="13"/>
                    <a:pt x="28" y="5"/>
                    <a:pt x="21" y="2"/>
                  </a:cubicBezTo>
                  <a:close/>
                </a:path>
              </a:pathLst>
            </a:custGeom>
            <a:solidFill>
              <a:srgbClr val="A6B61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1" name="Oval 309"/>
            <p:cNvSpPr>
              <a:spLocks noChangeArrowheads="1"/>
            </p:cNvSpPr>
            <p:nvPr/>
          </p:nvSpPr>
          <p:spPr bwMode="auto">
            <a:xfrm>
              <a:off x="9153525" y="1522413"/>
              <a:ext cx="7938" cy="7938"/>
            </a:xfrm>
            <a:prstGeom prst="ellipse">
              <a:avLst/>
            </a:prstGeom>
            <a:solidFill>
              <a:srgbClr val="FFD9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2" name="Freeform 310"/>
            <p:cNvSpPr>
              <a:spLocks noEditPoints="1"/>
            </p:cNvSpPr>
            <p:nvPr/>
          </p:nvSpPr>
          <p:spPr bwMode="auto">
            <a:xfrm>
              <a:off x="9077325" y="1362075"/>
              <a:ext cx="160338" cy="160338"/>
            </a:xfrm>
            <a:custGeom>
              <a:gdLst>
                <a:gd fmla="*/ 173 w 346" name="T0"/>
                <a:gd fmla="*/ 337 h 346" name="T1"/>
                <a:gd fmla="*/ 189 w 346" name="T2"/>
                <a:gd fmla="*/ 331 h 346" name="T3"/>
                <a:gd fmla="*/ 232 w 346" name="T4"/>
                <a:gd fmla="*/ 336 h 346" name="T5"/>
                <a:gd fmla="*/ 247 w 346" name="T6"/>
                <a:gd fmla="*/ 330 h 346" name="T7"/>
                <a:gd fmla="*/ 274 w 346" name="T8"/>
                <a:gd fmla="*/ 296 h 346" name="T9"/>
                <a:gd fmla="*/ 289 w 346" name="T10"/>
                <a:gd fmla="*/ 289 h 346" name="T11"/>
                <a:gd fmla="*/ 296 w 346" name="T12"/>
                <a:gd fmla="*/ 274 h 346" name="T13"/>
                <a:gd fmla="*/ 330 w 346" name="T14"/>
                <a:gd fmla="*/ 246 h 346" name="T15"/>
                <a:gd fmla="*/ 336 w 346" name="T16"/>
                <a:gd fmla="*/ 231 h 346" name="T17"/>
                <a:gd fmla="*/ 328 w 346" name="T18"/>
                <a:gd fmla="*/ 213 h 346" name="T19"/>
                <a:gd fmla="*/ 346 w 346" name="T20"/>
                <a:gd fmla="*/ 181 h 346" name="T21"/>
                <a:gd fmla="*/ 346 w 346" name="T22"/>
                <a:gd fmla="*/ 165 h 346" name="T23"/>
                <a:gd fmla="*/ 326 w 346" name="T24"/>
                <a:gd fmla="*/ 126 h 346" name="T25"/>
                <a:gd fmla="*/ 325 w 346" name="T26"/>
                <a:gd fmla="*/ 110 h 346" name="T27"/>
                <a:gd fmla="*/ 314 w 346" name="T28"/>
                <a:gd fmla="*/ 98 h 346" name="T29"/>
                <a:gd fmla="*/ 297 w 346" name="T30"/>
                <a:gd fmla="*/ 71 h 346" name="T31"/>
                <a:gd fmla="*/ 289 w 346" name="T32"/>
                <a:gd fmla="*/ 57 h 346" name="T33"/>
                <a:gd fmla="*/ 275 w 346" name="T34"/>
                <a:gd fmla="*/ 50 h 346" name="T35"/>
                <a:gd fmla="*/ 246 w 346" name="T36"/>
                <a:gd fmla="*/ 16 h 346" name="T37"/>
                <a:gd fmla="*/ 231 w 346" name="T38"/>
                <a:gd fmla="*/ 10 h 346" name="T39"/>
                <a:gd fmla="*/ 214 w 346" name="T40"/>
                <a:gd fmla="*/ 18 h 346" name="T41"/>
                <a:gd fmla="*/ 181 w 346" name="T42"/>
                <a:gd fmla="*/ 0 h 346" name="T43"/>
                <a:gd fmla="*/ 165 w 346" name="T44"/>
                <a:gd fmla="*/ 0 h 346" name="T45"/>
                <a:gd fmla="*/ 127 w 346" name="T46"/>
                <a:gd fmla="*/ 20 h 346" name="T47"/>
                <a:gd fmla="*/ 110 w 346" name="T48"/>
                <a:gd fmla="*/ 21 h 346" name="T49"/>
                <a:gd fmla="*/ 98 w 346" name="T50"/>
                <a:gd fmla="*/ 32 h 346" name="T51"/>
                <a:gd fmla="*/ 56 w 346" name="T52"/>
                <a:gd fmla="*/ 45 h 346" name="T53"/>
                <a:gd fmla="*/ 45 w 346" name="T54"/>
                <a:gd fmla="*/ 56 h 346" name="T55"/>
                <a:gd fmla="*/ 32 w 346" name="T56"/>
                <a:gd fmla="*/ 99 h 346" name="T57"/>
                <a:gd fmla="*/ 21 w 346" name="T58"/>
                <a:gd fmla="*/ 111 h 346" name="T59"/>
                <a:gd fmla="*/ 21 w 346" name="T60"/>
                <a:gd fmla="*/ 127 h 346" name="T61"/>
                <a:gd fmla="*/ 15 w 346" name="T62"/>
                <a:gd fmla="*/ 158 h 346" name="T63"/>
                <a:gd fmla="*/ 9 w 346" name="T64"/>
                <a:gd fmla="*/ 173 h 346" name="T65"/>
                <a:gd fmla="*/ 15 w 346" name="T66"/>
                <a:gd fmla="*/ 188 h 346" name="T67"/>
                <a:gd fmla="*/ 10 w 346" name="T68"/>
                <a:gd fmla="*/ 232 h 346" name="T69"/>
                <a:gd fmla="*/ 16 w 346" name="T70"/>
                <a:gd fmla="*/ 246 h 346" name="T71"/>
                <a:gd fmla="*/ 50 w 346" name="T72"/>
                <a:gd fmla="*/ 274 h 346" name="T73"/>
                <a:gd fmla="*/ 57 w 346" name="T74"/>
                <a:gd fmla="*/ 289 h 346" name="T75"/>
                <a:gd fmla="*/ 72 w 346" name="T76"/>
                <a:gd fmla="*/ 296 h 346" name="T77"/>
                <a:gd fmla="*/ 101 w 346" name="T78"/>
                <a:gd fmla="*/ 330 h 346" name="T79"/>
                <a:gd fmla="*/ 115 w 346" name="T80"/>
                <a:gd fmla="*/ 336 h 346" name="T81"/>
                <a:gd fmla="*/ 133 w 346" name="T82"/>
                <a:gd fmla="*/ 327 h 346" name="T83"/>
                <a:gd fmla="*/ 165 w 346" name="T84"/>
                <a:gd fmla="*/ 346 h 346" name="T85"/>
                <a:gd fmla="*/ 173 w 346" name="T86"/>
                <a:gd fmla="*/ 23 h 346" name="T87"/>
                <a:gd fmla="*/ 303 w 346" name="T88"/>
                <a:gd fmla="*/ 97 h 346" name="T89"/>
                <a:gd fmla="*/ 173 w 346" name="T90"/>
                <a:gd fmla="*/ 322 h 346" name="T91"/>
                <a:gd fmla="*/ 29 w 346" name="T92"/>
                <a:gd fmla="*/ 134 h 346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346" w="346">
                  <a:moveTo>
                    <a:pt x="165" y="346"/>
                  </a:moveTo>
                  <a:cubicBezTo>
                    <a:pt x="173" y="337"/>
                    <a:pt x="173" y="337"/>
                    <a:pt x="173" y="337"/>
                  </a:cubicBezTo>
                  <a:cubicBezTo>
                    <a:pt x="181" y="346"/>
                    <a:pt x="181" y="346"/>
                    <a:pt x="181" y="346"/>
                  </a:cubicBezTo>
                  <a:cubicBezTo>
                    <a:pt x="185" y="343"/>
                    <a:pt x="189" y="338"/>
                    <a:pt x="189" y="331"/>
                  </a:cubicBezTo>
                  <a:cubicBezTo>
                    <a:pt x="199" y="330"/>
                    <a:pt x="210" y="328"/>
                    <a:pt x="219" y="325"/>
                  </a:cubicBezTo>
                  <a:cubicBezTo>
                    <a:pt x="222" y="331"/>
                    <a:pt x="227" y="335"/>
                    <a:pt x="232" y="336"/>
                  </a:cubicBezTo>
                  <a:cubicBezTo>
                    <a:pt x="236" y="325"/>
                    <a:pt x="236" y="325"/>
                    <a:pt x="236" y="325"/>
                  </a:cubicBezTo>
                  <a:cubicBezTo>
                    <a:pt x="247" y="330"/>
                    <a:pt x="247" y="330"/>
                    <a:pt x="247" y="330"/>
                  </a:cubicBezTo>
                  <a:cubicBezTo>
                    <a:pt x="250" y="325"/>
                    <a:pt x="250" y="319"/>
                    <a:pt x="248" y="313"/>
                  </a:cubicBezTo>
                  <a:cubicBezTo>
                    <a:pt x="257" y="309"/>
                    <a:pt x="266" y="303"/>
                    <a:pt x="274" y="296"/>
                  </a:cubicBezTo>
                  <a:cubicBezTo>
                    <a:pt x="279" y="300"/>
                    <a:pt x="285" y="302"/>
                    <a:pt x="290" y="301"/>
                  </a:cubicBezTo>
                  <a:cubicBezTo>
                    <a:pt x="289" y="289"/>
                    <a:pt x="289" y="289"/>
                    <a:pt x="289" y="289"/>
                  </a:cubicBezTo>
                  <a:cubicBezTo>
                    <a:pt x="301" y="290"/>
                    <a:pt x="301" y="290"/>
                    <a:pt x="301" y="290"/>
                  </a:cubicBezTo>
                  <a:cubicBezTo>
                    <a:pt x="302" y="285"/>
                    <a:pt x="300" y="279"/>
                    <a:pt x="296" y="274"/>
                  </a:cubicBezTo>
                  <a:cubicBezTo>
                    <a:pt x="303" y="266"/>
                    <a:pt x="309" y="257"/>
                    <a:pt x="314" y="247"/>
                  </a:cubicBezTo>
                  <a:cubicBezTo>
                    <a:pt x="320" y="249"/>
                    <a:pt x="326" y="249"/>
                    <a:pt x="330" y="246"/>
                  </a:cubicBezTo>
                  <a:cubicBezTo>
                    <a:pt x="325" y="235"/>
                    <a:pt x="325" y="235"/>
                    <a:pt x="325" y="235"/>
                  </a:cubicBezTo>
                  <a:cubicBezTo>
                    <a:pt x="336" y="231"/>
                    <a:pt x="336" y="231"/>
                    <a:pt x="336" y="231"/>
                  </a:cubicBezTo>
                  <a:cubicBezTo>
                    <a:pt x="335" y="226"/>
                    <a:pt x="331" y="221"/>
                    <a:pt x="326" y="219"/>
                  </a:cubicBezTo>
                  <a:cubicBezTo>
                    <a:pt x="327" y="217"/>
                    <a:pt x="327" y="215"/>
                    <a:pt x="328" y="213"/>
                  </a:cubicBezTo>
                  <a:cubicBezTo>
                    <a:pt x="330" y="205"/>
                    <a:pt x="331" y="197"/>
                    <a:pt x="332" y="188"/>
                  </a:cubicBezTo>
                  <a:cubicBezTo>
                    <a:pt x="338" y="188"/>
                    <a:pt x="343" y="185"/>
                    <a:pt x="346" y="181"/>
                  </a:cubicBezTo>
                  <a:cubicBezTo>
                    <a:pt x="338" y="173"/>
                    <a:pt x="338" y="173"/>
                    <a:pt x="338" y="173"/>
                  </a:cubicBezTo>
                  <a:cubicBezTo>
                    <a:pt x="346" y="165"/>
                    <a:pt x="346" y="165"/>
                    <a:pt x="346" y="165"/>
                  </a:cubicBezTo>
                  <a:cubicBezTo>
                    <a:pt x="343" y="161"/>
                    <a:pt x="338" y="158"/>
                    <a:pt x="332" y="158"/>
                  </a:cubicBezTo>
                  <a:cubicBezTo>
                    <a:pt x="331" y="147"/>
                    <a:pt x="329" y="137"/>
                    <a:pt x="326" y="126"/>
                  </a:cubicBezTo>
                  <a:cubicBezTo>
                    <a:pt x="331" y="124"/>
                    <a:pt x="335" y="119"/>
                    <a:pt x="336" y="114"/>
                  </a:cubicBezTo>
                  <a:cubicBezTo>
                    <a:pt x="325" y="110"/>
                    <a:pt x="325" y="110"/>
                    <a:pt x="325" y="110"/>
                  </a:cubicBezTo>
                  <a:cubicBezTo>
                    <a:pt x="330" y="100"/>
                    <a:pt x="330" y="100"/>
                    <a:pt x="330" y="100"/>
                  </a:cubicBezTo>
                  <a:cubicBezTo>
                    <a:pt x="326" y="97"/>
                    <a:pt x="320" y="96"/>
                    <a:pt x="314" y="98"/>
                  </a:cubicBezTo>
                  <a:cubicBezTo>
                    <a:pt x="313" y="96"/>
                    <a:pt x="312" y="94"/>
                    <a:pt x="311" y="92"/>
                  </a:cubicBezTo>
                  <a:cubicBezTo>
                    <a:pt x="307" y="85"/>
                    <a:pt x="302" y="78"/>
                    <a:pt x="297" y="71"/>
                  </a:cubicBezTo>
                  <a:cubicBezTo>
                    <a:pt x="301" y="67"/>
                    <a:pt x="302" y="61"/>
                    <a:pt x="301" y="56"/>
                  </a:cubicBezTo>
                  <a:cubicBezTo>
                    <a:pt x="289" y="57"/>
                    <a:pt x="289" y="57"/>
                    <a:pt x="289" y="57"/>
                  </a:cubicBezTo>
                  <a:cubicBezTo>
                    <a:pt x="290" y="45"/>
                    <a:pt x="290" y="45"/>
                    <a:pt x="290" y="45"/>
                  </a:cubicBezTo>
                  <a:cubicBezTo>
                    <a:pt x="285" y="44"/>
                    <a:pt x="279" y="46"/>
                    <a:pt x="275" y="50"/>
                  </a:cubicBezTo>
                  <a:cubicBezTo>
                    <a:pt x="266" y="43"/>
                    <a:pt x="257" y="37"/>
                    <a:pt x="248" y="31"/>
                  </a:cubicBezTo>
                  <a:cubicBezTo>
                    <a:pt x="249" y="26"/>
                    <a:pt x="249" y="20"/>
                    <a:pt x="246" y="16"/>
                  </a:cubicBezTo>
                  <a:cubicBezTo>
                    <a:pt x="235" y="21"/>
                    <a:pt x="235" y="21"/>
                    <a:pt x="235" y="21"/>
                  </a:cubicBezTo>
                  <a:cubicBezTo>
                    <a:pt x="231" y="10"/>
                    <a:pt x="231" y="10"/>
                    <a:pt x="231" y="10"/>
                  </a:cubicBezTo>
                  <a:cubicBezTo>
                    <a:pt x="226" y="11"/>
                    <a:pt x="222" y="15"/>
                    <a:pt x="219" y="20"/>
                  </a:cubicBezTo>
                  <a:cubicBezTo>
                    <a:pt x="217" y="19"/>
                    <a:pt x="216" y="19"/>
                    <a:pt x="214" y="18"/>
                  </a:cubicBezTo>
                  <a:cubicBezTo>
                    <a:pt x="206" y="16"/>
                    <a:pt x="197" y="15"/>
                    <a:pt x="189" y="14"/>
                  </a:cubicBezTo>
                  <a:cubicBezTo>
                    <a:pt x="188" y="8"/>
                    <a:pt x="185" y="3"/>
                    <a:pt x="181" y="0"/>
                  </a:cubicBezTo>
                  <a:cubicBezTo>
                    <a:pt x="173" y="9"/>
                    <a:pt x="173" y="9"/>
                    <a:pt x="173" y="9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61" y="3"/>
                    <a:pt x="158" y="8"/>
                    <a:pt x="158" y="14"/>
                  </a:cubicBezTo>
                  <a:cubicBezTo>
                    <a:pt x="147" y="15"/>
                    <a:pt x="137" y="17"/>
                    <a:pt x="127" y="20"/>
                  </a:cubicBezTo>
                  <a:cubicBezTo>
                    <a:pt x="124" y="15"/>
                    <a:pt x="119" y="11"/>
                    <a:pt x="114" y="10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0" y="16"/>
                    <a:pt x="100" y="16"/>
                    <a:pt x="100" y="16"/>
                  </a:cubicBezTo>
                  <a:cubicBezTo>
                    <a:pt x="97" y="20"/>
                    <a:pt x="96" y="26"/>
                    <a:pt x="98" y="32"/>
                  </a:cubicBezTo>
                  <a:cubicBezTo>
                    <a:pt x="89" y="37"/>
                    <a:pt x="80" y="43"/>
                    <a:pt x="72" y="50"/>
                  </a:cubicBezTo>
                  <a:cubicBezTo>
                    <a:pt x="67" y="46"/>
                    <a:pt x="62" y="44"/>
                    <a:pt x="56" y="45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4" y="61"/>
                    <a:pt x="46" y="67"/>
                    <a:pt x="50" y="72"/>
                  </a:cubicBezTo>
                  <a:cubicBezTo>
                    <a:pt x="43" y="80"/>
                    <a:pt x="37" y="89"/>
                    <a:pt x="32" y="99"/>
                  </a:cubicBezTo>
                  <a:cubicBezTo>
                    <a:pt x="26" y="97"/>
                    <a:pt x="20" y="97"/>
                    <a:pt x="16" y="100"/>
                  </a:cubicBezTo>
                  <a:cubicBezTo>
                    <a:pt x="21" y="111"/>
                    <a:pt x="21" y="111"/>
                    <a:pt x="21" y="111"/>
                  </a:cubicBezTo>
                  <a:cubicBezTo>
                    <a:pt x="10" y="115"/>
                    <a:pt x="10" y="115"/>
                    <a:pt x="10" y="115"/>
                  </a:cubicBezTo>
                  <a:cubicBezTo>
                    <a:pt x="11" y="120"/>
                    <a:pt x="15" y="125"/>
                    <a:pt x="21" y="127"/>
                  </a:cubicBezTo>
                  <a:cubicBezTo>
                    <a:pt x="20" y="129"/>
                    <a:pt x="20" y="130"/>
                    <a:pt x="19" y="132"/>
                  </a:cubicBezTo>
                  <a:cubicBezTo>
                    <a:pt x="17" y="140"/>
                    <a:pt x="16" y="149"/>
                    <a:pt x="15" y="158"/>
                  </a:cubicBezTo>
                  <a:cubicBezTo>
                    <a:pt x="9" y="158"/>
                    <a:pt x="3" y="161"/>
                    <a:pt x="0" y="165"/>
                  </a:cubicBezTo>
                  <a:cubicBezTo>
                    <a:pt x="9" y="173"/>
                    <a:pt x="9" y="173"/>
                    <a:pt x="9" y="173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3" y="185"/>
                    <a:pt x="9" y="188"/>
                    <a:pt x="15" y="188"/>
                  </a:cubicBezTo>
                  <a:cubicBezTo>
                    <a:pt x="16" y="199"/>
                    <a:pt x="18" y="209"/>
                    <a:pt x="21" y="219"/>
                  </a:cubicBezTo>
                  <a:cubicBezTo>
                    <a:pt x="15" y="222"/>
                    <a:pt x="11" y="227"/>
                    <a:pt x="10" y="232"/>
                  </a:cubicBezTo>
                  <a:cubicBezTo>
                    <a:pt x="21" y="236"/>
                    <a:pt x="21" y="236"/>
                    <a:pt x="21" y="236"/>
                  </a:cubicBezTo>
                  <a:cubicBezTo>
                    <a:pt x="16" y="246"/>
                    <a:pt x="16" y="246"/>
                    <a:pt x="16" y="246"/>
                  </a:cubicBezTo>
                  <a:cubicBezTo>
                    <a:pt x="21" y="249"/>
                    <a:pt x="27" y="250"/>
                    <a:pt x="33" y="248"/>
                  </a:cubicBezTo>
                  <a:cubicBezTo>
                    <a:pt x="38" y="257"/>
                    <a:pt x="44" y="266"/>
                    <a:pt x="50" y="274"/>
                  </a:cubicBezTo>
                  <a:cubicBezTo>
                    <a:pt x="46" y="278"/>
                    <a:pt x="44" y="284"/>
                    <a:pt x="45" y="290"/>
                  </a:cubicBezTo>
                  <a:cubicBezTo>
                    <a:pt x="57" y="289"/>
                    <a:pt x="57" y="289"/>
                    <a:pt x="57" y="289"/>
                  </a:cubicBezTo>
                  <a:cubicBezTo>
                    <a:pt x="56" y="301"/>
                    <a:pt x="56" y="301"/>
                    <a:pt x="56" y="301"/>
                  </a:cubicBezTo>
                  <a:cubicBezTo>
                    <a:pt x="62" y="302"/>
                    <a:pt x="68" y="300"/>
                    <a:pt x="72" y="296"/>
                  </a:cubicBezTo>
                  <a:cubicBezTo>
                    <a:pt x="80" y="303"/>
                    <a:pt x="89" y="309"/>
                    <a:pt x="99" y="314"/>
                  </a:cubicBezTo>
                  <a:cubicBezTo>
                    <a:pt x="97" y="319"/>
                    <a:pt x="98" y="326"/>
                    <a:pt x="101" y="330"/>
                  </a:cubicBezTo>
                  <a:cubicBezTo>
                    <a:pt x="111" y="325"/>
                    <a:pt x="111" y="325"/>
                    <a:pt x="111" y="325"/>
                  </a:cubicBezTo>
                  <a:cubicBezTo>
                    <a:pt x="115" y="336"/>
                    <a:pt x="115" y="336"/>
                    <a:pt x="115" y="336"/>
                  </a:cubicBezTo>
                  <a:cubicBezTo>
                    <a:pt x="120" y="335"/>
                    <a:pt x="125" y="331"/>
                    <a:pt x="128" y="325"/>
                  </a:cubicBezTo>
                  <a:cubicBezTo>
                    <a:pt x="129" y="326"/>
                    <a:pt x="131" y="326"/>
                    <a:pt x="133" y="327"/>
                  </a:cubicBezTo>
                  <a:cubicBezTo>
                    <a:pt x="141" y="329"/>
                    <a:pt x="149" y="330"/>
                    <a:pt x="158" y="331"/>
                  </a:cubicBezTo>
                  <a:cubicBezTo>
                    <a:pt x="158" y="337"/>
                    <a:pt x="161" y="343"/>
                    <a:pt x="165" y="346"/>
                  </a:cubicBezTo>
                  <a:close/>
                  <a:moveTo>
                    <a:pt x="29" y="134"/>
                  </a:moveTo>
                  <a:cubicBezTo>
                    <a:pt x="46" y="69"/>
                    <a:pt x="106" y="23"/>
                    <a:pt x="173" y="23"/>
                  </a:cubicBezTo>
                  <a:cubicBezTo>
                    <a:pt x="186" y="23"/>
                    <a:pt x="199" y="25"/>
                    <a:pt x="212" y="28"/>
                  </a:cubicBezTo>
                  <a:cubicBezTo>
                    <a:pt x="250" y="38"/>
                    <a:pt x="283" y="63"/>
                    <a:pt x="303" y="97"/>
                  </a:cubicBezTo>
                  <a:cubicBezTo>
                    <a:pt x="323" y="132"/>
                    <a:pt x="328" y="172"/>
                    <a:pt x="318" y="211"/>
                  </a:cubicBezTo>
                  <a:cubicBezTo>
                    <a:pt x="301" y="276"/>
                    <a:pt x="241" y="322"/>
                    <a:pt x="173" y="322"/>
                  </a:cubicBezTo>
                  <a:cubicBezTo>
                    <a:pt x="161" y="322"/>
                    <a:pt x="148" y="320"/>
                    <a:pt x="135" y="317"/>
                  </a:cubicBezTo>
                  <a:cubicBezTo>
                    <a:pt x="55" y="296"/>
                    <a:pt x="8" y="214"/>
                    <a:pt x="29" y="134"/>
                  </a:cubicBezTo>
                  <a:close/>
                </a:path>
              </a:pathLst>
            </a:custGeom>
            <a:solidFill>
              <a:srgbClr val="FFD9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3" name="Oval 311"/>
            <p:cNvSpPr>
              <a:spLocks noChangeArrowheads="1"/>
            </p:cNvSpPr>
            <p:nvPr/>
          </p:nvSpPr>
          <p:spPr bwMode="auto">
            <a:xfrm>
              <a:off x="9153525" y="1354138"/>
              <a:ext cx="7938" cy="7938"/>
            </a:xfrm>
            <a:prstGeom prst="ellipse">
              <a:avLst/>
            </a:prstGeom>
            <a:solidFill>
              <a:srgbClr val="FFD9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4" name="Oval 312"/>
            <p:cNvSpPr>
              <a:spLocks noChangeArrowheads="1"/>
            </p:cNvSpPr>
            <p:nvPr/>
          </p:nvSpPr>
          <p:spPr bwMode="auto">
            <a:xfrm>
              <a:off x="9069388" y="1438275"/>
              <a:ext cx="7938" cy="7938"/>
            </a:xfrm>
            <a:prstGeom prst="ellipse">
              <a:avLst/>
            </a:prstGeom>
            <a:solidFill>
              <a:srgbClr val="FFD9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5" name="Oval 313"/>
            <p:cNvSpPr>
              <a:spLocks noChangeArrowheads="1"/>
            </p:cNvSpPr>
            <p:nvPr/>
          </p:nvSpPr>
          <p:spPr bwMode="auto">
            <a:xfrm>
              <a:off x="9237663" y="1438275"/>
              <a:ext cx="7938" cy="7938"/>
            </a:xfrm>
            <a:prstGeom prst="ellipse">
              <a:avLst/>
            </a:prstGeom>
            <a:solidFill>
              <a:srgbClr val="FFD9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6" name="Freeform 314"/>
            <p:cNvSpPr/>
            <p:nvPr/>
          </p:nvSpPr>
          <p:spPr bwMode="auto">
            <a:xfrm>
              <a:off x="9094788" y="1498600"/>
              <a:ext cx="7938" cy="7938"/>
            </a:xfrm>
            <a:custGeom>
              <a:gdLst>
                <a:gd fmla="*/ 3 w 19" name="T0"/>
                <a:gd fmla="*/ 3 h 18" name="T1"/>
                <a:gd fmla="*/ 3 w 19" name="T2"/>
                <a:gd fmla="*/ 15 h 18" name="T3"/>
                <a:gd fmla="*/ 15 w 19" name="T4"/>
                <a:gd fmla="*/ 15 h 18" name="T5"/>
                <a:gd fmla="*/ 15 w 19" name="T6"/>
                <a:gd fmla="*/ 3 h 18" name="T7"/>
                <a:gd fmla="*/ 3 w 19" name="T8"/>
                <a:gd fmla="*/ 3 h 1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8" w="19">
                  <a:moveTo>
                    <a:pt x="3" y="3"/>
                  </a:moveTo>
                  <a:cubicBezTo>
                    <a:pt x="0" y="6"/>
                    <a:pt x="0" y="12"/>
                    <a:pt x="3" y="15"/>
                  </a:cubicBezTo>
                  <a:cubicBezTo>
                    <a:pt x="6" y="18"/>
                    <a:pt x="12" y="18"/>
                    <a:pt x="15" y="15"/>
                  </a:cubicBezTo>
                  <a:cubicBezTo>
                    <a:pt x="18" y="11"/>
                    <a:pt x="19" y="6"/>
                    <a:pt x="15" y="3"/>
                  </a:cubicBezTo>
                  <a:cubicBezTo>
                    <a:pt x="12" y="0"/>
                    <a:pt x="7" y="0"/>
                    <a:pt x="3" y="3"/>
                  </a:cubicBezTo>
                  <a:close/>
                </a:path>
              </a:pathLst>
            </a:custGeom>
            <a:solidFill>
              <a:srgbClr val="FFD9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7" name="Freeform 315"/>
            <p:cNvSpPr/>
            <p:nvPr/>
          </p:nvSpPr>
          <p:spPr bwMode="auto">
            <a:xfrm>
              <a:off x="9213850" y="1379538"/>
              <a:ext cx="7938" cy="7938"/>
            </a:xfrm>
            <a:custGeom>
              <a:gdLst>
                <a:gd fmla="*/ 15 w 18" name="T0"/>
                <a:gd fmla="*/ 15 h 18" name="T1"/>
                <a:gd fmla="*/ 15 w 18" name="T2"/>
                <a:gd fmla="*/ 3 h 18" name="T3"/>
                <a:gd fmla="*/ 3 w 18" name="T4"/>
                <a:gd fmla="*/ 3 h 18" name="T5"/>
                <a:gd fmla="*/ 3 w 18" name="T6"/>
                <a:gd fmla="*/ 15 h 18" name="T7"/>
                <a:gd fmla="*/ 15 w 18" name="T8"/>
                <a:gd fmla="*/ 15 h 1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8" w="18">
                  <a:moveTo>
                    <a:pt x="15" y="15"/>
                  </a:moveTo>
                  <a:cubicBezTo>
                    <a:pt x="18" y="12"/>
                    <a:pt x="18" y="6"/>
                    <a:pt x="15" y="3"/>
                  </a:cubicBezTo>
                  <a:cubicBezTo>
                    <a:pt x="12" y="0"/>
                    <a:pt x="7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6" y="18"/>
                    <a:pt x="12" y="18"/>
                    <a:pt x="15" y="15"/>
                  </a:cubicBezTo>
                  <a:close/>
                </a:path>
              </a:pathLst>
            </a:custGeom>
            <a:solidFill>
              <a:srgbClr val="FFD9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8" name="Freeform 316"/>
            <p:cNvSpPr/>
            <p:nvPr/>
          </p:nvSpPr>
          <p:spPr bwMode="auto">
            <a:xfrm>
              <a:off x="9094788" y="1379538"/>
              <a:ext cx="7938" cy="7938"/>
            </a:xfrm>
            <a:custGeom>
              <a:gdLst>
                <a:gd fmla="*/ 15 w 19" name="T0"/>
                <a:gd fmla="*/ 15 h 18" name="T1"/>
                <a:gd fmla="*/ 15 w 19" name="T2"/>
                <a:gd fmla="*/ 3 h 18" name="T3"/>
                <a:gd fmla="*/ 3 w 19" name="T4"/>
                <a:gd fmla="*/ 3 h 18" name="T5"/>
                <a:gd fmla="*/ 3 w 19" name="T6"/>
                <a:gd fmla="*/ 15 h 18" name="T7"/>
                <a:gd fmla="*/ 15 w 19" name="T8"/>
                <a:gd fmla="*/ 15 h 1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8" w="19">
                  <a:moveTo>
                    <a:pt x="15" y="15"/>
                  </a:moveTo>
                  <a:cubicBezTo>
                    <a:pt x="19" y="12"/>
                    <a:pt x="18" y="7"/>
                    <a:pt x="15" y="3"/>
                  </a:cubicBezTo>
                  <a:cubicBezTo>
                    <a:pt x="12" y="0"/>
                    <a:pt x="6" y="0"/>
                    <a:pt x="3" y="3"/>
                  </a:cubicBezTo>
                  <a:cubicBezTo>
                    <a:pt x="0" y="6"/>
                    <a:pt x="0" y="12"/>
                    <a:pt x="3" y="15"/>
                  </a:cubicBezTo>
                  <a:cubicBezTo>
                    <a:pt x="7" y="18"/>
                    <a:pt x="12" y="18"/>
                    <a:pt x="15" y="15"/>
                  </a:cubicBezTo>
                  <a:close/>
                </a:path>
              </a:pathLst>
            </a:custGeom>
            <a:solidFill>
              <a:srgbClr val="FFD9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9" name="Freeform 317"/>
            <p:cNvSpPr/>
            <p:nvPr/>
          </p:nvSpPr>
          <p:spPr bwMode="auto">
            <a:xfrm>
              <a:off x="9213850" y="1498600"/>
              <a:ext cx="7938" cy="7938"/>
            </a:xfrm>
            <a:custGeom>
              <a:gdLst>
                <a:gd fmla="*/ 3 w 18" name="T0"/>
                <a:gd fmla="*/ 3 h 18" name="T1"/>
                <a:gd fmla="*/ 3 w 18" name="T2"/>
                <a:gd fmla="*/ 15 h 18" name="T3"/>
                <a:gd fmla="*/ 15 w 18" name="T4"/>
                <a:gd fmla="*/ 15 h 18" name="T5"/>
                <a:gd fmla="*/ 15 w 18" name="T6"/>
                <a:gd fmla="*/ 3 h 18" name="T7"/>
                <a:gd fmla="*/ 3 w 18" name="T8"/>
                <a:gd fmla="*/ 3 h 1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8" w="18">
                  <a:moveTo>
                    <a:pt x="3" y="3"/>
                  </a:moveTo>
                  <a:cubicBezTo>
                    <a:pt x="0" y="6"/>
                    <a:pt x="0" y="11"/>
                    <a:pt x="3" y="15"/>
                  </a:cubicBezTo>
                  <a:cubicBezTo>
                    <a:pt x="7" y="18"/>
                    <a:pt x="12" y="18"/>
                    <a:pt x="15" y="15"/>
                  </a:cubicBezTo>
                  <a:cubicBezTo>
                    <a:pt x="18" y="12"/>
                    <a:pt x="18" y="6"/>
                    <a:pt x="15" y="3"/>
                  </a:cubicBezTo>
                  <a:cubicBezTo>
                    <a:pt x="12" y="0"/>
                    <a:pt x="6" y="0"/>
                    <a:pt x="3" y="3"/>
                  </a:cubicBezTo>
                  <a:close/>
                </a:path>
              </a:pathLst>
            </a:custGeom>
            <a:solidFill>
              <a:srgbClr val="FFD9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10" name="Freeform 318"/>
            <p:cNvSpPr/>
            <p:nvPr/>
          </p:nvSpPr>
          <p:spPr bwMode="auto">
            <a:xfrm>
              <a:off x="9075738" y="1470025"/>
              <a:ext cx="7938" cy="9525"/>
            </a:xfrm>
            <a:custGeom>
              <a:gdLst>
                <a:gd fmla="*/ 7 w 19" name="T0"/>
                <a:gd fmla="*/ 2 h 19" name="T1"/>
                <a:gd fmla="*/ 2 w 19" name="T2"/>
                <a:gd fmla="*/ 13 h 19" name="T3"/>
                <a:gd fmla="*/ 13 w 19" name="T4"/>
                <a:gd fmla="*/ 17 h 19" name="T5"/>
                <a:gd fmla="*/ 18 w 19" name="T6"/>
                <a:gd fmla="*/ 6 h 19" name="T7"/>
                <a:gd fmla="*/ 7 w 19" name="T8"/>
                <a:gd fmla="*/ 2 h 1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" w="19">
                  <a:moveTo>
                    <a:pt x="7" y="2"/>
                  </a:moveTo>
                  <a:cubicBezTo>
                    <a:pt x="2" y="4"/>
                    <a:pt x="0" y="9"/>
                    <a:pt x="2" y="13"/>
                  </a:cubicBezTo>
                  <a:cubicBezTo>
                    <a:pt x="4" y="17"/>
                    <a:pt x="9" y="19"/>
                    <a:pt x="13" y="17"/>
                  </a:cubicBezTo>
                  <a:cubicBezTo>
                    <a:pt x="17" y="16"/>
                    <a:pt x="19" y="11"/>
                    <a:pt x="18" y="6"/>
                  </a:cubicBezTo>
                  <a:cubicBezTo>
                    <a:pt x="16" y="2"/>
                    <a:pt x="11" y="0"/>
                    <a:pt x="7" y="2"/>
                  </a:cubicBezTo>
                  <a:close/>
                </a:path>
              </a:pathLst>
            </a:custGeom>
            <a:solidFill>
              <a:srgbClr val="FFD9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11" name="Freeform 319"/>
            <p:cNvSpPr/>
            <p:nvPr/>
          </p:nvSpPr>
          <p:spPr bwMode="auto">
            <a:xfrm>
              <a:off x="9231313" y="1406525"/>
              <a:ext cx="9525" cy="7938"/>
            </a:xfrm>
            <a:custGeom>
              <a:gdLst>
                <a:gd fmla="*/ 13 w 19" name="T0"/>
                <a:gd fmla="*/ 17 h 19" name="T1"/>
                <a:gd fmla="*/ 18 w 19" name="T2"/>
                <a:gd fmla="*/ 6 h 19" name="T3"/>
                <a:gd fmla="*/ 7 w 19" name="T4"/>
                <a:gd fmla="*/ 2 h 19" name="T5"/>
                <a:gd fmla="*/ 2 w 19" name="T6"/>
                <a:gd fmla="*/ 13 h 19" name="T7"/>
                <a:gd fmla="*/ 13 w 19" name="T8"/>
                <a:gd fmla="*/ 17 h 1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" w="19">
                  <a:moveTo>
                    <a:pt x="13" y="17"/>
                  </a:moveTo>
                  <a:cubicBezTo>
                    <a:pt x="17" y="15"/>
                    <a:pt x="19" y="10"/>
                    <a:pt x="18" y="6"/>
                  </a:cubicBezTo>
                  <a:cubicBezTo>
                    <a:pt x="16" y="2"/>
                    <a:pt x="11" y="0"/>
                    <a:pt x="7" y="2"/>
                  </a:cubicBezTo>
                  <a:cubicBezTo>
                    <a:pt x="2" y="3"/>
                    <a:pt x="0" y="8"/>
                    <a:pt x="2" y="13"/>
                  </a:cubicBezTo>
                  <a:cubicBezTo>
                    <a:pt x="4" y="17"/>
                    <a:pt x="8" y="19"/>
                    <a:pt x="13" y="17"/>
                  </a:cubicBezTo>
                  <a:close/>
                </a:path>
              </a:pathLst>
            </a:custGeom>
            <a:solidFill>
              <a:srgbClr val="FFD9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12" name="Freeform 320"/>
            <p:cNvSpPr/>
            <p:nvPr/>
          </p:nvSpPr>
          <p:spPr bwMode="auto">
            <a:xfrm>
              <a:off x="9121775" y="1360488"/>
              <a:ext cx="7938" cy="7938"/>
            </a:xfrm>
            <a:custGeom>
              <a:gdLst>
                <a:gd fmla="*/ 13 w 19" name="T0"/>
                <a:gd fmla="*/ 17 h 19" name="T1"/>
                <a:gd fmla="*/ 17 w 19" name="T2"/>
                <a:gd fmla="*/ 6 h 19" name="T3"/>
                <a:gd fmla="*/ 6 w 19" name="T4"/>
                <a:gd fmla="*/ 2 h 19" name="T5"/>
                <a:gd fmla="*/ 2 w 19" name="T6"/>
                <a:gd fmla="*/ 13 h 19" name="T7"/>
                <a:gd fmla="*/ 13 w 19" name="T8"/>
                <a:gd fmla="*/ 17 h 1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" w="19">
                  <a:moveTo>
                    <a:pt x="13" y="17"/>
                  </a:moveTo>
                  <a:cubicBezTo>
                    <a:pt x="17" y="16"/>
                    <a:pt x="19" y="11"/>
                    <a:pt x="17" y="6"/>
                  </a:cubicBezTo>
                  <a:cubicBezTo>
                    <a:pt x="15" y="2"/>
                    <a:pt x="10" y="0"/>
                    <a:pt x="6" y="2"/>
                  </a:cubicBezTo>
                  <a:cubicBezTo>
                    <a:pt x="2" y="3"/>
                    <a:pt x="0" y="8"/>
                    <a:pt x="2" y="13"/>
                  </a:cubicBezTo>
                  <a:cubicBezTo>
                    <a:pt x="4" y="17"/>
                    <a:pt x="9" y="19"/>
                    <a:pt x="13" y="17"/>
                  </a:cubicBezTo>
                  <a:close/>
                </a:path>
              </a:pathLst>
            </a:custGeom>
            <a:solidFill>
              <a:srgbClr val="FFD9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13" name="Freeform 321"/>
            <p:cNvSpPr/>
            <p:nvPr/>
          </p:nvSpPr>
          <p:spPr bwMode="auto">
            <a:xfrm>
              <a:off x="9185275" y="1516063"/>
              <a:ext cx="9525" cy="9525"/>
            </a:xfrm>
            <a:custGeom>
              <a:gdLst>
                <a:gd fmla="*/ 7 w 19" name="T0"/>
                <a:gd fmla="*/ 2 h 19" name="T1"/>
                <a:gd fmla="*/ 2 w 19" name="T2"/>
                <a:gd fmla="*/ 13 h 19" name="T3"/>
                <a:gd fmla="*/ 13 w 19" name="T4"/>
                <a:gd fmla="*/ 17 h 19" name="T5"/>
                <a:gd fmla="*/ 18 w 19" name="T6"/>
                <a:gd fmla="*/ 6 h 19" name="T7"/>
                <a:gd fmla="*/ 7 w 19" name="T8"/>
                <a:gd fmla="*/ 2 h 1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" w="19">
                  <a:moveTo>
                    <a:pt x="7" y="2"/>
                  </a:moveTo>
                  <a:cubicBezTo>
                    <a:pt x="2" y="3"/>
                    <a:pt x="0" y="8"/>
                    <a:pt x="2" y="13"/>
                  </a:cubicBezTo>
                  <a:cubicBezTo>
                    <a:pt x="4" y="17"/>
                    <a:pt x="9" y="19"/>
                    <a:pt x="13" y="17"/>
                  </a:cubicBezTo>
                  <a:cubicBezTo>
                    <a:pt x="17" y="16"/>
                    <a:pt x="19" y="11"/>
                    <a:pt x="18" y="6"/>
                  </a:cubicBezTo>
                  <a:cubicBezTo>
                    <a:pt x="16" y="2"/>
                    <a:pt x="11" y="0"/>
                    <a:pt x="7" y="2"/>
                  </a:cubicBezTo>
                  <a:close/>
                </a:path>
              </a:pathLst>
            </a:custGeom>
            <a:solidFill>
              <a:srgbClr val="FFD9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14" name="Freeform 322"/>
            <p:cNvSpPr/>
            <p:nvPr/>
          </p:nvSpPr>
          <p:spPr bwMode="auto">
            <a:xfrm>
              <a:off x="9075738" y="1406525"/>
              <a:ext cx="7938" cy="7938"/>
            </a:xfrm>
            <a:custGeom>
              <a:gdLst>
                <a:gd fmla="*/ 6 w 19" name="T0"/>
                <a:gd fmla="*/ 17 h 18" name="T1"/>
                <a:gd fmla="*/ 17 w 19" name="T2"/>
                <a:gd fmla="*/ 12 h 18" name="T3"/>
                <a:gd fmla="*/ 13 w 19" name="T4"/>
                <a:gd fmla="*/ 1 h 18" name="T5"/>
                <a:gd fmla="*/ 2 w 19" name="T6"/>
                <a:gd fmla="*/ 6 h 18" name="T7"/>
                <a:gd fmla="*/ 6 w 19" name="T8"/>
                <a:gd fmla="*/ 17 h 1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8" w="19">
                  <a:moveTo>
                    <a:pt x="6" y="17"/>
                  </a:moveTo>
                  <a:cubicBezTo>
                    <a:pt x="11" y="18"/>
                    <a:pt x="16" y="17"/>
                    <a:pt x="17" y="12"/>
                  </a:cubicBezTo>
                  <a:cubicBezTo>
                    <a:pt x="19" y="8"/>
                    <a:pt x="17" y="3"/>
                    <a:pt x="13" y="1"/>
                  </a:cubicBezTo>
                  <a:cubicBezTo>
                    <a:pt x="8" y="0"/>
                    <a:pt x="3" y="2"/>
                    <a:pt x="2" y="6"/>
                  </a:cubicBezTo>
                  <a:cubicBezTo>
                    <a:pt x="0" y="10"/>
                    <a:pt x="2" y="15"/>
                    <a:pt x="6" y="17"/>
                  </a:cubicBezTo>
                  <a:close/>
                </a:path>
              </a:pathLst>
            </a:custGeom>
            <a:solidFill>
              <a:srgbClr val="FFD9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15" name="Freeform 323"/>
            <p:cNvSpPr/>
            <p:nvPr/>
          </p:nvSpPr>
          <p:spPr bwMode="auto">
            <a:xfrm>
              <a:off x="9231313" y="1470025"/>
              <a:ext cx="9525" cy="7938"/>
            </a:xfrm>
            <a:custGeom>
              <a:gdLst>
                <a:gd fmla="*/ 13 w 20" name="T0"/>
                <a:gd fmla="*/ 1 h 18" name="T1"/>
                <a:gd fmla="*/ 2 w 20" name="T2"/>
                <a:gd fmla="*/ 6 h 18" name="T3"/>
                <a:gd fmla="*/ 7 w 20" name="T4"/>
                <a:gd fmla="*/ 17 h 18" name="T5"/>
                <a:gd fmla="*/ 18 w 20" name="T6"/>
                <a:gd fmla="*/ 12 h 18" name="T7"/>
                <a:gd fmla="*/ 13 w 20" name="T8"/>
                <a:gd fmla="*/ 1 h 1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8" w="20">
                  <a:moveTo>
                    <a:pt x="13" y="1"/>
                  </a:moveTo>
                  <a:cubicBezTo>
                    <a:pt x="9" y="0"/>
                    <a:pt x="4" y="2"/>
                    <a:pt x="2" y="6"/>
                  </a:cubicBezTo>
                  <a:cubicBezTo>
                    <a:pt x="0" y="10"/>
                    <a:pt x="3" y="15"/>
                    <a:pt x="7" y="17"/>
                  </a:cubicBezTo>
                  <a:cubicBezTo>
                    <a:pt x="11" y="18"/>
                    <a:pt x="16" y="16"/>
                    <a:pt x="18" y="12"/>
                  </a:cubicBezTo>
                  <a:cubicBezTo>
                    <a:pt x="20" y="8"/>
                    <a:pt x="17" y="3"/>
                    <a:pt x="13" y="1"/>
                  </a:cubicBezTo>
                  <a:close/>
                </a:path>
              </a:pathLst>
            </a:custGeom>
            <a:solidFill>
              <a:srgbClr val="FFD9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16" name="Freeform 324"/>
            <p:cNvSpPr/>
            <p:nvPr/>
          </p:nvSpPr>
          <p:spPr bwMode="auto">
            <a:xfrm>
              <a:off x="9185275" y="1360488"/>
              <a:ext cx="9525" cy="7938"/>
            </a:xfrm>
            <a:custGeom>
              <a:gdLst>
                <a:gd fmla="*/ 6 w 19" name="T0"/>
                <a:gd fmla="*/ 17 h 19" name="T1"/>
                <a:gd fmla="*/ 17 w 19" name="T2"/>
                <a:gd fmla="*/ 12 h 19" name="T3"/>
                <a:gd fmla="*/ 12 w 19" name="T4"/>
                <a:gd fmla="*/ 1 h 19" name="T5"/>
                <a:gd fmla="*/ 2 w 19" name="T6"/>
                <a:gd fmla="*/ 6 h 19" name="T7"/>
                <a:gd fmla="*/ 6 w 19" name="T8"/>
                <a:gd fmla="*/ 17 h 1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" w="19">
                  <a:moveTo>
                    <a:pt x="6" y="17"/>
                  </a:moveTo>
                  <a:cubicBezTo>
                    <a:pt x="10" y="19"/>
                    <a:pt x="15" y="17"/>
                    <a:pt x="17" y="12"/>
                  </a:cubicBezTo>
                  <a:cubicBezTo>
                    <a:pt x="19" y="8"/>
                    <a:pt x="17" y="3"/>
                    <a:pt x="12" y="1"/>
                  </a:cubicBezTo>
                  <a:cubicBezTo>
                    <a:pt x="8" y="0"/>
                    <a:pt x="3" y="2"/>
                    <a:pt x="2" y="6"/>
                  </a:cubicBezTo>
                  <a:cubicBezTo>
                    <a:pt x="0" y="10"/>
                    <a:pt x="2" y="15"/>
                    <a:pt x="6" y="17"/>
                  </a:cubicBezTo>
                  <a:close/>
                </a:path>
              </a:pathLst>
            </a:custGeom>
            <a:solidFill>
              <a:srgbClr val="FFD9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17" name="Freeform 325"/>
            <p:cNvSpPr/>
            <p:nvPr/>
          </p:nvSpPr>
          <p:spPr bwMode="auto">
            <a:xfrm>
              <a:off x="9121775" y="1516063"/>
              <a:ext cx="9525" cy="9525"/>
            </a:xfrm>
            <a:custGeom>
              <a:gdLst>
                <a:gd fmla="*/ 12 w 19" name="T0"/>
                <a:gd fmla="*/ 2 h 19" name="T1"/>
                <a:gd fmla="*/ 2 w 19" name="T2"/>
                <a:gd fmla="*/ 7 h 19" name="T3"/>
                <a:gd fmla="*/ 6 w 19" name="T4"/>
                <a:gd fmla="*/ 18 h 19" name="T5"/>
                <a:gd fmla="*/ 17 w 19" name="T6"/>
                <a:gd fmla="*/ 13 h 19" name="T7"/>
                <a:gd fmla="*/ 12 w 19" name="T8"/>
                <a:gd fmla="*/ 2 h 1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" w="19">
                  <a:moveTo>
                    <a:pt x="12" y="2"/>
                  </a:moveTo>
                  <a:cubicBezTo>
                    <a:pt x="8" y="0"/>
                    <a:pt x="3" y="2"/>
                    <a:pt x="2" y="7"/>
                  </a:cubicBezTo>
                  <a:cubicBezTo>
                    <a:pt x="0" y="11"/>
                    <a:pt x="2" y="16"/>
                    <a:pt x="6" y="18"/>
                  </a:cubicBezTo>
                  <a:cubicBezTo>
                    <a:pt x="10" y="19"/>
                    <a:pt x="15" y="17"/>
                    <a:pt x="17" y="13"/>
                  </a:cubicBezTo>
                  <a:cubicBezTo>
                    <a:pt x="19" y="9"/>
                    <a:pt x="17" y="4"/>
                    <a:pt x="12" y="2"/>
                  </a:cubicBezTo>
                  <a:close/>
                </a:path>
              </a:pathLst>
            </a:custGeom>
            <a:solidFill>
              <a:srgbClr val="FFD9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18" name="Freeform 326"/>
            <p:cNvSpPr>
              <a:spLocks noEditPoints="1"/>
            </p:cNvSpPr>
            <p:nvPr/>
          </p:nvSpPr>
          <p:spPr bwMode="auto">
            <a:xfrm>
              <a:off x="9101138" y="1384300"/>
              <a:ext cx="114300" cy="112713"/>
            </a:xfrm>
            <a:custGeom>
              <a:gdLst>
                <a:gd fmla="*/ 143 w 246" name="T0"/>
                <a:gd fmla="*/ 230 h 245" name="T1"/>
                <a:gd fmla="*/ 169 w 246" name="T2"/>
                <a:gd fmla="*/ 236 h 245" name="T3"/>
                <a:gd fmla="*/ 184 w 246" name="T4"/>
                <a:gd fmla="*/ 213 h 245" name="T5"/>
                <a:gd fmla="*/ 198 w 246" name="T6"/>
                <a:gd fmla="*/ 202 h 245" name="T7"/>
                <a:gd fmla="*/ 224 w 246" name="T8"/>
                <a:gd fmla="*/ 193 h 245" name="T9"/>
                <a:gd fmla="*/ 224 w 246" name="T10"/>
                <a:gd fmla="*/ 166 h 245" name="T11"/>
                <a:gd fmla="*/ 229 w 246" name="T12"/>
                <a:gd fmla="*/ 149 h 245" name="T13"/>
                <a:gd fmla="*/ 246 w 246" name="T14"/>
                <a:gd fmla="*/ 128 h 245" name="T15"/>
                <a:gd fmla="*/ 231 w 246" name="T16"/>
                <a:gd fmla="*/ 105 h 245" name="T17"/>
                <a:gd fmla="*/ 227 w 246" name="T18"/>
                <a:gd fmla="*/ 88 h 245" name="T19"/>
                <a:gd fmla="*/ 230 w 246" name="T20"/>
                <a:gd fmla="*/ 60 h 245" name="T21"/>
                <a:gd fmla="*/ 205 w 246" name="T22"/>
                <a:gd fmla="*/ 49 h 245" name="T23"/>
                <a:gd fmla="*/ 192 w 246" name="T24"/>
                <a:gd fmla="*/ 37 h 245" name="T25"/>
                <a:gd fmla="*/ 179 w 246" name="T26"/>
                <a:gd fmla="*/ 13 h 245" name="T27"/>
                <a:gd fmla="*/ 152 w 246" name="T28"/>
                <a:gd fmla="*/ 17 h 245" name="T29"/>
                <a:gd fmla="*/ 135 w 246" name="T30"/>
                <a:gd fmla="*/ 14 h 245" name="T31"/>
                <a:gd fmla="*/ 121 w 246" name="T32"/>
                <a:gd fmla="*/ 13 h 245" name="T33"/>
                <a:gd fmla="*/ 104 w 246" name="T34"/>
                <a:gd fmla="*/ 15 h 245" name="T35"/>
                <a:gd fmla="*/ 77 w 246" name="T36"/>
                <a:gd fmla="*/ 8 h 245" name="T37"/>
                <a:gd fmla="*/ 63 w 246" name="T38"/>
                <a:gd fmla="*/ 31 h 245" name="T39"/>
                <a:gd fmla="*/ 49 w 246" name="T40"/>
                <a:gd fmla="*/ 42 h 245" name="T41"/>
                <a:gd fmla="*/ 23 w 246" name="T42"/>
                <a:gd fmla="*/ 51 h 245" name="T43"/>
                <a:gd fmla="*/ 23 w 246" name="T44"/>
                <a:gd fmla="*/ 79 h 245" name="T45"/>
                <a:gd fmla="*/ 17 w 246" name="T46"/>
                <a:gd fmla="*/ 95 h 245" name="T47"/>
                <a:gd fmla="*/ 0 w 246" name="T48"/>
                <a:gd fmla="*/ 117 h 245" name="T49"/>
                <a:gd fmla="*/ 15 w 246" name="T50"/>
                <a:gd fmla="*/ 140 h 245" name="T51"/>
                <a:gd fmla="*/ 20 w 246" name="T52"/>
                <a:gd fmla="*/ 157 h 245" name="T53"/>
                <a:gd fmla="*/ 17 w 246" name="T54"/>
                <a:gd fmla="*/ 184 h 245" name="T55"/>
                <a:gd fmla="*/ 42 w 246" name="T56"/>
                <a:gd fmla="*/ 195 h 245" name="T57"/>
                <a:gd fmla="*/ 55 w 246" name="T58"/>
                <a:gd fmla="*/ 207 h 245" name="T59"/>
                <a:gd fmla="*/ 67 w 246" name="T60"/>
                <a:gd fmla="*/ 232 h 245" name="T61"/>
                <a:gd fmla="*/ 94 w 246" name="T62"/>
                <a:gd fmla="*/ 228 h 245" name="T63"/>
                <a:gd fmla="*/ 112 w 246" name="T64"/>
                <a:gd fmla="*/ 231 h 245" name="T65"/>
                <a:gd fmla="*/ 125 w 246" name="T66"/>
                <a:gd fmla="*/ 232 h 245" name="T67"/>
                <a:gd fmla="*/ 76 w 246" name="T68"/>
                <a:gd fmla="*/ 122 h 245" name="T69"/>
                <a:gd fmla="*/ 171 w 246" name="T70"/>
                <a:gd fmla="*/ 122 h 245" name="T71"/>
                <a:gd fmla="*/ 76 w 246" name="T72"/>
                <a:gd fmla="*/ 122 h 245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245" w="246">
                  <a:moveTo>
                    <a:pt x="135" y="245"/>
                  </a:moveTo>
                  <a:cubicBezTo>
                    <a:pt x="143" y="230"/>
                    <a:pt x="143" y="230"/>
                    <a:pt x="143" y="230"/>
                  </a:cubicBezTo>
                  <a:cubicBezTo>
                    <a:pt x="147" y="229"/>
                    <a:pt x="152" y="228"/>
                    <a:pt x="156" y="227"/>
                  </a:cubicBezTo>
                  <a:cubicBezTo>
                    <a:pt x="169" y="236"/>
                    <a:pt x="169" y="236"/>
                    <a:pt x="169" y="236"/>
                  </a:cubicBezTo>
                  <a:cubicBezTo>
                    <a:pt x="172" y="220"/>
                    <a:pt x="172" y="220"/>
                    <a:pt x="172" y="220"/>
                  </a:cubicBezTo>
                  <a:cubicBezTo>
                    <a:pt x="176" y="218"/>
                    <a:pt x="180" y="216"/>
                    <a:pt x="184" y="213"/>
                  </a:cubicBezTo>
                  <a:cubicBezTo>
                    <a:pt x="200" y="219"/>
                    <a:pt x="200" y="219"/>
                    <a:pt x="200" y="219"/>
                  </a:cubicBezTo>
                  <a:cubicBezTo>
                    <a:pt x="198" y="202"/>
                    <a:pt x="198" y="202"/>
                    <a:pt x="198" y="202"/>
                  </a:cubicBezTo>
                  <a:cubicBezTo>
                    <a:pt x="201" y="199"/>
                    <a:pt x="204" y="196"/>
                    <a:pt x="207" y="192"/>
                  </a:cubicBezTo>
                  <a:cubicBezTo>
                    <a:pt x="224" y="193"/>
                    <a:pt x="224" y="193"/>
                    <a:pt x="224" y="193"/>
                  </a:cubicBezTo>
                  <a:cubicBezTo>
                    <a:pt x="217" y="178"/>
                    <a:pt x="217" y="178"/>
                    <a:pt x="217" y="178"/>
                  </a:cubicBezTo>
                  <a:cubicBezTo>
                    <a:pt x="220" y="174"/>
                    <a:pt x="222" y="170"/>
                    <a:pt x="224" y="166"/>
                  </a:cubicBezTo>
                  <a:cubicBezTo>
                    <a:pt x="240" y="162"/>
                    <a:pt x="240" y="162"/>
                    <a:pt x="240" y="162"/>
                  </a:cubicBezTo>
                  <a:cubicBezTo>
                    <a:pt x="229" y="149"/>
                    <a:pt x="229" y="149"/>
                    <a:pt x="229" y="149"/>
                  </a:cubicBezTo>
                  <a:cubicBezTo>
                    <a:pt x="230" y="145"/>
                    <a:pt x="231" y="140"/>
                    <a:pt x="232" y="136"/>
                  </a:cubicBezTo>
                  <a:cubicBezTo>
                    <a:pt x="246" y="128"/>
                    <a:pt x="246" y="128"/>
                    <a:pt x="246" y="128"/>
                  </a:cubicBezTo>
                  <a:cubicBezTo>
                    <a:pt x="233" y="118"/>
                    <a:pt x="233" y="118"/>
                    <a:pt x="233" y="118"/>
                  </a:cubicBezTo>
                  <a:cubicBezTo>
                    <a:pt x="232" y="114"/>
                    <a:pt x="232" y="109"/>
                    <a:pt x="231" y="105"/>
                  </a:cubicBezTo>
                  <a:cubicBezTo>
                    <a:pt x="243" y="93"/>
                    <a:pt x="243" y="93"/>
                    <a:pt x="243" y="93"/>
                  </a:cubicBezTo>
                  <a:cubicBezTo>
                    <a:pt x="227" y="88"/>
                    <a:pt x="227" y="88"/>
                    <a:pt x="227" y="88"/>
                  </a:cubicBezTo>
                  <a:cubicBezTo>
                    <a:pt x="226" y="83"/>
                    <a:pt x="224" y="79"/>
                    <a:pt x="222" y="75"/>
                  </a:cubicBezTo>
                  <a:cubicBezTo>
                    <a:pt x="230" y="60"/>
                    <a:pt x="230" y="60"/>
                    <a:pt x="230" y="60"/>
                  </a:cubicBezTo>
                  <a:cubicBezTo>
                    <a:pt x="213" y="60"/>
                    <a:pt x="213" y="60"/>
                    <a:pt x="213" y="60"/>
                  </a:cubicBezTo>
                  <a:cubicBezTo>
                    <a:pt x="210" y="56"/>
                    <a:pt x="208" y="53"/>
                    <a:pt x="205" y="49"/>
                  </a:cubicBezTo>
                  <a:cubicBezTo>
                    <a:pt x="208" y="33"/>
                    <a:pt x="208" y="33"/>
                    <a:pt x="208" y="33"/>
                  </a:cubicBezTo>
                  <a:cubicBezTo>
                    <a:pt x="192" y="37"/>
                    <a:pt x="192" y="37"/>
                    <a:pt x="192" y="37"/>
                  </a:cubicBezTo>
                  <a:cubicBezTo>
                    <a:pt x="188" y="34"/>
                    <a:pt x="185" y="32"/>
                    <a:pt x="181" y="29"/>
                  </a:cubicBezTo>
                  <a:cubicBezTo>
                    <a:pt x="179" y="13"/>
                    <a:pt x="179" y="13"/>
                    <a:pt x="179" y="13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1" y="19"/>
                    <a:pt x="157" y="18"/>
                    <a:pt x="152" y="17"/>
                  </a:cubicBezTo>
                  <a:cubicBezTo>
                    <a:pt x="146" y="1"/>
                    <a:pt x="146" y="1"/>
                    <a:pt x="146" y="1"/>
                  </a:cubicBezTo>
                  <a:cubicBezTo>
                    <a:pt x="135" y="14"/>
                    <a:pt x="135" y="14"/>
                    <a:pt x="135" y="14"/>
                  </a:cubicBezTo>
                  <a:cubicBezTo>
                    <a:pt x="131" y="13"/>
                    <a:pt x="127" y="13"/>
                    <a:pt x="123" y="13"/>
                  </a:cubicBezTo>
                  <a:cubicBezTo>
                    <a:pt x="123" y="13"/>
                    <a:pt x="122" y="13"/>
                    <a:pt x="121" y="13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04" y="15"/>
                    <a:pt x="104" y="15"/>
                    <a:pt x="104" y="15"/>
                  </a:cubicBezTo>
                  <a:cubicBezTo>
                    <a:pt x="99" y="15"/>
                    <a:pt x="95" y="17"/>
                    <a:pt x="91" y="18"/>
                  </a:cubicBezTo>
                  <a:cubicBezTo>
                    <a:pt x="77" y="8"/>
                    <a:pt x="77" y="8"/>
                    <a:pt x="77" y="8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0" y="27"/>
                    <a:pt x="66" y="29"/>
                    <a:pt x="63" y="31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5" y="45"/>
                    <a:pt x="42" y="49"/>
                    <a:pt x="39" y="52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7" y="70"/>
                    <a:pt x="25" y="74"/>
                    <a:pt x="23" y="79"/>
                  </a:cubicBezTo>
                  <a:cubicBezTo>
                    <a:pt x="7" y="82"/>
                    <a:pt x="7" y="82"/>
                    <a:pt x="7" y="82"/>
                  </a:cubicBezTo>
                  <a:cubicBezTo>
                    <a:pt x="17" y="95"/>
                    <a:pt x="17" y="95"/>
                    <a:pt x="17" y="95"/>
                  </a:cubicBezTo>
                  <a:cubicBezTo>
                    <a:pt x="16" y="100"/>
                    <a:pt x="15" y="104"/>
                    <a:pt x="15" y="109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4" y="126"/>
                    <a:pt x="14" y="126"/>
                    <a:pt x="14" y="126"/>
                  </a:cubicBezTo>
                  <a:cubicBezTo>
                    <a:pt x="14" y="131"/>
                    <a:pt x="15" y="135"/>
                    <a:pt x="15" y="140"/>
                  </a:cubicBezTo>
                  <a:cubicBezTo>
                    <a:pt x="4" y="152"/>
                    <a:pt x="4" y="152"/>
                    <a:pt x="4" y="152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21" y="161"/>
                    <a:pt x="23" y="165"/>
                    <a:pt x="25" y="169"/>
                  </a:cubicBezTo>
                  <a:cubicBezTo>
                    <a:pt x="17" y="184"/>
                    <a:pt x="17" y="184"/>
                    <a:pt x="17" y="184"/>
                  </a:cubicBezTo>
                  <a:cubicBezTo>
                    <a:pt x="34" y="185"/>
                    <a:pt x="34" y="185"/>
                    <a:pt x="34" y="185"/>
                  </a:cubicBezTo>
                  <a:cubicBezTo>
                    <a:pt x="36" y="188"/>
                    <a:pt x="39" y="192"/>
                    <a:pt x="42" y="195"/>
                  </a:cubicBezTo>
                  <a:cubicBezTo>
                    <a:pt x="39" y="211"/>
                    <a:pt x="39" y="211"/>
                    <a:pt x="39" y="211"/>
                  </a:cubicBezTo>
                  <a:cubicBezTo>
                    <a:pt x="55" y="207"/>
                    <a:pt x="55" y="207"/>
                    <a:pt x="55" y="207"/>
                  </a:cubicBezTo>
                  <a:cubicBezTo>
                    <a:pt x="58" y="210"/>
                    <a:pt x="62" y="213"/>
                    <a:pt x="66" y="215"/>
                  </a:cubicBezTo>
                  <a:cubicBezTo>
                    <a:pt x="67" y="232"/>
                    <a:pt x="67" y="232"/>
                    <a:pt x="67" y="232"/>
                  </a:cubicBezTo>
                  <a:cubicBezTo>
                    <a:pt x="82" y="223"/>
                    <a:pt x="82" y="223"/>
                    <a:pt x="82" y="223"/>
                  </a:cubicBezTo>
                  <a:cubicBezTo>
                    <a:pt x="86" y="225"/>
                    <a:pt x="90" y="226"/>
                    <a:pt x="94" y="228"/>
                  </a:cubicBezTo>
                  <a:cubicBezTo>
                    <a:pt x="100" y="243"/>
                    <a:pt x="100" y="243"/>
                    <a:pt x="100" y="243"/>
                  </a:cubicBezTo>
                  <a:cubicBezTo>
                    <a:pt x="112" y="231"/>
                    <a:pt x="112" y="231"/>
                    <a:pt x="112" y="231"/>
                  </a:cubicBezTo>
                  <a:cubicBezTo>
                    <a:pt x="116" y="231"/>
                    <a:pt x="119" y="232"/>
                    <a:pt x="123" y="232"/>
                  </a:cubicBezTo>
                  <a:cubicBezTo>
                    <a:pt x="124" y="232"/>
                    <a:pt x="125" y="232"/>
                    <a:pt x="125" y="232"/>
                  </a:cubicBezTo>
                  <a:lnTo>
                    <a:pt x="135" y="245"/>
                  </a:lnTo>
                  <a:close/>
                  <a:moveTo>
                    <a:pt x="76" y="122"/>
                  </a:moveTo>
                  <a:cubicBezTo>
                    <a:pt x="76" y="96"/>
                    <a:pt x="97" y="75"/>
                    <a:pt x="123" y="75"/>
                  </a:cubicBezTo>
                  <a:cubicBezTo>
                    <a:pt x="150" y="75"/>
                    <a:pt x="171" y="96"/>
                    <a:pt x="171" y="122"/>
                  </a:cubicBezTo>
                  <a:cubicBezTo>
                    <a:pt x="171" y="148"/>
                    <a:pt x="150" y="170"/>
                    <a:pt x="123" y="170"/>
                  </a:cubicBezTo>
                  <a:cubicBezTo>
                    <a:pt x="97" y="170"/>
                    <a:pt x="76" y="148"/>
                    <a:pt x="76" y="122"/>
                  </a:cubicBezTo>
                  <a:close/>
                </a:path>
              </a:pathLst>
            </a:custGeom>
            <a:solidFill>
              <a:srgbClr val="A6B61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819" name="组合 818"/>
          <p:cNvGrpSpPr/>
          <p:nvPr/>
        </p:nvGrpSpPr>
        <p:grpSpPr>
          <a:xfrm>
            <a:off x="9288463" y="604838"/>
            <a:ext cx="479425" cy="574675"/>
            <a:chOff x="9288463" y="604838"/>
            <a:chExt cx="479425" cy="574675"/>
          </a:xfrm>
        </p:grpSpPr>
        <p:sp>
          <p:nvSpPr>
            <p:cNvPr id="820" name="Freeform 226"/>
            <p:cNvSpPr/>
            <p:nvPr/>
          </p:nvSpPr>
          <p:spPr bwMode="auto">
            <a:xfrm>
              <a:off x="9288463" y="604838"/>
              <a:ext cx="479425" cy="574675"/>
            </a:xfrm>
            <a:custGeom>
              <a:gdLst>
                <a:gd fmla="*/ 519 w 1039" name="T0"/>
                <a:gd fmla="*/ 0 h 1242" name="T1"/>
                <a:gd fmla="*/ 1039 w 1039" name="T2"/>
                <a:gd fmla="*/ 520 h 1242" name="T3"/>
                <a:gd fmla="*/ 968 w 1039" name="T4"/>
                <a:gd fmla="*/ 781 h 1242" name="T5"/>
                <a:gd fmla="*/ 798 w 1039" name="T6"/>
                <a:gd fmla="*/ 958 h 1242" name="T7"/>
                <a:gd fmla="*/ 798 w 1039" name="T8"/>
                <a:gd fmla="*/ 1044 h 1242" name="T9"/>
                <a:gd fmla="*/ 638 w 1039" name="T10"/>
                <a:gd fmla="*/ 1242 h 1242" name="T11"/>
                <a:gd fmla="*/ 405 w 1039" name="T12"/>
                <a:gd fmla="*/ 1242 h 1242" name="T13"/>
                <a:gd fmla="*/ 240 w 1039" name="T14"/>
                <a:gd fmla="*/ 1044 h 1242" name="T15"/>
                <a:gd fmla="*/ 240 w 1039" name="T16"/>
                <a:gd fmla="*/ 958 h 1242" name="T17"/>
                <a:gd fmla="*/ 70 w 1039" name="T18"/>
                <a:gd fmla="*/ 781 h 1242" name="T19"/>
                <a:gd fmla="*/ 0 w 1039" name="T20"/>
                <a:gd fmla="*/ 520 h 1242" name="T21"/>
                <a:gd fmla="*/ 519 w 1039" name="T22"/>
                <a:gd fmla="*/ 0 h 1242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242" w="1039">
                  <a:moveTo>
                    <a:pt x="519" y="0"/>
                  </a:moveTo>
                  <a:cubicBezTo>
                    <a:pt x="806" y="0"/>
                    <a:pt x="1039" y="233"/>
                    <a:pt x="1039" y="520"/>
                  </a:cubicBezTo>
                  <a:cubicBezTo>
                    <a:pt x="1039" y="612"/>
                    <a:pt x="1015" y="702"/>
                    <a:pt x="968" y="781"/>
                  </a:cubicBezTo>
                  <a:cubicBezTo>
                    <a:pt x="927" y="853"/>
                    <a:pt x="868" y="914"/>
                    <a:pt x="798" y="958"/>
                  </a:cubicBezTo>
                  <a:cubicBezTo>
                    <a:pt x="798" y="1044"/>
                    <a:pt x="798" y="1044"/>
                    <a:pt x="798" y="1044"/>
                  </a:cubicBezTo>
                  <a:cubicBezTo>
                    <a:pt x="798" y="1168"/>
                    <a:pt x="738" y="1242"/>
                    <a:pt x="638" y="1242"/>
                  </a:cubicBezTo>
                  <a:cubicBezTo>
                    <a:pt x="405" y="1242"/>
                    <a:pt x="405" y="1242"/>
                    <a:pt x="405" y="1242"/>
                  </a:cubicBezTo>
                  <a:cubicBezTo>
                    <a:pt x="303" y="1242"/>
                    <a:pt x="240" y="1166"/>
                    <a:pt x="240" y="1044"/>
                  </a:cubicBezTo>
                  <a:cubicBezTo>
                    <a:pt x="240" y="958"/>
                    <a:pt x="240" y="958"/>
                    <a:pt x="240" y="958"/>
                  </a:cubicBezTo>
                  <a:cubicBezTo>
                    <a:pt x="171" y="914"/>
                    <a:pt x="112" y="853"/>
                    <a:pt x="70" y="781"/>
                  </a:cubicBezTo>
                  <a:cubicBezTo>
                    <a:pt x="24" y="702"/>
                    <a:pt x="0" y="612"/>
                    <a:pt x="0" y="520"/>
                  </a:cubicBezTo>
                  <a:cubicBezTo>
                    <a:pt x="0" y="233"/>
                    <a:pt x="233" y="0"/>
                    <a:pt x="5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21" name="Freeform 327"/>
            <p:cNvSpPr/>
            <p:nvPr/>
          </p:nvSpPr>
          <p:spPr bwMode="auto">
            <a:xfrm>
              <a:off x="9301163" y="619125"/>
              <a:ext cx="454025" cy="546100"/>
            </a:xfrm>
            <a:custGeom>
              <a:gdLst>
                <a:gd fmla="*/ 489 w 979" name="T0"/>
                <a:gd fmla="*/ 0 h 1182" name="T1"/>
                <a:gd fmla="*/ 979 w 979" name="T2"/>
                <a:gd fmla="*/ 490 h 1182" name="T3"/>
                <a:gd fmla="*/ 738 w 979" name="T4"/>
                <a:gd fmla="*/ 912 h 1182" name="T5"/>
                <a:gd fmla="*/ 738 w 979" name="T6"/>
                <a:gd fmla="*/ 1014 h 1182" name="T7"/>
                <a:gd fmla="*/ 608 w 979" name="T8"/>
                <a:gd fmla="*/ 1182 h 1182" name="T9"/>
                <a:gd fmla="*/ 375 w 979" name="T10"/>
                <a:gd fmla="*/ 1182 h 1182" name="T11"/>
                <a:gd fmla="*/ 240 w 979" name="T12"/>
                <a:gd fmla="*/ 1014 h 1182" name="T13"/>
                <a:gd fmla="*/ 240 w 979" name="T14"/>
                <a:gd fmla="*/ 912 h 1182" name="T15"/>
                <a:gd fmla="*/ 0 w 979" name="T16"/>
                <a:gd fmla="*/ 490 h 1182" name="T17"/>
                <a:gd fmla="*/ 489 w 979" name="T18"/>
                <a:gd fmla="*/ 0 h 118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182" w="979">
                  <a:moveTo>
                    <a:pt x="489" y="0"/>
                  </a:moveTo>
                  <a:cubicBezTo>
                    <a:pt x="760" y="0"/>
                    <a:pt x="979" y="220"/>
                    <a:pt x="979" y="490"/>
                  </a:cubicBezTo>
                  <a:cubicBezTo>
                    <a:pt x="979" y="669"/>
                    <a:pt x="882" y="826"/>
                    <a:pt x="738" y="912"/>
                  </a:cubicBezTo>
                  <a:cubicBezTo>
                    <a:pt x="738" y="1014"/>
                    <a:pt x="738" y="1014"/>
                    <a:pt x="738" y="1014"/>
                  </a:cubicBezTo>
                  <a:cubicBezTo>
                    <a:pt x="738" y="1107"/>
                    <a:pt x="701" y="1182"/>
                    <a:pt x="608" y="1182"/>
                  </a:cubicBezTo>
                  <a:cubicBezTo>
                    <a:pt x="375" y="1182"/>
                    <a:pt x="375" y="1182"/>
                    <a:pt x="375" y="1182"/>
                  </a:cubicBezTo>
                  <a:cubicBezTo>
                    <a:pt x="282" y="1182"/>
                    <a:pt x="240" y="1107"/>
                    <a:pt x="240" y="1014"/>
                  </a:cubicBezTo>
                  <a:cubicBezTo>
                    <a:pt x="240" y="912"/>
                    <a:pt x="240" y="912"/>
                    <a:pt x="240" y="912"/>
                  </a:cubicBezTo>
                  <a:cubicBezTo>
                    <a:pt x="96" y="826"/>
                    <a:pt x="0" y="669"/>
                    <a:pt x="0" y="490"/>
                  </a:cubicBezTo>
                  <a:cubicBezTo>
                    <a:pt x="0" y="220"/>
                    <a:pt x="219" y="0"/>
                    <a:pt x="489" y="0"/>
                  </a:cubicBezTo>
                  <a:close/>
                </a:path>
              </a:pathLst>
            </a:custGeom>
            <a:solidFill>
              <a:srgbClr val="FFD9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822" name="Freeform 328"/>
          <p:cNvSpPr/>
          <p:nvPr/>
        </p:nvSpPr>
        <p:spPr bwMode="auto">
          <a:xfrm>
            <a:off x="9447213" y="749300"/>
            <a:ext cx="160338" cy="204788"/>
          </a:xfrm>
          <a:custGeom>
            <a:gdLst>
              <a:gd fmla="*/ 0 w 349" name="T0"/>
              <a:gd fmla="*/ 296 h 443" name="T1"/>
              <a:gd fmla="*/ 85 w 349" name="T2"/>
              <a:gd fmla="*/ 288 h 443" name="T3"/>
              <a:gd fmla="*/ 115 w 349" name="T4"/>
              <a:gd fmla="*/ 350 h 443" name="T5"/>
              <a:gd fmla="*/ 178 w 349" name="T6"/>
              <a:gd fmla="*/ 370 h 443" name="T7"/>
              <a:gd fmla="*/ 241 w 349" name="T8"/>
              <a:gd fmla="*/ 353 h 443" name="T9"/>
              <a:gd fmla="*/ 263 w 349" name="T10"/>
              <a:gd fmla="*/ 311 h 443" name="T11"/>
              <a:gd fmla="*/ 254 w 349" name="T12"/>
              <a:gd fmla="*/ 285 h 443" name="T13"/>
              <a:gd fmla="*/ 222 w 349" name="T14"/>
              <a:gd fmla="*/ 267 h 443" name="T15"/>
              <a:gd fmla="*/ 153 w 349" name="T16"/>
              <a:gd fmla="*/ 248 h 443" name="T17"/>
              <a:gd fmla="*/ 55 w 349" name="T18"/>
              <a:gd fmla="*/ 206 h 443" name="T19"/>
              <a:gd fmla="*/ 16 w 349" name="T20"/>
              <a:gd fmla="*/ 119 h 443" name="T21"/>
              <a:gd fmla="*/ 34 w 349" name="T22"/>
              <a:gd fmla="*/ 58 h 443" name="T23"/>
              <a:gd fmla="*/ 88 w 349" name="T24"/>
              <a:gd fmla="*/ 14 h 443" name="T25"/>
              <a:gd fmla="*/ 172 w 349" name="T26"/>
              <a:gd fmla="*/ 0 h 443" name="T27"/>
              <a:gd fmla="*/ 294 w 349" name="T28"/>
              <a:gd fmla="*/ 35 h 443" name="T29"/>
              <a:gd fmla="*/ 337 w 349" name="T30"/>
              <a:gd fmla="*/ 129 h 443" name="T31"/>
              <a:gd fmla="*/ 250 w 349" name="T32"/>
              <a:gd fmla="*/ 133 h 443" name="T33"/>
              <a:gd fmla="*/ 226 w 349" name="T34"/>
              <a:gd fmla="*/ 86 h 443" name="T35"/>
              <a:gd fmla="*/ 171 w 349" name="T36"/>
              <a:gd fmla="*/ 71 h 443" name="T37"/>
              <a:gd fmla="*/ 112 w 349" name="T38"/>
              <a:gd fmla="*/ 87 h 443" name="T39"/>
              <a:gd fmla="*/ 99 w 349" name="T40"/>
              <a:gd fmla="*/ 113 h 443" name="T41"/>
              <a:gd fmla="*/ 112 w 349" name="T42"/>
              <a:gd fmla="*/ 139 h 443" name="T43"/>
              <a:gd fmla="*/ 191 w 349" name="T44"/>
              <a:gd fmla="*/ 168 h 443" name="T45"/>
              <a:gd fmla="*/ 285 w 349" name="T46"/>
              <a:gd fmla="*/ 199 h 443" name="T47"/>
              <a:gd fmla="*/ 332 w 349" name="T48"/>
              <a:gd fmla="*/ 243 h 443" name="T49"/>
              <a:gd fmla="*/ 349 w 349" name="T50"/>
              <a:gd fmla="*/ 311 h 443" name="T51"/>
              <a:gd fmla="*/ 329 w 349" name="T52"/>
              <a:gd fmla="*/ 380 h 443" name="T53"/>
              <a:gd fmla="*/ 271 w 349" name="T54"/>
              <a:gd fmla="*/ 428 h 443" name="T55"/>
              <a:gd fmla="*/ 177 w 349" name="T56"/>
              <a:gd fmla="*/ 443 h 443" name="T57"/>
              <a:gd fmla="*/ 52 w 349" name="T58"/>
              <a:gd fmla="*/ 406 h 443" name="T59"/>
              <a:gd fmla="*/ 0 w 349" name="T60"/>
              <a:gd fmla="*/ 296 h 443" name="T6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b="b" l="0" r="r" t="0"/>
            <a:pathLst>
              <a:path h="442" w="349">
                <a:moveTo>
                  <a:pt x="0" y="296"/>
                </a:moveTo>
                <a:cubicBezTo>
                  <a:pt x="85" y="288"/>
                  <a:pt x="85" y="288"/>
                  <a:pt x="85" y="288"/>
                </a:cubicBezTo>
                <a:cubicBezTo>
                  <a:pt x="90" y="316"/>
                  <a:pt x="100" y="337"/>
                  <a:pt x="115" y="350"/>
                </a:cubicBezTo>
                <a:cubicBezTo>
                  <a:pt x="131" y="364"/>
                  <a:pt x="152" y="370"/>
                  <a:pt x="178" y="370"/>
                </a:cubicBezTo>
                <a:cubicBezTo>
                  <a:pt x="206" y="370"/>
                  <a:pt x="227" y="364"/>
                  <a:pt x="241" y="353"/>
                </a:cubicBezTo>
                <a:cubicBezTo>
                  <a:pt x="255" y="341"/>
                  <a:pt x="263" y="327"/>
                  <a:pt x="263" y="311"/>
                </a:cubicBezTo>
                <a:cubicBezTo>
                  <a:pt x="263" y="301"/>
                  <a:pt x="260" y="292"/>
                  <a:pt x="254" y="285"/>
                </a:cubicBezTo>
                <a:cubicBezTo>
                  <a:pt x="248" y="278"/>
                  <a:pt x="237" y="272"/>
                  <a:pt x="222" y="267"/>
                </a:cubicBezTo>
                <a:cubicBezTo>
                  <a:pt x="212" y="263"/>
                  <a:pt x="189" y="257"/>
                  <a:pt x="153" y="248"/>
                </a:cubicBezTo>
                <a:cubicBezTo>
                  <a:pt x="107" y="236"/>
                  <a:pt x="74" y="222"/>
                  <a:pt x="55" y="206"/>
                </a:cubicBezTo>
                <a:cubicBezTo>
                  <a:pt x="29" y="182"/>
                  <a:pt x="16" y="153"/>
                  <a:pt x="16" y="119"/>
                </a:cubicBezTo>
                <a:cubicBezTo>
                  <a:pt x="16" y="97"/>
                  <a:pt x="22" y="77"/>
                  <a:pt x="34" y="58"/>
                </a:cubicBezTo>
                <a:cubicBezTo>
                  <a:pt x="47" y="39"/>
                  <a:pt x="65" y="24"/>
                  <a:pt x="88" y="14"/>
                </a:cubicBezTo>
                <a:cubicBezTo>
                  <a:pt x="111" y="5"/>
                  <a:pt x="139" y="0"/>
                  <a:pt x="172" y="0"/>
                </a:cubicBezTo>
                <a:cubicBezTo>
                  <a:pt x="226" y="0"/>
                  <a:pt x="267" y="11"/>
                  <a:pt x="294" y="35"/>
                </a:cubicBezTo>
                <a:cubicBezTo>
                  <a:pt x="321" y="59"/>
                  <a:pt x="335" y="90"/>
                  <a:pt x="337" y="129"/>
                </a:cubicBezTo>
                <a:cubicBezTo>
                  <a:pt x="250" y="133"/>
                  <a:pt x="250" y="133"/>
                  <a:pt x="250" y="133"/>
                </a:cubicBezTo>
                <a:cubicBezTo>
                  <a:pt x="246" y="111"/>
                  <a:pt x="239" y="95"/>
                  <a:pt x="226" y="86"/>
                </a:cubicBezTo>
                <a:cubicBezTo>
                  <a:pt x="214" y="76"/>
                  <a:pt x="196" y="71"/>
                  <a:pt x="171" y="71"/>
                </a:cubicBezTo>
                <a:cubicBezTo>
                  <a:pt x="146" y="71"/>
                  <a:pt x="127" y="76"/>
                  <a:pt x="112" y="87"/>
                </a:cubicBezTo>
                <a:cubicBezTo>
                  <a:pt x="103" y="93"/>
                  <a:pt x="99" y="102"/>
                  <a:pt x="99" y="113"/>
                </a:cubicBezTo>
                <a:cubicBezTo>
                  <a:pt x="99" y="124"/>
                  <a:pt x="103" y="132"/>
                  <a:pt x="112" y="139"/>
                </a:cubicBezTo>
                <a:cubicBezTo>
                  <a:pt x="122" y="149"/>
                  <a:pt x="149" y="158"/>
                  <a:pt x="191" y="168"/>
                </a:cubicBezTo>
                <a:cubicBezTo>
                  <a:pt x="233" y="178"/>
                  <a:pt x="264" y="188"/>
                  <a:pt x="285" y="199"/>
                </a:cubicBezTo>
                <a:cubicBezTo>
                  <a:pt x="305" y="210"/>
                  <a:pt x="321" y="224"/>
                  <a:pt x="332" y="243"/>
                </a:cubicBezTo>
                <a:cubicBezTo>
                  <a:pt x="343" y="261"/>
                  <a:pt x="349" y="284"/>
                  <a:pt x="349" y="311"/>
                </a:cubicBezTo>
                <a:cubicBezTo>
                  <a:pt x="349" y="335"/>
                  <a:pt x="342" y="358"/>
                  <a:pt x="329" y="380"/>
                </a:cubicBezTo>
                <a:cubicBezTo>
                  <a:pt x="315" y="401"/>
                  <a:pt x="296" y="417"/>
                  <a:pt x="271" y="428"/>
                </a:cubicBezTo>
                <a:cubicBezTo>
                  <a:pt x="246" y="438"/>
                  <a:pt x="215" y="443"/>
                  <a:pt x="177" y="443"/>
                </a:cubicBezTo>
                <a:cubicBezTo>
                  <a:pt x="123" y="443"/>
                  <a:pt x="81" y="431"/>
                  <a:pt x="52" y="406"/>
                </a:cubicBezTo>
                <a:cubicBezTo>
                  <a:pt x="23" y="381"/>
                  <a:pt x="6" y="344"/>
                  <a:pt x="0" y="2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23" name="Freeform 329"/>
          <p:cNvSpPr/>
          <p:nvPr/>
        </p:nvSpPr>
        <p:spPr bwMode="auto">
          <a:xfrm>
            <a:off x="9501188" y="696913"/>
            <a:ext cx="26988" cy="468313"/>
          </a:xfrm>
          <a:custGeom>
            <a:gdLst>
              <a:gd fmla="*/ 17 w 17" name="T0"/>
              <a:gd fmla="*/ 15 h 295" name="T1"/>
              <a:gd fmla="*/ 9 w 17" name="T2"/>
              <a:gd fmla="*/ 0 h 295" name="T3"/>
              <a:gd fmla="*/ 0 w 17" name="T4"/>
              <a:gd fmla="*/ 15 h 295" name="T5"/>
              <a:gd fmla="*/ 3 w 17" name="T6"/>
              <a:gd fmla="*/ 15 h 295" name="T7"/>
              <a:gd fmla="*/ 4 w 17" name="T8"/>
              <a:gd fmla="*/ 15 h 295" name="T9"/>
              <a:gd fmla="*/ 4 w 17" name="T10"/>
              <a:gd fmla="*/ 295 h 295" name="T11"/>
              <a:gd fmla="*/ 13 w 17" name="T12"/>
              <a:gd fmla="*/ 295 h 295" name="T13"/>
              <a:gd fmla="*/ 13 w 17" name="T14"/>
              <a:gd fmla="*/ 15 h 295" name="T15"/>
              <a:gd fmla="*/ 15 w 17" name="T16"/>
              <a:gd fmla="*/ 15 h 295" name="T17"/>
              <a:gd fmla="*/ 17 w 17" name="T18"/>
              <a:gd fmla="*/ 15 h 295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295" w="17">
                <a:moveTo>
                  <a:pt x="17" y="15"/>
                </a:moveTo>
                <a:lnTo>
                  <a:pt x="9" y="0"/>
                </a:lnTo>
                <a:lnTo>
                  <a:pt x="0" y="15"/>
                </a:lnTo>
                <a:lnTo>
                  <a:pt x="3" y="15"/>
                </a:lnTo>
                <a:lnTo>
                  <a:pt x="4" y="15"/>
                </a:lnTo>
                <a:lnTo>
                  <a:pt x="4" y="295"/>
                </a:lnTo>
                <a:lnTo>
                  <a:pt x="13" y="295"/>
                </a:lnTo>
                <a:lnTo>
                  <a:pt x="13" y="15"/>
                </a:lnTo>
                <a:lnTo>
                  <a:pt x="15" y="15"/>
                </a:lnTo>
                <a:lnTo>
                  <a:pt x="17" y="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24" name="Freeform 330"/>
          <p:cNvSpPr/>
          <p:nvPr/>
        </p:nvSpPr>
        <p:spPr bwMode="auto">
          <a:xfrm>
            <a:off x="9528175" y="696913"/>
            <a:ext cx="26988" cy="468313"/>
          </a:xfrm>
          <a:custGeom>
            <a:gdLst>
              <a:gd fmla="*/ 17 w 17" name="T0"/>
              <a:gd fmla="*/ 15 h 295" name="T1"/>
              <a:gd fmla="*/ 8 w 17" name="T2"/>
              <a:gd fmla="*/ 0 h 295" name="T3"/>
              <a:gd fmla="*/ 0 w 17" name="T4"/>
              <a:gd fmla="*/ 15 h 295" name="T5"/>
              <a:gd fmla="*/ 3 w 17" name="T6"/>
              <a:gd fmla="*/ 15 h 295" name="T7"/>
              <a:gd fmla="*/ 4 w 17" name="T8"/>
              <a:gd fmla="*/ 15 h 295" name="T9"/>
              <a:gd fmla="*/ 4 w 17" name="T10"/>
              <a:gd fmla="*/ 295 h 295" name="T11"/>
              <a:gd fmla="*/ 13 w 17" name="T12"/>
              <a:gd fmla="*/ 295 h 295" name="T13"/>
              <a:gd fmla="*/ 13 w 17" name="T14"/>
              <a:gd fmla="*/ 15 h 295" name="T15"/>
              <a:gd fmla="*/ 14 w 17" name="T16"/>
              <a:gd fmla="*/ 15 h 295" name="T17"/>
              <a:gd fmla="*/ 17 w 17" name="T18"/>
              <a:gd fmla="*/ 15 h 295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295" w="17">
                <a:moveTo>
                  <a:pt x="17" y="15"/>
                </a:moveTo>
                <a:lnTo>
                  <a:pt x="8" y="0"/>
                </a:lnTo>
                <a:lnTo>
                  <a:pt x="0" y="15"/>
                </a:lnTo>
                <a:lnTo>
                  <a:pt x="3" y="15"/>
                </a:lnTo>
                <a:lnTo>
                  <a:pt x="4" y="15"/>
                </a:lnTo>
                <a:lnTo>
                  <a:pt x="4" y="295"/>
                </a:lnTo>
                <a:lnTo>
                  <a:pt x="13" y="295"/>
                </a:lnTo>
                <a:lnTo>
                  <a:pt x="13" y="15"/>
                </a:lnTo>
                <a:lnTo>
                  <a:pt x="14" y="15"/>
                </a:lnTo>
                <a:lnTo>
                  <a:pt x="17" y="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25" name="Freeform 331"/>
          <p:cNvSpPr/>
          <p:nvPr/>
        </p:nvSpPr>
        <p:spPr bwMode="auto">
          <a:xfrm>
            <a:off x="9159875" y="681038"/>
            <a:ext cx="239713" cy="134938"/>
          </a:xfrm>
          <a:custGeom>
            <a:gdLst>
              <a:gd fmla="*/ 110 w 520" name="T0"/>
              <a:gd fmla="*/ 110 h 293" name="T1"/>
              <a:gd fmla="*/ 225 w 520" name="T2"/>
              <a:gd fmla="*/ 0 h 293" name="T3"/>
              <a:gd fmla="*/ 330 w 520" name="T4"/>
              <a:gd fmla="*/ 84 h 293" name="T5"/>
              <a:gd fmla="*/ 451 w 520" name="T6"/>
              <a:gd fmla="*/ 164 h 293" name="T7"/>
              <a:gd fmla="*/ 520 w 520" name="T8"/>
              <a:gd fmla="*/ 226 h 293" name="T9"/>
              <a:gd fmla="*/ 454 w 520" name="T10"/>
              <a:gd fmla="*/ 293 h 293" name="T11"/>
              <a:gd fmla="*/ 93 w 520" name="T12"/>
              <a:gd fmla="*/ 293 h 293" name="T13"/>
              <a:gd fmla="*/ 0 w 520" name="T14"/>
              <a:gd fmla="*/ 198 h 293" name="T15"/>
              <a:gd fmla="*/ 110 w 520" name="T16"/>
              <a:gd fmla="*/ 110 h 293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293" w="520">
                <a:moveTo>
                  <a:pt x="110" y="110"/>
                </a:moveTo>
                <a:cubicBezTo>
                  <a:pt x="110" y="51"/>
                  <a:pt x="162" y="0"/>
                  <a:pt x="225" y="0"/>
                </a:cubicBezTo>
                <a:cubicBezTo>
                  <a:pt x="272" y="0"/>
                  <a:pt x="333" y="38"/>
                  <a:pt x="330" y="84"/>
                </a:cubicBezTo>
                <a:cubicBezTo>
                  <a:pt x="380" y="34"/>
                  <a:pt x="478" y="97"/>
                  <a:pt x="451" y="164"/>
                </a:cubicBezTo>
                <a:cubicBezTo>
                  <a:pt x="479" y="161"/>
                  <a:pt x="520" y="187"/>
                  <a:pt x="520" y="226"/>
                </a:cubicBezTo>
                <a:cubicBezTo>
                  <a:pt x="520" y="265"/>
                  <a:pt x="490" y="293"/>
                  <a:pt x="454" y="293"/>
                </a:cubicBezTo>
                <a:cubicBezTo>
                  <a:pt x="93" y="293"/>
                  <a:pt x="93" y="293"/>
                  <a:pt x="93" y="293"/>
                </a:cubicBezTo>
                <a:cubicBezTo>
                  <a:pt x="35" y="293"/>
                  <a:pt x="0" y="256"/>
                  <a:pt x="0" y="198"/>
                </a:cubicBezTo>
                <a:cubicBezTo>
                  <a:pt x="0" y="141"/>
                  <a:pt x="58" y="90"/>
                  <a:pt x="110" y="1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26" name="[动画大师]_Rectangle 125"/>
          <p:cNvSpPr/>
          <p:nvPr/>
        </p:nvSpPr>
        <p:spPr>
          <a:xfrm>
            <a:off x="-32225" y="-229"/>
            <a:ext cx="12218484" cy="6872898"/>
          </a:xfrm>
          <a:prstGeom prst="rect">
            <a:avLst/>
          </a:prstGeom>
          <a:solidFill>
            <a:srgbClr val="B9C0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28" name="AutoShape 1151"/>
          <p:cNvSpPr>
            <a:spLocks noChangeArrowheads="1" noChangeAspect="1" noTextEdit="1"/>
          </p:cNvSpPr>
          <p:nvPr/>
        </p:nvSpPr>
        <p:spPr bwMode="auto">
          <a:xfrm>
            <a:off x="4002440" y="1740992"/>
            <a:ext cx="4325163" cy="3199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29" name="Freeform 1153"/>
          <p:cNvSpPr/>
          <p:nvPr/>
        </p:nvSpPr>
        <p:spPr bwMode="auto">
          <a:xfrm>
            <a:off x="4496189" y="1684620"/>
            <a:ext cx="3312394" cy="3312394"/>
          </a:xfrm>
          <a:custGeom>
            <a:gdLst>
              <a:gd fmla="*/ 5369 w 5604" name="T0"/>
              <a:gd fmla="*/ 2910 h 5604" name="T1"/>
              <a:gd fmla="*/ 5210 w 5604" name="T2"/>
              <a:gd fmla="*/ 3705 h 5604" name="T3"/>
              <a:gd fmla="*/ 5129 w 5604" name="T4"/>
              <a:gd fmla="*/ 3899 h 5604" name="T5"/>
              <a:gd fmla="*/ 4693 w 5604" name="T6"/>
              <a:gd fmla="*/ 4545 h 5604" name="T7"/>
              <a:gd fmla="*/ 4545 w 5604" name="T8"/>
              <a:gd fmla="*/ 4693 h 5604" name="T9"/>
              <a:gd fmla="*/ 3899 w 5604" name="T10"/>
              <a:gd fmla="*/ 5128 h 5604" name="T11"/>
              <a:gd fmla="*/ 3705 w 5604" name="T12"/>
              <a:gd fmla="*/ 5210 h 5604" name="T13"/>
              <a:gd fmla="*/ 2910 w 5604" name="T14"/>
              <a:gd fmla="*/ 5368 h 5604" name="T15"/>
              <a:gd fmla="*/ 2694 w 5604" name="T16"/>
              <a:gd fmla="*/ 5368 h 5604" name="T17"/>
              <a:gd fmla="*/ 1899 w 5604" name="T18"/>
              <a:gd fmla="*/ 5210 h 5604" name="T19"/>
              <a:gd fmla="*/ 1705 w 5604" name="T20"/>
              <a:gd fmla="*/ 5128 h 5604" name="T21"/>
              <a:gd fmla="*/ 1059 w 5604" name="T22"/>
              <a:gd fmla="*/ 4693 h 5604" name="T23"/>
              <a:gd fmla="*/ 911 w 5604" name="T24"/>
              <a:gd fmla="*/ 4545 h 5604" name="T25"/>
              <a:gd fmla="*/ 476 w 5604" name="T26"/>
              <a:gd fmla="*/ 3899 h 5604" name="T27"/>
              <a:gd fmla="*/ 394 w 5604" name="T28"/>
              <a:gd fmla="*/ 3705 h 5604" name="T29"/>
              <a:gd fmla="*/ 236 w 5604" name="T30"/>
              <a:gd fmla="*/ 2910 h 5604" name="T31"/>
              <a:gd fmla="*/ 236 w 5604" name="T32"/>
              <a:gd fmla="*/ 2694 h 5604" name="T33"/>
              <a:gd fmla="*/ 394 w 5604" name="T34"/>
              <a:gd fmla="*/ 1899 h 5604" name="T35"/>
              <a:gd fmla="*/ 476 w 5604" name="T36"/>
              <a:gd fmla="*/ 1705 h 5604" name="T37"/>
              <a:gd fmla="*/ 911 w 5604" name="T38"/>
              <a:gd fmla="*/ 1059 h 5604" name="T39"/>
              <a:gd fmla="*/ 1059 w 5604" name="T40"/>
              <a:gd fmla="*/ 911 h 5604" name="T41"/>
              <a:gd fmla="*/ 1705 w 5604" name="T42"/>
              <a:gd fmla="*/ 476 h 5604" name="T43"/>
              <a:gd fmla="*/ 1899 w 5604" name="T44"/>
              <a:gd fmla="*/ 394 h 5604" name="T45"/>
              <a:gd fmla="*/ 2694 w 5604" name="T46"/>
              <a:gd fmla="*/ 236 h 5604" name="T47"/>
              <a:gd fmla="*/ 2910 w 5604" name="T48"/>
              <a:gd fmla="*/ 236 h 5604" name="T49"/>
              <a:gd fmla="*/ 3705 w 5604" name="T50"/>
              <a:gd fmla="*/ 394 h 5604" name="T51"/>
              <a:gd fmla="*/ 3899 w 5604" name="T52"/>
              <a:gd fmla="*/ 476 h 5604" name="T53"/>
              <a:gd fmla="*/ 4545 w 5604" name="T54"/>
              <a:gd fmla="*/ 911 h 5604" name="T55"/>
              <a:gd fmla="*/ 4693 w 5604" name="T56"/>
              <a:gd fmla="*/ 1059 h 5604" name="T57"/>
              <a:gd fmla="*/ 5129 w 5604" name="T58"/>
              <a:gd fmla="*/ 1705 h 5604" name="T59"/>
              <a:gd fmla="*/ 5210 w 5604" name="T60"/>
              <a:gd fmla="*/ 1899 h 5604" name="T61"/>
              <a:gd fmla="*/ 5369 w 5604" name="T62"/>
              <a:gd fmla="*/ 2694 h 5604" name="T63"/>
              <a:gd fmla="*/ 5369 w 5604" name="T64"/>
              <a:gd fmla="*/ 2910 h 5604" name="T6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b="b" l="0" r="r" t="0"/>
            <a:pathLst>
              <a:path h="5604" w="5604">
                <a:moveTo>
                  <a:pt x="5369" y="2910"/>
                </a:moveTo>
                <a:cubicBezTo>
                  <a:pt x="5604" y="3226"/>
                  <a:pt x="5544" y="3519"/>
                  <a:pt x="5210" y="3705"/>
                </a:cubicBezTo>
                <a:cubicBezTo>
                  <a:pt x="5142" y="3743"/>
                  <a:pt x="5108" y="3824"/>
                  <a:pt x="5129" y="3899"/>
                </a:cubicBezTo>
                <a:cubicBezTo>
                  <a:pt x="5228" y="4263"/>
                  <a:pt x="5066" y="4502"/>
                  <a:pt x="4693" y="4545"/>
                </a:cubicBezTo>
                <a:cubicBezTo>
                  <a:pt x="4616" y="4554"/>
                  <a:pt x="4554" y="4616"/>
                  <a:pt x="4545" y="4693"/>
                </a:cubicBezTo>
                <a:cubicBezTo>
                  <a:pt x="4503" y="5066"/>
                  <a:pt x="4264" y="5227"/>
                  <a:pt x="3899" y="5128"/>
                </a:cubicBezTo>
                <a:cubicBezTo>
                  <a:pt x="3824" y="5108"/>
                  <a:pt x="3743" y="5142"/>
                  <a:pt x="3705" y="5210"/>
                </a:cubicBezTo>
                <a:cubicBezTo>
                  <a:pt x="3520" y="5543"/>
                  <a:pt x="3226" y="5604"/>
                  <a:pt x="2910" y="5368"/>
                </a:cubicBezTo>
                <a:cubicBezTo>
                  <a:pt x="2847" y="5322"/>
                  <a:pt x="2757" y="5322"/>
                  <a:pt x="2694" y="5368"/>
                </a:cubicBezTo>
                <a:cubicBezTo>
                  <a:pt x="2379" y="5604"/>
                  <a:pt x="2085" y="5543"/>
                  <a:pt x="1899" y="5210"/>
                </a:cubicBezTo>
                <a:cubicBezTo>
                  <a:pt x="1861" y="5142"/>
                  <a:pt x="1781" y="5108"/>
                  <a:pt x="1705" y="5128"/>
                </a:cubicBezTo>
                <a:cubicBezTo>
                  <a:pt x="1341" y="5227"/>
                  <a:pt x="1102" y="5066"/>
                  <a:pt x="1059" y="4693"/>
                </a:cubicBezTo>
                <a:cubicBezTo>
                  <a:pt x="1050" y="4616"/>
                  <a:pt x="989" y="4554"/>
                  <a:pt x="911" y="4545"/>
                </a:cubicBezTo>
                <a:cubicBezTo>
                  <a:pt x="539" y="4502"/>
                  <a:pt x="377" y="4264"/>
                  <a:pt x="476" y="3899"/>
                </a:cubicBezTo>
                <a:cubicBezTo>
                  <a:pt x="496" y="3824"/>
                  <a:pt x="462" y="3743"/>
                  <a:pt x="394" y="3705"/>
                </a:cubicBezTo>
                <a:cubicBezTo>
                  <a:pt x="61" y="3519"/>
                  <a:pt x="0" y="3226"/>
                  <a:pt x="236" y="2910"/>
                </a:cubicBezTo>
                <a:cubicBezTo>
                  <a:pt x="283" y="2847"/>
                  <a:pt x="283" y="2757"/>
                  <a:pt x="236" y="2694"/>
                </a:cubicBezTo>
                <a:cubicBezTo>
                  <a:pt x="0" y="2378"/>
                  <a:pt x="61" y="2084"/>
                  <a:pt x="394" y="1899"/>
                </a:cubicBezTo>
                <a:cubicBezTo>
                  <a:pt x="462" y="1861"/>
                  <a:pt x="496" y="1780"/>
                  <a:pt x="476" y="1705"/>
                </a:cubicBezTo>
                <a:cubicBezTo>
                  <a:pt x="377" y="1340"/>
                  <a:pt x="539" y="1102"/>
                  <a:pt x="911" y="1059"/>
                </a:cubicBezTo>
                <a:cubicBezTo>
                  <a:pt x="988" y="1050"/>
                  <a:pt x="1050" y="988"/>
                  <a:pt x="1059" y="911"/>
                </a:cubicBezTo>
                <a:cubicBezTo>
                  <a:pt x="1102" y="538"/>
                  <a:pt x="1341" y="376"/>
                  <a:pt x="1705" y="476"/>
                </a:cubicBezTo>
                <a:cubicBezTo>
                  <a:pt x="1780" y="496"/>
                  <a:pt x="1861" y="462"/>
                  <a:pt x="1899" y="394"/>
                </a:cubicBezTo>
                <a:cubicBezTo>
                  <a:pt x="2085" y="61"/>
                  <a:pt x="2379" y="0"/>
                  <a:pt x="2694" y="236"/>
                </a:cubicBezTo>
                <a:cubicBezTo>
                  <a:pt x="2757" y="282"/>
                  <a:pt x="2847" y="282"/>
                  <a:pt x="2910" y="236"/>
                </a:cubicBezTo>
                <a:cubicBezTo>
                  <a:pt x="3226" y="0"/>
                  <a:pt x="3520" y="61"/>
                  <a:pt x="3705" y="394"/>
                </a:cubicBezTo>
                <a:cubicBezTo>
                  <a:pt x="3743" y="462"/>
                  <a:pt x="3824" y="496"/>
                  <a:pt x="3899" y="476"/>
                </a:cubicBezTo>
                <a:cubicBezTo>
                  <a:pt x="4264" y="376"/>
                  <a:pt x="4503" y="538"/>
                  <a:pt x="4545" y="911"/>
                </a:cubicBezTo>
                <a:cubicBezTo>
                  <a:pt x="4554" y="988"/>
                  <a:pt x="4616" y="1050"/>
                  <a:pt x="4693" y="1059"/>
                </a:cubicBezTo>
                <a:cubicBezTo>
                  <a:pt x="5066" y="1101"/>
                  <a:pt x="5228" y="1340"/>
                  <a:pt x="5129" y="1705"/>
                </a:cubicBezTo>
                <a:cubicBezTo>
                  <a:pt x="5108" y="1780"/>
                  <a:pt x="5142" y="1861"/>
                  <a:pt x="5210" y="1899"/>
                </a:cubicBezTo>
                <a:cubicBezTo>
                  <a:pt x="5544" y="2084"/>
                  <a:pt x="5604" y="2378"/>
                  <a:pt x="5369" y="2694"/>
                </a:cubicBezTo>
                <a:cubicBezTo>
                  <a:pt x="5322" y="2757"/>
                  <a:pt x="5322" y="2847"/>
                  <a:pt x="5369" y="2910"/>
                </a:cubicBezTo>
                <a:close/>
              </a:path>
            </a:pathLst>
          </a:custGeom>
          <a:solidFill>
            <a:srgbClr val="EE3C3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30" name="Oval 1154"/>
          <p:cNvSpPr>
            <a:spLocks noChangeArrowheads="1"/>
          </p:cNvSpPr>
          <p:nvPr/>
        </p:nvSpPr>
        <p:spPr bwMode="auto">
          <a:xfrm>
            <a:off x="5069638" y="2256125"/>
            <a:ext cx="2161609" cy="2161609"/>
          </a:xfrm>
          <a:prstGeom prst="ellipse">
            <a:avLst/>
          </a:prstGeom>
          <a:solidFill>
            <a:srgbClr val="AE0A1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831" name="组合 830"/>
          <p:cNvGrpSpPr/>
          <p:nvPr/>
        </p:nvGrpSpPr>
        <p:grpSpPr>
          <a:xfrm>
            <a:off x="4834426" y="2022857"/>
            <a:ext cx="2637864" cy="2635919"/>
            <a:chOff x="4773466" y="2022857"/>
            <a:chExt cx="2637864" cy="2635919"/>
          </a:xfrm>
        </p:grpSpPr>
        <p:sp>
          <p:nvSpPr>
            <p:cNvPr id="832" name="Freeform 1155"/>
            <p:cNvSpPr/>
            <p:nvPr/>
          </p:nvSpPr>
          <p:spPr bwMode="auto">
            <a:xfrm>
              <a:off x="7296640" y="3420516"/>
              <a:ext cx="104970" cy="104970"/>
            </a:xfrm>
            <a:custGeom>
              <a:gdLst>
                <a:gd fmla="*/ 80 w 179" name="T0"/>
                <a:gd fmla="*/ 172 h 179" name="T1"/>
                <a:gd fmla="*/ 4 w 179" name="T2"/>
                <a:gd fmla="*/ 79 h 179" name="T3"/>
                <a:gd fmla="*/ 98 w 179" name="T4"/>
                <a:gd fmla="*/ 3 h 179" name="T5"/>
                <a:gd fmla="*/ 174 w 179" name="T6"/>
                <a:gd fmla="*/ 96 h 179" name="T7"/>
                <a:gd fmla="*/ 80 w 179" name="T8"/>
                <a:gd fmla="*/ 172 h 17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79" w="179">
                  <a:moveTo>
                    <a:pt x="80" y="172"/>
                  </a:moveTo>
                  <a:cubicBezTo>
                    <a:pt x="34" y="165"/>
                    <a:pt x="0" y="123"/>
                    <a:pt x="4" y="79"/>
                  </a:cubicBezTo>
                  <a:cubicBezTo>
                    <a:pt x="9" y="34"/>
                    <a:pt x="51" y="0"/>
                    <a:pt x="98" y="3"/>
                  </a:cubicBezTo>
                  <a:cubicBezTo>
                    <a:pt x="145" y="5"/>
                    <a:pt x="179" y="47"/>
                    <a:pt x="174" y="96"/>
                  </a:cubicBezTo>
                  <a:cubicBezTo>
                    <a:pt x="169" y="145"/>
                    <a:pt x="127" y="179"/>
                    <a:pt x="80" y="172"/>
                  </a:cubicBezTo>
                  <a:close/>
                </a:path>
              </a:pathLst>
            </a:custGeom>
            <a:solidFill>
              <a:srgbClr val="F4EBC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3" name="Freeform 1156"/>
            <p:cNvSpPr/>
            <p:nvPr/>
          </p:nvSpPr>
          <p:spPr bwMode="auto">
            <a:xfrm>
              <a:off x="7263594" y="3595466"/>
              <a:ext cx="114690" cy="110803"/>
            </a:xfrm>
            <a:custGeom>
              <a:gdLst>
                <a:gd fmla="*/ 71 w 193" name="T0"/>
                <a:gd fmla="*/ 172 h 186" name="T1"/>
                <a:gd fmla="*/ 14 w 193" name="T2"/>
                <a:gd fmla="*/ 70 h 186" name="T3"/>
                <a:gd fmla="*/ 121 w 193" name="T4"/>
                <a:gd fmla="*/ 9 h 186" name="T5"/>
                <a:gd fmla="*/ 179 w 193" name="T6"/>
                <a:gd fmla="*/ 111 h 186" name="T7"/>
                <a:gd fmla="*/ 71 w 193" name="T8"/>
                <a:gd fmla="*/ 172 h 18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86" w="193">
                  <a:moveTo>
                    <a:pt x="71" y="172"/>
                  </a:moveTo>
                  <a:cubicBezTo>
                    <a:pt x="26" y="158"/>
                    <a:pt x="0" y="113"/>
                    <a:pt x="14" y="70"/>
                  </a:cubicBezTo>
                  <a:cubicBezTo>
                    <a:pt x="27" y="27"/>
                    <a:pt x="75" y="0"/>
                    <a:pt x="121" y="9"/>
                  </a:cubicBezTo>
                  <a:cubicBezTo>
                    <a:pt x="168" y="19"/>
                    <a:pt x="193" y="64"/>
                    <a:pt x="179" y="111"/>
                  </a:cubicBezTo>
                  <a:cubicBezTo>
                    <a:pt x="164" y="158"/>
                    <a:pt x="116" y="186"/>
                    <a:pt x="71" y="172"/>
                  </a:cubicBezTo>
                  <a:close/>
                </a:path>
              </a:pathLst>
            </a:custGeom>
            <a:solidFill>
              <a:srgbClr val="F4EBC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4" name="Freeform 1157"/>
            <p:cNvSpPr/>
            <p:nvPr/>
          </p:nvSpPr>
          <p:spPr bwMode="auto">
            <a:xfrm>
              <a:off x="7211108" y="3764586"/>
              <a:ext cx="110803" cy="114690"/>
            </a:xfrm>
            <a:custGeom>
              <a:gdLst>
                <a:gd fmla="*/ 56 w 186" name="T0"/>
                <a:gd fmla="*/ 174 h 193" name="T1"/>
                <a:gd fmla="*/ 13 w 186" name="T2"/>
                <a:gd fmla="*/ 65 h 193" name="T3"/>
                <a:gd fmla="*/ 117 w 186" name="T4"/>
                <a:gd fmla="*/ 16 h 193" name="T5"/>
                <a:gd fmla="*/ 171 w 186" name="T6"/>
                <a:gd fmla="*/ 130 h 193" name="T7"/>
                <a:gd fmla="*/ 56 w 186" name="T8"/>
                <a:gd fmla="*/ 174 h 19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3" w="186">
                  <a:moveTo>
                    <a:pt x="56" y="174"/>
                  </a:moveTo>
                  <a:cubicBezTo>
                    <a:pt x="11" y="154"/>
                    <a:pt x="0" y="108"/>
                    <a:pt x="13" y="65"/>
                  </a:cubicBezTo>
                  <a:cubicBezTo>
                    <a:pt x="27" y="22"/>
                    <a:pt x="73" y="0"/>
                    <a:pt x="117" y="16"/>
                  </a:cubicBezTo>
                  <a:cubicBezTo>
                    <a:pt x="162" y="32"/>
                    <a:pt x="186" y="83"/>
                    <a:pt x="171" y="130"/>
                  </a:cubicBezTo>
                  <a:cubicBezTo>
                    <a:pt x="156" y="177"/>
                    <a:pt x="97" y="193"/>
                    <a:pt x="56" y="174"/>
                  </a:cubicBezTo>
                  <a:close/>
                </a:path>
              </a:pathLst>
            </a:custGeom>
            <a:solidFill>
              <a:srgbClr val="F4EBC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5" name="Freeform 1158"/>
            <p:cNvSpPr/>
            <p:nvPr/>
          </p:nvSpPr>
          <p:spPr bwMode="auto">
            <a:xfrm>
              <a:off x="7127522" y="3925928"/>
              <a:ext cx="112746" cy="116634"/>
            </a:xfrm>
            <a:custGeom>
              <a:gdLst>
                <a:gd fmla="*/ 54 w 191" name="T0"/>
                <a:gd fmla="*/ 172 h 197" name="T1"/>
                <a:gd fmla="*/ 21 w 191" name="T2"/>
                <a:gd fmla="*/ 53 h 197" name="T3"/>
                <a:gd fmla="*/ 135 w 191" name="T4"/>
                <a:gd fmla="*/ 22 h 197" name="T5"/>
                <a:gd fmla="*/ 168 w 191" name="T6"/>
                <a:gd fmla="*/ 140 h 197" name="T7"/>
                <a:gd fmla="*/ 54 w 191" name="T8"/>
                <a:gd fmla="*/ 172 h 19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7" w="191">
                  <a:moveTo>
                    <a:pt x="54" y="172"/>
                  </a:moveTo>
                  <a:cubicBezTo>
                    <a:pt x="14" y="146"/>
                    <a:pt x="0" y="93"/>
                    <a:pt x="21" y="53"/>
                  </a:cubicBezTo>
                  <a:cubicBezTo>
                    <a:pt x="42" y="14"/>
                    <a:pt x="93" y="0"/>
                    <a:pt x="135" y="22"/>
                  </a:cubicBezTo>
                  <a:cubicBezTo>
                    <a:pt x="176" y="44"/>
                    <a:pt x="191" y="97"/>
                    <a:pt x="168" y="140"/>
                  </a:cubicBezTo>
                  <a:cubicBezTo>
                    <a:pt x="144" y="183"/>
                    <a:pt x="93" y="197"/>
                    <a:pt x="54" y="172"/>
                  </a:cubicBezTo>
                  <a:close/>
                </a:path>
              </a:pathLst>
            </a:custGeom>
            <a:solidFill>
              <a:srgbClr val="F4EBC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6" name="Freeform 1159"/>
            <p:cNvSpPr/>
            <p:nvPr/>
          </p:nvSpPr>
          <p:spPr bwMode="auto">
            <a:xfrm>
              <a:off x="7022551" y="4075609"/>
              <a:ext cx="114690" cy="112746"/>
            </a:xfrm>
            <a:custGeom>
              <a:gdLst>
                <a:gd fmla="*/ 41 w 193" name="T0"/>
                <a:gd fmla="*/ 159 h 190" name="T1"/>
                <a:gd fmla="*/ 29 w 193" name="T2"/>
                <a:gd fmla="*/ 40 h 190" name="T3"/>
                <a:gd fmla="*/ 149 w 193" name="T4"/>
                <a:gd fmla="*/ 28 h 190" name="T5"/>
                <a:gd fmla="*/ 162 w 193" name="T6"/>
                <a:gd fmla="*/ 147 h 190" name="T7"/>
                <a:gd fmla="*/ 41 w 193" name="T8"/>
                <a:gd fmla="*/ 159 h 19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0" w="193">
                  <a:moveTo>
                    <a:pt x="41" y="159"/>
                  </a:moveTo>
                  <a:cubicBezTo>
                    <a:pt x="6" y="128"/>
                    <a:pt x="0" y="75"/>
                    <a:pt x="29" y="40"/>
                  </a:cubicBezTo>
                  <a:cubicBezTo>
                    <a:pt x="57" y="6"/>
                    <a:pt x="111" y="0"/>
                    <a:pt x="149" y="28"/>
                  </a:cubicBezTo>
                  <a:cubicBezTo>
                    <a:pt x="188" y="55"/>
                    <a:pt x="193" y="109"/>
                    <a:pt x="162" y="147"/>
                  </a:cubicBezTo>
                  <a:cubicBezTo>
                    <a:pt x="130" y="185"/>
                    <a:pt x="76" y="190"/>
                    <a:pt x="41" y="159"/>
                  </a:cubicBezTo>
                  <a:close/>
                </a:path>
              </a:pathLst>
            </a:custGeom>
            <a:solidFill>
              <a:srgbClr val="F4EBC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7" name="Freeform 1160"/>
            <p:cNvSpPr/>
            <p:nvPr/>
          </p:nvSpPr>
          <p:spPr bwMode="auto">
            <a:xfrm>
              <a:off x="6902030" y="4211681"/>
              <a:ext cx="114690" cy="108858"/>
            </a:xfrm>
            <a:custGeom>
              <a:gdLst>
                <a:gd fmla="*/ 30 w 194" name="T0"/>
                <a:gd fmla="*/ 144 h 183" name="T1"/>
                <a:gd fmla="*/ 38 w 194" name="T2"/>
                <a:gd fmla="*/ 28 h 183" name="T3"/>
                <a:gd fmla="*/ 159 w 194" name="T4"/>
                <a:gd fmla="*/ 33 h 183" name="T5"/>
                <a:gd fmla="*/ 154 w 194" name="T6"/>
                <a:gd fmla="*/ 152 h 183" name="T7"/>
                <a:gd fmla="*/ 30 w 194" name="T8"/>
                <a:gd fmla="*/ 144 h 18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83" w="194">
                  <a:moveTo>
                    <a:pt x="30" y="144"/>
                  </a:moveTo>
                  <a:cubicBezTo>
                    <a:pt x="0" y="108"/>
                    <a:pt x="3" y="56"/>
                    <a:pt x="38" y="28"/>
                  </a:cubicBezTo>
                  <a:cubicBezTo>
                    <a:pt x="73" y="0"/>
                    <a:pt x="127" y="2"/>
                    <a:pt x="159" y="33"/>
                  </a:cubicBezTo>
                  <a:cubicBezTo>
                    <a:pt x="194" y="67"/>
                    <a:pt x="193" y="121"/>
                    <a:pt x="154" y="152"/>
                  </a:cubicBezTo>
                  <a:cubicBezTo>
                    <a:pt x="116" y="183"/>
                    <a:pt x="61" y="180"/>
                    <a:pt x="30" y="144"/>
                  </a:cubicBezTo>
                  <a:close/>
                </a:path>
              </a:pathLst>
            </a:custGeom>
            <a:solidFill>
              <a:srgbClr val="F4EBC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8" name="Freeform 1161"/>
            <p:cNvSpPr/>
            <p:nvPr/>
          </p:nvSpPr>
          <p:spPr bwMode="auto">
            <a:xfrm>
              <a:off x="6762070" y="4322482"/>
              <a:ext cx="112746" cy="120521"/>
            </a:xfrm>
            <a:custGeom>
              <a:gdLst>
                <a:gd fmla="*/ 27 w 192" name="T0"/>
                <a:gd fmla="*/ 145 h 203" name="T1"/>
                <a:gd fmla="*/ 48 w 192" name="T2"/>
                <a:gd fmla="*/ 29 h 203" name="T3"/>
                <a:gd fmla="*/ 163 w 192" name="T4"/>
                <a:gd fmla="*/ 45 h 203" name="T5"/>
                <a:gd fmla="*/ 146 w 192" name="T6"/>
                <a:gd fmla="*/ 169 h 203" name="T7"/>
                <a:gd fmla="*/ 27 w 192" name="T8"/>
                <a:gd fmla="*/ 145 h 20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03" w="192">
                  <a:moveTo>
                    <a:pt x="27" y="145"/>
                  </a:moveTo>
                  <a:cubicBezTo>
                    <a:pt x="0" y="104"/>
                    <a:pt x="16" y="61"/>
                    <a:pt x="48" y="29"/>
                  </a:cubicBezTo>
                  <a:cubicBezTo>
                    <a:pt x="83" y="0"/>
                    <a:pt x="134" y="7"/>
                    <a:pt x="163" y="45"/>
                  </a:cubicBezTo>
                  <a:cubicBezTo>
                    <a:pt x="192" y="82"/>
                    <a:pt x="184" y="137"/>
                    <a:pt x="146" y="169"/>
                  </a:cubicBezTo>
                  <a:cubicBezTo>
                    <a:pt x="110" y="203"/>
                    <a:pt x="51" y="184"/>
                    <a:pt x="27" y="145"/>
                  </a:cubicBezTo>
                  <a:close/>
                </a:path>
              </a:pathLst>
            </a:custGeom>
            <a:solidFill>
              <a:srgbClr val="F4EBC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9" name="Freeform 1162"/>
            <p:cNvSpPr/>
            <p:nvPr/>
          </p:nvSpPr>
          <p:spPr bwMode="auto">
            <a:xfrm>
              <a:off x="6606558" y="4413846"/>
              <a:ext cx="114690" cy="116634"/>
            </a:xfrm>
            <a:custGeom>
              <a:gdLst>
                <a:gd fmla="*/ 19 w 192" name="T0"/>
                <a:gd fmla="*/ 138 h 197" name="T1"/>
                <a:gd fmla="*/ 56 w 192" name="T2"/>
                <a:gd fmla="*/ 21 h 197" name="T3"/>
                <a:gd fmla="*/ 169 w 192" name="T4"/>
                <a:gd fmla="*/ 56 h 197" name="T5"/>
                <a:gd fmla="*/ 133 w 192" name="T6"/>
                <a:gd fmla="*/ 173 h 197" name="T7"/>
                <a:gd fmla="*/ 19 w 192" name="T8"/>
                <a:gd fmla="*/ 138 h 19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7" w="192">
                  <a:moveTo>
                    <a:pt x="19" y="138"/>
                  </a:moveTo>
                  <a:cubicBezTo>
                    <a:pt x="0" y="95"/>
                    <a:pt x="16" y="43"/>
                    <a:pt x="56" y="21"/>
                  </a:cubicBezTo>
                  <a:cubicBezTo>
                    <a:pt x="95" y="0"/>
                    <a:pt x="146" y="16"/>
                    <a:pt x="169" y="56"/>
                  </a:cubicBezTo>
                  <a:cubicBezTo>
                    <a:pt x="192" y="97"/>
                    <a:pt x="176" y="150"/>
                    <a:pt x="133" y="173"/>
                  </a:cubicBezTo>
                  <a:cubicBezTo>
                    <a:pt x="89" y="197"/>
                    <a:pt x="38" y="181"/>
                    <a:pt x="19" y="138"/>
                  </a:cubicBezTo>
                  <a:close/>
                </a:path>
              </a:pathLst>
            </a:custGeom>
            <a:solidFill>
              <a:srgbClr val="F4EBC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40" name="Freeform 1163"/>
            <p:cNvSpPr/>
            <p:nvPr/>
          </p:nvSpPr>
          <p:spPr bwMode="auto">
            <a:xfrm>
              <a:off x="6439383" y="4483826"/>
              <a:ext cx="114690" cy="112746"/>
            </a:xfrm>
            <a:custGeom>
              <a:gdLst>
                <a:gd fmla="*/ 13 w 193" name="T0"/>
                <a:gd fmla="*/ 119 h 189" name="T1"/>
                <a:gd fmla="*/ 67 w 193" name="T2"/>
                <a:gd fmla="*/ 13 h 189" name="T3"/>
                <a:gd fmla="*/ 176 w 193" name="T4"/>
                <a:gd fmla="*/ 68 h 189" name="T5"/>
                <a:gd fmla="*/ 122 w 193" name="T6"/>
                <a:gd fmla="*/ 174 h 189" name="T7"/>
                <a:gd fmla="*/ 13 w 193" name="T8"/>
                <a:gd fmla="*/ 119 h 18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89" w="193">
                  <a:moveTo>
                    <a:pt x="13" y="119"/>
                  </a:moveTo>
                  <a:cubicBezTo>
                    <a:pt x="0" y="74"/>
                    <a:pt x="24" y="26"/>
                    <a:pt x="67" y="13"/>
                  </a:cubicBezTo>
                  <a:cubicBezTo>
                    <a:pt x="110" y="0"/>
                    <a:pt x="159" y="24"/>
                    <a:pt x="176" y="68"/>
                  </a:cubicBezTo>
                  <a:cubicBezTo>
                    <a:pt x="193" y="112"/>
                    <a:pt x="169" y="160"/>
                    <a:pt x="122" y="174"/>
                  </a:cubicBezTo>
                  <a:cubicBezTo>
                    <a:pt x="75" y="189"/>
                    <a:pt x="26" y="164"/>
                    <a:pt x="13" y="119"/>
                  </a:cubicBezTo>
                  <a:close/>
                </a:path>
              </a:pathLst>
            </a:custGeom>
            <a:solidFill>
              <a:srgbClr val="F4EBC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41" name="Freeform 1164"/>
            <p:cNvSpPr/>
            <p:nvPr/>
          </p:nvSpPr>
          <p:spPr bwMode="auto">
            <a:xfrm>
              <a:off x="6268321" y="4538255"/>
              <a:ext cx="108858" cy="103027"/>
            </a:xfrm>
            <a:custGeom>
              <a:gdLst>
                <a:gd fmla="*/ 6 w 184" name="T0"/>
                <a:gd fmla="*/ 93 h 174" name="T1"/>
                <a:gd fmla="*/ 76 w 184" name="T2"/>
                <a:gd fmla="*/ 1 h 174" name="T3"/>
                <a:gd fmla="*/ 174 w 184" name="T4"/>
                <a:gd fmla="*/ 68 h 174" name="T5"/>
                <a:gd fmla="*/ 106 w 184" name="T6"/>
                <a:gd fmla="*/ 168 h 174" name="T7"/>
                <a:gd fmla="*/ 6 w 184" name="T8"/>
                <a:gd fmla="*/ 93 h 17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74" w="184">
                  <a:moveTo>
                    <a:pt x="6" y="93"/>
                  </a:moveTo>
                  <a:cubicBezTo>
                    <a:pt x="0" y="47"/>
                    <a:pt x="31" y="5"/>
                    <a:pt x="76" y="1"/>
                  </a:cubicBezTo>
                  <a:cubicBezTo>
                    <a:pt x="121" y="0"/>
                    <a:pt x="163" y="21"/>
                    <a:pt x="174" y="68"/>
                  </a:cubicBezTo>
                  <a:cubicBezTo>
                    <a:pt x="184" y="113"/>
                    <a:pt x="156" y="167"/>
                    <a:pt x="106" y="168"/>
                  </a:cubicBezTo>
                  <a:cubicBezTo>
                    <a:pt x="57" y="174"/>
                    <a:pt x="12" y="140"/>
                    <a:pt x="6" y="93"/>
                  </a:cubicBezTo>
                  <a:close/>
                </a:path>
              </a:pathLst>
            </a:custGeom>
            <a:solidFill>
              <a:srgbClr val="F4EBC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42" name="Freeform 1165"/>
            <p:cNvSpPr/>
            <p:nvPr/>
          </p:nvSpPr>
          <p:spPr bwMode="auto">
            <a:xfrm>
              <a:off x="6091426" y="4553806"/>
              <a:ext cx="103027" cy="104970"/>
            </a:xfrm>
            <a:custGeom>
              <a:gdLst>
                <a:gd fmla="*/ 0 w 174" name="T0"/>
                <a:gd fmla="*/ 98 h 179" name="T1"/>
                <a:gd fmla="*/ 81 w 174" name="T2"/>
                <a:gd fmla="*/ 4 h 179" name="T3"/>
                <a:gd fmla="*/ 170 w 174" name="T4"/>
                <a:gd fmla="*/ 81 h 179" name="T5"/>
                <a:gd fmla="*/ 88 w 174" name="T6"/>
                <a:gd fmla="*/ 175 h 179" name="T7"/>
                <a:gd fmla="*/ 0 w 174" name="T8"/>
                <a:gd fmla="*/ 98 h 17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79" w="174">
                  <a:moveTo>
                    <a:pt x="0" y="98"/>
                  </a:moveTo>
                  <a:cubicBezTo>
                    <a:pt x="0" y="51"/>
                    <a:pt x="37" y="9"/>
                    <a:pt x="81" y="4"/>
                  </a:cubicBezTo>
                  <a:cubicBezTo>
                    <a:pt x="126" y="0"/>
                    <a:pt x="166" y="34"/>
                    <a:pt x="170" y="81"/>
                  </a:cubicBezTo>
                  <a:cubicBezTo>
                    <a:pt x="174" y="128"/>
                    <a:pt x="137" y="170"/>
                    <a:pt x="88" y="175"/>
                  </a:cubicBezTo>
                  <a:cubicBezTo>
                    <a:pt x="39" y="179"/>
                    <a:pt x="0" y="145"/>
                    <a:pt x="0" y="98"/>
                  </a:cubicBezTo>
                  <a:close/>
                </a:path>
              </a:pathLst>
            </a:custGeom>
            <a:solidFill>
              <a:srgbClr val="F4EBC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43" name="Freeform 1166"/>
            <p:cNvSpPr/>
            <p:nvPr/>
          </p:nvSpPr>
          <p:spPr bwMode="auto">
            <a:xfrm>
              <a:off x="5906757" y="4546031"/>
              <a:ext cx="106915" cy="104970"/>
            </a:xfrm>
            <a:custGeom>
              <a:gdLst>
                <a:gd fmla="*/ 7 w 179" name="T0"/>
                <a:gd fmla="*/ 80 h 179" name="T1"/>
                <a:gd fmla="*/ 101 w 179" name="T2"/>
                <a:gd fmla="*/ 4 h 179" name="T3"/>
                <a:gd fmla="*/ 177 w 179" name="T4"/>
                <a:gd fmla="*/ 97 h 179" name="T5"/>
                <a:gd fmla="*/ 83 w 179" name="T6"/>
                <a:gd fmla="*/ 174 h 179" name="T7"/>
                <a:gd fmla="*/ 7 w 179" name="T8"/>
                <a:gd fmla="*/ 80 h 17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79" w="179">
                  <a:moveTo>
                    <a:pt x="7" y="80"/>
                  </a:moveTo>
                  <a:cubicBezTo>
                    <a:pt x="14" y="34"/>
                    <a:pt x="56" y="0"/>
                    <a:pt x="101" y="4"/>
                  </a:cubicBezTo>
                  <a:cubicBezTo>
                    <a:pt x="145" y="9"/>
                    <a:pt x="179" y="51"/>
                    <a:pt x="177" y="97"/>
                  </a:cubicBezTo>
                  <a:cubicBezTo>
                    <a:pt x="174" y="144"/>
                    <a:pt x="132" y="179"/>
                    <a:pt x="83" y="174"/>
                  </a:cubicBezTo>
                  <a:cubicBezTo>
                    <a:pt x="34" y="169"/>
                    <a:pt x="0" y="127"/>
                    <a:pt x="7" y="80"/>
                  </a:cubicBezTo>
                  <a:close/>
                </a:path>
              </a:pathLst>
            </a:custGeom>
            <a:solidFill>
              <a:srgbClr val="F4EBC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44" name="Freeform 1167"/>
            <p:cNvSpPr/>
            <p:nvPr/>
          </p:nvSpPr>
          <p:spPr bwMode="auto">
            <a:xfrm>
              <a:off x="5727918" y="4512984"/>
              <a:ext cx="108858" cy="114690"/>
            </a:xfrm>
            <a:custGeom>
              <a:gdLst>
                <a:gd fmla="*/ 13 w 185" name="T0"/>
                <a:gd fmla="*/ 71 h 193" name="T1"/>
                <a:gd fmla="*/ 115 w 185" name="T2"/>
                <a:gd fmla="*/ 13 h 193" name="T3"/>
                <a:gd fmla="*/ 176 w 185" name="T4"/>
                <a:gd fmla="*/ 121 h 193" name="T5"/>
                <a:gd fmla="*/ 74 w 185" name="T6"/>
                <a:gd fmla="*/ 179 h 193" name="T7"/>
                <a:gd fmla="*/ 13 w 185" name="T8"/>
                <a:gd fmla="*/ 71 h 19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3" w="185">
                  <a:moveTo>
                    <a:pt x="13" y="71"/>
                  </a:moveTo>
                  <a:cubicBezTo>
                    <a:pt x="27" y="26"/>
                    <a:pt x="72" y="0"/>
                    <a:pt x="115" y="13"/>
                  </a:cubicBezTo>
                  <a:cubicBezTo>
                    <a:pt x="158" y="27"/>
                    <a:pt x="185" y="75"/>
                    <a:pt x="176" y="121"/>
                  </a:cubicBezTo>
                  <a:cubicBezTo>
                    <a:pt x="167" y="167"/>
                    <a:pt x="121" y="193"/>
                    <a:pt x="74" y="179"/>
                  </a:cubicBezTo>
                  <a:cubicBezTo>
                    <a:pt x="27" y="164"/>
                    <a:pt x="0" y="116"/>
                    <a:pt x="13" y="71"/>
                  </a:cubicBezTo>
                  <a:close/>
                </a:path>
              </a:pathLst>
            </a:custGeom>
            <a:solidFill>
              <a:srgbClr val="F4EBC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45" name="Freeform 1168"/>
            <p:cNvSpPr/>
            <p:nvPr/>
          </p:nvSpPr>
          <p:spPr bwMode="auto">
            <a:xfrm>
              <a:off x="5552968" y="4462443"/>
              <a:ext cx="114690" cy="108858"/>
            </a:xfrm>
            <a:custGeom>
              <a:gdLst>
                <a:gd fmla="*/ 19 w 193" name="T0"/>
                <a:gd fmla="*/ 56 h 186" name="T1"/>
                <a:gd fmla="*/ 128 w 193" name="T2"/>
                <a:gd fmla="*/ 13 h 186" name="T3"/>
                <a:gd fmla="*/ 177 w 193" name="T4"/>
                <a:gd fmla="*/ 117 h 186" name="T5"/>
                <a:gd fmla="*/ 63 w 193" name="T6"/>
                <a:gd fmla="*/ 171 h 186" name="T7"/>
                <a:gd fmla="*/ 19 w 193" name="T8"/>
                <a:gd fmla="*/ 56 h 18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86" w="193">
                  <a:moveTo>
                    <a:pt x="19" y="56"/>
                  </a:moveTo>
                  <a:cubicBezTo>
                    <a:pt x="40" y="11"/>
                    <a:pt x="85" y="0"/>
                    <a:pt x="128" y="13"/>
                  </a:cubicBezTo>
                  <a:cubicBezTo>
                    <a:pt x="171" y="26"/>
                    <a:pt x="193" y="73"/>
                    <a:pt x="177" y="117"/>
                  </a:cubicBezTo>
                  <a:cubicBezTo>
                    <a:pt x="161" y="162"/>
                    <a:pt x="110" y="186"/>
                    <a:pt x="63" y="171"/>
                  </a:cubicBezTo>
                  <a:cubicBezTo>
                    <a:pt x="16" y="156"/>
                    <a:pt x="0" y="96"/>
                    <a:pt x="19" y="56"/>
                  </a:cubicBezTo>
                  <a:close/>
                </a:path>
              </a:pathLst>
            </a:custGeom>
            <a:solidFill>
              <a:srgbClr val="F4EBC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46" name="Freeform 1169"/>
            <p:cNvSpPr/>
            <p:nvPr/>
          </p:nvSpPr>
          <p:spPr bwMode="auto">
            <a:xfrm>
              <a:off x="5391624" y="4374968"/>
              <a:ext cx="114690" cy="114690"/>
            </a:xfrm>
            <a:custGeom>
              <a:gdLst>
                <a:gd fmla="*/ 26 w 197" name="T0"/>
                <a:gd fmla="*/ 54 h 192" name="T1"/>
                <a:gd fmla="*/ 144 w 197" name="T2"/>
                <a:gd fmla="*/ 22 h 192" name="T3"/>
                <a:gd fmla="*/ 175 w 197" name="T4"/>
                <a:gd fmla="*/ 136 h 192" name="T5"/>
                <a:gd fmla="*/ 57 w 197" name="T6"/>
                <a:gd fmla="*/ 168 h 192" name="T7"/>
                <a:gd fmla="*/ 26 w 197" name="T8"/>
                <a:gd fmla="*/ 54 h 19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2" w="197">
                  <a:moveTo>
                    <a:pt x="26" y="54"/>
                  </a:moveTo>
                  <a:cubicBezTo>
                    <a:pt x="51" y="15"/>
                    <a:pt x="104" y="0"/>
                    <a:pt x="144" y="22"/>
                  </a:cubicBezTo>
                  <a:cubicBezTo>
                    <a:pt x="183" y="43"/>
                    <a:pt x="197" y="94"/>
                    <a:pt x="175" y="136"/>
                  </a:cubicBezTo>
                  <a:cubicBezTo>
                    <a:pt x="154" y="177"/>
                    <a:pt x="101" y="192"/>
                    <a:pt x="57" y="168"/>
                  </a:cubicBezTo>
                  <a:cubicBezTo>
                    <a:pt x="14" y="145"/>
                    <a:pt x="0" y="94"/>
                    <a:pt x="26" y="54"/>
                  </a:cubicBezTo>
                  <a:close/>
                </a:path>
              </a:pathLst>
            </a:custGeom>
            <a:solidFill>
              <a:srgbClr val="F4EBC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47" name="Freeform 1170"/>
            <p:cNvSpPr/>
            <p:nvPr/>
          </p:nvSpPr>
          <p:spPr bwMode="auto">
            <a:xfrm>
              <a:off x="5245833" y="4273886"/>
              <a:ext cx="110803" cy="112746"/>
            </a:xfrm>
            <a:custGeom>
              <a:gdLst>
                <a:gd fmla="*/ 31 w 190" name="T0"/>
                <a:gd fmla="*/ 41 h 193" name="T1"/>
                <a:gd fmla="*/ 150 w 190" name="T2"/>
                <a:gd fmla="*/ 29 h 193" name="T3"/>
                <a:gd fmla="*/ 162 w 190" name="T4"/>
                <a:gd fmla="*/ 149 h 193" name="T5"/>
                <a:gd fmla="*/ 44 w 190" name="T6"/>
                <a:gd fmla="*/ 161 h 193" name="T7"/>
                <a:gd fmla="*/ 31 w 190" name="T8"/>
                <a:gd fmla="*/ 41 h 19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3" w="190">
                  <a:moveTo>
                    <a:pt x="31" y="41"/>
                  </a:moveTo>
                  <a:cubicBezTo>
                    <a:pt x="62" y="6"/>
                    <a:pt x="115" y="0"/>
                    <a:pt x="150" y="29"/>
                  </a:cubicBezTo>
                  <a:cubicBezTo>
                    <a:pt x="184" y="57"/>
                    <a:pt x="190" y="111"/>
                    <a:pt x="162" y="149"/>
                  </a:cubicBezTo>
                  <a:cubicBezTo>
                    <a:pt x="135" y="187"/>
                    <a:pt x="82" y="193"/>
                    <a:pt x="44" y="161"/>
                  </a:cubicBezTo>
                  <a:cubicBezTo>
                    <a:pt x="6" y="130"/>
                    <a:pt x="0" y="76"/>
                    <a:pt x="31" y="41"/>
                  </a:cubicBezTo>
                  <a:close/>
                </a:path>
              </a:pathLst>
            </a:custGeom>
            <a:solidFill>
              <a:srgbClr val="F4EBC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48" name="Freeform 1171"/>
            <p:cNvSpPr/>
            <p:nvPr/>
          </p:nvSpPr>
          <p:spPr bwMode="auto">
            <a:xfrm>
              <a:off x="5111704" y="4151420"/>
              <a:ext cx="108858" cy="114690"/>
            </a:xfrm>
            <a:custGeom>
              <a:gdLst>
                <a:gd fmla="*/ 39 w 183" name="T0"/>
                <a:gd fmla="*/ 31 h 195" name="T1"/>
                <a:gd fmla="*/ 155 w 183" name="T2"/>
                <a:gd fmla="*/ 39 h 195" name="T3"/>
                <a:gd fmla="*/ 150 w 183" name="T4"/>
                <a:gd fmla="*/ 160 h 195" name="T5"/>
                <a:gd fmla="*/ 31 w 183" name="T6"/>
                <a:gd fmla="*/ 155 h 195" name="T7"/>
                <a:gd fmla="*/ 39 w 183" name="T8"/>
                <a:gd fmla="*/ 31 h 19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5" w="183">
                  <a:moveTo>
                    <a:pt x="39" y="31"/>
                  </a:moveTo>
                  <a:cubicBezTo>
                    <a:pt x="75" y="0"/>
                    <a:pt x="127" y="4"/>
                    <a:pt x="155" y="39"/>
                  </a:cubicBezTo>
                  <a:cubicBezTo>
                    <a:pt x="183" y="74"/>
                    <a:pt x="181" y="128"/>
                    <a:pt x="150" y="160"/>
                  </a:cubicBezTo>
                  <a:cubicBezTo>
                    <a:pt x="116" y="195"/>
                    <a:pt x="62" y="194"/>
                    <a:pt x="31" y="155"/>
                  </a:cubicBezTo>
                  <a:cubicBezTo>
                    <a:pt x="0" y="117"/>
                    <a:pt x="3" y="62"/>
                    <a:pt x="39" y="31"/>
                  </a:cubicBezTo>
                  <a:close/>
                </a:path>
              </a:pathLst>
            </a:custGeom>
            <a:solidFill>
              <a:srgbClr val="F4EBC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49" name="Freeform 1172"/>
            <p:cNvSpPr/>
            <p:nvPr/>
          </p:nvSpPr>
          <p:spPr bwMode="auto">
            <a:xfrm>
              <a:off x="4991182" y="4011460"/>
              <a:ext cx="120521" cy="112746"/>
            </a:xfrm>
            <a:custGeom>
              <a:gdLst>
                <a:gd fmla="*/ 57 w 202" name="T0"/>
                <a:gd fmla="*/ 27 h 192" name="T1"/>
                <a:gd fmla="*/ 173 w 202" name="T2"/>
                <a:gd fmla="*/ 48 h 192" name="T3"/>
                <a:gd fmla="*/ 158 w 202" name="T4"/>
                <a:gd fmla="*/ 163 h 192" name="T5"/>
                <a:gd fmla="*/ 34 w 202" name="T6"/>
                <a:gd fmla="*/ 146 h 192" name="T7"/>
                <a:gd fmla="*/ 57 w 202" name="T8"/>
                <a:gd fmla="*/ 27 h 19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2" w="201">
                  <a:moveTo>
                    <a:pt x="57" y="27"/>
                  </a:moveTo>
                  <a:cubicBezTo>
                    <a:pt x="98" y="0"/>
                    <a:pt x="141" y="16"/>
                    <a:pt x="173" y="48"/>
                  </a:cubicBezTo>
                  <a:cubicBezTo>
                    <a:pt x="202" y="83"/>
                    <a:pt x="195" y="134"/>
                    <a:pt x="158" y="163"/>
                  </a:cubicBezTo>
                  <a:cubicBezTo>
                    <a:pt x="120" y="192"/>
                    <a:pt x="65" y="184"/>
                    <a:pt x="34" y="146"/>
                  </a:cubicBezTo>
                  <a:cubicBezTo>
                    <a:pt x="0" y="110"/>
                    <a:pt x="19" y="51"/>
                    <a:pt x="57" y="27"/>
                  </a:cubicBezTo>
                  <a:close/>
                </a:path>
              </a:pathLst>
            </a:custGeom>
            <a:solidFill>
              <a:srgbClr val="F4EBC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50" name="Freeform 1173"/>
            <p:cNvSpPr/>
            <p:nvPr/>
          </p:nvSpPr>
          <p:spPr bwMode="auto">
            <a:xfrm>
              <a:off x="4903708" y="3855948"/>
              <a:ext cx="116634" cy="114690"/>
            </a:xfrm>
            <a:custGeom>
              <a:gdLst>
                <a:gd fmla="*/ 59 w 196" name="T0"/>
                <a:gd fmla="*/ 19 h 192" name="T1"/>
                <a:gd fmla="*/ 175 w 196" name="T2"/>
                <a:gd fmla="*/ 55 h 192" name="T3"/>
                <a:gd fmla="*/ 140 w 196" name="T4"/>
                <a:gd fmla="*/ 169 h 192" name="T5"/>
                <a:gd fmla="*/ 23 w 196" name="T6"/>
                <a:gd fmla="*/ 132 h 192" name="T7"/>
                <a:gd fmla="*/ 59 w 196" name="T8"/>
                <a:gd fmla="*/ 19 h 19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2" w="196">
                  <a:moveTo>
                    <a:pt x="59" y="19"/>
                  </a:moveTo>
                  <a:cubicBezTo>
                    <a:pt x="101" y="0"/>
                    <a:pt x="154" y="16"/>
                    <a:pt x="175" y="55"/>
                  </a:cubicBezTo>
                  <a:cubicBezTo>
                    <a:pt x="196" y="95"/>
                    <a:pt x="181" y="146"/>
                    <a:pt x="140" y="169"/>
                  </a:cubicBezTo>
                  <a:cubicBezTo>
                    <a:pt x="99" y="192"/>
                    <a:pt x="47" y="176"/>
                    <a:pt x="23" y="132"/>
                  </a:cubicBezTo>
                  <a:cubicBezTo>
                    <a:pt x="0" y="89"/>
                    <a:pt x="16" y="38"/>
                    <a:pt x="59" y="19"/>
                  </a:cubicBezTo>
                  <a:close/>
                </a:path>
              </a:pathLst>
            </a:custGeom>
            <a:solidFill>
              <a:srgbClr val="F4EBC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51" name="Freeform 1174"/>
            <p:cNvSpPr/>
            <p:nvPr/>
          </p:nvSpPr>
          <p:spPr bwMode="auto">
            <a:xfrm>
              <a:off x="4835671" y="3690718"/>
              <a:ext cx="112746" cy="112746"/>
            </a:xfrm>
            <a:custGeom>
              <a:gdLst>
                <a:gd fmla="*/ 71 w 190" name="T0"/>
                <a:gd fmla="*/ 13 h 193" name="T1"/>
                <a:gd fmla="*/ 176 w 190" name="T2"/>
                <a:gd fmla="*/ 67 h 193" name="T3"/>
                <a:gd fmla="*/ 121 w 190" name="T4"/>
                <a:gd fmla="*/ 176 h 193" name="T5"/>
                <a:gd fmla="*/ 15 w 190" name="T6"/>
                <a:gd fmla="*/ 121 h 193" name="T7"/>
                <a:gd fmla="*/ 71 w 190" name="T8"/>
                <a:gd fmla="*/ 13 h 19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3" w="190">
                  <a:moveTo>
                    <a:pt x="71" y="13"/>
                  </a:moveTo>
                  <a:cubicBezTo>
                    <a:pt x="116" y="0"/>
                    <a:pt x="163" y="24"/>
                    <a:pt x="176" y="67"/>
                  </a:cubicBezTo>
                  <a:cubicBezTo>
                    <a:pt x="190" y="110"/>
                    <a:pt x="165" y="159"/>
                    <a:pt x="121" y="176"/>
                  </a:cubicBezTo>
                  <a:cubicBezTo>
                    <a:pt x="77" y="193"/>
                    <a:pt x="30" y="169"/>
                    <a:pt x="15" y="121"/>
                  </a:cubicBezTo>
                  <a:cubicBezTo>
                    <a:pt x="0" y="75"/>
                    <a:pt x="25" y="26"/>
                    <a:pt x="71" y="13"/>
                  </a:cubicBezTo>
                  <a:close/>
                </a:path>
              </a:pathLst>
            </a:custGeom>
            <a:solidFill>
              <a:srgbClr val="F4EBC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52" name="Freeform 1175"/>
            <p:cNvSpPr/>
            <p:nvPr/>
          </p:nvSpPr>
          <p:spPr bwMode="auto">
            <a:xfrm>
              <a:off x="4790962" y="3517711"/>
              <a:ext cx="103027" cy="108858"/>
            </a:xfrm>
            <a:custGeom>
              <a:gdLst>
                <a:gd fmla="*/ 81 w 174" name="T0"/>
                <a:gd fmla="*/ 6 h 184" name="T1"/>
                <a:gd fmla="*/ 173 w 174" name="T2"/>
                <a:gd fmla="*/ 75 h 184" name="T3"/>
                <a:gd fmla="*/ 106 w 174" name="T4"/>
                <a:gd fmla="*/ 174 h 184" name="T5"/>
                <a:gd fmla="*/ 6 w 174" name="T6"/>
                <a:gd fmla="*/ 106 h 184" name="T7"/>
                <a:gd fmla="*/ 81 w 174" name="T8"/>
                <a:gd fmla="*/ 6 h 18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84" w="174">
                  <a:moveTo>
                    <a:pt x="81" y="6"/>
                  </a:moveTo>
                  <a:cubicBezTo>
                    <a:pt x="127" y="0"/>
                    <a:pt x="169" y="31"/>
                    <a:pt x="173" y="75"/>
                  </a:cubicBezTo>
                  <a:cubicBezTo>
                    <a:pt x="174" y="121"/>
                    <a:pt x="153" y="163"/>
                    <a:pt x="106" y="174"/>
                  </a:cubicBezTo>
                  <a:cubicBezTo>
                    <a:pt x="61" y="184"/>
                    <a:pt x="7" y="156"/>
                    <a:pt x="6" y="106"/>
                  </a:cubicBezTo>
                  <a:cubicBezTo>
                    <a:pt x="0" y="57"/>
                    <a:pt x="34" y="12"/>
                    <a:pt x="81" y="6"/>
                  </a:cubicBezTo>
                  <a:close/>
                </a:path>
              </a:pathLst>
            </a:custGeom>
            <a:solidFill>
              <a:srgbClr val="F4EBC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53" name="Freeform 1176"/>
            <p:cNvSpPr/>
            <p:nvPr/>
          </p:nvSpPr>
          <p:spPr bwMode="auto">
            <a:xfrm>
              <a:off x="4773466" y="3340817"/>
              <a:ext cx="104970" cy="103027"/>
            </a:xfrm>
            <a:custGeom>
              <a:gdLst>
                <a:gd fmla="*/ 81 w 179" name="T0"/>
                <a:gd fmla="*/ 0 h 174" name="T1"/>
                <a:gd fmla="*/ 175 w 179" name="T2"/>
                <a:gd fmla="*/ 81 h 174" name="T3"/>
                <a:gd fmla="*/ 98 w 179" name="T4"/>
                <a:gd fmla="*/ 169 h 174" name="T5"/>
                <a:gd fmla="*/ 5 w 179" name="T6"/>
                <a:gd fmla="*/ 88 h 174" name="T7"/>
                <a:gd fmla="*/ 81 w 179" name="T8"/>
                <a:gd fmla="*/ 0 h 17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74" w="179">
                  <a:moveTo>
                    <a:pt x="81" y="0"/>
                  </a:moveTo>
                  <a:cubicBezTo>
                    <a:pt x="128" y="0"/>
                    <a:pt x="170" y="37"/>
                    <a:pt x="175" y="81"/>
                  </a:cubicBezTo>
                  <a:cubicBezTo>
                    <a:pt x="179" y="126"/>
                    <a:pt x="145" y="165"/>
                    <a:pt x="98" y="169"/>
                  </a:cubicBezTo>
                  <a:cubicBezTo>
                    <a:pt x="51" y="174"/>
                    <a:pt x="9" y="137"/>
                    <a:pt x="5" y="88"/>
                  </a:cubicBezTo>
                  <a:cubicBezTo>
                    <a:pt x="0" y="39"/>
                    <a:pt x="34" y="0"/>
                    <a:pt x="81" y="0"/>
                  </a:cubicBezTo>
                  <a:close/>
                </a:path>
              </a:pathLst>
            </a:custGeom>
            <a:solidFill>
              <a:srgbClr val="F4EBC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54" name="Freeform 1177"/>
            <p:cNvSpPr/>
            <p:nvPr/>
          </p:nvSpPr>
          <p:spPr bwMode="auto">
            <a:xfrm>
              <a:off x="4781242" y="3156147"/>
              <a:ext cx="106915" cy="106915"/>
            </a:xfrm>
            <a:custGeom>
              <a:gdLst>
                <a:gd fmla="*/ 98 w 179" name="T0"/>
                <a:gd fmla="*/ 7 h 179" name="T1"/>
                <a:gd fmla="*/ 174 w 179" name="T2"/>
                <a:gd fmla="*/ 100 h 179" name="T3"/>
                <a:gd fmla="*/ 81 w 179" name="T4"/>
                <a:gd fmla="*/ 176 h 179" name="T5"/>
                <a:gd fmla="*/ 5 w 179" name="T6"/>
                <a:gd fmla="*/ 83 h 179" name="T7"/>
                <a:gd fmla="*/ 98 w 179" name="T8"/>
                <a:gd fmla="*/ 7 h 17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79" w="179">
                  <a:moveTo>
                    <a:pt x="98" y="7"/>
                  </a:moveTo>
                  <a:cubicBezTo>
                    <a:pt x="144" y="14"/>
                    <a:pt x="179" y="56"/>
                    <a:pt x="174" y="100"/>
                  </a:cubicBezTo>
                  <a:cubicBezTo>
                    <a:pt x="169" y="145"/>
                    <a:pt x="128" y="179"/>
                    <a:pt x="81" y="176"/>
                  </a:cubicBezTo>
                  <a:cubicBezTo>
                    <a:pt x="34" y="174"/>
                    <a:pt x="0" y="132"/>
                    <a:pt x="5" y="83"/>
                  </a:cubicBezTo>
                  <a:cubicBezTo>
                    <a:pt x="10" y="34"/>
                    <a:pt x="51" y="0"/>
                    <a:pt x="98" y="7"/>
                  </a:cubicBezTo>
                  <a:close/>
                </a:path>
              </a:pathLst>
            </a:custGeom>
            <a:solidFill>
              <a:srgbClr val="F4EBC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55" name="Freeform 1178"/>
            <p:cNvSpPr/>
            <p:nvPr/>
          </p:nvSpPr>
          <p:spPr bwMode="auto">
            <a:xfrm>
              <a:off x="4806513" y="2977308"/>
              <a:ext cx="112746" cy="108858"/>
            </a:xfrm>
            <a:custGeom>
              <a:gdLst>
                <a:gd fmla="*/ 123 w 193" name="T0"/>
                <a:gd fmla="*/ 14 h 186" name="T1"/>
                <a:gd fmla="*/ 180 w 193" name="T2"/>
                <a:gd fmla="*/ 116 h 186" name="T3"/>
                <a:gd fmla="*/ 72 w 193" name="T4"/>
                <a:gd fmla="*/ 177 h 186" name="T5"/>
                <a:gd fmla="*/ 15 w 193" name="T6"/>
                <a:gd fmla="*/ 75 h 186" name="T7"/>
                <a:gd fmla="*/ 123 w 193" name="T8"/>
                <a:gd fmla="*/ 14 h 18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86" w="193">
                  <a:moveTo>
                    <a:pt x="123" y="14"/>
                  </a:moveTo>
                  <a:cubicBezTo>
                    <a:pt x="167" y="28"/>
                    <a:pt x="193" y="73"/>
                    <a:pt x="180" y="116"/>
                  </a:cubicBezTo>
                  <a:cubicBezTo>
                    <a:pt x="166" y="159"/>
                    <a:pt x="118" y="186"/>
                    <a:pt x="72" y="177"/>
                  </a:cubicBezTo>
                  <a:cubicBezTo>
                    <a:pt x="26" y="168"/>
                    <a:pt x="0" y="122"/>
                    <a:pt x="15" y="75"/>
                  </a:cubicBezTo>
                  <a:cubicBezTo>
                    <a:pt x="29" y="28"/>
                    <a:pt x="77" y="0"/>
                    <a:pt x="123" y="14"/>
                  </a:cubicBezTo>
                  <a:close/>
                </a:path>
              </a:pathLst>
            </a:custGeom>
            <a:solidFill>
              <a:srgbClr val="F4EBC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56" name="Freeform 1179"/>
            <p:cNvSpPr/>
            <p:nvPr/>
          </p:nvSpPr>
          <p:spPr bwMode="auto">
            <a:xfrm>
              <a:off x="4860942" y="2804302"/>
              <a:ext cx="110803" cy="112746"/>
            </a:xfrm>
            <a:custGeom>
              <a:gdLst>
                <a:gd fmla="*/ 131 w 186" name="T0"/>
                <a:gd fmla="*/ 19 h 193" name="T1"/>
                <a:gd fmla="*/ 173 w 186" name="T2"/>
                <a:gd fmla="*/ 128 h 193" name="T3"/>
                <a:gd fmla="*/ 69 w 186" name="T4"/>
                <a:gd fmla="*/ 177 h 193" name="T5"/>
                <a:gd fmla="*/ 15 w 186" name="T6"/>
                <a:gd fmla="*/ 63 h 193" name="T7"/>
                <a:gd fmla="*/ 131 w 186" name="T8"/>
                <a:gd fmla="*/ 19 h 19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3" w="186">
                  <a:moveTo>
                    <a:pt x="131" y="19"/>
                  </a:moveTo>
                  <a:cubicBezTo>
                    <a:pt x="175" y="40"/>
                    <a:pt x="186" y="85"/>
                    <a:pt x="173" y="128"/>
                  </a:cubicBezTo>
                  <a:cubicBezTo>
                    <a:pt x="160" y="171"/>
                    <a:pt x="113" y="193"/>
                    <a:pt x="69" y="177"/>
                  </a:cubicBezTo>
                  <a:cubicBezTo>
                    <a:pt x="25" y="161"/>
                    <a:pt x="0" y="110"/>
                    <a:pt x="15" y="63"/>
                  </a:cubicBezTo>
                  <a:cubicBezTo>
                    <a:pt x="30" y="16"/>
                    <a:pt x="90" y="0"/>
                    <a:pt x="131" y="19"/>
                  </a:cubicBezTo>
                  <a:close/>
                </a:path>
              </a:pathLst>
            </a:custGeom>
            <a:solidFill>
              <a:srgbClr val="F4EBC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57" name="Freeform 1180"/>
            <p:cNvSpPr/>
            <p:nvPr/>
          </p:nvSpPr>
          <p:spPr bwMode="auto">
            <a:xfrm>
              <a:off x="4944529" y="2641015"/>
              <a:ext cx="112746" cy="116634"/>
            </a:xfrm>
            <a:custGeom>
              <a:gdLst>
                <a:gd fmla="*/ 138 w 192" name="T0"/>
                <a:gd fmla="*/ 25 h 197" name="T1"/>
                <a:gd fmla="*/ 170 w 192" name="T2"/>
                <a:gd fmla="*/ 144 h 197" name="T3"/>
                <a:gd fmla="*/ 56 w 192" name="T4"/>
                <a:gd fmla="*/ 175 h 197" name="T5"/>
                <a:gd fmla="*/ 24 w 192" name="T6"/>
                <a:gd fmla="*/ 57 h 197" name="T7"/>
                <a:gd fmla="*/ 138 w 192" name="T8"/>
                <a:gd fmla="*/ 25 h 19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7" w="192">
                  <a:moveTo>
                    <a:pt x="138" y="25"/>
                  </a:moveTo>
                  <a:cubicBezTo>
                    <a:pt x="177" y="51"/>
                    <a:pt x="192" y="104"/>
                    <a:pt x="170" y="144"/>
                  </a:cubicBezTo>
                  <a:cubicBezTo>
                    <a:pt x="149" y="183"/>
                    <a:pt x="98" y="197"/>
                    <a:pt x="56" y="175"/>
                  </a:cubicBezTo>
                  <a:cubicBezTo>
                    <a:pt x="15" y="153"/>
                    <a:pt x="0" y="100"/>
                    <a:pt x="24" y="57"/>
                  </a:cubicBezTo>
                  <a:cubicBezTo>
                    <a:pt x="47" y="14"/>
                    <a:pt x="98" y="0"/>
                    <a:pt x="138" y="25"/>
                  </a:cubicBezTo>
                  <a:close/>
                </a:path>
              </a:pathLst>
            </a:custGeom>
            <a:solidFill>
              <a:srgbClr val="F4EBC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58" name="Freeform 1181"/>
            <p:cNvSpPr/>
            <p:nvPr/>
          </p:nvSpPr>
          <p:spPr bwMode="auto">
            <a:xfrm>
              <a:off x="5045611" y="2495223"/>
              <a:ext cx="114690" cy="110803"/>
            </a:xfrm>
            <a:custGeom>
              <a:gdLst>
                <a:gd fmla="*/ 152 w 193" name="T0"/>
                <a:gd fmla="*/ 31 h 190" name="T1"/>
                <a:gd fmla="*/ 165 w 193" name="T2"/>
                <a:gd fmla="*/ 150 h 190" name="T3"/>
                <a:gd fmla="*/ 44 w 193" name="T4"/>
                <a:gd fmla="*/ 162 h 190" name="T5"/>
                <a:gd fmla="*/ 32 w 193" name="T6"/>
                <a:gd fmla="*/ 43 h 190" name="T7"/>
                <a:gd fmla="*/ 152 w 193" name="T8"/>
                <a:gd fmla="*/ 31 h 19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0" w="193">
                  <a:moveTo>
                    <a:pt x="152" y="31"/>
                  </a:moveTo>
                  <a:cubicBezTo>
                    <a:pt x="187" y="62"/>
                    <a:pt x="193" y="115"/>
                    <a:pt x="165" y="150"/>
                  </a:cubicBezTo>
                  <a:cubicBezTo>
                    <a:pt x="136" y="184"/>
                    <a:pt x="82" y="190"/>
                    <a:pt x="44" y="162"/>
                  </a:cubicBezTo>
                  <a:cubicBezTo>
                    <a:pt x="6" y="135"/>
                    <a:pt x="0" y="81"/>
                    <a:pt x="32" y="43"/>
                  </a:cubicBezTo>
                  <a:cubicBezTo>
                    <a:pt x="63" y="5"/>
                    <a:pt x="117" y="0"/>
                    <a:pt x="152" y="31"/>
                  </a:cubicBezTo>
                  <a:close/>
                </a:path>
              </a:pathLst>
            </a:custGeom>
            <a:solidFill>
              <a:srgbClr val="F4EBC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59" name="Freeform 1182"/>
            <p:cNvSpPr/>
            <p:nvPr/>
          </p:nvSpPr>
          <p:spPr bwMode="auto">
            <a:xfrm>
              <a:off x="5166133" y="2363038"/>
              <a:ext cx="114690" cy="106915"/>
            </a:xfrm>
            <a:custGeom>
              <a:gdLst>
                <a:gd fmla="*/ 164 w 195" name="T0"/>
                <a:gd fmla="*/ 39 h 183" name="T1"/>
                <a:gd fmla="*/ 157 w 195" name="T2"/>
                <a:gd fmla="*/ 155 h 183" name="T3"/>
                <a:gd fmla="*/ 35 w 195" name="T4"/>
                <a:gd fmla="*/ 150 h 183" name="T5"/>
                <a:gd fmla="*/ 40 w 195" name="T6"/>
                <a:gd fmla="*/ 31 h 183" name="T7"/>
                <a:gd fmla="*/ 164 w 195" name="T8"/>
                <a:gd fmla="*/ 39 h 18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83" w="195">
                  <a:moveTo>
                    <a:pt x="164" y="39"/>
                  </a:moveTo>
                  <a:cubicBezTo>
                    <a:pt x="195" y="75"/>
                    <a:pt x="191" y="127"/>
                    <a:pt x="157" y="155"/>
                  </a:cubicBezTo>
                  <a:cubicBezTo>
                    <a:pt x="121" y="183"/>
                    <a:pt x="67" y="181"/>
                    <a:pt x="35" y="150"/>
                  </a:cubicBezTo>
                  <a:cubicBezTo>
                    <a:pt x="0" y="116"/>
                    <a:pt x="1" y="62"/>
                    <a:pt x="40" y="31"/>
                  </a:cubicBezTo>
                  <a:cubicBezTo>
                    <a:pt x="78" y="0"/>
                    <a:pt x="133" y="3"/>
                    <a:pt x="164" y="39"/>
                  </a:cubicBezTo>
                  <a:close/>
                </a:path>
              </a:pathLst>
            </a:custGeom>
            <a:solidFill>
              <a:srgbClr val="F4EBC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60" name="Freeform 1183"/>
            <p:cNvSpPr/>
            <p:nvPr/>
          </p:nvSpPr>
          <p:spPr bwMode="auto">
            <a:xfrm>
              <a:off x="5308038" y="2240573"/>
              <a:ext cx="112746" cy="120521"/>
            </a:xfrm>
            <a:custGeom>
              <a:gdLst>
                <a:gd fmla="*/ 166 w 192" name="T0"/>
                <a:gd fmla="*/ 58 h 203" name="T1"/>
                <a:gd fmla="*/ 144 w 192" name="T2"/>
                <a:gd fmla="*/ 174 h 203" name="T3"/>
                <a:gd fmla="*/ 29 w 192" name="T4"/>
                <a:gd fmla="*/ 158 h 203" name="T5"/>
                <a:gd fmla="*/ 46 w 192" name="T6"/>
                <a:gd fmla="*/ 34 h 203" name="T7"/>
                <a:gd fmla="*/ 166 w 192" name="T8"/>
                <a:gd fmla="*/ 58 h 20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03" w="192">
                  <a:moveTo>
                    <a:pt x="166" y="58"/>
                  </a:moveTo>
                  <a:cubicBezTo>
                    <a:pt x="192" y="99"/>
                    <a:pt x="176" y="142"/>
                    <a:pt x="144" y="174"/>
                  </a:cubicBezTo>
                  <a:cubicBezTo>
                    <a:pt x="109" y="203"/>
                    <a:pt x="58" y="196"/>
                    <a:pt x="29" y="158"/>
                  </a:cubicBezTo>
                  <a:cubicBezTo>
                    <a:pt x="0" y="121"/>
                    <a:pt x="8" y="66"/>
                    <a:pt x="46" y="34"/>
                  </a:cubicBezTo>
                  <a:cubicBezTo>
                    <a:pt x="82" y="0"/>
                    <a:pt x="142" y="19"/>
                    <a:pt x="166" y="58"/>
                  </a:cubicBezTo>
                  <a:close/>
                </a:path>
              </a:pathLst>
            </a:custGeom>
            <a:solidFill>
              <a:srgbClr val="F4EBC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61" name="Freeform 1184"/>
            <p:cNvSpPr/>
            <p:nvPr/>
          </p:nvSpPr>
          <p:spPr bwMode="auto">
            <a:xfrm>
              <a:off x="5463549" y="2153098"/>
              <a:ext cx="112746" cy="116634"/>
            </a:xfrm>
            <a:custGeom>
              <a:gdLst>
                <a:gd fmla="*/ 173 w 192" name="T0"/>
                <a:gd fmla="*/ 59 h 197" name="T1"/>
                <a:gd fmla="*/ 137 w 192" name="T2"/>
                <a:gd fmla="*/ 176 h 197" name="T3"/>
                <a:gd fmla="*/ 23 w 192" name="T4"/>
                <a:gd fmla="*/ 141 h 197" name="T5"/>
                <a:gd fmla="*/ 60 w 192" name="T6"/>
                <a:gd fmla="*/ 24 h 197" name="T7"/>
                <a:gd fmla="*/ 173 w 192" name="T8"/>
                <a:gd fmla="*/ 59 h 19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7" w="192">
                  <a:moveTo>
                    <a:pt x="173" y="59"/>
                  </a:moveTo>
                  <a:cubicBezTo>
                    <a:pt x="192" y="102"/>
                    <a:pt x="176" y="154"/>
                    <a:pt x="137" y="176"/>
                  </a:cubicBezTo>
                  <a:cubicBezTo>
                    <a:pt x="97" y="197"/>
                    <a:pt x="47" y="181"/>
                    <a:pt x="23" y="141"/>
                  </a:cubicBezTo>
                  <a:cubicBezTo>
                    <a:pt x="0" y="100"/>
                    <a:pt x="16" y="47"/>
                    <a:pt x="60" y="24"/>
                  </a:cubicBezTo>
                  <a:cubicBezTo>
                    <a:pt x="103" y="0"/>
                    <a:pt x="154" y="16"/>
                    <a:pt x="173" y="59"/>
                  </a:cubicBezTo>
                  <a:close/>
                </a:path>
              </a:pathLst>
            </a:custGeom>
            <a:solidFill>
              <a:srgbClr val="F4EBC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62" name="Freeform 1185"/>
            <p:cNvSpPr/>
            <p:nvPr/>
          </p:nvSpPr>
          <p:spPr bwMode="auto">
            <a:xfrm>
              <a:off x="5628779" y="2087005"/>
              <a:ext cx="114690" cy="110803"/>
            </a:xfrm>
            <a:custGeom>
              <a:gdLst>
                <a:gd fmla="*/ 180 w 193" name="T0"/>
                <a:gd fmla="*/ 70 h 189" name="T1"/>
                <a:gd fmla="*/ 126 w 193" name="T2"/>
                <a:gd fmla="*/ 176 h 189" name="T3"/>
                <a:gd fmla="*/ 17 w 193" name="T4"/>
                <a:gd fmla="*/ 121 h 189" name="T5"/>
                <a:gd fmla="*/ 72 w 193" name="T6"/>
                <a:gd fmla="*/ 15 h 189" name="T7"/>
                <a:gd fmla="*/ 180 w 193" name="T8"/>
                <a:gd fmla="*/ 70 h 18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89" w="193">
                  <a:moveTo>
                    <a:pt x="180" y="70"/>
                  </a:moveTo>
                  <a:cubicBezTo>
                    <a:pt x="193" y="115"/>
                    <a:pt x="169" y="163"/>
                    <a:pt x="126" y="176"/>
                  </a:cubicBezTo>
                  <a:cubicBezTo>
                    <a:pt x="83" y="189"/>
                    <a:pt x="35" y="165"/>
                    <a:pt x="17" y="121"/>
                  </a:cubicBezTo>
                  <a:cubicBezTo>
                    <a:pt x="0" y="77"/>
                    <a:pt x="25" y="29"/>
                    <a:pt x="72" y="15"/>
                  </a:cubicBezTo>
                  <a:cubicBezTo>
                    <a:pt x="119" y="0"/>
                    <a:pt x="167" y="25"/>
                    <a:pt x="180" y="70"/>
                  </a:cubicBezTo>
                  <a:close/>
                </a:path>
              </a:pathLst>
            </a:custGeom>
            <a:solidFill>
              <a:srgbClr val="F4EBC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63" name="Freeform 1186"/>
            <p:cNvSpPr/>
            <p:nvPr/>
          </p:nvSpPr>
          <p:spPr bwMode="auto">
            <a:xfrm>
              <a:off x="5805674" y="2040352"/>
              <a:ext cx="108858" cy="103027"/>
            </a:xfrm>
            <a:custGeom>
              <a:gdLst>
                <a:gd fmla="*/ 178 w 184" name="T0"/>
                <a:gd fmla="*/ 81 h 174" name="T1"/>
                <a:gd fmla="*/ 109 w 184" name="T2"/>
                <a:gd fmla="*/ 173 h 174" name="T3"/>
                <a:gd fmla="*/ 10 w 184" name="T4"/>
                <a:gd fmla="*/ 106 h 174" name="T5"/>
                <a:gd fmla="*/ 78 w 184" name="T6"/>
                <a:gd fmla="*/ 6 h 174" name="T7"/>
                <a:gd fmla="*/ 178 w 184" name="T8"/>
                <a:gd fmla="*/ 81 h 17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74" w="184">
                  <a:moveTo>
                    <a:pt x="178" y="81"/>
                  </a:moveTo>
                  <a:cubicBezTo>
                    <a:pt x="184" y="127"/>
                    <a:pt x="153" y="169"/>
                    <a:pt x="109" y="173"/>
                  </a:cubicBezTo>
                  <a:cubicBezTo>
                    <a:pt x="63" y="174"/>
                    <a:pt x="21" y="153"/>
                    <a:pt x="10" y="106"/>
                  </a:cubicBezTo>
                  <a:cubicBezTo>
                    <a:pt x="0" y="61"/>
                    <a:pt x="28" y="7"/>
                    <a:pt x="78" y="6"/>
                  </a:cubicBezTo>
                  <a:cubicBezTo>
                    <a:pt x="127" y="0"/>
                    <a:pt x="172" y="34"/>
                    <a:pt x="178" y="81"/>
                  </a:cubicBezTo>
                  <a:close/>
                </a:path>
              </a:pathLst>
            </a:custGeom>
            <a:solidFill>
              <a:srgbClr val="F4EBC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64" name="Freeform 1187"/>
            <p:cNvSpPr/>
            <p:nvPr/>
          </p:nvSpPr>
          <p:spPr bwMode="auto">
            <a:xfrm>
              <a:off x="5990343" y="2022857"/>
              <a:ext cx="101082" cy="104970"/>
            </a:xfrm>
            <a:custGeom>
              <a:gdLst>
                <a:gd fmla="*/ 173 w 173" name="T0"/>
                <a:gd fmla="*/ 81 h 179" name="T1"/>
                <a:gd fmla="*/ 92 w 173" name="T2"/>
                <a:gd fmla="*/ 175 h 179" name="T3"/>
                <a:gd fmla="*/ 4 w 173" name="T4"/>
                <a:gd fmla="*/ 98 h 179" name="T5"/>
                <a:gd fmla="*/ 85 w 173" name="T6"/>
                <a:gd fmla="*/ 4 h 179" name="T7"/>
                <a:gd fmla="*/ 173 w 173" name="T8"/>
                <a:gd fmla="*/ 81 h 17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79" w="173">
                  <a:moveTo>
                    <a:pt x="173" y="81"/>
                  </a:moveTo>
                  <a:cubicBezTo>
                    <a:pt x="173" y="128"/>
                    <a:pt x="136" y="170"/>
                    <a:pt x="92" y="175"/>
                  </a:cubicBezTo>
                  <a:cubicBezTo>
                    <a:pt x="47" y="179"/>
                    <a:pt x="8" y="145"/>
                    <a:pt x="4" y="98"/>
                  </a:cubicBezTo>
                  <a:cubicBezTo>
                    <a:pt x="0" y="51"/>
                    <a:pt x="36" y="9"/>
                    <a:pt x="85" y="4"/>
                  </a:cubicBezTo>
                  <a:cubicBezTo>
                    <a:pt x="134" y="0"/>
                    <a:pt x="173" y="34"/>
                    <a:pt x="173" y="81"/>
                  </a:cubicBezTo>
                  <a:close/>
                </a:path>
              </a:pathLst>
            </a:custGeom>
            <a:solidFill>
              <a:srgbClr val="F4EBC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65" name="Freeform 1188"/>
            <p:cNvSpPr/>
            <p:nvPr/>
          </p:nvSpPr>
          <p:spPr bwMode="auto">
            <a:xfrm>
              <a:off x="6171126" y="2030633"/>
              <a:ext cx="104970" cy="104970"/>
            </a:xfrm>
            <a:custGeom>
              <a:gdLst>
                <a:gd fmla="*/ 172 w 179" name="T0"/>
                <a:gd fmla="*/ 98 h 178" name="T1"/>
                <a:gd fmla="*/ 79 w 179" name="T2"/>
                <a:gd fmla="*/ 174 h 178" name="T3"/>
                <a:gd fmla="*/ 3 w 179" name="T4"/>
                <a:gd fmla="*/ 81 h 178" name="T5"/>
                <a:gd fmla="*/ 96 w 179" name="T6"/>
                <a:gd fmla="*/ 4 h 178" name="T7"/>
                <a:gd fmla="*/ 172 w 179" name="T8"/>
                <a:gd fmla="*/ 98 h 17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78" w="179">
                  <a:moveTo>
                    <a:pt x="172" y="98"/>
                  </a:moveTo>
                  <a:cubicBezTo>
                    <a:pt x="165" y="144"/>
                    <a:pt x="123" y="178"/>
                    <a:pt x="79" y="174"/>
                  </a:cubicBezTo>
                  <a:cubicBezTo>
                    <a:pt x="34" y="169"/>
                    <a:pt x="0" y="128"/>
                    <a:pt x="3" y="81"/>
                  </a:cubicBezTo>
                  <a:cubicBezTo>
                    <a:pt x="5" y="34"/>
                    <a:pt x="47" y="0"/>
                    <a:pt x="96" y="4"/>
                  </a:cubicBezTo>
                  <a:cubicBezTo>
                    <a:pt x="145" y="9"/>
                    <a:pt x="179" y="51"/>
                    <a:pt x="172" y="98"/>
                  </a:cubicBezTo>
                  <a:close/>
                </a:path>
              </a:pathLst>
            </a:custGeom>
            <a:solidFill>
              <a:srgbClr val="F4EBC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66" name="Freeform 1189"/>
            <p:cNvSpPr/>
            <p:nvPr/>
          </p:nvSpPr>
          <p:spPr bwMode="auto">
            <a:xfrm>
              <a:off x="6346077" y="2055903"/>
              <a:ext cx="110803" cy="112746"/>
            </a:xfrm>
            <a:custGeom>
              <a:gdLst>
                <a:gd fmla="*/ 172 w 186" name="T0"/>
                <a:gd fmla="*/ 122 h 193" name="T1"/>
                <a:gd fmla="*/ 70 w 186" name="T2"/>
                <a:gd fmla="*/ 180 h 193" name="T3"/>
                <a:gd fmla="*/ 9 w 186" name="T4"/>
                <a:gd fmla="*/ 72 h 193" name="T5"/>
                <a:gd fmla="*/ 112 w 186" name="T6"/>
                <a:gd fmla="*/ 14 h 193" name="T7"/>
                <a:gd fmla="*/ 172 w 186" name="T8"/>
                <a:gd fmla="*/ 122 h 19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3" w="186">
                  <a:moveTo>
                    <a:pt x="172" y="122"/>
                  </a:moveTo>
                  <a:cubicBezTo>
                    <a:pt x="159" y="167"/>
                    <a:pt x="113" y="193"/>
                    <a:pt x="70" y="180"/>
                  </a:cubicBezTo>
                  <a:cubicBezTo>
                    <a:pt x="27" y="166"/>
                    <a:pt x="0" y="118"/>
                    <a:pt x="9" y="72"/>
                  </a:cubicBezTo>
                  <a:cubicBezTo>
                    <a:pt x="19" y="26"/>
                    <a:pt x="64" y="0"/>
                    <a:pt x="112" y="14"/>
                  </a:cubicBezTo>
                  <a:cubicBezTo>
                    <a:pt x="159" y="29"/>
                    <a:pt x="186" y="77"/>
                    <a:pt x="172" y="122"/>
                  </a:cubicBezTo>
                  <a:close/>
                </a:path>
              </a:pathLst>
            </a:custGeom>
            <a:solidFill>
              <a:srgbClr val="F4EBC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67" name="Freeform 1190"/>
            <p:cNvSpPr/>
            <p:nvPr/>
          </p:nvSpPr>
          <p:spPr bwMode="auto">
            <a:xfrm>
              <a:off x="6515195" y="2110332"/>
              <a:ext cx="114690" cy="110803"/>
            </a:xfrm>
            <a:custGeom>
              <a:gdLst>
                <a:gd fmla="*/ 174 w 193" name="T0"/>
                <a:gd fmla="*/ 130 h 186" name="T1"/>
                <a:gd fmla="*/ 65 w 193" name="T2"/>
                <a:gd fmla="*/ 173 h 186" name="T3"/>
                <a:gd fmla="*/ 16 w 193" name="T4"/>
                <a:gd fmla="*/ 69 h 186" name="T5"/>
                <a:gd fmla="*/ 130 w 193" name="T6"/>
                <a:gd fmla="*/ 15 h 186" name="T7"/>
                <a:gd fmla="*/ 174 w 193" name="T8"/>
                <a:gd fmla="*/ 130 h 18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86" w="193">
                  <a:moveTo>
                    <a:pt x="174" y="130"/>
                  </a:moveTo>
                  <a:cubicBezTo>
                    <a:pt x="154" y="175"/>
                    <a:pt x="108" y="186"/>
                    <a:pt x="65" y="173"/>
                  </a:cubicBezTo>
                  <a:cubicBezTo>
                    <a:pt x="22" y="160"/>
                    <a:pt x="0" y="113"/>
                    <a:pt x="16" y="69"/>
                  </a:cubicBezTo>
                  <a:cubicBezTo>
                    <a:pt x="32" y="24"/>
                    <a:pt x="83" y="0"/>
                    <a:pt x="130" y="15"/>
                  </a:cubicBezTo>
                  <a:cubicBezTo>
                    <a:pt x="177" y="30"/>
                    <a:pt x="193" y="90"/>
                    <a:pt x="174" y="130"/>
                  </a:cubicBezTo>
                  <a:close/>
                </a:path>
              </a:pathLst>
            </a:custGeom>
            <a:solidFill>
              <a:srgbClr val="F4EBC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68" name="Freeform 1191"/>
            <p:cNvSpPr/>
            <p:nvPr/>
          </p:nvSpPr>
          <p:spPr bwMode="auto">
            <a:xfrm>
              <a:off x="6676538" y="2193920"/>
              <a:ext cx="116634" cy="112746"/>
            </a:xfrm>
            <a:custGeom>
              <a:gdLst>
                <a:gd fmla="*/ 172 w 198" name="T0"/>
                <a:gd fmla="*/ 138 h 192" name="T1"/>
                <a:gd fmla="*/ 54 w 198" name="T2"/>
                <a:gd fmla="*/ 170 h 192" name="T3"/>
                <a:gd fmla="*/ 22 w 198" name="T4"/>
                <a:gd fmla="*/ 56 h 192" name="T5"/>
                <a:gd fmla="*/ 140 w 198" name="T6"/>
                <a:gd fmla="*/ 24 h 192" name="T7"/>
                <a:gd fmla="*/ 172 w 198" name="T8"/>
                <a:gd fmla="*/ 138 h 19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2" w="198">
                  <a:moveTo>
                    <a:pt x="172" y="138"/>
                  </a:moveTo>
                  <a:cubicBezTo>
                    <a:pt x="146" y="177"/>
                    <a:pt x="93" y="192"/>
                    <a:pt x="54" y="170"/>
                  </a:cubicBezTo>
                  <a:cubicBezTo>
                    <a:pt x="14" y="149"/>
                    <a:pt x="0" y="98"/>
                    <a:pt x="22" y="56"/>
                  </a:cubicBezTo>
                  <a:cubicBezTo>
                    <a:pt x="44" y="15"/>
                    <a:pt x="97" y="0"/>
                    <a:pt x="140" y="24"/>
                  </a:cubicBezTo>
                  <a:cubicBezTo>
                    <a:pt x="183" y="47"/>
                    <a:pt x="198" y="98"/>
                    <a:pt x="172" y="138"/>
                  </a:cubicBezTo>
                  <a:close/>
                </a:path>
              </a:pathLst>
            </a:custGeom>
            <a:solidFill>
              <a:srgbClr val="F4EBC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69" name="Freeform 1192"/>
            <p:cNvSpPr/>
            <p:nvPr/>
          </p:nvSpPr>
          <p:spPr bwMode="auto">
            <a:xfrm>
              <a:off x="6826218" y="2295002"/>
              <a:ext cx="112746" cy="114690"/>
            </a:xfrm>
            <a:custGeom>
              <a:gdLst>
                <a:gd fmla="*/ 159 w 190" name="T0"/>
                <a:gd fmla="*/ 152 h 193" name="T1"/>
                <a:gd fmla="*/ 40 w 190" name="T2"/>
                <a:gd fmla="*/ 164 h 193" name="T3"/>
                <a:gd fmla="*/ 28 w 190" name="T4"/>
                <a:gd fmla="*/ 44 h 193" name="T5"/>
                <a:gd fmla="*/ 147 w 190" name="T6"/>
                <a:gd fmla="*/ 32 h 193" name="T7"/>
                <a:gd fmla="*/ 159 w 190" name="T8"/>
                <a:gd fmla="*/ 152 h 19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3" w="190">
                  <a:moveTo>
                    <a:pt x="159" y="152"/>
                  </a:moveTo>
                  <a:cubicBezTo>
                    <a:pt x="128" y="187"/>
                    <a:pt x="75" y="193"/>
                    <a:pt x="40" y="164"/>
                  </a:cubicBezTo>
                  <a:cubicBezTo>
                    <a:pt x="6" y="136"/>
                    <a:pt x="0" y="82"/>
                    <a:pt x="28" y="44"/>
                  </a:cubicBezTo>
                  <a:cubicBezTo>
                    <a:pt x="56" y="6"/>
                    <a:pt x="109" y="0"/>
                    <a:pt x="147" y="32"/>
                  </a:cubicBezTo>
                  <a:cubicBezTo>
                    <a:pt x="185" y="63"/>
                    <a:pt x="190" y="117"/>
                    <a:pt x="159" y="152"/>
                  </a:cubicBezTo>
                  <a:close/>
                </a:path>
              </a:pathLst>
            </a:custGeom>
            <a:solidFill>
              <a:srgbClr val="F4EBC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70" name="Freeform 1193"/>
            <p:cNvSpPr/>
            <p:nvPr/>
          </p:nvSpPr>
          <p:spPr bwMode="auto">
            <a:xfrm>
              <a:off x="6962290" y="2415524"/>
              <a:ext cx="108858" cy="114690"/>
            </a:xfrm>
            <a:custGeom>
              <a:gdLst>
                <a:gd fmla="*/ 144 w 183" name="T0"/>
                <a:gd fmla="*/ 164 h 195" name="T1"/>
                <a:gd fmla="*/ 28 w 183" name="T2"/>
                <a:gd fmla="*/ 157 h 195" name="T3"/>
                <a:gd fmla="*/ 33 w 183" name="T4"/>
                <a:gd fmla="*/ 35 h 195" name="T5"/>
                <a:gd fmla="*/ 152 w 183" name="T6"/>
                <a:gd fmla="*/ 40 h 195" name="T7"/>
                <a:gd fmla="*/ 144 w 183" name="T8"/>
                <a:gd fmla="*/ 164 h 19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5" w="183">
                  <a:moveTo>
                    <a:pt x="144" y="164"/>
                  </a:moveTo>
                  <a:cubicBezTo>
                    <a:pt x="108" y="195"/>
                    <a:pt x="56" y="191"/>
                    <a:pt x="28" y="157"/>
                  </a:cubicBezTo>
                  <a:cubicBezTo>
                    <a:pt x="0" y="121"/>
                    <a:pt x="2" y="67"/>
                    <a:pt x="33" y="35"/>
                  </a:cubicBezTo>
                  <a:cubicBezTo>
                    <a:pt x="68" y="0"/>
                    <a:pt x="121" y="1"/>
                    <a:pt x="152" y="40"/>
                  </a:cubicBezTo>
                  <a:cubicBezTo>
                    <a:pt x="183" y="78"/>
                    <a:pt x="180" y="133"/>
                    <a:pt x="144" y="164"/>
                  </a:cubicBezTo>
                  <a:close/>
                </a:path>
              </a:pathLst>
            </a:custGeom>
            <a:solidFill>
              <a:srgbClr val="F4EBC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71" name="Freeform 1194"/>
            <p:cNvSpPr/>
            <p:nvPr/>
          </p:nvSpPr>
          <p:spPr bwMode="auto">
            <a:xfrm>
              <a:off x="7073093" y="2557427"/>
              <a:ext cx="118578" cy="114690"/>
            </a:xfrm>
            <a:custGeom>
              <a:gdLst>
                <a:gd fmla="*/ 146 w 203" name="T0"/>
                <a:gd fmla="*/ 165 h 192" name="T1"/>
                <a:gd fmla="*/ 29 w 203" name="T2"/>
                <a:gd fmla="*/ 144 h 192" name="T3"/>
                <a:gd fmla="*/ 45 w 203" name="T4"/>
                <a:gd fmla="*/ 29 h 192" name="T5"/>
                <a:gd fmla="*/ 169 w 203" name="T6"/>
                <a:gd fmla="*/ 46 h 192" name="T7"/>
                <a:gd fmla="*/ 146 w 203" name="T8"/>
                <a:gd fmla="*/ 165 h 19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2" w="203">
                  <a:moveTo>
                    <a:pt x="146" y="165"/>
                  </a:moveTo>
                  <a:cubicBezTo>
                    <a:pt x="104" y="192"/>
                    <a:pt x="61" y="176"/>
                    <a:pt x="29" y="144"/>
                  </a:cubicBezTo>
                  <a:cubicBezTo>
                    <a:pt x="0" y="109"/>
                    <a:pt x="8" y="58"/>
                    <a:pt x="45" y="29"/>
                  </a:cubicBezTo>
                  <a:cubicBezTo>
                    <a:pt x="82" y="0"/>
                    <a:pt x="138" y="8"/>
                    <a:pt x="169" y="46"/>
                  </a:cubicBezTo>
                  <a:cubicBezTo>
                    <a:pt x="203" y="82"/>
                    <a:pt x="184" y="141"/>
                    <a:pt x="146" y="165"/>
                  </a:cubicBezTo>
                  <a:close/>
                </a:path>
              </a:pathLst>
            </a:custGeom>
            <a:solidFill>
              <a:srgbClr val="F4EBC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72" name="Freeform 1195"/>
            <p:cNvSpPr/>
            <p:nvPr/>
          </p:nvSpPr>
          <p:spPr bwMode="auto">
            <a:xfrm>
              <a:off x="7162512" y="2712939"/>
              <a:ext cx="116634" cy="112746"/>
            </a:xfrm>
            <a:custGeom>
              <a:gdLst>
                <a:gd fmla="*/ 138 w 197" name="T0"/>
                <a:gd fmla="*/ 173 h 192" name="T1"/>
                <a:gd fmla="*/ 21 w 197" name="T2"/>
                <a:gd fmla="*/ 137 h 192" name="T3"/>
                <a:gd fmla="*/ 56 w 197" name="T4"/>
                <a:gd fmla="*/ 23 h 192" name="T5"/>
                <a:gd fmla="*/ 173 w 197" name="T6"/>
                <a:gd fmla="*/ 60 h 192" name="T7"/>
                <a:gd fmla="*/ 138 w 197" name="T8"/>
                <a:gd fmla="*/ 173 h 19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2" w="197">
                  <a:moveTo>
                    <a:pt x="138" y="173"/>
                  </a:moveTo>
                  <a:cubicBezTo>
                    <a:pt x="95" y="192"/>
                    <a:pt x="43" y="176"/>
                    <a:pt x="21" y="137"/>
                  </a:cubicBezTo>
                  <a:cubicBezTo>
                    <a:pt x="0" y="97"/>
                    <a:pt x="16" y="46"/>
                    <a:pt x="56" y="23"/>
                  </a:cubicBezTo>
                  <a:cubicBezTo>
                    <a:pt x="98" y="0"/>
                    <a:pt x="150" y="16"/>
                    <a:pt x="173" y="60"/>
                  </a:cubicBezTo>
                  <a:cubicBezTo>
                    <a:pt x="197" y="103"/>
                    <a:pt x="181" y="154"/>
                    <a:pt x="138" y="173"/>
                  </a:cubicBezTo>
                  <a:close/>
                </a:path>
              </a:pathLst>
            </a:custGeom>
            <a:solidFill>
              <a:srgbClr val="F4EBC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73" name="Freeform 1196"/>
            <p:cNvSpPr/>
            <p:nvPr/>
          </p:nvSpPr>
          <p:spPr bwMode="auto">
            <a:xfrm>
              <a:off x="7234435" y="2878170"/>
              <a:ext cx="112746" cy="114690"/>
            </a:xfrm>
            <a:custGeom>
              <a:gdLst>
                <a:gd fmla="*/ 119 w 189" name="T0"/>
                <a:gd fmla="*/ 180 h 193" name="T1"/>
                <a:gd fmla="*/ 13 w 189" name="T2"/>
                <a:gd fmla="*/ 126 h 193" name="T3"/>
                <a:gd fmla="*/ 68 w 189" name="T4"/>
                <a:gd fmla="*/ 17 h 193" name="T5"/>
                <a:gd fmla="*/ 174 w 189" name="T6"/>
                <a:gd fmla="*/ 72 h 193" name="T7"/>
                <a:gd fmla="*/ 119 w 189" name="T8"/>
                <a:gd fmla="*/ 180 h 19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3" w="189">
                  <a:moveTo>
                    <a:pt x="119" y="180"/>
                  </a:moveTo>
                  <a:cubicBezTo>
                    <a:pt x="74" y="193"/>
                    <a:pt x="26" y="169"/>
                    <a:pt x="13" y="126"/>
                  </a:cubicBezTo>
                  <a:cubicBezTo>
                    <a:pt x="0" y="83"/>
                    <a:pt x="25" y="34"/>
                    <a:pt x="68" y="17"/>
                  </a:cubicBezTo>
                  <a:cubicBezTo>
                    <a:pt x="112" y="0"/>
                    <a:pt x="160" y="24"/>
                    <a:pt x="174" y="72"/>
                  </a:cubicBezTo>
                  <a:cubicBezTo>
                    <a:pt x="189" y="118"/>
                    <a:pt x="164" y="167"/>
                    <a:pt x="119" y="180"/>
                  </a:cubicBezTo>
                  <a:close/>
                </a:path>
              </a:pathLst>
            </a:custGeom>
            <a:solidFill>
              <a:srgbClr val="F4EBC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74" name="Freeform 1197"/>
            <p:cNvSpPr/>
            <p:nvPr/>
          </p:nvSpPr>
          <p:spPr bwMode="auto">
            <a:xfrm>
              <a:off x="7288864" y="3055064"/>
              <a:ext cx="103027" cy="108858"/>
            </a:xfrm>
            <a:custGeom>
              <a:gdLst>
                <a:gd fmla="*/ 93 w 174" name="T0"/>
                <a:gd fmla="*/ 178 h 184" name="T1"/>
                <a:gd fmla="*/ 1 w 174" name="T2"/>
                <a:gd fmla="*/ 109 h 184" name="T3"/>
                <a:gd fmla="*/ 68 w 174" name="T4"/>
                <a:gd fmla="*/ 10 h 184" name="T5"/>
                <a:gd fmla="*/ 169 w 174" name="T6"/>
                <a:gd fmla="*/ 78 h 184" name="T7"/>
                <a:gd fmla="*/ 93 w 174" name="T8"/>
                <a:gd fmla="*/ 178 h 18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84" w="174">
                  <a:moveTo>
                    <a:pt x="93" y="178"/>
                  </a:moveTo>
                  <a:cubicBezTo>
                    <a:pt x="47" y="184"/>
                    <a:pt x="5" y="153"/>
                    <a:pt x="1" y="109"/>
                  </a:cubicBezTo>
                  <a:cubicBezTo>
                    <a:pt x="0" y="63"/>
                    <a:pt x="21" y="21"/>
                    <a:pt x="68" y="10"/>
                  </a:cubicBezTo>
                  <a:cubicBezTo>
                    <a:pt x="113" y="0"/>
                    <a:pt x="167" y="28"/>
                    <a:pt x="169" y="78"/>
                  </a:cubicBezTo>
                  <a:cubicBezTo>
                    <a:pt x="174" y="127"/>
                    <a:pt x="140" y="172"/>
                    <a:pt x="93" y="178"/>
                  </a:cubicBezTo>
                  <a:close/>
                </a:path>
              </a:pathLst>
            </a:custGeom>
            <a:solidFill>
              <a:srgbClr val="F4EBC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75" name="Freeform 1198"/>
            <p:cNvSpPr/>
            <p:nvPr/>
          </p:nvSpPr>
          <p:spPr bwMode="auto">
            <a:xfrm>
              <a:off x="7304415" y="3237790"/>
              <a:ext cx="106915" cy="103027"/>
            </a:xfrm>
            <a:custGeom>
              <a:gdLst>
                <a:gd fmla="*/ 98 w 180" name="T0"/>
                <a:gd fmla="*/ 174 h 174" name="T1"/>
                <a:gd fmla="*/ 5 w 180" name="T2"/>
                <a:gd fmla="*/ 93 h 174" name="T3"/>
                <a:gd fmla="*/ 81 w 180" name="T4"/>
                <a:gd fmla="*/ 5 h 174" name="T5"/>
                <a:gd fmla="*/ 175 w 180" name="T6"/>
                <a:gd fmla="*/ 86 h 174" name="T7"/>
                <a:gd fmla="*/ 98 w 180" name="T8"/>
                <a:gd fmla="*/ 174 h 17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74" w="180">
                  <a:moveTo>
                    <a:pt x="98" y="174"/>
                  </a:moveTo>
                  <a:cubicBezTo>
                    <a:pt x="51" y="174"/>
                    <a:pt x="9" y="137"/>
                    <a:pt x="5" y="93"/>
                  </a:cubicBezTo>
                  <a:cubicBezTo>
                    <a:pt x="0" y="48"/>
                    <a:pt x="34" y="9"/>
                    <a:pt x="81" y="5"/>
                  </a:cubicBezTo>
                  <a:cubicBezTo>
                    <a:pt x="128" y="0"/>
                    <a:pt x="170" y="37"/>
                    <a:pt x="175" y="86"/>
                  </a:cubicBezTo>
                  <a:cubicBezTo>
                    <a:pt x="180" y="135"/>
                    <a:pt x="145" y="174"/>
                    <a:pt x="98" y="174"/>
                  </a:cubicBezTo>
                  <a:close/>
                </a:path>
              </a:pathLst>
            </a:custGeom>
            <a:solidFill>
              <a:srgbClr val="F4EBC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876" name="Freeform 1199"/>
          <p:cNvSpPr/>
          <p:nvPr/>
        </p:nvSpPr>
        <p:spPr bwMode="auto">
          <a:xfrm>
            <a:off x="5022985" y="2211414"/>
            <a:ext cx="2258804" cy="2258804"/>
          </a:xfrm>
          <a:custGeom>
            <a:gdLst>
              <a:gd fmla="*/ 3778 w 3824" name="T0"/>
              <a:gd fmla="*/ 1912 h 3824" name="T1"/>
              <a:gd fmla="*/ 3731 w 3824" name="T2"/>
              <a:gd fmla="*/ 1912 h 3824" name="T3"/>
              <a:gd fmla="*/ 3198 w 3824" name="T4"/>
              <a:gd fmla="*/ 3198 h 3824" name="T5"/>
              <a:gd fmla="*/ 1912 w 3824" name="T6"/>
              <a:gd fmla="*/ 3731 h 3824" name="T7"/>
              <a:gd fmla="*/ 626 w 3824" name="T8"/>
              <a:gd fmla="*/ 3198 h 3824" name="T9"/>
              <a:gd fmla="*/ 93 w 3824" name="T10"/>
              <a:gd fmla="*/ 1912 h 3824" name="T11"/>
              <a:gd fmla="*/ 626 w 3824" name="T12"/>
              <a:gd fmla="*/ 626 h 3824" name="T13"/>
              <a:gd fmla="*/ 1912 w 3824" name="T14"/>
              <a:gd fmla="*/ 93 h 3824" name="T15"/>
              <a:gd fmla="*/ 3198 w 3824" name="T16"/>
              <a:gd fmla="*/ 626 h 3824" name="T17"/>
              <a:gd fmla="*/ 3731 w 3824" name="T18"/>
              <a:gd fmla="*/ 1912 h 3824" name="T19"/>
              <a:gd fmla="*/ 3778 w 3824" name="T20"/>
              <a:gd fmla="*/ 1912 h 3824" name="T21"/>
              <a:gd fmla="*/ 3824 w 3824" name="T22"/>
              <a:gd fmla="*/ 1912 h 3824" name="T23"/>
              <a:gd fmla="*/ 1912 w 3824" name="T24"/>
              <a:gd fmla="*/ 0 h 3824" name="T25"/>
              <a:gd fmla="*/ 0 w 3824" name="T26"/>
              <a:gd fmla="*/ 1912 h 3824" name="T27"/>
              <a:gd fmla="*/ 1912 w 3824" name="T28"/>
              <a:gd fmla="*/ 3824 h 3824" name="T29"/>
              <a:gd fmla="*/ 3824 w 3824" name="T30"/>
              <a:gd fmla="*/ 1912 h 3824" name="T31"/>
              <a:gd fmla="*/ 3778 w 3824" name="T32"/>
              <a:gd fmla="*/ 1912 h 3824" name="T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b="b" l="0" r="r" t="0"/>
            <a:pathLst>
              <a:path h="3824" w="3824">
                <a:moveTo>
                  <a:pt x="3778" y="1912"/>
                </a:moveTo>
                <a:cubicBezTo>
                  <a:pt x="3731" y="1912"/>
                  <a:pt x="3731" y="1912"/>
                  <a:pt x="3731" y="1912"/>
                </a:cubicBezTo>
                <a:cubicBezTo>
                  <a:pt x="3731" y="2414"/>
                  <a:pt x="3528" y="2869"/>
                  <a:pt x="3198" y="3198"/>
                </a:cubicBezTo>
                <a:cubicBezTo>
                  <a:pt x="2869" y="3527"/>
                  <a:pt x="2415" y="3731"/>
                  <a:pt x="1912" y="3731"/>
                </a:cubicBezTo>
                <a:cubicBezTo>
                  <a:pt x="1410" y="3731"/>
                  <a:pt x="955" y="3527"/>
                  <a:pt x="626" y="3198"/>
                </a:cubicBezTo>
                <a:cubicBezTo>
                  <a:pt x="297" y="2869"/>
                  <a:pt x="93" y="2414"/>
                  <a:pt x="93" y="1912"/>
                </a:cubicBezTo>
                <a:cubicBezTo>
                  <a:pt x="93" y="1410"/>
                  <a:pt x="297" y="955"/>
                  <a:pt x="626" y="626"/>
                </a:cubicBezTo>
                <a:cubicBezTo>
                  <a:pt x="955" y="297"/>
                  <a:pt x="1410" y="93"/>
                  <a:pt x="1912" y="93"/>
                </a:cubicBezTo>
                <a:cubicBezTo>
                  <a:pt x="2415" y="93"/>
                  <a:pt x="2869" y="297"/>
                  <a:pt x="3198" y="626"/>
                </a:cubicBezTo>
                <a:cubicBezTo>
                  <a:pt x="3528" y="955"/>
                  <a:pt x="3731" y="1410"/>
                  <a:pt x="3731" y="1912"/>
                </a:cubicBezTo>
                <a:cubicBezTo>
                  <a:pt x="3778" y="1912"/>
                  <a:pt x="3778" y="1912"/>
                  <a:pt x="3778" y="1912"/>
                </a:cubicBezTo>
                <a:cubicBezTo>
                  <a:pt x="3824" y="1912"/>
                  <a:pt x="3824" y="1912"/>
                  <a:pt x="3824" y="1912"/>
                </a:cubicBezTo>
                <a:cubicBezTo>
                  <a:pt x="3824" y="856"/>
                  <a:pt x="2968" y="0"/>
                  <a:pt x="1912" y="0"/>
                </a:cubicBezTo>
                <a:cubicBezTo>
                  <a:pt x="856" y="0"/>
                  <a:pt x="0" y="856"/>
                  <a:pt x="0" y="1912"/>
                </a:cubicBezTo>
                <a:cubicBezTo>
                  <a:pt x="0" y="2968"/>
                  <a:pt x="856" y="3824"/>
                  <a:pt x="1912" y="3824"/>
                </a:cubicBezTo>
                <a:cubicBezTo>
                  <a:pt x="2968" y="3824"/>
                  <a:pt x="3824" y="2968"/>
                  <a:pt x="3824" y="1912"/>
                </a:cubicBezTo>
                <a:lnTo>
                  <a:pt x="3778" y="1912"/>
                </a:lnTo>
                <a:close/>
              </a:path>
            </a:pathLst>
          </a:custGeom>
          <a:solidFill>
            <a:srgbClr val="F4EBC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pic>
        <p:nvPicPr>
          <p:cNvPr id="877" name="图片 87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70784" y="2528650"/>
            <a:ext cx="1749803" cy="1492950"/>
          </a:xfrm>
          <a:prstGeom prst="rect">
            <a:avLst/>
          </a:prstGeom>
        </p:spPr>
      </p:pic>
      <p:grpSp>
        <p:nvGrpSpPr>
          <p:cNvPr id="878" name="组合 877"/>
          <p:cNvGrpSpPr/>
          <p:nvPr/>
        </p:nvGrpSpPr>
        <p:grpSpPr>
          <a:xfrm>
            <a:off x="4002440" y="3909917"/>
            <a:ext cx="4325163" cy="822960"/>
            <a:chOff x="3941480" y="3909917"/>
            <a:chExt cx="4325163" cy="822960"/>
          </a:xfrm>
        </p:grpSpPr>
        <p:grpSp>
          <p:nvGrpSpPr>
            <p:cNvPr id="879" name="组合 878"/>
            <p:cNvGrpSpPr/>
            <p:nvPr/>
          </p:nvGrpSpPr>
          <p:grpSpPr>
            <a:xfrm>
              <a:off x="3941480" y="3923984"/>
              <a:ext cx="4325163" cy="779502"/>
              <a:chOff x="289237" y="2216083"/>
              <a:chExt cx="3532188" cy="636588"/>
            </a:xfrm>
          </p:grpSpPr>
          <p:sp>
            <p:nvSpPr>
              <p:cNvPr id="881" name="Freeform 1200"/>
              <p:cNvSpPr/>
              <p:nvPr/>
            </p:nvSpPr>
            <p:spPr bwMode="auto">
              <a:xfrm>
                <a:off x="289237" y="2216083"/>
                <a:ext cx="3532188" cy="636588"/>
              </a:xfrm>
              <a:custGeom>
                <a:gdLst>
                  <a:gd fmla="*/ 2013 w 2225" name="T0"/>
                  <a:gd fmla="*/ 200 h 401" name="T1"/>
                  <a:gd fmla="*/ 2225 w 2225" name="T2"/>
                  <a:gd fmla="*/ 0 h 401" name="T3"/>
                  <a:gd fmla="*/ 0 w 2225" name="T4"/>
                  <a:gd fmla="*/ 0 h 401" name="T5"/>
                  <a:gd fmla="*/ 212 w 2225" name="T6"/>
                  <a:gd fmla="*/ 201 h 401" name="T7"/>
                  <a:gd fmla="*/ 0 w 2225" name="T8"/>
                  <a:gd fmla="*/ 401 h 401" name="T9"/>
                  <a:gd fmla="*/ 2225 w 2225" name="T10"/>
                  <a:gd fmla="*/ 401 h 401" name="T11"/>
                  <a:gd fmla="*/ 2013 w 2225" name="T12"/>
                  <a:gd fmla="*/ 200 h 40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401" w="2225">
                    <a:moveTo>
                      <a:pt x="2013" y="200"/>
                    </a:moveTo>
                    <a:lnTo>
                      <a:pt x="2225" y="0"/>
                    </a:lnTo>
                    <a:lnTo>
                      <a:pt x="0" y="0"/>
                    </a:lnTo>
                    <a:lnTo>
                      <a:pt x="212" y="201"/>
                    </a:lnTo>
                    <a:lnTo>
                      <a:pt x="0" y="401"/>
                    </a:lnTo>
                    <a:lnTo>
                      <a:pt x="2225" y="401"/>
                    </a:lnTo>
                    <a:lnTo>
                      <a:pt x="2013" y="200"/>
                    </a:lnTo>
                    <a:close/>
                  </a:path>
                </a:pathLst>
              </a:custGeom>
              <a:solidFill>
                <a:srgbClr val="B3BD4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82" name="Oval 1215"/>
              <p:cNvSpPr>
                <a:spLocks noChangeArrowheads="1"/>
              </p:cNvSpPr>
              <p:nvPr/>
            </p:nvSpPr>
            <p:spPr bwMode="auto">
              <a:xfrm>
                <a:off x="3164200" y="2539933"/>
                <a:ext cx="90488" cy="90488"/>
              </a:xfrm>
              <a:prstGeom prst="ellipse">
                <a:avLst/>
              </a:prstGeom>
              <a:solidFill>
                <a:srgbClr val="5B483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83" name="Oval 1216"/>
              <p:cNvSpPr>
                <a:spLocks noChangeArrowheads="1"/>
              </p:cNvSpPr>
              <p:nvPr/>
            </p:nvSpPr>
            <p:spPr bwMode="auto">
              <a:xfrm>
                <a:off x="876612" y="2539933"/>
                <a:ext cx="92075" cy="90488"/>
              </a:xfrm>
              <a:prstGeom prst="ellipse">
                <a:avLst/>
              </a:prstGeom>
              <a:solidFill>
                <a:srgbClr val="5B483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880" name="文本框 879"/>
            <p:cNvSpPr txBox="1"/>
            <p:nvPr/>
          </p:nvSpPr>
          <p:spPr>
            <a:xfrm>
              <a:off x="4747021" y="3909917"/>
              <a:ext cx="2766543" cy="8229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4800">
                  <a:solidFill>
                    <a:srgbClr val="5B4831"/>
                  </a:solidFill>
                  <a:latin charset="-122" panose="02010609000101010101" pitchFamily="49" typeface="汉仪菱心体简"/>
                  <a:ea charset="-122" panose="02010609000101010101" pitchFamily="49" typeface="汉仪菱心体简"/>
                </a:rPr>
                <a:t>IT支持</a:t>
              </a:r>
            </a:p>
          </p:txBody>
        </p:sp>
      </p:grpSp>
      <p:sp>
        <p:nvSpPr>
          <p:cNvPr id="884" name="文本框 883"/>
          <p:cNvSpPr txBox="1"/>
          <p:nvPr/>
        </p:nvSpPr>
        <p:spPr>
          <a:xfrm>
            <a:off x="2925449" y="5988460"/>
            <a:ext cx="147168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400">
                <a:solidFill>
                  <a:srgbClr val="09B0A6"/>
                </a:solidFill>
                <a:latin charset="-122" panose="02010609000101010101" pitchFamily="49" typeface="汉仪菱心体简"/>
                <a:ea charset="-122" panose="02010609000101010101" pitchFamily="49" typeface="汉仪菱心体简"/>
              </a:rPr>
              <a:t>IT文档</a:t>
            </a:r>
          </a:p>
        </p:txBody>
      </p:sp>
      <p:sp>
        <p:nvSpPr>
          <p:cNvPr id="885" name="文本框 884"/>
          <p:cNvSpPr txBox="1"/>
          <p:nvPr/>
        </p:nvSpPr>
        <p:spPr>
          <a:xfrm>
            <a:off x="1193094" y="4054806"/>
            <a:ext cx="1576105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400">
                <a:solidFill>
                  <a:srgbClr val="09B0A6"/>
                </a:solidFill>
                <a:latin charset="-122" panose="02010609000101010101" pitchFamily="49" typeface="汉仪菱心体简"/>
                <a:ea charset="-122" panose="02010609000101010101" pitchFamily="49" typeface="汉仪菱心体简"/>
              </a:rPr>
              <a:t>软件管理</a:t>
            </a:r>
          </a:p>
        </p:txBody>
      </p:sp>
      <p:sp>
        <p:nvSpPr>
          <p:cNvPr id="886" name="文本框 885"/>
          <p:cNvSpPr txBox="1"/>
          <p:nvPr/>
        </p:nvSpPr>
        <p:spPr>
          <a:xfrm>
            <a:off x="2178818" y="1563841"/>
            <a:ext cx="1553628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400">
                <a:solidFill>
                  <a:srgbClr val="09B0A6"/>
                </a:solidFill>
                <a:latin charset="-122" panose="02010609000101010101" pitchFamily="49" typeface="汉仪菱心体简"/>
                <a:ea charset="-122" panose="02010609000101010101" pitchFamily="49" typeface="汉仪菱心体简"/>
              </a:rPr>
              <a:t>设备维护</a:t>
            </a:r>
          </a:p>
        </p:txBody>
      </p:sp>
      <p:sp>
        <p:nvSpPr>
          <p:cNvPr id="887" name="文本框 886"/>
          <p:cNvSpPr txBox="1"/>
          <p:nvPr/>
        </p:nvSpPr>
        <p:spPr>
          <a:xfrm>
            <a:off x="8619170" y="1601677"/>
            <a:ext cx="1534129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400">
                <a:solidFill>
                  <a:srgbClr val="09B0A6"/>
                </a:solidFill>
                <a:latin charset="-122" panose="02010609000101010101" pitchFamily="49" typeface="汉仪菱心体简"/>
                <a:ea charset="-122" panose="02010609000101010101" pitchFamily="49" typeface="汉仪菱心体简"/>
              </a:rPr>
              <a:t>网络管理</a:t>
            </a:r>
          </a:p>
        </p:txBody>
      </p:sp>
      <p:sp>
        <p:nvSpPr>
          <p:cNvPr id="888" name="文本框 887"/>
          <p:cNvSpPr txBox="1"/>
          <p:nvPr/>
        </p:nvSpPr>
        <p:spPr>
          <a:xfrm>
            <a:off x="9536306" y="3894683"/>
            <a:ext cx="1651788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400">
                <a:solidFill>
                  <a:srgbClr val="09B0A6"/>
                </a:solidFill>
                <a:latin charset="-122" panose="02010609000101010101" pitchFamily="49" typeface="汉仪菱心体简"/>
                <a:ea charset="-122" panose="02010609000101010101" pitchFamily="49" typeface="汉仪菱心体简"/>
              </a:rPr>
              <a:t>网站维护</a:t>
            </a:r>
          </a:p>
        </p:txBody>
      </p:sp>
      <p:sp>
        <p:nvSpPr>
          <p:cNvPr id="889" name="文本框 888"/>
          <p:cNvSpPr txBox="1"/>
          <p:nvPr/>
        </p:nvSpPr>
        <p:spPr>
          <a:xfrm>
            <a:off x="7926641" y="5982261"/>
            <a:ext cx="186495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400">
                <a:solidFill>
                  <a:srgbClr val="09B0A6"/>
                </a:solidFill>
                <a:latin charset="-122" panose="02010609000101010101" pitchFamily="49" typeface="汉仪菱心体简"/>
                <a:ea charset="-122" panose="02010609000101010101" pitchFamily="49" typeface="汉仪菱心体简"/>
              </a:rPr>
              <a:t>搬运设备</a:t>
            </a:r>
          </a:p>
        </p:txBody>
      </p:sp>
      <p:pic>
        <p:nvPicPr>
          <p:cNvPr id="890" name="图片 88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97356" y="698398"/>
            <a:ext cx="1010664" cy="877302"/>
          </a:xfrm>
          <a:prstGeom prst="rect">
            <a:avLst/>
          </a:prstGeom>
        </p:spPr>
      </p:pic>
      <p:grpSp>
        <p:nvGrpSpPr>
          <p:cNvPr id="891" name="组合 890"/>
          <p:cNvGrpSpPr/>
          <p:nvPr/>
        </p:nvGrpSpPr>
        <p:grpSpPr>
          <a:xfrm>
            <a:off x="9830503" y="2909615"/>
            <a:ext cx="1021802" cy="1021802"/>
            <a:chOff x="11189548" y="2884790"/>
            <a:chExt cx="1021802" cy="1021802"/>
          </a:xfrm>
        </p:grpSpPr>
        <p:sp>
          <p:nvSpPr>
            <p:cNvPr id="892" name="Freeform 1691"/>
            <p:cNvSpPr/>
            <p:nvPr/>
          </p:nvSpPr>
          <p:spPr bwMode="auto">
            <a:xfrm>
              <a:off x="11189548" y="2884790"/>
              <a:ext cx="1021802" cy="1021802"/>
            </a:xfrm>
            <a:custGeom>
              <a:gdLst>
                <a:gd fmla="*/ 368 w 737" name="T0"/>
                <a:gd fmla="*/ 737 h 737" name="T1"/>
                <a:gd fmla="*/ 108 w 737" name="T2"/>
                <a:gd fmla="*/ 629 h 737" name="T3"/>
                <a:gd fmla="*/ 0 w 737" name="T4"/>
                <a:gd fmla="*/ 369 h 737" name="T5"/>
                <a:gd fmla="*/ 108 w 737" name="T6"/>
                <a:gd fmla="*/ 108 h 737" name="T7"/>
                <a:gd fmla="*/ 368 w 737" name="T8"/>
                <a:gd fmla="*/ 0 h 737" name="T9"/>
                <a:gd fmla="*/ 629 w 737" name="T10"/>
                <a:gd fmla="*/ 108 h 737" name="T11"/>
                <a:gd fmla="*/ 737 w 737" name="T12"/>
                <a:gd fmla="*/ 369 h 737" name="T13"/>
                <a:gd fmla="*/ 629 w 737" name="T14"/>
                <a:gd fmla="*/ 629 h 737" name="T15"/>
                <a:gd fmla="*/ 368 w 737" name="T16"/>
                <a:gd fmla="*/ 737 h 73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737" w="737">
                  <a:moveTo>
                    <a:pt x="368" y="737"/>
                  </a:moveTo>
                  <a:cubicBezTo>
                    <a:pt x="270" y="737"/>
                    <a:pt x="177" y="699"/>
                    <a:pt x="108" y="629"/>
                  </a:cubicBezTo>
                  <a:cubicBezTo>
                    <a:pt x="38" y="560"/>
                    <a:pt x="0" y="467"/>
                    <a:pt x="0" y="369"/>
                  </a:cubicBezTo>
                  <a:cubicBezTo>
                    <a:pt x="0" y="270"/>
                    <a:pt x="38" y="178"/>
                    <a:pt x="108" y="108"/>
                  </a:cubicBezTo>
                  <a:cubicBezTo>
                    <a:pt x="177" y="38"/>
                    <a:pt x="270" y="0"/>
                    <a:pt x="368" y="0"/>
                  </a:cubicBezTo>
                  <a:cubicBezTo>
                    <a:pt x="467" y="0"/>
                    <a:pt x="559" y="38"/>
                    <a:pt x="629" y="108"/>
                  </a:cubicBezTo>
                  <a:cubicBezTo>
                    <a:pt x="699" y="178"/>
                    <a:pt x="737" y="270"/>
                    <a:pt x="737" y="369"/>
                  </a:cubicBezTo>
                  <a:cubicBezTo>
                    <a:pt x="737" y="467"/>
                    <a:pt x="699" y="560"/>
                    <a:pt x="629" y="629"/>
                  </a:cubicBezTo>
                  <a:cubicBezTo>
                    <a:pt x="559" y="699"/>
                    <a:pt x="467" y="737"/>
                    <a:pt x="368" y="737"/>
                  </a:cubicBezTo>
                  <a:close/>
                </a:path>
              </a:pathLst>
            </a:custGeom>
            <a:solidFill>
              <a:srgbClr val="2E140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93" name="Freeform 1692"/>
            <p:cNvSpPr>
              <a:spLocks noEditPoints="1"/>
            </p:cNvSpPr>
            <p:nvPr/>
          </p:nvSpPr>
          <p:spPr bwMode="auto">
            <a:xfrm rot="875696">
              <a:off x="11198906" y="2894148"/>
              <a:ext cx="1003086" cy="1003086"/>
            </a:xfrm>
            <a:custGeom>
              <a:gdLst>
                <a:gd fmla="*/ 361 w 723" name="T0"/>
                <a:gd fmla="*/ 723 h 723" name="T1"/>
                <a:gd fmla="*/ 221 w 723" name="T2"/>
                <a:gd fmla="*/ 695 h 723" name="T3"/>
                <a:gd fmla="*/ 106 w 723" name="T4"/>
                <a:gd fmla="*/ 617 h 723" name="T5"/>
                <a:gd fmla="*/ 28 w 723" name="T6"/>
                <a:gd fmla="*/ 502 h 723" name="T7"/>
                <a:gd fmla="*/ 0 w 723" name="T8"/>
                <a:gd fmla="*/ 362 h 723" name="T9"/>
                <a:gd fmla="*/ 28 w 723" name="T10"/>
                <a:gd fmla="*/ 221 h 723" name="T11"/>
                <a:gd fmla="*/ 106 w 723" name="T12"/>
                <a:gd fmla="*/ 106 h 723" name="T13"/>
                <a:gd fmla="*/ 221 w 723" name="T14"/>
                <a:gd fmla="*/ 28 h 723" name="T15"/>
                <a:gd fmla="*/ 361 w 723" name="T16"/>
                <a:gd fmla="*/ 0 h 723" name="T17"/>
                <a:gd fmla="*/ 502 w 723" name="T18"/>
                <a:gd fmla="*/ 28 h 723" name="T19"/>
                <a:gd fmla="*/ 617 w 723" name="T20"/>
                <a:gd fmla="*/ 106 h 723" name="T21"/>
                <a:gd fmla="*/ 694 w 723" name="T22"/>
                <a:gd fmla="*/ 221 h 723" name="T23"/>
                <a:gd fmla="*/ 723 w 723" name="T24"/>
                <a:gd fmla="*/ 362 h 723" name="T25"/>
                <a:gd fmla="*/ 694 w 723" name="T26"/>
                <a:gd fmla="*/ 502 h 723" name="T27"/>
                <a:gd fmla="*/ 617 w 723" name="T28"/>
                <a:gd fmla="*/ 617 h 723" name="T29"/>
                <a:gd fmla="*/ 502 w 723" name="T30"/>
                <a:gd fmla="*/ 695 h 723" name="T31"/>
                <a:gd fmla="*/ 361 w 723" name="T32"/>
                <a:gd fmla="*/ 723 h 723" name="T33"/>
                <a:gd fmla="*/ 361 w 723" name="T34"/>
                <a:gd fmla="*/ 65 h 723" name="T35"/>
                <a:gd fmla="*/ 65 w 723" name="T36"/>
                <a:gd fmla="*/ 362 h 723" name="T37"/>
                <a:gd fmla="*/ 361 w 723" name="T38"/>
                <a:gd fmla="*/ 658 h 723" name="T39"/>
                <a:gd fmla="*/ 658 w 723" name="T40"/>
                <a:gd fmla="*/ 362 h 723" name="T41"/>
                <a:gd fmla="*/ 361 w 723" name="T42"/>
                <a:gd fmla="*/ 65 h 723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723" w="723">
                  <a:moveTo>
                    <a:pt x="361" y="723"/>
                  </a:moveTo>
                  <a:cubicBezTo>
                    <a:pt x="313" y="723"/>
                    <a:pt x="265" y="713"/>
                    <a:pt x="221" y="695"/>
                  </a:cubicBezTo>
                  <a:cubicBezTo>
                    <a:pt x="178" y="676"/>
                    <a:pt x="139" y="650"/>
                    <a:pt x="106" y="617"/>
                  </a:cubicBezTo>
                  <a:cubicBezTo>
                    <a:pt x="72" y="584"/>
                    <a:pt x="46" y="545"/>
                    <a:pt x="28" y="502"/>
                  </a:cubicBezTo>
                  <a:cubicBezTo>
                    <a:pt x="9" y="458"/>
                    <a:pt x="0" y="410"/>
                    <a:pt x="0" y="362"/>
                  </a:cubicBezTo>
                  <a:cubicBezTo>
                    <a:pt x="0" y="313"/>
                    <a:pt x="9" y="265"/>
                    <a:pt x="28" y="221"/>
                  </a:cubicBezTo>
                  <a:cubicBezTo>
                    <a:pt x="46" y="178"/>
                    <a:pt x="72" y="139"/>
                    <a:pt x="106" y="106"/>
                  </a:cubicBezTo>
                  <a:cubicBezTo>
                    <a:pt x="139" y="73"/>
                    <a:pt x="178" y="47"/>
                    <a:pt x="221" y="28"/>
                  </a:cubicBezTo>
                  <a:cubicBezTo>
                    <a:pt x="265" y="10"/>
                    <a:pt x="313" y="0"/>
                    <a:pt x="361" y="0"/>
                  </a:cubicBezTo>
                  <a:cubicBezTo>
                    <a:pt x="410" y="0"/>
                    <a:pt x="458" y="10"/>
                    <a:pt x="502" y="28"/>
                  </a:cubicBezTo>
                  <a:cubicBezTo>
                    <a:pt x="545" y="47"/>
                    <a:pt x="584" y="73"/>
                    <a:pt x="617" y="106"/>
                  </a:cubicBezTo>
                  <a:cubicBezTo>
                    <a:pt x="650" y="139"/>
                    <a:pt x="676" y="178"/>
                    <a:pt x="694" y="221"/>
                  </a:cubicBezTo>
                  <a:cubicBezTo>
                    <a:pt x="713" y="265"/>
                    <a:pt x="723" y="313"/>
                    <a:pt x="723" y="362"/>
                  </a:cubicBezTo>
                  <a:cubicBezTo>
                    <a:pt x="723" y="410"/>
                    <a:pt x="713" y="458"/>
                    <a:pt x="694" y="502"/>
                  </a:cubicBezTo>
                  <a:cubicBezTo>
                    <a:pt x="676" y="545"/>
                    <a:pt x="650" y="584"/>
                    <a:pt x="617" y="617"/>
                  </a:cubicBezTo>
                  <a:cubicBezTo>
                    <a:pt x="584" y="650"/>
                    <a:pt x="545" y="676"/>
                    <a:pt x="502" y="695"/>
                  </a:cubicBezTo>
                  <a:cubicBezTo>
                    <a:pt x="458" y="713"/>
                    <a:pt x="410" y="723"/>
                    <a:pt x="361" y="723"/>
                  </a:cubicBezTo>
                  <a:close/>
                  <a:moveTo>
                    <a:pt x="361" y="65"/>
                  </a:moveTo>
                  <a:cubicBezTo>
                    <a:pt x="198" y="65"/>
                    <a:pt x="65" y="198"/>
                    <a:pt x="65" y="362"/>
                  </a:cubicBezTo>
                  <a:cubicBezTo>
                    <a:pt x="65" y="525"/>
                    <a:pt x="198" y="658"/>
                    <a:pt x="361" y="658"/>
                  </a:cubicBezTo>
                  <a:cubicBezTo>
                    <a:pt x="525" y="658"/>
                    <a:pt x="658" y="525"/>
                    <a:pt x="658" y="362"/>
                  </a:cubicBezTo>
                  <a:cubicBezTo>
                    <a:pt x="658" y="198"/>
                    <a:pt x="525" y="65"/>
                    <a:pt x="361" y="65"/>
                  </a:cubicBezTo>
                  <a:close/>
                </a:path>
              </a:pathLst>
            </a:custGeom>
            <a:solidFill>
              <a:srgbClr val="FCF9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94" name="Freeform 1693"/>
            <p:cNvSpPr>
              <a:spLocks noEditPoints="1"/>
            </p:cNvSpPr>
            <p:nvPr/>
          </p:nvSpPr>
          <p:spPr bwMode="auto">
            <a:xfrm rot="20979488">
              <a:off x="11228151" y="2926317"/>
              <a:ext cx="949861" cy="938748"/>
            </a:xfrm>
            <a:custGeom>
              <a:gdLst>
                <a:gd fmla="*/ 173 w 685" name="T0"/>
                <a:gd fmla="*/ 641 h 677" name="T1"/>
                <a:gd fmla="*/ 86 w 685" name="T2"/>
                <a:gd fmla="*/ 530 h 677" name="T3"/>
                <a:gd fmla="*/ 9 w 685" name="T4"/>
                <a:gd fmla="*/ 468 h 677" name="T5"/>
                <a:gd fmla="*/ 29 w 685" name="T6"/>
                <a:gd fmla="*/ 397 h 677" name="T7"/>
                <a:gd fmla="*/ 26 w 685" name="T8"/>
                <a:gd fmla="*/ 298 h 677" name="T9"/>
                <a:gd fmla="*/ 2 w 685" name="T10"/>
                <a:gd fmla="*/ 214 h 677" name="T11"/>
                <a:gd fmla="*/ 92 w 685" name="T12"/>
                <a:gd fmla="*/ 149 h 677" name="T13"/>
                <a:gd fmla="*/ 171 w 685" name="T14"/>
                <a:gd fmla="*/ 42 h 677" name="T15"/>
                <a:gd fmla="*/ 248 w 685" name="T16"/>
                <a:gd fmla="*/ 9 h 677" name="T17"/>
                <a:gd fmla="*/ 334 w 685" name="T18"/>
                <a:gd fmla="*/ 34 h 677" name="T19"/>
                <a:gd fmla="*/ 428 w 685" name="T20"/>
                <a:gd fmla="*/ 5 h 677" name="T21"/>
                <a:gd fmla="*/ 505 w 685" name="T22"/>
                <a:gd fmla="*/ 36 h 677" name="T23"/>
                <a:gd fmla="*/ 591 w 685" name="T24"/>
                <a:gd fmla="*/ 147 h 677" name="T25"/>
                <a:gd fmla="*/ 675 w 685" name="T26"/>
                <a:gd fmla="*/ 199 h 677" name="T27"/>
                <a:gd fmla="*/ 654 w 685" name="T28"/>
                <a:gd fmla="*/ 299 h 677" name="T29"/>
                <a:gd fmla="*/ 673 w 685" name="T30"/>
                <a:gd fmla="*/ 427 h 677" name="T31"/>
                <a:gd fmla="*/ 598 w 685" name="T32"/>
                <a:gd fmla="*/ 523 h 677" name="T33"/>
                <a:gd fmla="*/ 517 w 685" name="T34"/>
                <a:gd fmla="*/ 639 h 677" name="T35"/>
                <a:gd fmla="*/ 463 w 685" name="T36"/>
                <a:gd fmla="*/ 676 h 677" name="T37"/>
                <a:gd fmla="*/ 387 w 685" name="T38"/>
                <a:gd fmla="*/ 650 h 677" name="T39"/>
                <a:gd fmla="*/ 296 w 685" name="T40"/>
                <a:gd fmla="*/ 653 h 677" name="T41"/>
                <a:gd fmla="*/ 227 w 685" name="T42"/>
                <a:gd fmla="*/ 677 h 677" name="T43"/>
                <a:gd fmla="*/ 172 w 685" name="T44"/>
                <a:gd fmla="*/ 43 h 677" name="T45"/>
                <a:gd fmla="*/ 93 w 685" name="T46"/>
                <a:gd fmla="*/ 150 h 677" name="T47"/>
                <a:gd fmla="*/ 4 w 685" name="T48"/>
                <a:gd fmla="*/ 214 h 677" name="T49"/>
                <a:gd fmla="*/ 27 w 685" name="T50"/>
                <a:gd fmla="*/ 297 h 677" name="T51"/>
                <a:gd fmla="*/ 30 w 685" name="T52"/>
                <a:gd fmla="*/ 398 h 677" name="T53"/>
                <a:gd fmla="*/ 11 w 685" name="T54"/>
                <a:gd fmla="*/ 468 h 677" name="T55"/>
                <a:gd fmla="*/ 87 w 685" name="T56"/>
                <a:gd fmla="*/ 529 h 677" name="T57"/>
                <a:gd fmla="*/ 174 w 685" name="T58"/>
                <a:gd fmla="*/ 640 h 677" name="T59"/>
                <a:gd fmla="*/ 250 w 685" name="T60"/>
                <a:gd fmla="*/ 671 h 677" name="T61"/>
                <a:gd fmla="*/ 344 w 685" name="T62"/>
                <a:gd fmla="*/ 642 h 677" name="T63"/>
                <a:gd fmla="*/ 441 w 685" name="T64"/>
                <a:gd fmla="*/ 671 h 677" name="T65"/>
                <a:gd fmla="*/ 516 w 685" name="T66"/>
                <a:gd fmla="*/ 639 h 677" name="T67"/>
                <a:gd fmla="*/ 597 w 685" name="T68"/>
                <a:gd fmla="*/ 522 h 677" name="T69"/>
                <a:gd fmla="*/ 671 w 685" name="T70"/>
                <a:gd fmla="*/ 428 h 677" name="T71"/>
                <a:gd fmla="*/ 653 w 685" name="T72"/>
                <a:gd fmla="*/ 298 h 677" name="T73"/>
                <a:gd fmla="*/ 674 w 685" name="T74"/>
                <a:gd fmla="*/ 200 h 677" name="T75"/>
                <a:gd fmla="*/ 590 w 685" name="T76"/>
                <a:gd fmla="*/ 148 h 677" name="T77"/>
                <a:gd fmla="*/ 504 w 685" name="T78"/>
                <a:gd fmla="*/ 37 h 677" name="T79"/>
                <a:gd fmla="*/ 428 w 685" name="T80"/>
                <a:gd fmla="*/ 6 h 677" name="T81"/>
                <a:gd fmla="*/ 334 w 685" name="T82"/>
                <a:gd fmla="*/ 36 h 677" name="T83"/>
                <a:gd fmla="*/ 247 w 685" name="T84"/>
                <a:gd fmla="*/ 10 h 677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677" w="685">
                  <a:moveTo>
                    <a:pt x="227" y="677"/>
                  </a:moveTo>
                  <a:cubicBezTo>
                    <a:pt x="204" y="677"/>
                    <a:pt x="182" y="663"/>
                    <a:pt x="173" y="641"/>
                  </a:cubicBezTo>
                  <a:cubicBezTo>
                    <a:pt x="151" y="590"/>
                    <a:pt x="151" y="590"/>
                    <a:pt x="151" y="590"/>
                  </a:cubicBezTo>
                  <a:cubicBezTo>
                    <a:pt x="137" y="562"/>
                    <a:pt x="115" y="541"/>
                    <a:pt x="86" y="530"/>
                  </a:cubicBezTo>
                  <a:cubicBezTo>
                    <a:pt x="46" y="514"/>
                    <a:pt x="46" y="514"/>
                    <a:pt x="46" y="514"/>
                  </a:cubicBezTo>
                  <a:cubicBezTo>
                    <a:pt x="26" y="506"/>
                    <a:pt x="12" y="488"/>
                    <a:pt x="9" y="468"/>
                  </a:cubicBezTo>
                  <a:cubicBezTo>
                    <a:pt x="8" y="457"/>
                    <a:pt x="9" y="447"/>
                    <a:pt x="13" y="437"/>
                  </a:cubicBezTo>
                  <a:cubicBezTo>
                    <a:pt x="29" y="397"/>
                    <a:pt x="29" y="397"/>
                    <a:pt x="29" y="397"/>
                  </a:cubicBezTo>
                  <a:cubicBezTo>
                    <a:pt x="41" y="368"/>
                    <a:pt x="41" y="335"/>
                    <a:pt x="29" y="305"/>
                  </a:cubicBezTo>
                  <a:cubicBezTo>
                    <a:pt x="28" y="302"/>
                    <a:pt x="27" y="300"/>
                    <a:pt x="26" y="298"/>
                  </a:cubicBezTo>
                  <a:cubicBezTo>
                    <a:pt x="6" y="250"/>
                    <a:pt x="6" y="250"/>
                    <a:pt x="6" y="250"/>
                  </a:cubicBezTo>
                  <a:cubicBezTo>
                    <a:pt x="1" y="238"/>
                    <a:pt x="0" y="226"/>
                    <a:pt x="2" y="214"/>
                  </a:cubicBezTo>
                  <a:cubicBezTo>
                    <a:pt x="6" y="195"/>
                    <a:pt x="19" y="180"/>
                    <a:pt x="37" y="172"/>
                  </a:cubicBezTo>
                  <a:cubicBezTo>
                    <a:pt x="92" y="149"/>
                    <a:pt x="92" y="149"/>
                    <a:pt x="92" y="149"/>
                  </a:cubicBezTo>
                  <a:cubicBezTo>
                    <a:pt x="120" y="135"/>
                    <a:pt x="142" y="112"/>
                    <a:pt x="154" y="84"/>
                  </a:cubicBezTo>
                  <a:cubicBezTo>
                    <a:pt x="171" y="42"/>
                    <a:pt x="171" y="42"/>
                    <a:pt x="171" y="42"/>
                  </a:cubicBezTo>
                  <a:cubicBezTo>
                    <a:pt x="180" y="20"/>
                    <a:pt x="202" y="5"/>
                    <a:pt x="226" y="5"/>
                  </a:cubicBezTo>
                  <a:cubicBezTo>
                    <a:pt x="233" y="5"/>
                    <a:pt x="241" y="6"/>
                    <a:pt x="248" y="9"/>
                  </a:cubicBezTo>
                  <a:cubicBezTo>
                    <a:pt x="294" y="28"/>
                    <a:pt x="294" y="28"/>
                    <a:pt x="294" y="28"/>
                  </a:cubicBezTo>
                  <a:cubicBezTo>
                    <a:pt x="307" y="32"/>
                    <a:pt x="320" y="34"/>
                    <a:pt x="334" y="34"/>
                  </a:cubicBezTo>
                  <a:cubicBezTo>
                    <a:pt x="351" y="34"/>
                    <a:pt x="367" y="31"/>
                    <a:pt x="383" y="24"/>
                  </a:cubicBezTo>
                  <a:cubicBezTo>
                    <a:pt x="428" y="5"/>
                    <a:pt x="428" y="5"/>
                    <a:pt x="428" y="5"/>
                  </a:cubicBezTo>
                  <a:cubicBezTo>
                    <a:pt x="435" y="2"/>
                    <a:pt x="443" y="0"/>
                    <a:pt x="451" y="0"/>
                  </a:cubicBezTo>
                  <a:cubicBezTo>
                    <a:pt x="475" y="0"/>
                    <a:pt x="496" y="14"/>
                    <a:pt x="505" y="36"/>
                  </a:cubicBezTo>
                  <a:cubicBezTo>
                    <a:pt x="526" y="84"/>
                    <a:pt x="526" y="84"/>
                    <a:pt x="526" y="84"/>
                  </a:cubicBezTo>
                  <a:cubicBezTo>
                    <a:pt x="539" y="113"/>
                    <a:pt x="562" y="135"/>
                    <a:pt x="591" y="147"/>
                  </a:cubicBezTo>
                  <a:cubicBezTo>
                    <a:pt x="643" y="168"/>
                    <a:pt x="643" y="168"/>
                    <a:pt x="643" y="168"/>
                  </a:cubicBezTo>
                  <a:cubicBezTo>
                    <a:pt x="657" y="173"/>
                    <a:pt x="669" y="185"/>
                    <a:pt x="675" y="199"/>
                  </a:cubicBezTo>
                  <a:cubicBezTo>
                    <a:pt x="681" y="214"/>
                    <a:pt x="681" y="230"/>
                    <a:pt x="676" y="244"/>
                  </a:cubicBezTo>
                  <a:cubicBezTo>
                    <a:pt x="654" y="299"/>
                    <a:pt x="654" y="299"/>
                    <a:pt x="654" y="299"/>
                  </a:cubicBezTo>
                  <a:cubicBezTo>
                    <a:pt x="643" y="328"/>
                    <a:pt x="644" y="360"/>
                    <a:pt x="656" y="389"/>
                  </a:cubicBezTo>
                  <a:cubicBezTo>
                    <a:pt x="673" y="427"/>
                    <a:pt x="673" y="427"/>
                    <a:pt x="673" y="427"/>
                  </a:cubicBezTo>
                  <a:cubicBezTo>
                    <a:pt x="685" y="457"/>
                    <a:pt x="671" y="492"/>
                    <a:pt x="642" y="505"/>
                  </a:cubicBezTo>
                  <a:cubicBezTo>
                    <a:pt x="598" y="523"/>
                    <a:pt x="598" y="523"/>
                    <a:pt x="598" y="523"/>
                  </a:cubicBezTo>
                  <a:cubicBezTo>
                    <a:pt x="570" y="537"/>
                    <a:pt x="549" y="560"/>
                    <a:pt x="537" y="589"/>
                  </a:cubicBezTo>
                  <a:cubicBezTo>
                    <a:pt x="517" y="639"/>
                    <a:pt x="517" y="639"/>
                    <a:pt x="517" y="639"/>
                  </a:cubicBezTo>
                  <a:cubicBezTo>
                    <a:pt x="508" y="662"/>
                    <a:pt x="487" y="676"/>
                    <a:pt x="463" y="676"/>
                  </a:cubicBezTo>
                  <a:cubicBezTo>
                    <a:pt x="463" y="676"/>
                    <a:pt x="463" y="676"/>
                    <a:pt x="463" y="676"/>
                  </a:cubicBezTo>
                  <a:cubicBezTo>
                    <a:pt x="455" y="676"/>
                    <a:pt x="448" y="675"/>
                    <a:pt x="441" y="672"/>
                  </a:cubicBezTo>
                  <a:cubicBezTo>
                    <a:pt x="387" y="650"/>
                    <a:pt x="387" y="650"/>
                    <a:pt x="387" y="650"/>
                  </a:cubicBezTo>
                  <a:cubicBezTo>
                    <a:pt x="373" y="645"/>
                    <a:pt x="359" y="643"/>
                    <a:pt x="344" y="643"/>
                  </a:cubicBezTo>
                  <a:cubicBezTo>
                    <a:pt x="327" y="643"/>
                    <a:pt x="311" y="646"/>
                    <a:pt x="296" y="653"/>
                  </a:cubicBezTo>
                  <a:cubicBezTo>
                    <a:pt x="250" y="672"/>
                    <a:pt x="250" y="672"/>
                    <a:pt x="250" y="672"/>
                  </a:cubicBezTo>
                  <a:cubicBezTo>
                    <a:pt x="243" y="675"/>
                    <a:pt x="235" y="677"/>
                    <a:pt x="227" y="677"/>
                  </a:cubicBezTo>
                  <a:close/>
                  <a:moveTo>
                    <a:pt x="226" y="6"/>
                  </a:moveTo>
                  <a:cubicBezTo>
                    <a:pt x="202" y="6"/>
                    <a:pt x="181" y="21"/>
                    <a:pt x="172" y="43"/>
                  </a:cubicBezTo>
                  <a:cubicBezTo>
                    <a:pt x="156" y="84"/>
                    <a:pt x="156" y="84"/>
                    <a:pt x="156" y="84"/>
                  </a:cubicBezTo>
                  <a:cubicBezTo>
                    <a:pt x="143" y="113"/>
                    <a:pt x="121" y="136"/>
                    <a:pt x="93" y="150"/>
                  </a:cubicBezTo>
                  <a:cubicBezTo>
                    <a:pt x="37" y="174"/>
                    <a:pt x="37" y="174"/>
                    <a:pt x="37" y="174"/>
                  </a:cubicBezTo>
                  <a:cubicBezTo>
                    <a:pt x="20" y="181"/>
                    <a:pt x="8" y="196"/>
                    <a:pt x="4" y="214"/>
                  </a:cubicBezTo>
                  <a:cubicBezTo>
                    <a:pt x="1" y="226"/>
                    <a:pt x="2" y="238"/>
                    <a:pt x="7" y="249"/>
                  </a:cubicBezTo>
                  <a:cubicBezTo>
                    <a:pt x="27" y="297"/>
                    <a:pt x="27" y="297"/>
                    <a:pt x="27" y="297"/>
                  </a:cubicBezTo>
                  <a:cubicBezTo>
                    <a:pt x="28" y="299"/>
                    <a:pt x="29" y="302"/>
                    <a:pt x="30" y="304"/>
                  </a:cubicBezTo>
                  <a:cubicBezTo>
                    <a:pt x="42" y="335"/>
                    <a:pt x="42" y="368"/>
                    <a:pt x="30" y="398"/>
                  </a:cubicBezTo>
                  <a:cubicBezTo>
                    <a:pt x="14" y="437"/>
                    <a:pt x="14" y="437"/>
                    <a:pt x="14" y="437"/>
                  </a:cubicBezTo>
                  <a:cubicBezTo>
                    <a:pt x="10" y="447"/>
                    <a:pt x="9" y="457"/>
                    <a:pt x="11" y="468"/>
                  </a:cubicBezTo>
                  <a:cubicBezTo>
                    <a:pt x="14" y="488"/>
                    <a:pt x="27" y="505"/>
                    <a:pt x="46" y="512"/>
                  </a:cubicBezTo>
                  <a:cubicBezTo>
                    <a:pt x="87" y="529"/>
                    <a:pt x="87" y="529"/>
                    <a:pt x="87" y="529"/>
                  </a:cubicBezTo>
                  <a:cubicBezTo>
                    <a:pt x="115" y="540"/>
                    <a:pt x="138" y="561"/>
                    <a:pt x="152" y="589"/>
                  </a:cubicBezTo>
                  <a:cubicBezTo>
                    <a:pt x="174" y="640"/>
                    <a:pt x="174" y="640"/>
                    <a:pt x="174" y="640"/>
                  </a:cubicBezTo>
                  <a:cubicBezTo>
                    <a:pt x="183" y="662"/>
                    <a:pt x="204" y="676"/>
                    <a:pt x="227" y="676"/>
                  </a:cubicBezTo>
                  <a:cubicBezTo>
                    <a:pt x="235" y="676"/>
                    <a:pt x="243" y="674"/>
                    <a:pt x="250" y="671"/>
                  </a:cubicBezTo>
                  <a:cubicBezTo>
                    <a:pt x="295" y="652"/>
                    <a:pt x="295" y="652"/>
                    <a:pt x="295" y="652"/>
                  </a:cubicBezTo>
                  <a:cubicBezTo>
                    <a:pt x="311" y="645"/>
                    <a:pt x="327" y="642"/>
                    <a:pt x="344" y="642"/>
                  </a:cubicBezTo>
                  <a:cubicBezTo>
                    <a:pt x="359" y="642"/>
                    <a:pt x="373" y="644"/>
                    <a:pt x="387" y="649"/>
                  </a:cubicBezTo>
                  <a:cubicBezTo>
                    <a:pt x="441" y="671"/>
                    <a:pt x="441" y="671"/>
                    <a:pt x="441" y="671"/>
                  </a:cubicBezTo>
                  <a:cubicBezTo>
                    <a:pt x="448" y="674"/>
                    <a:pt x="455" y="675"/>
                    <a:pt x="463" y="675"/>
                  </a:cubicBezTo>
                  <a:cubicBezTo>
                    <a:pt x="486" y="675"/>
                    <a:pt x="507" y="661"/>
                    <a:pt x="516" y="639"/>
                  </a:cubicBezTo>
                  <a:cubicBezTo>
                    <a:pt x="536" y="588"/>
                    <a:pt x="536" y="588"/>
                    <a:pt x="536" y="588"/>
                  </a:cubicBezTo>
                  <a:cubicBezTo>
                    <a:pt x="548" y="560"/>
                    <a:pt x="570" y="536"/>
                    <a:pt x="597" y="522"/>
                  </a:cubicBezTo>
                  <a:cubicBezTo>
                    <a:pt x="641" y="504"/>
                    <a:pt x="641" y="504"/>
                    <a:pt x="641" y="504"/>
                  </a:cubicBezTo>
                  <a:cubicBezTo>
                    <a:pt x="670" y="491"/>
                    <a:pt x="684" y="457"/>
                    <a:pt x="671" y="428"/>
                  </a:cubicBezTo>
                  <a:cubicBezTo>
                    <a:pt x="655" y="389"/>
                    <a:pt x="655" y="389"/>
                    <a:pt x="655" y="389"/>
                  </a:cubicBezTo>
                  <a:cubicBezTo>
                    <a:pt x="643" y="360"/>
                    <a:pt x="642" y="328"/>
                    <a:pt x="653" y="298"/>
                  </a:cubicBezTo>
                  <a:cubicBezTo>
                    <a:pt x="674" y="244"/>
                    <a:pt x="674" y="244"/>
                    <a:pt x="674" y="244"/>
                  </a:cubicBezTo>
                  <a:cubicBezTo>
                    <a:pt x="680" y="229"/>
                    <a:pt x="680" y="214"/>
                    <a:pt x="674" y="200"/>
                  </a:cubicBezTo>
                  <a:cubicBezTo>
                    <a:pt x="668" y="185"/>
                    <a:pt x="657" y="174"/>
                    <a:pt x="642" y="169"/>
                  </a:cubicBezTo>
                  <a:cubicBezTo>
                    <a:pt x="590" y="148"/>
                    <a:pt x="590" y="148"/>
                    <a:pt x="590" y="148"/>
                  </a:cubicBezTo>
                  <a:cubicBezTo>
                    <a:pt x="561" y="136"/>
                    <a:pt x="538" y="113"/>
                    <a:pt x="525" y="85"/>
                  </a:cubicBezTo>
                  <a:cubicBezTo>
                    <a:pt x="504" y="37"/>
                    <a:pt x="504" y="37"/>
                    <a:pt x="504" y="37"/>
                  </a:cubicBezTo>
                  <a:cubicBezTo>
                    <a:pt x="495" y="15"/>
                    <a:pt x="474" y="2"/>
                    <a:pt x="451" y="2"/>
                  </a:cubicBezTo>
                  <a:cubicBezTo>
                    <a:pt x="443" y="2"/>
                    <a:pt x="436" y="3"/>
                    <a:pt x="428" y="6"/>
                  </a:cubicBezTo>
                  <a:cubicBezTo>
                    <a:pt x="384" y="25"/>
                    <a:pt x="384" y="25"/>
                    <a:pt x="384" y="25"/>
                  </a:cubicBezTo>
                  <a:cubicBezTo>
                    <a:pt x="368" y="32"/>
                    <a:pt x="351" y="36"/>
                    <a:pt x="334" y="36"/>
                  </a:cubicBezTo>
                  <a:cubicBezTo>
                    <a:pt x="320" y="36"/>
                    <a:pt x="307" y="33"/>
                    <a:pt x="294" y="29"/>
                  </a:cubicBezTo>
                  <a:cubicBezTo>
                    <a:pt x="247" y="10"/>
                    <a:pt x="247" y="10"/>
                    <a:pt x="247" y="10"/>
                  </a:cubicBezTo>
                  <a:cubicBezTo>
                    <a:pt x="241" y="8"/>
                    <a:pt x="233" y="6"/>
                    <a:pt x="226" y="6"/>
                  </a:cubicBezTo>
                  <a:close/>
                </a:path>
              </a:pathLst>
            </a:custGeom>
            <a:solidFill>
              <a:srgbClr val="2E140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95" name="Freeform 1695"/>
            <p:cNvSpPr>
              <a:spLocks noEditPoints="1"/>
            </p:cNvSpPr>
            <p:nvPr/>
          </p:nvSpPr>
          <p:spPr bwMode="auto">
            <a:xfrm>
              <a:off x="11203000" y="2899997"/>
              <a:ext cx="993143" cy="998406"/>
            </a:xfrm>
            <a:custGeom>
              <a:gdLst>
                <a:gd fmla="*/ 14 w 716" name="T0"/>
                <a:gd fmla="*/ 380 h 720" name="T1"/>
                <a:gd fmla="*/ 61 w 716" name="T2"/>
                <a:gd fmla="*/ 247 h 720" name="T3"/>
                <a:gd fmla="*/ 72 w 716" name="T4"/>
                <a:gd fmla="*/ 149 h 720" name="T5"/>
                <a:gd fmla="*/ 142 w 716" name="T6"/>
                <a:gd fmla="*/ 127 h 720" name="T7"/>
                <a:gd fmla="*/ 225 w 716" name="T8"/>
                <a:gd fmla="*/ 72 h 720" name="T9"/>
                <a:gd fmla="*/ 283 w 716" name="T10"/>
                <a:gd fmla="*/ 6 h 720" name="T11"/>
                <a:gd fmla="*/ 386 w 716" name="T12"/>
                <a:gd fmla="*/ 47 h 720" name="T13"/>
                <a:gd fmla="*/ 518 w 716" name="T14"/>
                <a:gd fmla="*/ 57 h 720" name="T15"/>
                <a:gd fmla="*/ 587 w 716" name="T16"/>
                <a:gd fmla="*/ 104 h 720" name="T17"/>
                <a:gd fmla="*/ 612 w 716" name="T18"/>
                <a:gd fmla="*/ 190 h 720" name="T19"/>
                <a:gd fmla="*/ 687 w 716" name="T20"/>
                <a:gd fmla="*/ 253 h 720" name="T21"/>
                <a:gd fmla="*/ 703 w 716" name="T22"/>
                <a:gd fmla="*/ 335 h 720" name="T23"/>
                <a:gd fmla="*/ 655 w 716" name="T24"/>
                <a:gd fmla="*/ 467 h 720" name="T25"/>
                <a:gd fmla="*/ 656 w 716" name="T26"/>
                <a:gd fmla="*/ 566 h 720" name="T27"/>
                <a:gd fmla="*/ 561 w 716" name="T28"/>
                <a:gd fmla="*/ 602 h 720" name="T29"/>
                <a:gd fmla="*/ 463 w 716" name="T30"/>
                <a:gd fmla="*/ 686 h 720" name="T31"/>
                <a:gd fmla="*/ 342 w 716" name="T32"/>
                <a:gd fmla="*/ 675 h 720" name="T33"/>
                <a:gd fmla="*/ 200 w 716" name="T34"/>
                <a:gd fmla="*/ 669 h 720" name="T35"/>
                <a:gd fmla="*/ 140 w 716" name="T36"/>
                <a:gd fmla="*/ 643 h 720" name="T37"/>
                <a:gd fmla="*/ 121 w 716" name="T38"/>
                <a:gd fmla="*/ 565 h 720" name="T39"/>
                <a:gd fmla="*/ 70 w 716" name="T40"/>
                <a:gd fmla="*/ 489 h 720" name="T41"/>
                <a:gd fmla="*/ 13 w 716" name="T42"/>
                <a:gd fmla="*/ 445 h 720" name="T43"/>
                <a:gd fmla="*/ 519 w 716" name="T44"/>
                <a:gd fmla="*/ 58 h 720" name="T45"/>
                <a:gd fmla="*/ 385 w 716" name="T46"/>
                <a:gd fmla="*/ 48 h 720" name="T47"/>
                <a:gd fmla="*/ 283 w 716" name="T48"/>
                <a:gd fmla="*/ 8 h 720" name="T49"/>
                <a:gd fmla="*/ 226 w 716" name="T50"/>
                <a:gd fmla="*/ 72 h 720" name="T51"/>
                <a:gd fmla="*/ 142 w 716" name="T52"/>
                <a:gd fmla="*/ 129 h 720" name="T53"/>
                <a:gd fmla="*/ 73 w 716" name="T54"/>
                <a:gd fmla="*/ 150 h 720" name="T55"/>
                <a:gd fmla="*/ 62 w 716" name="T56"/>
                <a:gd fmla="*/ 247 h 720" name="T57"/>
                <a:gd fmla="*/ 15 w 716" name="T58"/>
                <a:gd fmla="*/ 380 h 720" name="T59"/>
                <a:gd fmla="*/ 30 w 716" name="T60"/>
                <a:gd fmla="*/ 461 h 720" name="T61"/>
                <a:gd fmla="*/ 105 w 716" name="T62"/>
                <a:gd fmla="*/ 524 h 720" name="T63"/>
                <a:gd fmla="*/ 133 w 716" name="T64"/>
                <a:gd fmla="*/ 622 h 720" name="T65"/>
                <a:gd fmla="*/ 200 w 716" name="T66"/>
                <a:gd fmla="*/ 668 h 720" name="T67"/>
                <a:gd fmla="*/ 342 w 716" name="T68"/>
                <a:gd fmla="*/ 674 h 720" name="T69"/>
                <a:gd fmla="*/ 462 w 716" name="T70"/>
                <a:gd fmla="*/ 686 h 720" name="T71"/>
                <a:gd fmla="*/ 561 w 716" name="T72"/>
                <a:gd fmla="*/ 600 h 720" name="T73"/>
                <a:gd fmla="*/ 655 w 716" name="T74"/>
                <a:gd fmla="*/ 565 h 720" name="T75"/>
                <a:gd fmla="*/ 654 w 716" name="T76"/>
                <a:gd fmla="*/ 467 h 720" name="T77"/>
                <a:gd fmla="*/ 702 w 716" name="T78"/>
                <a:gd fmla="*/ 335 h 720" name="T79"/>
                <a:gd fmla="*/ 687 w 716" name="T80"/>
                <a:gd fmla="*/ 254 h 720" name="T81"/>
                <a:gd fmla="*/ 611 w 716" name="T82"/>
                <a:gd fmla="*/ 190 h 720" name="T83"/>
                <a:gd fmla="*/ 586 w 716" name="T84"/>
                <a:gd fmla="*/ 104 h 720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720" w="716">
                  <a:moveTo>
                    <a:pt x="13" y="445"/>
                  </a:moveTo>
                  <a:cubicBezTo>
                    <a:pt x="0" y="425"/>
                    <a:pt x="1" y="399"/>
                    <a:pt x="14" y="380"/>
                  </a:cubicBezTo>
                  <a:cubicBezTo>
                    <a:pt x="46" y="334"/>
                    <a:pt x="46" y="334"/>
                    <a:pt x="46" y="334"/>
                  </a:cubicBezTo>
                  <a:cubicBezTo>
                    <a:pt x="61" y="307"/>
                    <a:pt x="67" y="277"/>
                    <a:pt x="61" y="247"/>
                  </a:cubicBezTo>
                  <a:cubicBezTo>
                    <a:pt x="53" y="204"/>
                    <a:pt x="53" y="204"/>
                    <a:pt x="53" y="204"/>
                  </a:cubicBezTo>
                  <a:cubicBezTo>
                    <a:pt x="49" y="184"/>
                    <a:pt x="57" y="162"/>
                    <a:pt x="72" y="149"/>
                  </a:cubicBezTo>
                  <a:cubicBezTo>
                    <a:pt x="80" y="142"/>
                    <a:pt x="90" y="137"/>
                    <a:pt x="100" y="135"/>
                  </a:cubicBezTo>
                  <a:cubicBezTo>
                    <a:pt x="142" y="127"/>
                    <a:pt x="142" y="127"/>
                    <a:pt x="142" y="127"/>
                  </a:cubicBezTo>
                  <a:cubicBezTo>
                    <a:pt x="174" y="121"/>
                    <a:pt x="201" y="104"/>
                    <a:pt x="220" y="78"/>
                  </a:cubicBezTo>
                  <a:cubicBezTo>
                    <a:pt x="222" y="76"/>
                    <a:pt x="223" y="74"/>
                    <a:pt x="225" y="72"/>
                  </a:cubicBezTo>
                  <a:cubicBezTo>
                    <a:pt x="254" y="29"/>
                    <a:pt x="254" y="29"/>
                    <a:pt x="254" y="29"/>
                  </a:cubicBezTo>
                  <a:cubicBezTo>
                    <a:pt x="261" y="18"/>
                    <a:pt x="271" y="11"/>
                    <a:pt x="283" y="6"/>
                  </a:cubicBezTo>
                  <a:cubicBezTo>
                    <a:pt x="300" y="0"/>
                    <a:pt x="320" y="2"/>
                    <a:pt x="336" y="13"/>
                  </a:cubicBezTo>
                  <a:cubicBezTo>
                    <a:pt x="386" y="47"/>
                    <a:pt x="386" y="47"/>
                    <a:pt x="386" y="47"/>
                  </a:cubicBezTo>
                  <a:cubicBezTo>
                    <a:pt x="412" y="64"/>
                    <a:pt x="443" y="70"/>
                    <a:pt x="474" y="65"/>
                  </a:cubicBezTo>
                  <a:cubicBezTo>
                    <a:pt x="518" y="57"/>
                    <a:pt x="518" y="57"/>
                    <a:pt x="518" y="57"/>
                  </a:cubicBezTo>
                  <a:cubicBezTo>
                    <a:pt x="542" y="52"/>
                    <a:pt x="566" y="62"/>
                    <a:pt x="579" y="83"/>
                  </a:cubicBezTo>
                  <a:cubicBezTo>
                    <a:pt x="583" y="89"/>
                    <a:pt x="586" y="96"/>
                    <a:pt x="587" y="104"/>
                  </a:cubicBezTo>
                  <a:cubicBezTo>
                    <a:pt x="596" y="153"/>
                    <a:pt x="596" y="153"/>
                    <a:pt x="596" y="153"/>
                  </a:cubicBezTo>
                  <a:cubicBezTo>
                    <a:pt x="600" y="166"/>
                    <a:pt x="605" y="178"/>
                    <a:pt x="612" y="190"/>
                  </a:cubicBezTo>
                  <a:cubicBezTo>
                    <a:pt x="621" y="204"/>
                    <a:pt x="633" y="216"/>
                    <a:pt x="647" y="226"/>
                  </a:cubicBezTo>
                  <a:cubicBezTo>
                    <a:pt x="687" y="253"/>
                    <a:pt x="687" y="253"/>
                    <a:pt x="687" y="253"/>
                  </a:cubicBezTo>
                  <a:cubicBezTo>
                    <a:pt x="694" y="258"/>
                    <a:pt x="699" y="264"/>
                    <a:pt x="704" y="270"/>
                  </a:cubicBezTo>
                  <a:cubicBezTo>
                    <a:pt x="716" y="290"/>
                    <a:pt x="716" y="316"/>
                    <a:pt x="703" y="335"/>
                  </a:cubicBezTo>
                  <a:cubicBezTo>
                    <a:pt x="673" y="379"/>
                    <a:pt x="673" y="379"/>
                    <a:pt x="673" y="379"/>
                  </a:cubicBezTo>
                  <a:cubicBezTo>
                    <a:pt x="656" y="405"/>
                    <a:pt x="650" y="436"/>
                    <a:pt x="655" y="467"/>
                  </a:cubicBezTo>
                  <a:cubicBezTo>
                    <a:pt x="666" y="522"/>
                    <a:pt x="666" y="522"/>
                    <a:pt x="666" y="522"/>
                  </a:cubicBezTo>
                  <a:cubicBezTo>
                    <a:pt x="669" y="537"/>
                    <a:pt x="665" y="553"/>
                    <a:pt x="656" y="566"/>
                  </a:cubicBezTo>
                  <a:cubicBezTo>
                    <a:pt x="648" y="579"/>
                    <a:pt x="634" y="588"/>
                    <a:pt x="619" y="591"/>
                  </a:cubicBezTo>
                  <a:cubicBezTo>
                    <a:pt x="561" y="602"/>
                    <a:pt x="561" y="602"/>
                    <a:pt x="561" y="602"/>
                  </a:cubicBezTo>
                  <a:cubicBezTo>
                    <a:pt x="531" y="608"/>
                    <a:pt x="504" y="626"/>
                    <a:pt x="486" y="652"/>
                  </a:cubicBezTo>
                  <a:cubicBezTo>
                    <a:pt x="463" y="686"/>
                    <a:pt x="463" y="686"/>
                    <a:pt x="463" y="686"/>
                  </a:cubicBezTo>
                  <a:cubicBezTo>
                    <a:pt x="444" y="713"/>
                    <a:pt x="407" y="720"/>
                    <a:pt x="381" y="702"/>
                  </a:cubicBezTo>
                  <a:cubicBezTo>
                    <a:pt x="342" y="675"/>
                    <a:pt x="342" y="675"/>
                    <a:pt x="342" y="675"/>
                  </a:cubicBezTo>
                  <a:cubicBezTo>
                    <a:pt x="315" y="659"/>
                    <a:pt x="284" y="654"/>
                    <a:pt x="254" y="659"/>
                  </a:cubicBezTo>
                  <a:cubicBezTo>
                    <a:pt x="200" y="669"/>
                    <a:pt x="200" y="669"/>
                    <a:pt x="200" y="669"/>
                  </a:cubicBezTo>
                  <a:cubicBezTo>
                    <a:pt x="177" y="674"/>
                    <a:pt x="153" y="663"/>
                    <a:pt x="140" y="643"/>
                  </a:cubicBezTo>
                  <a:cubicBezTo>
                    <a:pt x="140" y="643"/>
                    <a:pt x="140" y="643"/>
                    <a:pt x="140" y="643"/>
                  </a:cubicBezTo>
                  <a:cubicBezTo>
                    <a:pt x="136" y="637"/>
                    <a:pt x="133" y="630"/>
                    <a:pt x="132" y="622"/>
                  </a:cubicBezTo>
                  <a:cubicBezTo>
                    <a:pt x="121" y="565"/>
                    <a:pt x="121" y="565"/>
                    <a:pt x="121" y="565"/>
                  </a:cubicBezTo>
                  <a:cubicBezTo>
                    <a:pt x="118" y="551"/>
                    <a:pt x="112" y="537"/>
                    <a:pt x="104" y="525"/>
                  </a:cubicBezTo>
                  <a:cubicBezTo>
                    <a:pt x="95" y="511"/>
                    <a:pt x="84" y="499"/>
                    <a:pt x="70" y="489"/>
                  </a:cubicBezTo>
                  <a:cubicBezTo>
                    <a:pt x="29" y="462"/>
                    <a:pt x="29" y="462"/>
                    <a:pt x="29" y="462"/>
                  </a:cubicBezTo>
                  <a:cubicBezTo>
                    <a:pt x="23" y="457"/>
                    <a:pt x="17" y="451"/>
                    <a:pt x="13" y="445"/>
                  </a:cubicBezTo>
                  <a:close/>
                  <a:moveTo>
                    <a:pt x="578" y="84"/>
                  </a:moveTo>
                  <a:cubicBezTo>
                    <a:pt x="565" y="64"/>
                    <a:pt x="542" y="54"/>
                    <a:pt x="519" y="58"/>
                  </a:cubicBezTo>
                  <a:cubicBezTo>
                    <a:pt x="474" y="66"/>
                    <a:pt x="474" y="66"/>
                    <a:pt x="474" y="66"/>
                  </a:cubicBezTo>
                  <a:cubicBezTo>
                    <a:pt x="443" y="71"/>
                    <a:pt x="412" y="65"/>
                    <a:pt x="385" y="48"/>
                  </a:cubicBezTo>
                  <a:cubicBezTo>
                    <a:pt x="335" y="14"/>
                    <a:pt x="335" y="14"/>
                    <a:pt x="335" y="14"/>
                  </a:cubicBezTo>
                  <a:cubicBezTo>
                    <a:pt x="320" y="4"/>
                    <a:pt x="301" y="1"/>
                    <a:pt x="283" y="8"/>
                  </a:cubicBezTo>
                  <a:cubicBezTo>
                    <a:pt x="272" y="12"/>
                    <a:pt x="262" y="19"/>
                    <a:pt x="255" y="29"/>
                  </a:cubicBezTo>
                  <a:cubicBezTo>
                    <a:pt x="226" y="72"/>
                    <a:pt x="226" y="72"/>
                    <a:pt x="226" y="72"/>
                  </a:cubicBezTo>
                  <a:cubicBezTo>
                    <a:pt x="224" y="74"/>
                    <a:pt x="223" y="77"/>
                    <a:pt x="221" y="79"/>
                  </a:cubicBezTo>
                  <a:cubicBezTo>
                    <a:pt x="202" y="105"/>
                    <a:pt x="174" y="123"/>
                    <a:pt x="142" y="129"/>
                  </a:cubicBezTo>
                  <a:cubicBezTo>
                    <a:pt x="100" y="136"/>
                    <a:pt x="100" y="136"/>
                    <a:pt x="100" y="136"/>
                  </a:cubicBezTo>
                  <a:cubicBezTo>
                    <a:pt x="90" y="138"/>
                    <a:pt x="81" y="143"/>
                    <a:pt x="73" y="150"/>
                  </a:cubicBezTo>
                  <a:cubicBezTo>
                    <a:pt x="58" y="163"/>
                    <a:pt x="51" y="184"/>
                    <a:pt x="54" y="204"/>
                  </a:cubicBezTo>
                  <a:cubicBezTo>
                    <a:pt x="62" y="247"/>
                    <a:pt x="62" y="247"/>
                    <a:pt x="62" y="247"/>
                  </a:cubicBezTo>
                  <a:cubicBezTo>
                    <a:pt x="68" y="277"/>
                    <a:pt x="63" y="307"/>
                    <a:pt x="47" y="334"/>
                  </a:cubicBezTo>
                  <a:cubicBezTo>
                    <a:pt x="15" y="380"/>
                    <a:pt x="15" y="380"/>
                    <a:pt x="15" y="380"/>
                  </a:cubicBezTo>
                  <a:cubicBezTo>
                    <a:pt x="2" y="400"/>
                    <a:pt x="2" y="425"/>
                    <a:pt x="14" y="444"/>
                  </a:cubicBezTo>
                  <a:cubicBezTo>
                    <a:pt x="18" y="451"/>
                    <a:pt x="24" y="456"/>
                    <a:pt x="30" y="461"/>
                  </a:cubicBezTo>
                  <a:cubicBezTo>
                    <a:pt x="71" y="488"/>
                    <a:pt x="71" y="488"/>
                    <a:pt x="71" y="488"/>
                  </a:cubicBezTo>
                  <a:cubicBezTo>
                    <a:pt x="85" y="498"/>
                    <a:pt x="96" y="510"/>
                    <a:pt x="105" y="524"/>
                  </a:cubicBezTo>
                  <a:cubicBezTo>
                    <a:pt x="113" y="537"/>
                    <a:pt x="119" y="550"/>
                    <a:pt x="122" y="565"/>
                  </a:cubicBezTo>
                  <a:cubicBezTo>
                    <a:pt x="133" y="622"/>
                    <a:pt x="133" y="622"/>
                    <a:pt x="133" y="622"/>
                  </a:cubicBezTo>
                  <a:cubicBezTo>
                    <a:pt x="134" y="629"/>
                    <a:pt x="137" y="636"/>
                    <a:pt x="141" y="642"/>
                  </a:cubicBezTo>
                  <a:cubicBezTo>
                    <a:pt x="154" y="662"/>
                    <a:pt x="177" y="672"/>
                    <a:pt x="200" y="668"/>
                  </a:cubicBezTo>
                  <a:cubicBezTo>
                    <a:pt x="253" y="658"/>
                    <a:pt x="253" y="658"/>
                    <a:pt x="253" y="658"/>
                  </a:cubicBezTo>
                  <a:cubicBezTo>
                    <a:pt x="284" y="652"/>
                    <a:pt x="316" y="658"/>
                    <a:pt x="342" y="674"/>
                  </a:cubicBezTo>
                  <a:cubicBezTo>
                    <a:pt x="381" y="701"/>
                    <a:pt x="381" y="701"/>
                    <a:pt x="381" y="701"/>
                  </a:cubicBezTo>
                  <a:cubicBezTo>
                    <a:pt x="408" y="719"/>
                    <a:pt x="444" y="712"/>
                    <a:pt x="462" y="686"/>
                  </a:cubicBezTo>
                  <a:cubicBezTo>
                    <a:pt x="485" y="651"/>
                    <a:pt x="485" y="651"/>
                    <a:pt x="485" y="651"/>
                  </a:cubicBezTo>
                  <a:cubicBezTo>
                    <a:pt x="503" y="625"/>
                    <a:pt x="530" y="607"/>
                    <a:pt x="561" y="600"/>
                  </a:cubicBezTo>
                  <a:cubicBezTo>
                    <a:pt x="618" y="590"/>
                    <a:pt x="618" y="590"/>
                    <a:pt x="618" y="590"/>
                  </a:cubicBezTo>
                  <a:cubicBezTo>
                    <a:pt x="634" y="587"/>
                    <a:pt x="647" y="578"/>
                    <a:pt x="655" y="565"/>
                  </a:cubicBezTo>
                  <a:cubicBezTo>
                    <a:pt x="664" y="553"/>
                    <a:pt x="667" y="537"/>
                    <a:pt x="664" y="522"/>
                  </a:cubicBezTo>
                  <a:cubicBezTo>
                    <a:pt x="654" y="467"/>
                    <a:pt x="654" y="467"/>
                    <a:pt x="654" y="467"/>
                  </a:cubicBezTo>
                  <a:cubicBezTo>
                    <a:pt x="649" y="436"/>
                    <a:pt x="655" y="404"/>
                    <a:pt x="672" y="378"/>
                  </a:cubicBezTo>
                  <a:cubicBezTo>
                    <a:pt x="702" y="335"/>
                    <a:pt x="702" y="335"/>
                    <a:pt x="702" y="335"/>
                  </a:cubicBezTo>
                  <a:cubicBezTo>
                    <a:pt x="715" y="315"/>
                    <a:pt x="715" y="290"/>
                    <a:pt x="703" y="271"/>
                  </a:cubicBezTo>
                  <a:cubicBezTo>
                    <a:pt x="699" y="264"/>
                    <a:pt x="693" y="259"/>
                    <a:pt x="687" y="254"/>
                  </a:cubicBezTo>
                  <a:cubicBezTo>
                    <a:pt x="647" y="227"/>
                    <a:pt x="647" y="227"/>
                    <a:pt x="647" y="227"/>
                  </a:cubicBezTo>
                  <a:cubicBezTo>
                    <a:pt x="632" y="217"/>
                    <a:pt x="620" y="205"/>
                    <a:pt x="611" y="190"/>
                  </a:cubicBezTo>
                  <a:cubicBezTo>
                    <a:pt x="604" y="179"/>
                    <a:pt x="598" y="166"/>
                    <a:pt x="595" y="153"/>
                  </a:cubicBezTo>
                  <a:cubicBezTo>
                    <a:pt x="586" y="104"/>
                    <a:pt x="586" y="104"/>
                    <a:pt x="586" y="104"/>
                  </a:cubicBezTo>
                  <a:cubicBezTo>
                    <a:pt x="585" y="97"/>
                    <a:pt x="582" y="90"/>
                    <a:pt x="578" y="84"/>
                  </a:cubicBezTo>
                  <a:close/>
                </a:path>
              </a:pathLst>
            </a:custGeom>
            <a:solidFill>
              <a:srgbClr val="2E140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96" name="Freeform 1801"/>
            <p:cNvSpPr/>
            <p:nvPr/>
          </p:nvSpPr>
          <p:spPr bwMode="auto">
            <a:xfrm>
              <a:off x="11665063" y="3705390"/>
              <a:ext cx="70771" cy="68432"/>
            </a:xfrm>
            <a:custGeom>
              <a:gdLst>
                <a:gd fmla="*/ 62 w 121" name="T0"/>
                <a:gd fmla="*/ 0 h 117" name="T1"/>
                <a:gd fmla="*/ 81 w 121" name="T2"/>
                <a:gd fmla="*/ 38 h 117" name="T3"/>
                <a:gd fmla="*/ 121 w 121" name="T4"/>
                <a:gd fmla="*/ 45 h 117" name="T5"/>
                <a:gd fmla="*/ 92 w 121" name="T6"/>
                <a:gd fmla="*/ 74 h 117" name="T7"/>
                <a:gd fmla="*/ 100 w 121" name="T8"/>
                <a:gd fmla="*/ 117 h 117" name="T9"/>
                <a:gd fmla="*/ 62 w 121" name="T10"/>
                <a:gd fmla="*/ 95 h 117" name="T11"/>
                <a:gd fmla="*/ 24 w 121" name="T12"/>
                <a:gd fmla="*/ 117 h 117" name="T13"/>
                <a:gd fmla="*/ 31 w 121" name="T14"/>
                <a:gd fmla="*/ 74 h 117" name="T15"/>
                <a:gd fmla="*/ 0 w 121" name="T16"/>
                <a:gd fmla="*/ 45 h 117" name="T17"/>
                <a:gd fmla="*/ 43 w 121" name="T18"/>
                <a:gd fmla="*/ 38 h 117" name="T19"/>
                <a:gd fmla="*/ 62 w 121" name="T20"/>
                <a:gd fmla="*/ 0 h 117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17" w="120">
                  <a:moveTo>
                    <a:pt x="62" y="0"/>
                  </a:moveTo>
                  <a:lnTo>
                    <a:pt x="81" y="38"/>
                  </a:lnTo>
                  <a:lnTo>
                    <a:pt x="121" y="45"/>
                  </a:lnTo>
                  <a:lnTo>
                    <a:pt x="92" y="74"/>
                  </a:lnTo>
                  <a:lnTo>
                    <a:pt x="100" y="117"/>
                  </a:lnTo>
                  <a:lnTo>
                    <a:pt x="62" y="95"/>
                  </a:lnTo>
                  <a:lnTo>
                    <a:pt x="24" y="117"/>
                  </a:lnTo>
                  <a:lnTo>
                    <a:pt x="31" y="74"/>
                  </a:lnTo>
                  <a:lnTo>
                    <a:pt x="0" y="45"/>
                  </a:lnTo>
                  <a:lnTo>
                    <a:pt x="43" y="38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D4C29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97" name="Freeform 1802"/>
            <p:cNvSpPr/>
            <p:nvPr/>
          </p:nvSpPr>
          <p:spPr bwMode="auto">
            <a:xfrm>
              <a:off x="11745778" y="3719427"/>
              <a:ext cx="41527" cy="40357"/>
            </a:xfrm>
            <a:custGeom>
              <a:gdLst>
                <a:gd fmla="*/ 35 w 71" name="T0"/>
                <a:gd fmla="*/ 0 h 69" name="T1"/>
                <a:gd fmla="*/ 47 w 71" name="T2"/>
                <a:gd fmla="*/ 24 h 69" name="T3"/>
                <a:gd fmla="*/ 71 w 71" name="T4"/>
                <a:gd fmla="*/ 26 h 69" name="T5"/>
                <a:gd fmla="*/ 54 w 71" name="T6"/>
                <a:gd fmla="*/ 45 h 69" name="T7"/>
                <a:gd fmla="*/ 56 w 71" name="T8"/>
                <a:gd fmla="*/ 69 h 69" name="T9"/>
                <a:gd fmla="*/ 35 w 71" name="T10"/>
                <a:gd fmla="*/ 57 h 69" name="T11"/>
                <a:gd fmla="*/ 11 w 71" name="T12"/>
                <a:gd fmla="*/ 69 h 69" name="T13"/>
                <a:gd fmla="*/ 16 w 71" name="T14"/>
                <a:gd fmla="*/ 45 h 69" name="T15"/>
                <a:gd fmla="*/ 0 w 71" name="T16"/>
                <a:gd fmla="*/ 26 h 69" name="T17"/>
                <a:gd fmla="*/ 23 w 71" name="T18"/>
                <a:gd fmla="*/ 24 h 69" name="T19"/>
                <a:gd fmla="*/ 35 w 71" name="T20"/>
                <a:gd fmla="*/ 0 h 69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69" w="71">
                  <a:moveTo>
                    <a:pt x="35" y="0"/>
                  </a:moveTo>
                  <a:lnTo>
                    <a:pt x="47" y="24"/>
                  </a:lnTo>
                  <a:lnTo>
                    <a:pt x="71" y="26"/>
                  </a:lnTo>
                  <a:lnTo>
                    <a:pt x="54" y="45"/>
                  </a:lnTo>
                  <a:lnTo>
                    <a:pt x="56" y="69"/>
                  </a:lnTo>
                  <a:lnTo>
                    <a:pt x="35" y="57"/>
                  </a:lnTo>
                  <a:lnTo>
                    <a:pt x="11" y="69"/>
                  </a:lnTo>
                  <a:lnTo>
                    <a:pt x="16" y="45"/>
                  </a:lnTo>
                  <a:lnTo>
                    <a:pt x="0" y="26"/>
                  </a:lnTo>
                  <a:lnTo>
                    <a:pt x="23" y="2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D4C29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98" name="Freeform 1803"/>
            <p:cNvSpPr/>
            <p:nvPr/>
          </p:nvSpPr>
          <p:spPr bwMode="auto">
            <a:xfrm>
              <a:off x="11612423" y="3719427"/>
              <a:ext cx="42697" cy="40357"/>
            </a:xfrm>
            <a:custGeom>
              <a:gdLst>
                <a:gd fmla="*/ 38 w 73" name="T0"/>
                <a:gd fmla="*/ 0 h 69" name="T1"/>
                <a:gd fmla="*/ 50 w 73" name="T2"/>
                <a:gd fmla="*/ 24 h 69" name="T3"/>
                <a:gd fmla="*/ 73 w 73" name="T4"/>
                <a:gd fmla="*/ 26 h 69" name="T5"/>
                <a:gd fmla="*/ 54 w 73" name="T6"/>
                <a:gd fmla="*/ 45 h 69" name="T7"/>
                <a:gd fmla="*/ 59 w 73" name="T8"/>
                <a:gd fmla="*/ 69 h 69" name="T9"/>
                <a:gd fmla="*/ 38 w 73" name="T10"/>
                <a:gd fmla="*/ 57 h 69" name="T11"/>
                <a:gd fmla="*/ 14 w 73" name="T12"/>
                <a:gd fmla="*/ 69 h 69" name="T13"/>
                <a:gd fmla="*/ 19 w 73" name="T14"/>
                <a:gd fmla="*/ 45 h 69" name="T15"/>
                <a:gd fmla="*/ 0 w 73" name="T16"/>
                <a:gd fmla="*/ 26 h 69" name="T17"/>
                <a:gd fmla="*/ 26 w 73" name="T18"/>
                <a:gd fmla="*/ 24 h 69" name="T19"/>
                <a:gd fmla="*/ 38 w 73" name="T20"/>
                <a:gd fmla="*/ 0 h 69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69" w="73">
                  <a:moveTo>
                    <a:pt x="38" y="0"/>
                  </a:moveTo>
                  <a:lnTo>
                    <a:pt x="50" y="24"/>
                  </a:lnTo>
                  <a:lnTo>
                    <a:pt x="73" y="26"/>
                  </a:lnTo>
                  <a:lnTo>
                    <a:pt x="54" y="45"/>
                  </a:lnTo>
                  <a:lnTo>
                    <a:pt x="59" y="69"/>
                  </a:lnTo>
                  <a:lnTo>
                    <a:pt x="38" y="57"/>
                  </a:lnTo>
                  <a:lnTo>
                    <a:pt x="14" y="69"/>
                  </a:lnTo>
                  <a:lnTo>
                    <a:pt x="19" y="45"/>
                  </a:lnTo>
                  <a:lnTo>
                    <a:pt x="0" y="26"/>
                  </a:lnTo>
                  <a:lnTo>
                    <a:pt x="26" y="24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D4C29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99" name="Freeform 1687"/>
            <p:cNvSpPr>
              <a:spLocks noEditPoints="1"/>
            </p:cNvSpPr>
            <p:nvPr/>
          </p:nvSpPr>
          <p:spPr bwMode="auto">
            <a:xfrm>
              <a:off x="11371571" y="3056476"/>
              <a:ext cx="605639" cy="616854"/>
            </a:xfrm>
            <a:custGeom>
              <a:gdLst>
                <a:gd fmla="*/ 159 w 1200" name="T0"/>
                <a:gd fmla="*/ 516 h 1220" name="T1"/>
                <a:gd fmla="*/ 631 w 1200" name="T2"/>
                <a:gd fmla="*/ 120 h 1220" name="T3"/>
                <a:gd fmla="*/ 695 w 1200" name="T4"/>
                <a:gd fmla="*/ 116 h 1220" name="T5"/>
                <a:gd fmla="*/ 755 w 1200" name="T6"/>
                <a:gd fmla="*/ 92 h 1220" name="T7"/>
                <a:gd fmla="*/ 1115 w 1200" name="T8"/>
                <a:gd fmla="*/ 72 h 1220" name="T9"/>
                <a:gd fmla="*/ 1131 w 1200" name="T10"/>
                <a:gd fmla="*/ 384 h 1220" name="T11"/>
                <a:gd fmla="*/ 1183 w 1200" name="T12"/>
                <a:gd fmla="*/ 692 h 1220" name="T13"/>
                <a:gd fmla="*/ 451 w 1200" name="T14"/>
                <a:gd fmla="*/ 696 h 1220" name="T15"/>
                <a:gd fmla="*/ 647 w 1200" name="T16"/>
                <a:gd fmla="*/ 916 h 1220" name="T17"/>
                <a:gd fmla="*/ 883 w 1200" name="T18"/>
                <a:gd fmla="*/ 800 h 1220" name="T19"/>
                <a:gd fmla="*/ 1163 w 1200" name="T20"/>
                <a:gd fmla="*/ 800 h 1220" name="T21"/>
                <a:gd fmla="*/ 619 w 1200" name="T22"/>
                <a:gd fmla="*/ 1140 h 1220" name="T23"/>
                <a:gd fmla="*/ 447 w 1200" name="T24"/>
                <a:gd fmla="*/ 1096 h 1220" name="T25"/>
                <a:gd fmla="*/ 63 w 1200" name="T26"/>
                <a:gd fmla="*/ 1116 h 1220" name="T27"/>
                <a:gd fmla="*/ 75 w 1200" name="T28"/>
                <a:gd fmla="*/ 800 h 1220" name="T29"/>
                <a:gd fmla="*/ 407 w 1200" name="T30"/>
                <a:gd fmla="*/ 316 h 1220" name="T31"/>
                <a:gd fmla="*/ 411 w 1200" name="T32"/>
                <a:gd fmla="*/ 308 h 1220" name="T33"/>
                <a:gd fmla="*/ 159 w 1200" name="T34"/>
                <a:gd fmla="*/ 516 h 1220" name="T35"/>
                <a:gd fmla="*/ 1143 w 1200" name="T36"/>
                <a:gd fmla="*/ 220 h 1220" name="T37"/>
                <a:gd fmla="*/ 863 w 1200" name="T38"/>
                <a:gd fmla="*/ 152 h 1220" name="T39"/>
                <a:gd fmla="*/ 1111 w 1200" name="T40"/>
                <a:gd fmla="*/ 348 h 1220" name="T41"/>
                <a:gd fmla="*/ 1143 w 1200" name="T42"/>
                <a:gd fmla="*/ 220 h 1220" name="T43"/>
                <a:gd fmla="*/ 451 w 1200" name="T44"/>
                <a:gd fmla="*/ 552 h 1220" name="T45"/>
                <a:gd fmla="*/ 895 w 1200" name="T46"/>
                <a:gd fmla="*/ 552 h 1220" name="T47"/>
                <a:gd fmla="*/ 451 w 1200" name="T48"/>
                <a:gd fmla="*/ 552 h 1220" name="T49"/>
                <a:gd fmla="*/ 123 w 1200" name="T50"/>
                <a:gd fmla="*/ 1040 h 1220" name="T51"/>
                <a:gd fmla="*/ 403 w 1200" name="T52"/>
                <a:gd fmla="*/ 1072 h 1220" name="T53"/>
                <a:gd fmla="*/ 179 w 1200" name="T54"/>
                <a:gd fmla="*/ 808 h 1220" name="T55"/>
                <a:gd fmla="*/ 123 w 1200" name="T56"/>
                <a:gd fmla="*/ 1040 h 1220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1220" w="1200">
                  <a:moveTo>
                    <a:pt x="159" y="516"/>
                  </a:moveTo>
                  <a:cubicBezTo>
                    <a:pt x="225" y="298"/>
                    <a:pt x="368" y="142"/>
                    <a:pt x="631" y="120"/>
                  </a:cubicBezTo>
                  <a:cubicBezTo>
                    <a:pt x="649" y="118"/>
                    <a:pt x="674" y="120"/>
                    <a:pt x="695" y="116"/>
                  </a:cubicBezTo>
                  <a:cubicBezTo>
                    <a:pt x="713" y="113"/>
                    <a:pt x="734" y="100"/>
                    <a:pt x="755" y="92"/>
                  </a:cubicBezTo>
                  <a:cubicBezTo>
                    <a:pt x="838" y="59"/>
                    <a:pt x="1022" y="0"/>
                    <a:pt x="1115" y="72"/>
                  </a:cubicBezTo>
                  <a:cubicBezTo>
                    <a:pt x="1196" y="134"/>
                    <a:pt x="1181" y="285"/>
                    <a:pt x="1131" y="384"/>
                  </a:cubicBezTo>
                  <a:cubicBezTo>
                    <a:pt x="1171" y="462"/>
                    <a:pt x="1200" y="570"/>
                    <a:pt x="1183" y="692"/>
                  </a:cubicBezTo>
                  <a:cubicBezTo>
                    <a:pt x="950" y="701"/>
                    <a:pt x="678" y="693"/>
                    <a:pt x="451" y="696"/>
                  </a:cubicBezTo>
                  <a:cubicBezTo>
                    <a:pt x="459" y="813"/>
                    <a:pt x="534" y="903"/>
                    <a:pt x="647" y="916"/>
                  </a:cubicBezTo>
                  <a:cubicBezTo>
                    <a:pt x="757" y="928"/>
                    <a:pt x="833" y="868"/>
                    <a:pt x="883" y="800"/>
                  </a:cubicBezTo>
                  <a:cubicBezTo>
                    <a:pt x="976" y="800"/>
                    <a:pt x="1070" y="800"/>
                    <a:pt x="1163" y="800"/>
                  </a:cubicBezTo>
                  <a:cubicBezTo>
                    <a:pt x="1090" y="1003"/>
                    <a:pt x="905" y="1161"/>
                    <a:pt x="619" y="1140"/>
                  </a:cubicBezTo>
                  <a:cubicBezTo>
                    <a:pt x="554" y="1135"/>
                    <a:pt x="503" y="1117"/>
                    <a:pt x="447" y="1096"/>
                  </a:cubicBezTo>
                  <a:cubicBezTo>
                    <a:pt x="353" y="1146"/>
                    <a:pt x="146" y="1220"/>
                    <a:pt x="63" y="1116"/>
                  </a:cubicBezTo>
                  <a:cubicBezTo>
                    <a:pt x="0" y="1037"/>
                    <a:pt x="41" y="894"/>
                    <a:pt x="75" y="800"/>
                  </a:cubicBezTo>
                  <a:cubicBezTo>
                    <a:pt x="145" y="610"/>
                    <a:pt x="277" y="423"/>
                    <a:pt x="407" y="316"/>
                  </a:cubicBezTo>
                  <a:cubicBezTo>
                    <a:pt x="408" y="313"/>
                    <a:pt x="411" y="312"/>
                    <a:pt x="411" y="308"/>
                  </a:cubicBezTo>
                  <a:cubicBezTo>
                    <a:pt x="308" y="359"/>
                    <a:pt x="239" y="443"/>
                    <a:pt x="159" y="516"/>
                  </a:cubicBezTo>
                  <a:close/>
                  <a:moveTo>
                    <a:pt x="1143" y="220"/>
                  </a:moveTo>
                  <a:cubicBezTo>
                    <a:pt x="1139" y="84"/>
                    <a:pt x="958" y="97"/>
                    <a:pt x="863" y="152"/>
                  </a:cubicBezTo>
                  <a:cubicBezTo>
                    <a:pt x="970" y="193"/>
                    <a:pt x="1047" y="264"/>
                    <a:pt x="1111" y="348"/>
                  </a:cubicBezTo>
                  <a:cubicBezTo>
                    <a:pt x="1125" y="305"/>
                    <a:pt x="1144" y="270"/>
                    <a:pt x="1143" y="220"/>
                  </a:cubicBezTo>
                  <a:close/>
                  <a:moveTo>
                    <a:pt x="451" y="552"/>
                  </a:moveTo>
                  <a:cubicBezTo>
                    <a:pt x="599" y="552"/>
                    <a:pt x="747" y="552"/>
                    <a:pt x="895" y="552"/>
                  </a:cubicBezTo>
                  <a:cubicBezTo>
                    <a:pt x="882" y="274"/>
                    <a:pt x="465" y="296"/>
                    <a:pt x="451" y="552"/>
                  </a:cubicBezTo>
                  <a:close/>
                  <a:moveTo>
                    <a:pt x="123" y="1040"/>
                  </a:moveTo>
                  <a:cubicBezTo>
                    <a:pt x="145" y="1163"/>
                    <a:pt x="323" y="1127"/>
                    <a:pt x="403" y="1072"/>
                  </a:cubicBezTo>
                  <a:cubicBezTo>
                    <a:pt x="298" y="1015"/>
                    <a:pt x="232" y="918"/>
                    <a:pt x="179" y="808"/>
                  </a:cubicBezTo>
                  <a:cubicBezTo>
                    <a:pt x="154" y="867"/>
                    <a:pt x="108" y="959"/>
                    <a:pt x="123" y="1040"/>
                  </a:cubicBezTo>
                  <a:close/>
                </a:path>
              </a:pathLst>
            </a:custGeom>
            <a:solidFill>
              <a:srgbClr val="D4C29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900" name="组合 899"/>
          <p:cNvGrpSpPr/>
          <p:nvPr/>
        </p:nvGrpSpPr>
        <p:grpSpPr>
          <a:xfrm>
            <a:off x="8280659" y="5249468"/>
            <a:ext cx="1150943" cy="758403"/>
            <a:chOff x="-3175" y="-1587"/>
            <a:chExt cx="1917700" cy="1263650"/>
          </a:xfrm>
        </p:grpSpPr>
        <p:sp>
          <p:nvSpPr>
            <p:cNvPr id="901" name="AutoShape 2150"/>
            <p:cNvSpPr>
              <a:spLocks noChangeArrowheads="1" noChangeAspect="1" noTextEdit="1"/>
            </p:cNvSpPr>
            <p:nvPr/>
          </p:nvSpPr>
          <p:spPr bwMode="auto">
            <a:xfrm>
              <a:off x="0" y="1588"/>
              <a:ext cx="1911350" cy="1260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02" name="Freeform 2152"/>
            <p:cNvSpPr/>
            <p:nvPr/>
          </p:nvSpPr>
          <p:spPr bwMode="auto">
            <a:xfrm>
              <a:off x="38100" y="-1587"/>
              <a:ext cx="1744663" cy="1058863"/>
            </a:xfrm>
            <a:custGeom>
              <a:gdLst>
                <a:gd fmla="*/ 444 w 463" name="T0"/>
                <a:gd fmla="*/ 148 h 280" name="T1"/>
                <a:gd fmla="*/ 215 w 463" name="T2"/>
                <a:gd fmla="*/ 148 h 280" name="T3"/>
                <a:gd fmla="*/ 215 w 463" name="T4"/>
                <a:gd fmla="*/ 31 h 280" name="T5"/>
                <a:gd fmla="*/ 196 w 463" name="T6"/>
                <a:gd fmla="*/ 12 h 280" name="T7"/>
                <a:gd fmla="*/ 42 w 463" name="T8"/>
                <a:gd fmla="*/ 0 h 280" name="T9"/>
                <a:gd fmla="*/ 23 w 463" name="T10"/>
                <a:gd fmla="*/ 19 h 280" name="T11"/>
                <a:gd fmla="*/ 0 w 463" name="T12"/>
                <a:gd fmla="*/ 261 h 280" name="T13"/>
                <a:gd fmla="*/ 19 w 463" name="T14"/>
                <a:gd fmla="*/ 280 h 280" name="T15"/>
                <a:gd fmla="*/ 29 w 463" name="T16"/>
                <a:gd fmla="*/ 280 h 280" name="T17"/>
                <a:gd fmla="*/ 196 w 463" name="T18"/>
                <a:gd fmla="*/ 280 h 280" name="T19"/>
                <a:gd fmla="*/ 444 w 463" name="T20"/>
                <a:gd fmla="*/ 280 h 280" name="T21"/>
                <a:gd fmla="*/ 463 w 463" name="T22"/>
                <a:gd fmla="*/ 261 h 280" name="T23"/>
                <a:gd fmla="*/ 463 w 463" name="T24"/>
                <a:gd fmla="*/ 167 h 280" name="T25"/>
                <a:gd fmla="*/ 444 w 463" name="T26"/>
                <a:gd fmla="*/ 148 h 280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80" w="462">
                  <a:moveTo>
                    <a:pt x="444" y="148"/>
                  </a:moveTo>
                  <a:cubicBezTo>
                    <a:pt x="215" y="148"/>
                    <a:pt x="215" y="148"/>
                    <a:pt x="215" y="148"/>
                  </a:cubicBezTo>
                  <a:cubicBezTo>
                    <a:pt x="215" y="31"/>
                    <a:pt x="215" y="31"/>
                    <a:pt x="215" y="31"/>
                  </a:cubicBezTo>
                  <a:cubicBezTo>
                    <a:pt x="215" y="20"/>
                    <a:pt x="206" y="12"/>
                    <a:pt x="196" y="12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31" y="0"/>
                    <a:pt x="23" y="9"/>
                    <a:pt x="23" y="19"/>
                  </a:cubicBezTo>
                  <a:cubicBezTo>
                    <a:pt x="0" y="261"/>
                    <a:pt x="0" y="261"/>
                    <a:pt x="0" y="261"/>
                  </a:cubicBezTo>
                  <a:cubicBezTo>
                    <a:pt x="0" y="271"/>
                    <a:pt x="8" y="280"/>
                    <a:pt x="19" y="280"/>
                  </a:cubicBezTo>
                  <a:cubicBezTo>
                    <a:pt x="29" y="280"/>
                    <a:pt x="29" y="280"/>
                    <a:pt x="29" y="280"/>
                  </a:cubicBezTo>
                  <a:cubicBezTo>
                    <a:pt x="196" y="280"/>
                    <a:pt x="196" y="280"/>
                    <a:pt x="196" y="280"/>
                  </a:cubicBezTo>
                  <a:cubicBezTo>
                    <a:pt x="444" y="280"/>
                    <a:pt x="444" y="280"/>
                    <a:pt x="444" y="280"/>
                  </a:cubicBezTo>
                  <a:cubicBezTo>
                    <a:pt x="455" y="280"/>
                    <a:pt x="463" y="271"/>
                    <a:pt x="463" y="261"/>
                  </a:cubicBezTo>
                  <a:cubicBezTo>
                    <a:pt x="463" y="167"/>
                    <a:pt x="463" y="167"/>
                    <a:pt x="463" y="167"/>
                  </a:cubicBezTo>
                  <a:cubicBezTo>
                    <a:pt x="463" y="157"/>
                    <a:pt x="455" y="148"/>
                    <a:pt x="444" y="148"/>
                  </a:cubicBezTo>
                </a:path>
              </a:pathLst>
            </a:custGeom>
            <a:solidFill>
              <a:srgbClr val="B4E26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03" name="Freeform 2153"/>
            <p:cNvSpPr/>
            <p:nvPr/>
          </p:nvSpPr>
          <p:spPr bwMode="auto">
            <a:xfrm>
              <a:off x="38100" y="739776"/>
              <a:ext cx="1744663" cy="317500"/>
            </a:xfrm>
            <a:custGeom>
              <a:gdLst>
                <a:gd fmla="*/ 463 w 463" name="T0"/>
                <a:gd fmla="*/ 0 h 84" name="T1"/>
                <a:gd fmla="*/ 463 w 463" name="T2"/>
                <a:gd fmla="*/ 0 h 84" name="T3"/>
                <a:gd fmla="*/ 463 w 463" name="T4"/>
                <a:gd fmla="*/ 65 h 84" name="T5"/>
                <a:gd fmla="*/ 444 w 463" name="T6"/>
                <a:gd fmla="*/ 84 h 84" name="T7"/>
                <a:gd fmla="*/ 439 w 463" name="T8"/>
                <a:gd fmla="*/ 84 h 84" name="T9"/>
                <a:gd fmla="*/ 439 w 463" name="T10"/>
                <a:gd fmla="*/ 84 h 84" name="T11"/>
                <a:gd fmla="*/ 418 w 463" name="T12"/>
                <a:gd fmla="*/ 84 h 84" name="T13"/>
                <a:gd fmla="*/ 418 w 463" name="T14"/>
                <a:gd fmla="*/ 84 h 84" name="T15"/>
                <a:gd fmla="*/ 396 w 463" name="T16"/>
                <a:gd fmla="*/ 84 h 84" name="T17"/>
                <a:gd fmla="*/ 396 w 463" name="T18"/>
                <a:gd fmla="*/ 84 h 84" name="T19"/>
                <a:gd fmla="*/ 374 w 463" name="T20"/>
                <a:gd fmla="*/ 84 h 84" name="T21"/>
                <a:gd fmla="*/ 374 w 463" name="T22"/>
                <a:gd fmla="*/ 84 h 84" name="T23"/>
                <a:gd fmla="*/ 352 w 463" name="T24"/>
                <a:gd fmla="*/ 84 h 84" name="T25"/>
                <a:gd fmla="*/ 352 w 463" name="T26"/>
                <a:gd fmla="*/ 84 h 84" name="T27"/>
                <a:gd fmla="*/ 330 w 463" name="T28"/>
                <a:gd fmla="*/ 84 h 84" name="T29"/>
                <a:gd fmla="*/ 330 w 463" name="T30"/>
                <a:gd fmla="*/ 84 h 84" name="T31"/>
                <a:gd fmla="*/ 308 w 463" name="T32"/>
                <a:gd fmla="*/ 84 h 84" name="T33"/>
                <a:gd fmla="*/ 308 w 463" name="T34"/>
                <a:gd fmla="*/ 84 h 84" name="T35"/>
                <a:gd fmla="*/ 287 w 463" name="T36"/>
                <a:gd fmla="*/ 84 h 84" name="T37"/>
                <a:gd fmla="*/ 287 w 463" name="T38"/>
                <a:gd fmla="*/ 84 h 84" name="T39"/>
                <a:gd fmla="*/ 265 w 463" name="T40"/>
                <a:gd fmla="*/ 84 h 84" name="T41"/>
                <a:gd fmla="*/ 265 w 463" name="T42"/>
                <a:gd fmla="*/ 84 h 84" name="T43"/>
                <a:gd fmla="*/ 243 w 463" name="T44"/>
                <a:gd fmla="*/ 84 h 84" name="T45"/>
                <a:gd fmla="*/ 243 w 463" name="T46"/>
                <a:gd fmla="*/ 84 h 84" name="T47"/>
                <a:gd fmla="*/ 221 w 463" name="T48"/>
                <a:gd fmla="*/ 84 h 84" name="T49"/>
                <a:gd fmla="*/ 221 w 463" name="T50"/>
                <a:gd fmla="*/ 84 h 84" name="T51"/>
                <a:gd fmla="*/ 200 w 463" name="T52"/>
                <a:gd fmla="*/ 84 h 84" name="T53"/>
                <a:gd fmla="*/ 200 w 463" name="T54"/>
                <a:gd fmla="*/ 84 h 84" name="T55"/>
                <a:gd fmla="*/ 196 w 463" name="T56"/>
                <a:gd fmla="*/ 84 h 84" name="T57"/>
                <a:gd fmla="*/ 179 w 463" name="T58"/>
                <a:gd fmla="*/ 84 h 84" name="T59"/>
                <a:gd fmla="*/ 179 w 463" name="T60"/>
                <a:gd fmla="*/ 84 h 84" name="T61"/>
                <a:gd fmla="*/ 158 w 463" name="T62"/>
                <a:gd fmla="*/ 84 h 84" name="T63"/>
                <a:gd fmla="*/ 158 w 463" name="T64"/>
                <a:gd fmla="*/ 84 h 84" name="T65"/>
                <a:gd fmla="*/ 136 w 463" name="T66"/>
                <a:gd fmla="*/ 84 h 84" name="T67"/>
                <a:gd fmla="*/ 136 w 463" name="T68"/>
                <a:gd fmla="*/ 84 h 84" name="T69"/>
                <a:gd fmla="*/ 114 w 463" name="T70"/>
                <a:gd fmla="*/ 84 h 84" name="T71"/>
                <a:gd fmla="*/ 114 w 463" name="T72"/>
                <a:gd fmla="*/ 84 h 84" name="T73"/>
                <a:gd fmla="*/ 92 w 463" name="T74"/>
                <a:gd fmla="*/ 84 h 84" name="T75"/>
                <a:gd fmla="*/ 92 w 463" name="T76"/>
                <a:gd fmla="*/ 84 h 84" name="T77"/>
                <a:gd fmla="*/ 71 w 463" name="T78"/>
                <a:gd fmla="*/ 84 h 84" name="T79"/>
                <a:gd fmla="*/ 71 w 463" name="T80"/>
                <a:gd fmla="*/ 84 h 84" name="T81"/>
                <a:gd fmla="*/ 49 w 463" name="T82"/>
                <a:gd fmla="*/ 84 h 84" name="T83"/>
                <a:gd fmla="*/ 49 w 463" name="T84"/>
                <a:gd fmla="*/ 84 h 84" name="T85"/>
                <a:gd fmla="*/ 27 w 463" name="T86"/>
                <a:gd fmla="*/ 84 h 84" name="T87"/>
                <a:gd fmla="*/ 27 w 463" name="T88"/>
                <a:gd fmla="*/ 84 h 84" name="T89"/>
                <a:gd fmla="*/ 19 w 463" name="T90"/>
                <a:gd fmla="*/ 84 h 84" name="T91"/>
                <a:gd fmla="*/ 0 w 463" name="T92"/>
                <a:gd fmla="*/ 65 h 84" name="T93"/>
                <a:gd fmla="*/ 0 w 463" name="T94"/>
                <a:gd fmla="*/ 65 h 84" name="T95"/>
                <a:gd fmla="*/ 19 w 463" name="T96"/>
                <a:gd fmla="*/ 84 h 84" name="T97"/>
                <a:gd fmla="*/ 29 w 463" name="T98"/>
                <a:gd fmla="*/ 84 h 84" name="T99"/>
                <a:gd fmla="*/ 196 w 463" name="T100"/>
                <a:gd fmla="*/ 84 h 84" name="T101"/>
                <a:gd fmla="*/ 444 w 463" name="T102"/>
                <a:gd fmla="*/ 84 h 84" name="T103"/>
                <a:gd fmla="*/ 463 w 463" name="T104"/>
                <a:gd fmla="*/ 65 h 84" name="T105"/>
                <a:gd fmla="*/ 463 w 463" name="T106"/>
                <a:gd fmla="*/ 0 h 84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84" w="462">
                  <a:moveTo>
                    <a:pt x="463" y="0"/>
                  </a:moveTo>
                  <a:cubicBezTo>
                    <a:pt x="463" y="0"/>
                    <a:pt x="463" y="0"/>
                    <a:pt x="463" y="0"/>
                  </a:cubicBezTo>
                  <a:cubicBezTo>
                    <a:pt x="463" y="65"/>
                    <a:pt x="463" y="65"/>
                    <a:pt x="463" y="65"/>
                  </a:cubicBezTo>
                  <a:cubicBezTo>
                    <a:pt x="463" y="75"/>
                    <a:pt x="455" y="84"/>
                    <a:pt x="444" y="84"/>
                  </a:cubicBezTo>
                  <a:cubicBezTo>
                    <a:pt x="439" y="84"/>
                    <a:pt x="439" y="84"/>
                    <a:pt x="439" y="84"/>
                  </a:cubicBezTo>
                  <a:cubicBezTo>
                    <a:pt x="439" y="84"/>
                    <a:pt x="439" y="84"/>
                    <a:pt x="439" y="84"/>
                  </a:cubicBezTo>
                  <a:cubicBezTo>
                    <a:pt x="418" y="84"/>
                    <a:pt x="418" y="84"/>
                    <a:pt x="418" y="84"/>
                  </a:cubicBezTo>
                  <a:cubicBezTo>
                    <a:pt x="418" y="84"/>
                    <a:pt x="418" y="84"/>
                    <a:pt x="418" y="84"/>
                  </a:cubicBezTo>
                  <a:cubicBezTo>
                    <a:pt x="396" y="84"/>
                    <a:pt x="396" y="84"/>
                    <a:pt x="396" y="84"/>
                  </a:cubicBezTo>
                  <a:cubicBezTo>
                    <a:pt x="396" y="84"/>
                    <a:pt x="396" y="84"/>
                    <a:pt x="396" y="84"/>
                  </a:cubicBezTo>
                  <a:cubicBezTo>
                    <a:pt x="374" y="84"/>
                    <a:pt x="374" y="84"/>
                    <a:pt x="374" y="84"/>
                  </a:cubicBezTo>
                  <a:cubicBezTo>
                    <a:pt x="374" y="84"/>
                    <a:pt x="374" y="84"/>
                    <a:pt x="374" y="84"/>
                  </a:cubicBezTo>
                  <a:cubicBezTo>
                    <a:pt x="352" y="84"/>
                    <a:pt x="352" y="84"/>
                    <a:pt x="352" y="84"/>
                  </a:cubicBezTo>
                  <a:cubicBezTo>
                    <a:pt x="352" y="84"/>
                    <a:pt x="352" y="84"/>
                    <a:pt x="352" y="84"/>
                  </a:cubicBezTo>
                  <a:cubicBezTo>
                    <a:pt x="330" y="84"/>
                    <a:pt x="330" y="84"/>
                    <a:pt x="330" y="84"/>
                  </a:cubicBezTo>
                  <a:cubicBezTo>
                    <a:pt x="330" y="84"/>
                    <a:pt x="330" y="84"/>
                    <a:pt x="330" y="84"/>
                  </a:cubicBezTo>
                  <a:cubicBezTo>
                    <a:pt x="308" y="84"/>
                    <a:pt x="308" y="84"/>
                    <a:pt x="308" y="84"/>
                  </a:cubicBezTo>
                  <a:cubicBezTo>
                    <a:pt x="308" y="84"/>
                    <a:pt x="308" y="84"/>
                    <a:pt x="308" y="84"/>
                  </a:cubicBezTo>
                  <a:cubicBezTo>
                    <a:pt x="287" y="84"/>
                    <a:pt x="287" y="84"/>
                    <a:pt x="287" y="84"/>
                  </a:cubicBezTo>
                  <a:cubicBezTo>
                    <a:pt x="287" y="84"/>
                    <a:pt x="287" y="84"/>
                    <a:pt x="287" y="84"/>
                  </a:cubicBezTo>
                  <a:cubicBezTo>
                    <a:pt x="265" y="84"/>
                    <a:pt x="265" y="84"/>
                    <a:pt x="265" y="84"/>
                  </a:cubicBezTo>
                  <a:cubicBezTo>
                    <a:pt x="265" y="84"/>
                    <a:pt x="265" y="84"/>
                    <a:pt x="265" y="84"/>
                  </a:cubicBezTo>
                  <a:cubicBezTo>
                    <a:pt x="243" y="84"/>
                    <a:pt x="243" y="84"/>
                    <a:pt x="243" y="84"/>
                  </a:cubicBezTo>
                  <a:cubicBezTo>
                    <a:pt x="243" y="84"/>
                    <a:pt x="243" y="84"/>
                    <a:pt x="243" y="84"/>
                  </a:cubicBezTo>
                  <a:cubicBezTo>
                    <a:pt x="221" y="84"/>
                    <a:pt x="221" y="84"/>
                    <a:pt x="221" y="84"/>
                  </a:cubicBezTo>
                  <a:cubicBezTo>
                    <a:pt x="221" y="84"/>
                    <a:pt x="221" y="84"/>
                    <a:pt x="221" y="84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196" y="84"/>
                    <a:pt x="196" y="84"/>
                    <a:pt x="196" y="84"/>
                  </a:cubicBezTo>
                  <a:cubicBezTo>
                    <a:pt x="179" y="84"/>
                    <a:pt x="179" y="84"/>
                    <a:pt x="179" y="84"/>
                  </a:cubicBezTo>
                  <a:cubicBezTo>
                    <a:pt x="179" y="84"/>
                    <a:pt x="179" y="84"/>
                    <a:pt x="179" y="84"/>
                  </a:cubicBezTo>
                  <a:cubicBezTo>
                    <a:pt x="158" y="84"/>
                    <a:pt x="158" y="84"/>
                    <a:pt x="158" y="84"/>
                  </a:cubicBezTo>
                  <a:cubicBezTo>
                    <a:pt x="158" y="84"/>
                    <a:pt x="158" y="84"/>
                    <a:pt x="158" y="84"/>
                  </a:cubicBezTo>
                  <a:cubicBezTo>
                    <a:pt x="136" y="84"/>
                    <a:pt x="136" y="84"/>
                    <a:pt x="136" y="84"/>
                  </a:cubicBezTo>
                  <a:cubicBezTo>
                    <a:pt x="136" y="84"/>
                    <a:pt x="136" y="84"/>
                    <a:pt x="136" y="84"/>
                  </a:cubicBezTo>
                  <a:cubicBezTo>
                    <a:pt x="114" y="84"/>
                    <a:pt x="114" y="84"/>
                    <a:pt x="114" y="84"/>
                  </a:cubicBezTo>
                  <a:cubicBezTo>
                    <a:pt x="114" y="84"/>
                    <a:pt x="114" y="84"/>
                    <a:pt x="114" y="84"/>
                  </a:cubicBezTo>
                  <a:cubicBezTo>
                    <a:pt x="92" y="84"/>
                    <a:pt x="92" y="84"/>
                    <a:pt x="92" y="84"/>
                  </a:cubicBezTo>
                  <a:cubicBezTo>
                    <a:pt x="92" y="84"/>
                    <a:pt x="92" y="84"/>
                    <a:pt x="92" y="84"/>
                  </a:cubicBezTo>
                  <a:cubicBezTo>
                    <a:pt x="71" y="84"/>
                    <a:pt x="71" y="84"/>
                    <a:pt x="71" y="84"/>
                  </a:cubicBezTo>
                  <a:cubicBezTo>
                    <a:pt x="71" y="84"/>
                    <a:pt x="71" y="84"/>
                    <a:pt x="71" y="84"/>
                  </a:cubicBezTo>
                  <a:cubicBezTo>
                    <a:pt x="49" y="84"/>
                    <a:pt x="49" y="84"/>
                    <a:pt x="49" y="84"/>
                  </a:cubicBezTo>
                  <a:cubicBezTo>
                    <a:pt x="49" y="84"/>
                    <a:pt x="49" y="84"/>
                    <a:pt x="49" y="8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19" y="84"/>
                    <a:pt x="19" y="84"/>
                    <a:pt x="19" y="84"/>
                  </a:cubicBezTo>
                  <a:cubicBezTo>
                    <a:pt x="8" y="84"/>
                    <a:pt x="0" y="76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76"/>
                    <a:pt x="8" y="84"/>
                    <a:pt x="19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196" y="84"/>
                    <a:pt x="196" y="84"/>
                    <a:pt x="196" y="84"/>
                  </a:cubicBezTo>
                  <a:cubicBezTo>
                    <a:pt x="444" y="84"/>
                    <a:pt x="444" y="84"/>
                    <a:pt x="444" y="84"/>
                  </a:cubicBezTo>
                  <a:cubicBezTo>
                    <a:pt x="455" y="84"/>
                    <a:pt x="463" y="76"/>
                    <a:pt x="463" y="65"/>
                  </a:cubicBezTo>
                  <a:cubicBezTo>
                    <a:pt x="463" y="0"/>
                    <a:pt x="463" y="0"/>
                    <a:pt x="463" y="0"/>
                  </a:cubicBezTo>
                </a:path>
              </a:pathLst>
            </a:custGeom>
            <a:solidFill>
              <a:srgbClr val="BDC7A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04" name="Freeform 2154"/>
            <p:cNvSpPr>
              <a:spLocks noEditPoints="1"/>
            </p:cNvSpPr>
            <p:nvPr/>
          </p:nvSpPr>
          <p:spPr bwMode="auto">
            <a:xfrm>
              <a:off x="38100" y="709613"/>
              <a:ext cx="1744663" cy="347663"/>
            </a:xfrm>
            <a:custGeom>
              <a:gdLst>
                <a:gd fmla="*/ 27 w 463" name="T0"/>
                <a:gd fmla="*/ 21 h 92" name="T1"/>
                <a:gd fmla="*/ 7 w 463" name="T2"/>
                <a:gd fmla="*/ 29 h 92" name="T3"/>
                <a:gd fmla="*/ 5 w 463" name="T4"/>
                <a:gd fmla="*/ 29 h 92" name="T5"/>
                <a:gd fmla="*/ 0 w 463" name="T6"/>
                <a:gd fmla="*/ 73 h 92" name="T7"/>
                <a:gd fmla="*/ 19 w 463" name="T8"/>
                <a:gd fmla="*/ 92 h 92" name="T9"/>
                <a:gd fmla="*/ 27 w 463" name="T10"/>
                <a:gd fmla="*/ 92 h 92" name="T11"/>
                <a:gd fmla="*/ 27 w 463" name="T12"/>
                <a:gd fmla="*/ 21 h 92" name="T13"/>
                <a:gd fmla="*/ 287 w 463" name="T14"/>
                <a:gd fmla="*/ 8 h 92" name="T15"/>
                <a:gd fmla="*/ 265 w 463" name="T16"/>
                <a:gd fmla="*/ 8 h 92" name="T17"/>
                <a:gd fmla="*/ 265 w 463" name="T18"/>
                <a:gd fmla="*/ 92 h 92" name="T19"/>
                <a:gd fmla="*/ 287 w 463" name="T20"/>
                <a:gd fmla="*/ 92 h 92" name="T21"/>
                <a:gd fmla="*/ 287 w 463" name="T22"/>
                <a:gd fmla="*/ 8 h 92" name="T23"/>
                <a:gd fmla="*/ 330 w 463" name="T24"/>
                <a:gd fmla="*/ 8 h 92" name="T25"/>
                <a:gd fmla="*/ 308 w 463" name="T26"/>
                <a:gd fmla="*/ 8 h 92" name="T27"/>
                <a:gd fmla="*/ 308 w 463" name="T28"/>
                <a:gd fmla="*/ 92 h 92" name="T29"/>
                <a:gd fmla="*/ 330 w 463" name="T30"/>
                <a:gd fmla="*/ 92 h 92" name="T31"/>
                <a:gd fmla="*/ 330 w 463" name="T32"/>
                <a:gd fmla="*/ 8 h 92" name="T33"/>
                <a:gd fmla="*/ 374 w 463" name="T34"/>
                <a:gd fmla="*/ 8 h 92" name="T35"/>
                <a:gd fmla="*/ 352 w 463" name="T36"/>
                <a:gd fmla="*/ 8 h 92" name="T37"/>
                <a:gd fmla="*/ 352 w 463" name="T38"/>
                <a:gd fmla="*/ 92 h 92" name="T39"/>
                <a:gd fmla="*/ 374 w 463" name="T40"/>
                <a:gd fmla="*/ 92 h 92" name="T41"/>
                <a:gd fmla="*/ 374 w 463" name="T42"/>
                <a:gd fmla="*/ 8 h 92" name="T43"/>
                <a:gd fmla="*/ 418 w 463" name="T44"/>
                <a:gd fmla="*/ 8 h 92" name="T45"/>
                <a:gd fmla="*/ 396 w 463" name="T46"/>
                <a:gd fmla="*/ 8 h 92" name="T47"/>
                <a:gd fmla="*/ 396 w 463" name="T48"/>
                <a:gd fmla="*/ 92 h 92" name="T49"/>
                <a:gd fmla="*/ 418 w 463" name="T50"/>
                <a:gd fmla="*/ 92 h 92" name="T51"/>
                <a:gd fmla="*/ 418 w 463" name="T52"/>
                <a:gd fmla="*/ 8 h 92" name="T53"/>
                <a:gd fmla="*/ 463 w 463" name="T54"/>
                <a:gd fmla="*/ 8 h 92" name="T55"/>
                <a:gd fmla="*/ 439 w 463" name="T56"/>
                <a:gd fmla="*/ 8 h 92" name="T57"/>
                <a:gd fmla="*/ 439 w 463" name="T58"/>
                <a:gd fmla="*/ 92 h 92" name="T59"/>
                <a:gd fmla="*/ 444 w 463" name="T60"/>
                <a:gd fmla="*/ 92 h 92" name="T61"/>
                <a:gd fmla="*/ 463 w 463" name="T62"/>
                <a:gd fmla="*/ 73 h 92" name="T63"/>
                <a:gd fmla="*/ 463 w 463" name="T64"/>
                <a:gd fmla="*/ 8 h 92" name="T65"/>
                <a:gd fmla="*/ 71 w 463" name="T66"/>
                <a:gd fmla="*/ 6 h 92" name="T67"/>
                <a:gd fmla="*/ 49 w 463" name="T68"/>
                <a:gd fmla="*/ 7 h 92" name="T69"/>
                <a:gd fmla="*/ 49 w 463" name="T70"/>
                <a:gd fmla="*/ 92 h 92" name="T71"/>
                <a:gd fmla="*/ 71 w 463" name="T72"/>
                <a:gd fmla="*/ 92 h 92" name="T73"/>
                <a:gd fmla="*/ 71 w 463" name="T74"/>
                <a:gd fmla="*/ 6 h 92" name="T75"/>
                <a:gd fmla="*/ 221 w 463" name="T76"/>
                <a:gd fmla="*/ 4 h 92" name="T77"/>
                <a:gd fmla="*/ 221 w 463" name="T78"/>
                <a:gd fmla="*/ 92 h 92" name="T79"/>
                <a:gd fmla="*/ 243 w 463" name="T80"/>
                <a:gd fmla="*/ 92 h 92" name="T81"/>
                <a:gd fmla="*/ 243 w 463" name="T82"/>
                <a:gd fmla="*/ 8 h 92" name="T83"/>
                <a:gd fmla="*/ 233 w 463" name="T84"/>
                <a:gd fmla="*/ 8 h 92" name="T85"/>
                <a:gd fmla="*/ 233 w 463" name="T86"/>
                <a:gd fmla="*/ 8 h 92" name="T87"/>
                <a:gd fmla="*/ 221 w 463" name="T88"/>
                <a:gd fmla="*/ 4 h 92" name="T89"/>
                <a:gd fmla="*/ 114 w 463" name="T90"/>
                <a:gd fmla="*/ 4 h 92" name="T91"/>
                <a:gd fmla="*/ 92 w 463" name="T92"/>
                <a:gd fmla="*/ 5 h 92" name="T93"/>
                <a:gd fmla="*/ 92 w 463" name="T94"/>
                <a:gd fmla="*/ 92 h 92" name="T95"/>
                <a:gd fmla="*/ 114 w 463" name="T96"/>
                <a:gd fmla="*/ 92 h 92" name="T97"/>
                <a:gd fmla="*/ 114 w 463" name="T98"/>
                <a:gd fmla="*/ 4 h 92" name="T99"/>
                <a:gd fmla="*/ 158 w 463" name="T100"/>
                <a:gd fmla="*/ 2 h 92" name="T101"/>
                <a:gd fmla="*/ 136 w 463" name="T102"/>
                <a:gd fmla="*/ 3 h 92" name="T103"/>
                <a:gd fmla="*/ 136 w 463" name="T104"/>
                <a:gd fmla="*/ 92 h 92" name="T105"/>
                <a:gd fmla="*/ 158 w 463" name="T106"/>
                <a:gd fmla="*/ 92 h 92" name="T107"/>
                <a:gd fmla="*/ 158 w 463" name="T108"/>
                <a:gd fmla="*/ 2 h 92" name="T109"/>
                <a:gd fmla="*/ 200 w 463" name="T110"/>
                <a:gd fmla="*/ 0 h 92" name="T111"/>
                <a:gd fmla="*/ 179 w 463" name="T112"/>
                <a:gd fmla="*/ 1 h 92" name="T113"/>
                <a:gd fmla="*/ 179 w 463" name="T114"/>
                <a:gd fmla="*/ 92 h 92" name="T115"/>
                <a:gd fmla="*/ 196 w 463" name="T116"/>
                <a:gd fmla="*/ 92 h 92" name="T117"/>
                <a:gd fmla="*/ 200 w 463" name="T118"/>
                <a:gd fmla="*/ 92 h 92" name="T119"/>
                <a:gd fmla="*/ 200 w 463" name="T120"/>
                <a:gd fmla="*/ 0 h 92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92" w="462">
                  <a:moveTo>
                    <a:pt x="27" y="21"/>
                  </a:moveTo>
                  <a:cubicBezTo>
                    <a:pt x="22" y="26"/>
                    <a:pt x="15" y="29"/>
                    <a:pt x="7" y="29"/>
                  </a:cubicBezTo>
                  <a:cubicBezTo>
                    <a:pt x="7" y="29"/>
                    <a:pt x="6" y="29"/>
                    <a:pt x="5" y="29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84"/>
                    <a:pt x="8" y="92"/>
                    <a:pt x="19" y="92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7" y="21"/>
                    <a:pt x="27" y="21"/>
                    <a:pt x="27" y="21"/>
                  </a:cubicBezTo>
                  <a:moveTo>
                    <a:pt x="287" y="8"/>
                  </a:moveTo>
                  <a:cubicBezTo>
                    <a:pt x="265" y="8"/>
                    <a:pt x="265" y="8"/>
                    <a:pt x="265" y="8"/>
                  </a:cubicBezTo>
                  <a:cubicBezTo>
                    <a:pt x="265" y="92"/>
                    <a:pt x="265" y="92"/>
                    <a:pt x="265" y="92"/>
                  </a:cubicBezTo>
                  <a:cubicBezTo>
                    <a:pt x="287" y="92"/>
                    <a:pt x="287" y="92"/>
                    <a:pt x="287" y="92"/>
                  </a:cubicBezTo>
                  <a:cubicBezTo>
                    <a:pt x="287" y="8"/>
                    <a:pt x="287" y="8"/>
                    <a:pt x="287" y="8"/>
                  </a:cubicBezTo>
                  <a:moveTo>
                    <a:pt x="330" y="8"/>
                  </a:moveTo>
                  <a:cubicBezTo>
                    <a:pt x="308" y="8"/>
                    <a:pt x="308" y="8"/>
                    <a:pt x="308" y="8"/>
                  </a:cubicBezTo>
                  <a:cubicBezTo>
                    <a:pt x="308" y="92"/>
                    <a:pt x="308" y="92"/>
                    <a:pt x="308" y="92"/>
                  </a:cubicBezTo>
                  <a:cubicBezTo>
                    <a:pt x="330" y="92"/>
                    <a:pt x="330" y="92"/>
                    <a:pt x="330" y="92"/>
                  </a:cubicBezTo>
                  <a:cubicBezTo>
                    <a:pt x="330" y="8"/>
                    <a:pt x="330" y="8"/>
                    <a:pt x="330" y="8"/>
                  </a:cubicBezTo>
                  <a:moveTo>
                    <a:pt x="374" y="8"/>
                  </a:moveTo>
                  <a:cubicBezTo>
                    <a:pt x="352" y="8"/>
                    <a:pt x="352" y="8"/>
                    <a:pt x="352" y="8"/>
                  </a:cubicBezTo>
                  <a:cubicBezTo>
                    <a:pt x="352" y="92"/>
                    <a:pt x="352" y="92"/>
                    <a:pt x="352" y="92"/>
                  </a:cubicBezTo>
                  <a:cubicBezTo>
                    <a:pt x="374" y="92"/>
                    <a:pt x="374" y="92"/>
                    <a:pt x="374" y="92"/>
                  </a:cubicBezTo>
                  <a:cubicBezTo>
                    <a:pt x="374" y="8"/>
                    <a:pt x="374" y="8"/>
                    <a:pt x="374" y="8"/>
                  </a:cubicBezTo>
                  <a:moveTo>
                    <a:pt x="418" y="8"/>
                  </a:moveTo>
                  <a:cubicBezTo>
                    <a:pt x="396" y="8"/>
                    <a:pt x="396" y="8"/>
                    <a:pt x="396" y="8"/>
                  </a:cubicBezTo>
                  <a:cubicBezTo>
                    <a:pt x="396" y="92"/>
                    <a:pt x="396" y="92"/>
                    <a:pt x="396" y="92"/>
                  </a:cubicBezTo>
                  <a:cubicBezTo>
                    <a:pt x="418" y="92"/>
                    <a:pt x="418" y="92"/>
                    <a:pt x="418" y="92"/>
                  </a:cubicBezTo>
                  <a:cubicBezTo>
                    <a:pt x="418" y="8"/>
                    <a:pt x="418" y="8"/>
                    <a:pt x="418" y="8"/>
                  </a:cubicBezTo>
                  <a:moveTo>
                    <a:pt x="463" y="8"/>
                  </a:moveTo>
                  <a:cubicBezTo>
                    <a:pt x="439" y="8"/>
                    <a:pt x="439" y="8"/>
                    <a:pt x="439" y="8"/>
                  </a:cubicBezTo>
                  <a:cubicBezTo>
                    <a:pt x="439" y="92"/>
                    <a:pt x="439" y="92"/>
                    <a:pt x="439" y="92"/>
                  </a:cubicBezTo>
                  <a:cubicBezTo>
                    <a:pt x="444" y="92"/>
                    <a:pt x="444" y="92"/>
                    <a:pt x="444" y="92"/>
                  </a:cubicBezTo>
                  <a:cubicBezTo>
                    <a:pt x="455" y="92"/>
                    <a:pt x="463" y="83"/>
                    <a:pt x="463" y="73"/>
                  </a:cubicBezTo>
                  <a:cubicBezTo>
                    <a:pt x="463" y="8"/>
                    <a:pt x="463" y="8"/>
                    <a:pt x="463" y="8"/>
                  </a:cubicBezTo>
                  <a:moveTo>
                    <a:pt x="71" y="6"/>
                  </a:moveTo>
                  <a:cubicBezTo>
                    <a:pt x="49" y="7"/>
                    <a:pt x="49" y="7"/>
                    <a:pt x="49" y="7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71" y="6"/>
                    <a:pt x="71" y="6"/>
                    <a:pt x="71" y="6"/>
                  </a:cubicBezTo>
                  <a:moveTo>
                    <a:pt x="221" y="4"/>
                  </a:moveTo>
                  <a:cubicBezTo>
                    <a:pt x="221" y="92"/>
                    <a:pt x="221" y="92"/>
                    <a:pt x="221" y="92"/>
                  </a:cubicBezTo>
                  <a:cubicBezTo>
                    <a:pt x="243" y="92"/>
                    <a:pt x="243" y="92"/>
                    <a:pt x="243" y="92"/>
                  </a:cubicBezTo>
                  <a:cubicBezTo>
                    <a:pt x="243" y="8"/>
                    <a:pt x="243" y="8"/>
                    <a:pt x="243" y="8"/>
                  </a:cubicBezTo>
                  <a:cubicBezTo>
                    <a:pt x="233" y="8"/>
                    <a:pt x="233" y="8"/>
                    <a:pt x="233" y="8"/>
                  </a:cubicBezTo>
                  <a:cubicBezTo>
                    <a:pt x="233" y="8"/>
                    <a:pt x="233" y="8"/>
                    <a:pt x="233" y="8"/>
                  </a:cubicBezTo>
                  <a:cubicBezTo>
                    <a:pt x="229" y="8"/>
                    <a:pt x="225" y="7"/>
                    <a:pt x="221" y="4"/>
                  </a:cubicBezTo>
                  <a:moveTo>
                    <a:pt x="114" y="4"/>
                  </a:moveTo>
                  <a:cubicBezTo>
                    <a:pt x="92" y="5"/>
                    <a:pt x="92" y="5"/>
                    <a:pt x="92" y="5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14" y="4"/>
                    <a:pt x="114" y="4"/>
                    <a:pt x="114" y="4"/>
                  </a:cubicBezTo>
                  <a:moveTo>
                    <a:pt x="158" y="2"/>
                  </a:moveTo>
                  <a:cubicBezTo>
                    <a:pt x="136" y="3"/>
                    <a:pt x="136" y="3"/>
                    <a:pt x="136" y="3"/>
                  </a:cubicBezTo>
                  <a:cubicBezTo>
                    <a:pt x="136" y="92"/>
                    <a:pt x="136" y="92"/>
                    <a:pt x="136" y="92"/>
                  </a:cubicBezTo>
                  <a:cubicBezTo>
                    <a:pt x="158" y="92"/>
                    <a:pt x="158" y="92"/>
                    <a:pt x="158" y="92"/>
                  </a:cubicBezTo>
                  <a:cubicBezTo>
                    <a:pt x="158" y="2"/>
                    <a:pt x="158" y="2"/>
                    <a:pt x="158" y="2"/>
                  </a:cubicBezTo>
                  <a:moveTo>
                    <a:pt x="200" y="0"/>
                  </a:moveTo>
                  <a:cubicBezTo>
                    <a:pt x="179" y="1"/>
                    <a:pt x="179" y="1"/>
                    <a:pt x="179" y="1"/>
                  </a:cubicBezTo>
                  <a:cubicBezTo>
                    <a:pt x="179" y="92"/>
                    <a:pt x="179" y="92"/>
                    <a:pt x="179" y="92"/>
                  </a:cubicBezTo>
                  <a:cubicBezTo>
                    <a:pt x="196" y="92"/>
                    <a:pt x="196" y="92"/>
                    <a:pt x="196" y="92"/>
                  </a:cubicBezTo>
                  <a:cubicBezTo>
                    <a:pt x="200" y="92"/>
                    <a:pt x="200" y="92"/>
                    <a:pt x="200" y="92"/>
                  </a:cubicBezTo>
                  <a:cubicBezTo>
                    <a:pt x="200" y="0"/>
                    <a:pt x="200" y="0"/>
                    <a:pt x="200" y="0"/>
                  </a:cubicBezTo>
                </a:path>
              </a:pathLst>
            </a:custGeom>
            <a:solidFill>
              <a:srgbClr val="8EB44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05" name="Freeform 2155"/>
            <p:cNvSpPr/>
            <p:nvPr/>
          </p:nvSpPr>
          <p:spPr bwMode="auto">
            <a:xfrm>
              <a:off x="139700" y="1057276"/>
              <a:ext cx="82550" cy="0"/>
            </a:xfrm>
            <a:custGeom>
              <a:gdLst>
                <a:gd fmla="*/ 52 w 52" name="T0"/>
                <a:gd fmla="*/ 5 w 52" name="T1"/>
                <a:gd fmla="*/ 0 w 52" name="T2"/>
                <a:gd fmla="*/ 0 w 52" name="T3"/>
                <a:gd fmla="*/ 52 w 52" name="T4"/>
                <a:gd fmla="*/ 52 w 52" name="T5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b="b" l="0" r="r" t="0"/>
              <a:pathLst>
                <a:path w="52">
                  <a:moveTo>
                    <a:pt x="52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A2AF8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06" name="Freeform 2156"/>
            <p:cNvSpPr/>
            <p:nvPr/>
          </p:nvSpPr>
          <p:spPr bwMode="auto">
            <a:xfrm>
              <a:off x="139700" y="1057276"/>
              <a:ext cx="82550" cy="0"/>
            </a:xfrm>
            <a:custGeom>
              <a:gdLst>
                <a:gd fmla="*/ 52 w 52" name="T0"/>
                <a:gd fmla="*/ 5 w 52" name="T1"/>
                <a:gd fmla="*/ 0 w 52" name="T2"/>
                <a:gd fmla="*/ 0 w 52" name="T3"/>
                <a:gd fmla="*/ 52 w 52" name="T4"/>
                <a:gd fmla="*/ 52 w 52" name="T5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b="b" l="0" r="r" t="0"/>
              <a:pathLst>
                <a:path w="52">
                  <a:moveTo>
                    <a:pt x="52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07" name="Freeform 2157"/>
            <p:cNvSpPr/>
            <p:nvPr/>
          </p:nvSpPr>
          <p:spPr bwMode="auto">
            <a:xfrm>
              <a:off x="139700" y="736601"/>
              <a:ext cx="82550" cy="320675"/>
            </a:xfrm>
            <a:custGeom>
              <a:gdLst>
                <a:gd fmla="*/ 22 w 22" name="T0"/>
                <a:gd fmla="*/ 0 h 85" name="T1"/>
                <a:gd fmla="*/ 8 w 22" name="T2"/>
                <a:gd fmla="*/ 0 h 85" name="T3"/>
                <a:gd fmla="*/ 0 w 22" name="T4"/>
                <a:gd fmla="*/ 14 h 85" name="T5"/>
                <a:gd fmla="*/ 0 w 22" name="T6"/>
                <a:gd fmla="*/ 85 h 85" name="T7"/>
                <a:gd fmla="*/ 2 w 22" name="T8"/>
                <a:gd fmla="*/ 85 h 85" name="T9"/>
                <a:gd fmla="*/ 22 w 22" name="T10"/>
                <a:gd fmla="*/ 85 h 85" name="T11"/>
                <a:gd fmla="*/ 22 w 22" name="T12"/>
                <a:gd fmla="*/ 0 h 8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85" w="22">
                  <a:moveTo>
                    <a:pt x="22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7" y="5"/>
                    <a:pt x="4" y="10"/>
                    <a:pt x="0" y="14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7EA1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08" name="Rectangle 2158"/>
            <p:cNvSpPr>
              <a:spLocks noChangeArrowheads="1"/>
            </p:cNvSpPr>
            <p:nvPr/>
          </p:nvSpPr>
          <p:spPr bwMode="auto">
            <a:xfrm>
              <a:off x="304800" y="1057276"/>
              <a:ext cx="79375" cy="1588"/>
            </a:xfrm>
            <a:prstGeom prst="rect">
              <a:avLst/>
            </a:prstGeom>
            <a:solidFill>
              <a:srgbClr val="A2AF8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09" name="Rectangle 2159"/>
            <p:cNvSpPr>
              <a:spLocks noChangeArrowheads="1"/>
            </p:cNvSpPr>
            <p:nvPr/>
          </p:nvSpPr>
          <p:spPr bwMode="auto">
            <a:xfrm>
              <a:off x="304800" y="1057276"/>
              <a:ext cx="793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10" name="Freeform 2160"/>
            <p:cNvSpPr/>
            <p:nvPr/>
          </p:nvSpPr>
          <p:spPr bwMode="auto">
            <a:xfrm>
              <a:off x="304800" y="728663"/>
              <a:ext cx="79375" cy="328613"/>
            </a:xfrm>
            <a:custGeom>
              <a:gdLst>
                <a:gd fmla="*/ 50 w 50" name="T0"/>
                <a:gd fmla="*/ 0 h 207" name="T1"/>
                <a:gd fmla="*/ 0 w 50" name="T2"/>
                <a:gd fmla="*/ 2 h 207" name="T3"/>
                <a:gd fmla="*/ 0 w 50" name="T4"/>
                <a:gd fmla="*/ 207 h 207" name="T5"/>
                <a:gd fmla="*/ 50 w 50" name="T6"/>
                <a:gd fmla="*/ 207 h 207" name="T7"/>
                <a:gd fmla="*/ 50 w 50" name="T8"/>
                <a:gd fmla="*/ 0 h 20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06" w="50">
                  <a:moveTo>
                    <a:pt x="50" y="0"/>
                  </a:moveTo>
                  <a:lnTo>
                    <a:pt x="0" y="2"/>
                  </a:lnTo>
                  <a:lnTo>
                    <a:pt x="0" y="207"/>
                  </a:lnTo>
                  <a:lnTo>
                    <a:pt x="50" y="20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7EA1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11" name="Freeform 2161"/>
            <p:cNvSpPr/>
            <p:nvPr/>
          </p:nvSpPr>
          <p:spPr bwMode="auto">
            <a:xfrm>
              <a:off x="304800" y="728663"/>
              <a:ext cx="79375" cy="328613"/>
            </a:xfrm>
            <a:custGeom>
              <a:gdLst>
                <a:gd fmla="*/ 50 w 50" name="T0"/>
                <a:gd fmla="*/ 0 h 207" name="T1"/>
                <a:gd fmla="*/ 0 w 50" name="T2"/>
                <a:gd fmla="*/ 2 h 207" name="T3"/>
                <a:gd fmla="*/ 0 w 50" name="T4"/>
                <a:gd fmla="*/ 207 h 207" name="T5"/>
                <a:gd fmla="*/ 50 w 50" name="T6"/>
                <a:gd fmla="*/ 207 h 207" name="T7"/>
                <a:gd fmla="*/ 50 w 50" name="T8"/>
                <a:gd fmla="*/ 0 h 20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06" w="50">
                  <a:moveTo>
                    <a:pt x="50" y="0"/>
                  </a:moveTo>
                  <a:lnTo>
                    <a:pt x="0" y="2"/>
                  </a:lnTo>
                  <a:lnTo>
                    <a:pt x="0" y="207"/>
                  </a:lnTo>
                  <a:lnTo>
                    <a:pt x="50" y="207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12" name="Rectangle 2162"/>
            <p:cNvSpPr>
              <a:spLocks noChangeArrowheads="1"/>
            </p:cNvSpPr>
            <p:nvPr/>
          </p:nvSpPr>
          <p:spPr bwMode="auto">
            <a:xfrm>
              <a:off x="468313" y="1057276"/>
              <a:ext cx="82550" cy="1588"/>
            </a:xfrm>
            <a:prstGeom prst="rect">
              <a:avLst/>
            </a:prstGeom>
            <a:solidFill>
              <a:srgbClr val="A2AF8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13" name="Rectangle 2163"/>
            <p:cNvSpPr>
              <a:spLocks noChangeArrowheads="1"/>
            </p:cNvSpPr>
            <p:nvPr/>
          </p:nvSpPr>
          <p:spPr bwMode="auto">
            <a:xfrm>
              <a:off x="468313" y="1057276"/>
              <a:ext cx="8255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14" name="Freeform 2164"/>
            <p:cNvSpPr/>
            <p:nvPr/>
          </p:nvSpPr>
          <p:spPr bwMode="auto">
            <a:xfrm>
              <a:off x="468313" y="720726"/>
              <a:ext cx="82550" cy="336550"/>
            </a:xfrm>
            <a:custGeom>
              <a:gdLst>
                <a:gd fmla="*/ 52 w 52" name="T0"/>
                <a:gd fmla="*/ 0 h 212" name="T1"/>
                <a:gd fmla="*/ 0 w 52" name="T2"/>
                <a:gd fmla="*/ 3 h 212" name="T3"/>
                <a:gd fmla="*/ 0 w 52" name="T4"/>
                <a:gd fmla="*/ 212 h 212" name="T5"/>
                <a:gd fmla="*/ 52 w 52" name="T6"/>
                <a:gd fmla="*/ 212 h 212" name="T7"/>
                <a:gd fmla="*/ 52 w 52" name="T8"/>
                <a:gd fmla="*/ 0 h 21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1" w="52">
                  <a:moveTo>
                    <a:pt x="52" y="0"/>
                  </a:moveTo>
                  <a:lnTo>
                    <a:pt x="0" y="3"/>
                  </a:lnTo>
                  <a:lnTo>
                    <a:pt x="0" y="212"/>
                  </a:lnTo>
                  <a:lnTo>
                    <a:pt x="52" y="212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7EA1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15" name="Freeform 2165"/>
            <p:cNvSpPr/>
            <p:nvPr/>
          </p:nvSpPr>
          <p:spPr bwMode="auto">
            <a:xfrm>
              <a:off x="468313" y="720726"/>
              <a:ext cx="82550" cy="336550"/>
            </a:xfrm>
            <a:custGeom>
              <a:gdLst>
                <a:gd fmla="*/ 52 w 52" name="T0"/>
                <a:gd fmla="*/ 0 h 212" name="T1"/>
                <a:gd fmla="*/ 0 w 52" name="T2"/>
                <a:gd fmla="*/ 3 h 212" name="T3"/>
                <a:gd fmla="*/ 0 w 52" name="T4"/>
                <a:gd fmla="*/ 212 h 212" name="T5"/>
                <a:gd fmla="*/ 52 w 52" name="T6"/>
                <a:gd fmla="*/ 212 h 212" name="T7"/>
                <a:gd fmla="*/ 52 w 52" name="T8"/>
                <a:gd fmla="*/ 0 h 21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1" w="52">
                  <a:moveTo>
                    <a:pt x="52" y="0"/>
                  </a:moveTo>
                  <a:lnTo>
                    <a:pt x="0" y="3"/>
                  </a:lnTo>
                  <a:lnTo>
                    <a:pt x="0" y="212"/>
                  </a:lnTo>
                  <a:lnTo>
                    <a:pt x="52" y="212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16" name="Rectangle 2166"/>
            <p:cNvSpPr>
              <a:spLocks noChangeArrowheads="1"/>
            </p:cNvSpPr>
            <p:nvPr/>
          </p:nvSpPr>
          <p:spPr bwMode="auto">
            <a:xfrm>
              <a:off x="633413" y="1057276"/>
              <a:ext cx="79375" cy="1588"/>
            </a:xfrm>
            <a:prstGeom prst="rect">
              <a:avLst/>
            </a:prstGeom>
            <a:solidFill>
              <a:srgbClr val="A2AF8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17" name="Rectangle 2167"/>
            <p:cNvSpPr>
              <a:spLocks noChangeArrowheads="1"/>
            </p:cNvSpPr>
            <p:nvPr/>
          </p:nvSpPr>
          <p:spPr bwMode="auto">
            <a:xfrm>
              <a:off x="633413" y="1057276"/>
              <a:ext cx="793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18" name="Freeform 2168"/>
            <p:cNvSpPr/>
            <p:nvPr/>
          </p:nvSpPr>
          <p:spPr bwMode="auto">
            <a:xfrm>
              <a:off x="633413" y="712788"/>
              <a:ext cx="79375" cy="344488"/>
            </a:xfrm>
            <a:custGeom>
              <a:gdLst>
                <a:gd fmla="*/ 50 w 50" name="T0"/>
                <a:gd fmla="*/ 0 h 217" name="T1"/>
                <a:gd fmla="*/ 0 w 50" name="T2"/>
                <a:gd fmla="*/ 3 h 217" name="T3"/>
                <a:gd fmla="*/ 0 w 50" name="T4"/>
                <a:gd fmla="*/ 217 h 217" name="T5"/>
                <a:gd fmla="*/ 50 w 50" name="T6"/>
                <a:gd fmla="*/ 217 h 217" name="T7"/>
                <a:gd fmla="*/ 50 w 50" name="T8"/>
                <a:gd fmla="*/ 0 h 21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6" w="50">
                  <a:moveTo>
                    <a:pt x="50" y="0"/>
                  </a:moveTo>
                  <a:lnTo>
                    <a:pt x="0" y="3"/>
                  </a:lnTo>
                  <a:lnTo>
                    <a:pt x="0" y="217"/>
                  </a:lnTo>
                  <a:lnTo>
                    <a:pt x="50" y="21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7EA1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19" name="Freeform 2169"/>
            <p:cNvSpPr/>
            <p:nvPr/>
          </p:nvSpPr>
          <p:spPr bwMode="auto">
            <a:xfrm>
              <a:off x="633413" y="712788"/>
              <a:ext cx="79375" cy="344488"/>
            </a:xfrm>
            <a:custGeom>
              <a:gdLst>
                <a:gd fmla="*/ 50 w 50" name="T0"/>
                <a:gd fmla="*/ 0 h 217" name="T1"/>
                <a:gd fmla="*/ 0 w 50" name="T2"/>
                <a:gd fmla="*/ 3 h 217" name="T3"/>
                <a:gd fmla="*/ 0 w 50" name="T4"/>
                <a:gd fmla="*/ 217 h 217" name="T5"/>
                <a:gd fmla="*/ 50 w 50" name="T6"/>
                <a:gd fmla="*/ 217 h 217" name="T7"/>
                <a:gd fmla="*/ 50 w 50" name="T8"/>
                <a:gd fmla="*/ 0 h 21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6" w="50">
                  <a:moveTo>
                    <a:pt x="50" y="0"/>
                  </a:moveTo>
                  <a:lnTo>
                    <a:pt x="0" y="3"/>
                  </a:lnTo>
                  <a:lnTo>
                    <a:pt x="0" y="217"/>
                  </a:lnTo>
                  <a:lnTo>
                    <a:pt x="50" y="217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20" name="Rectangle 2170"/>
            <p:cNvSpPr>
              <a:spLocks noChangeArrowheads="1"/>
            </p:cNvSpPr>
            <p:nvPr/>
          </p:nvSpPr>
          <p:spPr bwMode="auto">
            <a:xfrm>
              <a:off x="792163" y="1057276"/>
              <a:ext cx="79375" cy="1588"/>
            </a:xfrm>
            <a:prstGeom prst="rect">
              <a:avLst/>
            </a:prstGeom>
            <a:solidFill>
              <a:srgbClr val="A2AF8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21" name="Rectangle 2171"/>
            <p:cNvSpPr>
              <a:spLocks noChangeArrowheads="1"/>
            </p:cNvSpPr>
            <p:nvPr/>
          </p:nvSpPr>
          <p:spPr bwMode="auto">
            <a:xfrm>
              <a:off x="792163" y="1057276"/>
              <a:ext cx="793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22" name="Freeform 2172"/>
            <p:cNvSpPr/>
            <p:nvPr/>
          </p:nvSpPr>
          <p:spPr bwMode="auto">
            <a:xfrm>
              <a:off x="792163" y="706438"/>
              <a:ext cx="79375" cy="350838"/>
            </a:xfrm>
            <a:custGeom>
              <a:gdLst>
                <a:gd fmla="*/ 17 w 21" name="T0"/>
                <a:gd fmla="*/ 0 h 93" name="T1"/>
                <a:gd fmla="*/ 0 w 21" name="T2"/>
                <a:gd fmla="*/ 1 h 93" name="T3"/>
                <a:gd fmla="*/ 0 w 21" name="T4"/>
                <a:gd fmla="*/ 93 h 93" name="T5"/>
                <a:gd fmla="*/ 21 w 21" name="T6"/>
                <a:gd fmla="*/ 93 h 93" name="T7"/>
                <a:gd fmla="*/ 21 w 21" name="T8"/>
                <a:gd fmla="*/ 5 h 93" name="T9"/>
                <a:gd fmla="*/ 17 w 21" name="T10"/>
                <a:gd fmla="*/ 0 h 9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3" w="21">
                  <a:moveTo>
                    <a:pt x="1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21" y="93"/>
                    <a:pt x="21" y="93"/>
                    <a:pt x="21" y="9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4"/>
                    <a:pt x="18" y="2"/>
                    <a:pt x="17" y="0"/>
                  </a:cubicBezTo>
                </a:path>
              </a:pathLst>
            </a:custGeom>
            <a:solidFill>
              <a:srgbClr val="7EA1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23" name="Rectangle 2173"/>
            <p:cNvSpPr>
              <a:spLocks noChangeArrowheads="1"/>
            </p:cNvSpPr>
            <p:nvPr/>
          </p:nvSpPr>
          <p:spPr bwMode="auto">
            <a:xfrm>
              <a:off x="954088" y="1057276"/>
              <a:ext cx="82550" cy="1588"/>
            </a:xfrm>
            <a:prstGeom prst="rect">
              <a:avLst/>
            </a:prstGeom>
            <a:solidFill>
              <a:srgbClr val="A2AF8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24" name="Rectangle 2174"/>
            <p:cNvSpPr>
              <a:spLocks noChangeArrowheads="1"/>
            </p:cNvSpPr>
            <p:nvPr/>
          </p:nvSpPr>
          <p:spPr bwMode="auto">
            <a:xfrm>
              <a:off x="954088" y="1057276"/>
              <a:ext cx="8255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25" name="Rectangle 2175"/>
            <p:cNvSpPr>
              <a:spLocks noChangeArrowheads="1"/>
            </p:cNvSpPr>
            <p:nvPr/>
          </p:nvSpPr>
          <p:spPr bwMode="auto">
            <a:xfrm>
              <a:off x="954088" y="739776"/>
              <a:ext cx="82550" cy="317500"/>
            </a:xfrm>
            <a:prstGeom prst="rect">
              <a:avLst/>
            </a:prstGeom>
            <a:solidFill>
              <a:srgbClr val="7EA1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26" name="Rectangle 2176"/>
            <p:cNvSpPr>
              <a:spLocks noChangeArrowheads="1"/>
            </p:cNvSpPr>
            <p:nvPr/>
          </p:nvSpPr>
          <p:spPr bwMode="auto">
            <a:xfrm>
              <a:off x="954088" y="739776"/>
              <a:ext cx="82550" cy="31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27" name="Rectangle 2177"/>
            <p:cNvSpPr>
              <a:spLocks noChangeArrowheads="1"/>
            </p:cNvSpPr>
            <p:nvPr/>
          </p:nvSpPr>
          <p:spPr bwMode="auto">
            <a:xfrm>
              <a:off x="1119188" y="1057276"/>
              <a:ext cx="79375" cy="1588"/>
            </a:xfrm>
            <a:prstGeom prst="rect">
              <a:avLst/>
            </a:prstGeom>
            <a:solidFill>
              <a:srgbClr val="A2AF8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28" name="Rectangle 2178"/>
            <p:cNvSpPr>
              <a:spLocks noChangeArrowheads="1"/>
            </p:cNvSpPr>
            <p:nvPr/>
          </p:nvSpPr>
          <p:spPr bwMode="auto">
            <a:xfrm>
              <a:off x="1119188" y="1057276"/>
              <a:ext cx="793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29" name="Rectangle 2179"/>
            <p:cNvSpPr>
              <a:spLocks noChangeArrowheads="1"/>
            </p:cNvSpPr>
            <p:nvPr/>
          </p:nvSpPr>
          <p:spPr bwMode="auto">
            <a:xfrm>
              <a:off x="1119188" y="739776"/>
              <a:ext cx="79375" cy="317500"/>
            </a:xfrm>
            <a:prstGeom prst="rect">
              <a:avLst/>
            </a:prstGeom>
            <a:solidFill>
              <a:srgbClr val="7EA1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30" name="Rectangle 2180"/>
            <p:cNvSpPr>
              <a:spLocks noChangeArrowheads="1"/>
            </p:cNvSpPr>
            <p:nvPr/>
          </p:nvSpPr>
          <p:spPr bwMode="auto">
            <a:xfrm>
              <a:off x="1119188" y="739776"/>
              <a:ext cx="79375" cy="31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31" name="Rectangle 2181"/>
            <p:cNvSpPr>
              <a:spLocks noChangeArrowheads="1"/>
            </p:cNvSpPr>
            <p:nvPr/>
          </p:nvSpPr>
          <p:spPr bwMode="auto">
            <a:xfrm>
              <a:off x="1281113" y="1057276"/>
              <a:ext cx="84138" cy="1588"/>
            </a:xfrm>
            <a:prstGeom prst="rect">
              <a:avLst/>
            </a:prstGeom>
            <a:solidFill>
              <a:srgbClr val="A2AF8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32" name="Rectangle 2182"/>
            <p:cNvSpPr>
              <a:spLocks noChangeArrowheads="1"/>
            </p:cNvSpPr>
            <p:nvPr/>
          </p:nvSpPr>
          <p:spPr bwMode="auto">
            <a:xfrm>
              <a:off x="1281113" y="1057276"/>
              <a:ext cx="841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33" name="Rectangle 2183"/>
            <p:cNvSpPr>
              <a:spLocks noChangeArrowheads="1"/>
            </p:cNvSpPr>
            <p:nvPr/>
          </p:nvSpPr>
          <p:spPr bwMode="auto">
            <a:xfrm>
              <a:off x="1281113" y="739776"/>
              <a:ext cx="84138" cy="317500"/>
            </a:xfrm>
            <a:prstGeom prst="rect">
              <a:avLst/>
            </a:prstGeom>
            <a:solidFill>
              <a:srgbClr val="7EA1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34" name="Rectangle 2184"/>
            <p:cNvSpPr>
              <a:spLocks noChangeArrowheads="1"/>
            </p:cNvSpPr>
            <p:nvPr/>
          </p:nvSpPr>
          <p:spPr bwMode="auto">
            <a:xfrm>
              <a:off x="1281113" y="739776"/>
              <a:ext cx="84138" cy="31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35" name="Rectangle 2185"/>
            <p:cNvSpPr>
              <a:spLocks noChangeArrowheads="1"/>
            </p:cNvSpPr>
            <p:nvPr/>
          </p:nvSpPr>
          <p:spPr bwMode="auto">
            <a:xfrm>
              <a:off x="1447800" y="1057276"/>
              <a:ext cx="82550" cy="1588"/>
            </a:xfrm>
            <a:prstGeom prst="rect">
              <a:avLst/>
            </a:prstGeom>
            <a:solidFill>
              <a:srgbClr val="A2AF8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36" name="Rectangle 2186"/>
            <p:cNvSpPr>
              <a:spLocks noChangeArrowheads="1"/>
            </p:cNvSpPr>
            <p:nvPr/>
          </p:nvSpPr>
          <p:spPr bwMode="auto">
            <a:xfrm>
              <a:off x="1447800" y="1057276"/>
              <a:ext cx="8255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37" name="Rectangle 2187"/>
            <p:cNvSpPr>
              <a:spLocks noChangeArrowheads="1"/>
            </p:cNvSpPr>
            <p:nvPr/>
          </p:nvSpPr>
          <p:spPr bwMode="auto">
            <a:xfrm>
              <a:off x="1447800" y="739776"/>
              <a:ext cx="82550" cy="317500"/>
            </a:xfrm>
            <a:prstGeom prst="rect">
              <a:avLst/>
            </a:prstGeom>
            <a:solidFill>
              <a:srgbClr val="7EA1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38" name="Rectangle 2188"/>
            <p:cNvSpPr>
              <a:spLocks noChangeArrowheads="1"/>
            </p:cNvSpPr>
            <p:nvPr/>
          </p:nvSpPr>
          <p:spPr bwMode="auto">
            <a:xfrm>
              <a:off x="1447800" y="739776"/>
              <a:ext cx="82550" cy="31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39" name="Rectangle 2189"/>
            <p:cNvSpPr>
              <a:spLocks noChangeArrowheads="1"/>
            </p:cNvSpPr>
            <p:nvPr/>
          </p:nvSpPr>
          <p:spPr bwMode="auto">
            <a:xfrm>
              <a:off x="1612900" y="1057276"/>
              <a:ext cx="79375" cy="1588"/>
            </a:xfrm>
            <a:prstGeom prst="rect">
              <a:avLst/>
            </a:prstGeom>
            <a:solidFill>
              <a:srgbClr val="A2AF8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40" name="Rectangle 2190"/>
            <p:cNvSpPr>
              <a:spLocks noChangeArrowheads="1"/>
            </p:cNvSpPr>
            <p:nvPr/>
          </p:nvSpPr>
          <p:spPr bwMode="auto">
            <a:xfrm>
              <a:off x="1612900" y="1057276"/>
              <a:ext cx="793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41" name="Rectangle 2191"/>
            <p:cNvSpPr>
              <a:spLocks noChangeArrowheads="1"/>
            </p:cNvSpPr>
            <p:nvPr/>
          </p:nvSpPr>
          <p:spPr bwMode="auto">
            <a:xfrm>
              <a:off x="1612900" y="739776"/>
              <a:ext cx="79375" cy="317500"/>
            </a:xfrm>
            <a:prstGeom prst="rect">
              <a:avLst/>
            </a:prstGeom>
            <a:solidFill>
              <a:srgbClr val="7EA1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42" name="Rectangle 2192"/>
            <p:cNvSpPr>
              <a:spLocks noChangeArrowheads="1"/>
            </p:cNvSpPr>
            <p:nvPr/>
          </p:nvSpPr>
          <p:spPr bwMode="auto">
            <a:xfrm>
              <a:off x="1612900" y="739776"/>
              <a:ext cx="79375" cy="31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43" name="Freeform 2193"/>
            <p:cNvSpPr/>
            <p:nvPr/>
          </p:nvSpPr>
          <p:spPr bwMode="auto">
            <a:xfrm>
              <a:off x="161925" y="107951"/>
              <a:ext cx="619125" cy="469900"/>
            </a:xfrm>
            <a:custGeom>
              <a:gdLst>
                <a:gd fmla="*/ 164 w 164" name="T0"/>
                <a:gd fmla="*/ 105 h 124" name="T1"/>
                <a:gd fmla="*/ 145 w 164" name="T2"/>
                <a:gd fmla="*/ 124 h 124" name="T3"/>
                <a:gd fmla="*/ 18 w 164" name="T4"/>
                <a:gd fmla="*/ 124 h 124" name="T5"/>
                <a:gd fmla="*/ 0 w 164" name="T6"/>
                <a:gd fmla="*/ 105 h 124" name="T7"/>
                <a:gd fmla="*/ 8 w 164" name="T8"/>
                <a:gd fmla="*/ 19 h 124" name="T9"/>
                <a:gd fmla="*/ 29 w 164" name="T10"/>
                <a:gd fmla="*/ 1 h 124" name="T11"/>
                <a:gd fmla="*/ 145 w 164" name="T12"/>
                <a:gd fmla="*/ 7 h 124" name="T13"/>
                <a:gd fmla="*/ 164 w 164" name="T14"/>
                <a:gd fmla="*/ 27 h 124" name="T15"/>
                <a:gd fmla="*/ 164 w 164" name="T16"/>
                <a:gd fmla="*/ 105 h 12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4" w="164">
                  <a:moveTo>
                    <a:pt x="164" y="105"/>
                  </a:moveTo>
                  <a:cubicBezTo>
                    <a:pt x="164" y="116"/>
                    <a:pt x="155" y="124"/>
                    <a:pt x="145" y="124"/>
                  </a:cubicBezTo>
                  <a:cubicBezTo>
                    <a:pt x="18" y="124"/>
                    <a:pt x="18" y="124"/>
                    <a:pt x="18" y="124"/>
                  </a:cubicBezTo>
                  <a:cubicBezTo>
                    <a:pt x="7" y="124"/>
                    <a:pt x="0" y="116"/>
                    <a:pt x="0" y="105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9"/>
                    <a:pt x="19" y="0"/>
                    <a:pt x="29" y="1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55" y="7"/>
                    <a:pt x="164" y="16"/>
                    <a:pt x="164" y="27"/>
                  </a:cubicBezTo>
                  <a:cubicBezTo>
                    <a:pt x="164" y="105"/>
                    <a:pt x="164" y="105"/>
                    <a:pt x="164" y="105"/>
                  </a:cubicBezTo>
                </a:path>
              </a:pathLst>
            </a:custGeom>
            <a:solidFill>
              <a:srgbClr val="44A2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44" name="Freeform 2194"/>
            <p:cNvSpPr/>
            <p:nvPr/>
          </p:nvSpPr>
          <p:spPr bwMode="auto">
            <a:xfrm>
              <a:off x="161925" y="107951"/>
              <a:ext cx="619125" cy="469900"/>
            </a:xfrm>
            <a:custGeom>
              <a:gdLst>
                <a:gd fmla="*/ 164 w 164" name="T0"/>
                <a:gd fmla="*/ 105 h 124" name="T1"/>
                <a:gd fmla="*/ 145 w 164" name="T2"/>
                <a:gd fmla="*/ 124 h 124" name="T3"/>
                <a:gd fmla="*/ 18 w 164" name="T4"/>
                <a:gd fmla="*/ 124 h 124" name="T5"/>
                <a:gd fmla="*/ 0 w 164" name="T6"/>
                <a:gd fmla="*/ 105 h 124" name="T7"/>
                <a:gd fmla="*/ 8 w 164" name="T8"/>
                <a:gd fmla="*/ 19 h 124" name="T9"/>
                <a:gd fmla="*/ 29 w 164" name="T10"/>
                <a:gd fmla="*/ 1 h 124" name="T11"/>
                <a:gd fmla="*/ 145 w 164" name="T12"/>
                <a:gd fmla="*/ 7 h 124" name="T13"/>
                <a:gd fmla="*/ 164 w 164" name="T14"/>
                <a:gd fmla="*/ 27 h 124" name="T15"/>
                <a:gd fmla="*/ 164 w 164" name="T16"/>
                <a:gd fmla="*/ 105 h 12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4" w="164">
                  <a:moveTo>
                    <a:pt x="164" y="105"/>
                  </a:moveTo>
                  <a:cubicBezTo>
                    <a:pt x="164" y="116"/>
                    <a:pt x="155" y="124"/>
                    <a:pt x="145" y="124"/>
                  </a:cubicBezTo>
                  <a:cubicBezTo>
                    <a:pt x="18" y="124"/>
                    <a:pt x="18" y="124"/>
                    <a:pt x="18" y="124"/>
                  </a:cubicBezTo>
                  <a:cubicBezTo>
                    <a:pt x="7" y="124"/>
                    <a:pt x="0" y="116"/>
                    <a:pt x="0" y="105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9"/>
                    <a:pt x="19" y="0"/>
                    <a:pt x="29" y="1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55" y="7"/>
                    <a:pt x="164" y="16"/>
                    <a:pt x="164" y="27"/>
                  </a:cubicBezTo>
                  <a:cubicBezTo>
                    <a:pt x="164" y="105"/>
                    <a:pt x="164" y="105"/>
                    <a:pt x="164" y="105"/>
                  </a:cubicBezTo>
                </a:path>
              </a:pathLst>
            </a:custGeom>
            <a:solidFill>
              <a:srgbClr val="44A2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45" name="Freeform 2195"/>
            <p:cNvSpPr>
              <a:spLocks noEditPoints="1"/>
            </p:cNvSpPr>
            <p:nvPr/>
          </p:nvSpPr>
          <p:spPr bwMode="auto">
            <a:xfrm>
              <a:off x="200025" y="403226"/>
              <a:ext cx="14288" cy="136525"/>
            </a:xfrm>
            <a:custGeom>
              <a:gdLst>
                <a:gd fmla="*/ 2 w 4" name="T0"/>
                <a:gd fmla="*/ 34 h 36" name="T1"/>
                <a:gd fmla="*/ 2 w 4" name="T2"/>
                <a:gd fmla="*/ 34 h 36" name="T3"/>
                <a:gd fmla="*/ 4 w 4" name="T4"/>
                <a:gd fmla="*/ 36 h 36" name="T5"/>
                <a:gd fmla="*/ 2 w 4" name="T6"/>
                <a:gd fmla="*/ 34 h 36" name="T7"/>
                <a:gd fmla="*/ 2 w 4" name="T8"/>
                <a:gd fmla="*/ 34 h 36" name="T9"/>
                <a:gd fmla="*/ 2 w 4" name="T10"/>
                <a:gd fmla="*/ 34 h 36" name="T11"/>
                <a:gd fmla="*/ 2 w 4" name="T12"/>
                <a:gd fmla="*/ 34 h 36" name="T13"/>
                <a:gd fmla="*/ 2 w 4" name="T14"/>
                <a:gd fmla="*/ 34 h 36" name="T15"/>
                <a:gd fmla="*/ 3 w 4" name="T16"/>
                <a:gd fmla="*/ 0 h 36" name="T17"/>
                <a:gd fmla="*/ 0 w 4" name="T18"/>
                <a:gd fmla="*/ 28 h 36" name="T19"/>
                <a:gd fmla="*/ 0 w 4" name="T20"/>
                <a:gd fmla="*/ 29 h 36" name="T21"/>
                <a:gd fmla="*/ 0 w 4" name="T22"/>
                <a:gd fmla="*/ 29 h 36" name="T23"/>
                <a:gd fmla="*/ 0 w 4" name="T24"/>
                <a:gd fmla="*/ 28 h 36" name="T25"/>
                <a:gd fmla="*/ 3 w 4" name="T26"/>
                <a:gd fmla="*/ 0 h 36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36" w="4">
                  <a:moveTo>
                    <a:pt x="2" y="34"/>
                  </a:moveTo>
                  <a:cubicBezTo>
                    <a:pt x="2" y="34"/>
                    <a:pt x="2" y="34"/>
                    <a:pt x="2" y="34"/>
                  </a:cubicBezTo>
                  <a:cubicBezTo>
                    <a:pt x="2" y="35"/>
                    <a:pt x="3" y="36"/>
                    <a:pt x="4" y="36"/>
                  </a:cubicBezTo>
                  <a:cubicBezTo>
                    <a:pt x="3" y="36"/>
                    <a:pt x="2" y="35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moveTo>
                    <a:pt x="2" y="34"/>
                  </a:move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moveTo>
                    <a:pt x="3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37B2D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946" name="Picture 2196"/>
            <p:cNvPicPr>
              <a:picLocks noChangeArrowheads="1"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84150" y="138113"/>
              <a:ext cx="576263" cy="41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47" name="Rectangle 2197"/>
            <p:cNvSpPr>
              <a:spLocks noChangeArrowheads="1"/>
            </p:cNvSpPr>
            <p:nvPr/>
          </p:nvSpPr>
          <p:spPr bwMode="auto">
            <a:xfrm>
              <a:off x="581025" y="127001"/>
              <a:ext cx="3175" cy="1588"/>
            </a:xfrm>
            <a:prstGeom prst="rect">
              <a:avLst/>
            </a:prstGeom>
            <a:solidFill>
              <a:srgbClr val="5297B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48" name="Freeform 2198"/>
            <p:cNvSpPr/>
            <p:nvPr/>
          </p:nvSpPr>
          <p:spPr bwMode="auto">
            <a:xfrm>
              <a:off x="581025" y="127001"/>
              <a:ext cx="3175" cy="0"/>
            </a:xfrm>
            <a:custGeom>
              <a:gdLst>
                <a:gd fmla="*/ 0 w 2" name="T0"/>
                <a:gd fmla="*/ 2 w 2" name="T1"/>
                <a:gd fmla="*/ 2 w 2" name="T2"/>
                <a:gd fmla="*/ 0 w 2" name="T3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b="b" l="0" r="r" t="0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49" name="Freeform 2199"/>
            <p:cNvSpPr>
              <a:spLocks noEditPoints="1"/>
            </p:cNvSpPr>
            <p:nvPr/>
          </p:nvSpPr>
          <p:spPr bwMode="auto">
            <a:xfrm>
              <a:off x="554038" y="127001"/>
              <a:ext cx="30163" cy="450850"/>
            </a:xfrm>
            <a:custGeom>
              <a:gdLst>
                <a:gd fmla="*/ 19 w 19" name="T0"/>
                <a:gd fmla="*/ 262 h 284" name="T1"/>
                <a:gd fmla="*/ 0 w 19" name="T2"/>
                <a:gd fmla="*/ 262 h 284" name="T3"/>
                <a:gd fmla="*/ 0 w 19" name="T4"/>
                <a:gd fmla="*/ 284 h 284" name="T5"/>
                <a:gd fmla="*/ 19 w 19" name="T6"/>
                <a:gd fmla="*/ 284 h 284" name="T7"/>
                <a:gd fmla="*/ 19 w 19" name="T8"/>
                <a:gd fmla="*/ 262 h 284" name="T9"/>
                <a:gd fmla="*/ 0 w 19" name="T10"/>
                <a:gd fmla="*/ 0 h 284" name="T11"/>
                <a:gd fmla="*/ 0 w 19" name="T12"/>
                <a:gd fmla="*/ 21 h 284" name="T13"/>
                <a:gd fmla="*/ 19 w 19" name="T14"/>
                <a:gd fmla="*/ 24 h 284" name="T15"/>
                <a:gd fmla="*/ 19 w 19" name="T16"/>
                <a:gd fmla="*/ 0 h 284" name="T17"/>
                <a:gd fmla="*/ 17 w 19" name="T18"/>
                <a:gd fmla="*/ 0 h 284" name="T19"/>
                <a:gd fmla="*/ 0 w 19" name="T20"/>
                <a:gd fmla="*/ 0 h 28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84" w="19">
                  <a:moveTo>
                    <a:pt x="19" y="262"/>
                  </a:moveTo>
                  <a:lnTo>
                    <a:pt x="0" y="262"/>
                  </a:lnTo>
                  <a:lnTo>
                    <a:pt x="0" y="284"/>
                  </a:lnTo>
                  <a:lnTo>
                    <a:pt x="19" y="284"/>
                  </a:lnTo>
                  <a:lnTo>
                    <a:pt x="19" y="262"/>
                  </a:lnTo>
                  <a:close/>
                  <a:moveTo>
                    <a:pt x="0" y="0"/>
                  </a:moveTo>
                  <a:lnTo>
                    <a:pt x="0" y="21"/>
                  </a:lnTo>
                  <a:lnTo>
                    <a:pt x="19" y="24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88D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50" name="Freeform 2200"/>
            <p:cNvSpPr>
              <a:spLocks noEditPoints="1"/>
            </p:cNvSpPr>
            <p:nvPr/>
          </p:nvSpPr>
          <p:spPr bwMode="auto">
            <a:xfrm>
              <a:off x="554038" y="127001"/>
              <a:ext cx="30163" cy="450850"/>
            </a:xfrm>
            <a:custGeom>
              <a:gdLst>
                <a:gd fmla="*/ 19 w 19" name="T0"/>
                <a:gd fmla="*/ 262 h 284" name="T1"/>
                <a:gd fmla="*/ 0 w 19" name="T2"/>
                <a:gd fmla="*/ 262 h 284" name="T3"/>
                <a:gd fmla="*/ 0 w 19" name="T4"/>
                <a:gd fmla="*/ 284 h 284" name="T5"/>
                <a:gd fmla="*/ 19 w 19" name="T6"/>
                <a:gd fmla="*/ 284 h 284" name="T7"/>
                <a:gd fmla="*/ 19 w 19" name="T8"/>
                <a:gd fmla="*/ 262 h 284" name="T9"/>
                <a:gd fmla="*/ 0 w 19" name="T10"/>
                <a:gd fmla="*/ 0 h 284" name="T11"/>
                <a:gd fmla="*/ 0 w 19" name="T12"/>
                <a:gd fmla="*/ 21 h 284" name="T13"/>
                <a:gd fmla="*/ 19 w 19" name="T14"/>
                <a:gd fmla="*/ 24 h 284" name="T15"/>
                <a:gd fmla="*/ 19 w 19" name="T16"/>
                <a:gd fmla="*/ 0 h 284" name="T17"/>
                <a:gd fmla="*/ 17 w 19" name="T18"/>
                <a:gd fmla="*/ 0 h 284" name="T19"/>
                <a:gd fmla="*/ 0 w 19" name="T20"/>
                <a:gd fmla="*/ 0 h 28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84" w="19">
                  <a:moveTo>
                    <a:pt x="19" y="262"/>
                  </a:moveTo>
                  <a:lnTo>
                    <a:pt x="0" y="262"/>
                  </a:lnTo>
                  <a:lnTo>
                    <a:pt x="0" y="284"/>
                  </a:lnTo>
                  <a:lnTo>
                    <a:pt x="19" y="284"/>
                  </a:lnTo>
                  <a:lnTo>
                    <a:pt x="19" y="262"/>
                  </a:lnTo>
                  <a:moveTo>
                    <a:pt x="0" y="0"/>
                  </a:moveTo>
                  <a:lnTo>
                    <a:pt x="0" y="21"/>
                  </a:lnTo>
                  <a:lnTo>
                    <a:pt x="19" y="24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951" name="Picture 2201"/>
            <p:cNvPicPr>
              <a:picLocks noChangeArrowheads="1"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538163" y="149226"/>
              <a:ext cx="66675" cy="407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52" name="Freeform 2202"/>
            <p:cNvSpPr/>
            <p:nvPr/>
          </p:nvSpPr>
          <p:spPr bwMode="auto">
            <a:xfrm>
              <a:off x="844550" y="474663"/>
              <a:ext cx="1069975" cy="265113"/>
            </a:xfrm>
            <a:custGeom>
              <a:gdLst>
                <a:gd fmla="*/ 0 w 284" name="T0"/>
                <a:gd fmla="*/ 51 h 70" name="T1"/>
                <a:gd fmla="*/ 19 w 284" name="T2"/>
                <a:gd fmla="*/ 70 h 70" name="T3"/>
                <a:gd fmla="*/ 265 w 284" name="T4"/>
                <a:gd fmla="*/ 70 h 70" name="T5"/>
                <a:gd fmla="*/ 284 w 284" name="T6"/>
                <a:gd fmla="*/ 51 h 70" name="T7"/>
                <a:gd fmla="*/ 284 w 284" name="T8"/>
                <a:gd fmla="*/ 19 h 70" name="T9"/>
                <a:gd fmla="*/ 265 w 284" name="T10"/>
                <a:gd fmla="*/ 0 h 70" name="T11"/>
                <a:gd fmla="*/ 19 w 284" name="T12"/>
                <a:gd fmla="*/ 0 h 70" name="T13"/>
                <a:gd fmla="*/ 0 w 284" name="T14"/>
                <a:gd fmla="*/ 19 h 70" name="T15"/>
                <a:gd fmla="*/ 0 w 284" name="T16"/>
                <a:gd fmla="*/ 51 h 7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70" w="284">
                  <a:moveTo>
                    <a:pt x="0" y="51"/>
                  </a:moveTo>
                  <a:cubicBezTo>
                    <a:pt x="0" y="62"/>
                    <a:pt x="9" y="70"/>
                    <a:pt x="19" y="70"/>
                  </a:cubicBezTo>
                  <a:cubicBezTo>
                    <a:pt x="265" y="70"/>
                    <a:pt x="265" y="70"/>
                    <a:pt x="265" y="70"/>
                  </a:cubicBezTo>
                  <a:cubicBezTo>
                    <a:pt x="275" y="70"/>
                    <a:pt x="284" y="62"/>
                    <a:pt x="284" y="51"/>
                  </a:cubicBezTo>
                  <a:cubicBezTo>
                    <a:pt x="284" y="19"/>
                    <a:pt x="284" y="19"/>
                    <a:pt x="284" y="19"/>
                  </a:cubicBezTo>
                  <a:cubicBezTo>
                    <a:pt x="284" y="9"/>
                    <a:pt x="275" y="0"/>
                    <a:pt x="26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51"/>
                    <a:pt x="0" y="51"/>
                    <a:pt x="0" y="51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53" name="Oval 2203"/>
            <p:cNvSpPr>
              <a:spLocks noChangeArrowheads="1"/>
            </p:cNvSpPr>
            <p:nvPr/>
          </p:nvSpPr>
          <p:spPr bwMode="auto">
            <a:xfrm>
              <a:off x="252413" y="884238"/>
              <a:ext cx="377825" cy="377825"/>
            </a:xfrm>
            <a:prstGeom prst="ellipse">
              <a:avLst/>
            </a:pr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954" name="Picture 2204"/>
            <p:cNvPicPr>
              <a:picLocks noChangeArrowheads="1"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61950" y="987426"/>
              <a:ext cx="90488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55" name="Freeform 2205"/>
            <p:cNvSpPr>
              <a:spLocks noEditPoints="1"/>
            </p:cNvSpPr>
            <p:nvPr/>
          </p:nvSpPr>
          <p:spPr bwMode="auto">
            <a:xfrm>
              <a:off x="373063" y="1004888"/>
              <a:ext cx="68263" cy="109538"/>
            </a:xfrm>
            <a:custGeom>
              <a:gdLst>
                <a:gd fmla="*/ 5 w 18" name="T0"/>
                <a:gd fmla="*/ 29 h 29" name="T1"/>
                <a:gd fmla="*/ 4 w 18" name="T2"/>
                <a:gd fmla="*/ 28 h 29" name="T3"/>
                <a:gd fmla="*/ 0 w 18" name="T4"/>
                <a:gd fmla="*/ 17 h 29" name="T5"/>
                <a:gd fmla="*/ 17 w 18" name="T6"/>
                <a:gd fmla="*/ 0 h 29" name="T7"/>
                <a:gd fmla="*/ 18 w 18" name="T8"/>
                <a:gd fmla="*/ 0 h 29" name="T9"/>
                <a:gd fmla="*/ 18 w 18" name="T10"/>
                <a:gd fmla="*/ 17 h 29" name="T11"/>
                <a:gd fmla="*/ 5 w 18" name="T12"/>
                <a:gd fmla="*/ 29 h 29" name="T13"/>
                <a:gd fmla="*/ 16 w 18" name="T14"/>
                <a:gd fmla="*/ 2 h 29" name="T15"/>
                <a:gd fmla="*/ 2 w 18" name="T16"/>
                <a:gd fmla="*/ 17 h 29" name="T17"/>
                <a:gd fmla="*/ 5 w 18" name="T18"/>
                <a:gd fmla="*/ 26 h 29" name="T19"/>
                <a:gd fmla="*/ 16 w 18" name="T20"/>
                <a:gd fmla="*/ 16 h 29" name="T21"/>
                <a:gd fmla="*/ 16 w 18" name="T22"/>
                <a:gd fmla="*/ 2 h 29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8" w="18">
                  <a:moveTo>
                    <a:pt x="5" y="29"/>
                  </a:moveTo>
                  <a:cubicBezTo>
                    <a:pt x="4" y="28"/>
                    <a:pt x="4" y="28"/>
                    <a:pt x="4" y="28"/>
                  </a:cubicBezTo>
                  <a:cubicBezTo>
                    <a:pt x="2" y="25"/>
                    <a:pt x="0" y="21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7"/>
                    <a:pt x="18" y="17"/>
                    <a:pt x="18" y="17"/>
                  </a:cubicBezTo>
                  <a:lnTo>
                    <a:pt x="5" y="29"/>
                  </a:lnTo>
                  <a:close/>
                  <a:moveTo>
                    <a:pt x="16" y="2"/>
                  </a:moveTo>
                  <a:cubicBezTo>
                    <a:pt x="8" y="2"/>
                    <a:pt x="2" y="9"/>
                    <a:pt x="2" y="17"/>
                  </a:cubicBezTo>
                  <a:cubicBezTo>
                    <a:pt x="2" y="20"/>
                    <a:pt x="3" y="24"/>
                    <a:pt x="5" y="26"/>
                  </a:cubicBezTo>
                  <a:cubicBezTo>
                    <a:pt x="16" y="16"/>
                    <a:pt x="16" y="16"/>
                    <a:pt x="16" y="16"/>
                  </a:cubicBezTo>
                  <a:lnTo>
                    <a:pt x="16" y="2"/>
                  </a:lnTo>
                  <a:close/>
                </a:path>
              </a:pathLst>
            </a:custGeom>
            <a:solidFill>
              <a:srgbClr val="A2A2A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956" name="Picture 2206"/>
            <p:cNvPicPr>
              <a:picLocks noChangeArrowheads="1"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82588" y="1063626"/>
              <a:ext cx="123825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57" name="Freeform 2207"/>
            <p:cNvSpPr>
              <a:spLocks noEditPoints="1"/>
            </p:cNvSpPr>
            <p:nvPr/>
          </p:nvSpPr>
          <p:spPr bwMode="auto">
            <a:xfrm>
              <a:off x="392113" y="1073151"/>
              <a:ext cx="101600" cy="68263"/>
            </a:xfrm>
            <a:custGeom>
              <a:gdLst>
                <a:gd fmla="*/ 13 w 27" name="T0"/>
                <a:gd fmla="*/ 18 h 18" name="T1"/>
                <a:gd fmla="*/ 1 w 27" name="T2"/>
                <a:gd fmla="*/ 13 h 18" name="T3"/>
                <a:gd fmla="*/ 0 w 27" name="T4"/>
                <a:gd fmla="*/ 12 h 18" name="T5"/>
                <a:gd fmla="*/ 13 w 27" name="T6"/>
                <a:gd fmla="*/ 0 h 18" name="T7"/>
                <a:gd fmla="*/ 27 w 27" name="T8"/>
                <a:gd fmla="*/ 11 h 18" name="T9"/>
                <a:gd fmla="*/ 27 w 27" name="T10"/>
                <a:gd fmla="*/ 12 h 18" name="T11"/>
                <a:gd fmla="*/ 13 w 27" name="T12"/>
                <a:gd fmla="*/ 18 h 18" name="T13"/>
                <a:gd fmla="*/ 3 w 27" name="T14"/>
                <a:gd fmla="*/ 12 h 18" name="T15"/>
                <a:gd fmla="*/ 13 w 27" name="T16"/>
                <a:gd fmla="*/ 17 h 18" name="T17"/>
                <a:gd fmla="*/ 25 w 27" name="T18"/>
                <a:gd fmla="*/ 11 h 18" name="T19"/>
                <a:gd fmla="*/ 13 w 27" name="T20"/>
                <a:gd fmla="*/ 3 h 18" name="T21"/>
                <a:gd fmla="*/ 3 w 27" name="T22"/>
                <a:gd fmla="*/ 12 h 18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8" w="27">
                  <a:moveTo>
                    <a:pt x="13" y="18"/>
                  </a:moveTo>
                  <a:cubicBezTo>
                    <a:pt x="8" y="18"/>
                    <a:pt x="4" y="16"/>
                    <a:pt x="1" y="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4" y="16"/>
                    <a:pt x="19" y="18"/>
                    <a:pt x="13" y="18"/>
                  </a:cubicBezTo>
                  <a:close/>
                  <a:moveTo>
                    <a:pt x="3" y="12"/>
                  </a:moveTo>
                  <a:cubicBezTo>
                    <a:pt x="6" y="15"/>
                    <a:pt x="9" y="17"/>
                    <a:pt x="13" y="17"/>
                  </a:cubicBezTo>
                  <a:cubicBezTo>
                    <a:pt x="18" y="17"/>
                    <a:pt x="22" y="15"/>
                    <a:pt x="25" y="11"/>
                  </a:cubicBezTo>
                  <a:cubicBezTo>
                    <a:pt x="13" y="3"/>
                    <a:pt x="13" y="3"/>
                    <a:pt x="13" y="3"/>
                  </a:cubicBezTo>
                  <a:lnTo>
                    <a:pt x="3" y="12"/>
                  </a:lnTo>
                  <a:close/>
                </a:path>
              </a:pathLst>
            </a:custGeom>
            <a:solidFill>
              <a:srgbClr val="A2A2A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958" name="Picture 2208"/>
            <p:cNvPicPr>
              <a:picLocks noChangeArrowheads="1"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31800" y="995363"/>
              <a:ext cx="9048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59" name="Freeform 2209"/>
            <p:cNvSpPr>
              <a:spLocks noEditPoints="1"/>
            </p:cNvSpPr>
            <p:nvPr/>
          </p:nvSpPr>
          <p:spPr bwMode="auto">
            <a:xfrm>
              <a:off x="444500" y="1004888"/>
              <a:ext cx="68263" cy="106363"/>
            </a:xfrm>
            <a:custGeom>
              <a:gdLst>
                <a:gd fmla="*/ 14 w 18" name="T0"/>
                <a:gd fmla="*/ 28 h 28" name="T1"/>
                <a:gd fmla="*/ 0 w 18" name="T2"/>
                <a:gd fmla="*/ 17 h 28" name="T3"/>
                <a:gd fmla="*/ 0 w 18" name="T4"/>
                <a:gd fmla="*/ 0 h 28" name="T5"/>
                <a:gd fmla="*/ 1 w 18" name="T6"/>
                <a:gd fmla="*/ 0 h 28" name="T7"/>
                <a:gd fmla="*/ 18 w 18" name="T8"/>
                <a:gd fmla="*/ 17 h 28" name="T9"/>
                <a:gd fmla="*/ 14 w 18" name="T10"/>
                <a:gd fmla="*/ 27 h 28" name="T11"/>
                <a:gd fmla="*/ 14 w 18" name="T12"/>
                <a:gd fmla="*/ 28 h 28" name="T13"/>
                <a:gd fmla="*/ 2 w 18" name="T14"/>
                <a:gd fmla="*/ 16 h 28" name="T15"/>
                <a:gd fmla="*/ 13 w 18" name="T16"/>
                <a:gd fmla="*/ 25 h 28" name="T17"/>
                <a:gd fmla="*/ 16 w 18" name="T18"/>
                <a:gd fmla="*/ 17 h 28" name="T19"/>
                <a:gd fmla="*/ 2 w 18" name="T20"/>
                <a:gd fmla="*/ 2 h 28" name="T21"/>
                <a:gd fmla="*/ 2 w 18" name="T22"/>
                <a:gd fmla="*/ 16 h 28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8" w="18">
                  <a:moveTo>
                    <a:pt x="14" y="28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0" y="0"/>
                    <a:pt x="18" y="8"/>
                    <a:pt x="18" y="17"/>
                  </a:cubicBezTo>
                  <a:cubicBezTo>
                    <a:pt x="18" y="21"/>
                    <a:pt x="16" y="24"/>
                    <a:pt x="14" y="27"/>
                  </a:cubicBezTo>
                  <a:lnTo>
                    <a:pt x="14" y="28"/>
                  </a:lnTo>
                  <a:close/>
                  <a:moveTo>
                    <a:pt x="2" y="16"/>
                  </a:moveTo>
                  <a:cubicBezTo>
                    <a:pt x="13" y="25"/>
                    <a:pt x="13" y="25"/>
                    <a:pt x="13" y="25"/>
                  </a:cubicBezTo>
                  <a:cubicBezTo>
                    <a:pt x="15" y="23"/>
                    <a:pt x="16" y="20"/>
                    <a:pt x="16" y="17"/>
                  </a:cubicBezTo>
                  <a:cubicBezTo>
                    <a:pt x="16" y="9"/>
                    <a:pt x="9" y="2"/>
                    <a:pt x="2" y="2"/>
                  </a:cubicBezTo>
                  <a:lnTo>
                    <a:pt x="2" y="16"/>
                  </a:lnTo>
                  <a:close/>
                </a:path>
              </a:pathLst>
            </a:custGeom>
            <a:solidFill>
              <a:srgbClr val="A2A2A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60" name="Freeform 2210"/>
            <p:cNvSpPr>
              <a:spLocks noEditPoints="1"/>
            </p:cNvSpPr>
            <p:nvPr/>
          </p:nvSpPr>
          <p:spPr bwMode="auto">
            <a:xfrm>
              <a:off x="358775" y="989013"/>
              <a:ext cx="165100" cy="166688"/>
            </a:xfrm>
            <a:custGeom>
              <a:gdLst>
                <a:gd fmla="*/ 22 w 44" name="T0"/>
                <a:gd fmla="*/ 0 h 44" name="T1"/>
                <a:gd fmla="*/ 0 w 44" name="T2"/>
                <a:gd fmla="*/ 22 h 44" name="T3"/>
                <a:gd fmla="*/ 22 w 44" name="T4"/>
                <a:gd fmla="*/ 44 h 44" name="T5"/>
                <a:gd fmla="*/ 44 w 44" name="T6"/>
                <a:gd fmla="*/ 22 h 44" name="T7"/>
                <a:gd fmla="*/ 22 w 44" name="T8"/>
                <a:gd fmla="*/ 0 h 44" name="T9"/>
                <a:gd fmla="*/ 22 w 44" name="T10"/>
                <a:gd fmla="*/ 39 h 44" name="T11"/>
                <a:gd fmla="*/ 6 w 44" name="T12"/>
                <a:gd fmla="*/ 22 h 44" name="T13"/>
                <a:gd fmla="*/ 22 w 44" name="T14"/>
                <a:gd fmla="*/ 5 h 44" name="T15"/>
                <a:gd fmla="*/ 39 w 44" name="T16"/>
                <a:gd fmla="*/ 22 h 44" name="T17"/>
                <a:gd fmla="*/ 22 w 44" name="T18"/>
                <a:gd fmla="*/ 39 h 4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4" w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6" y="31"/>
                    <a:pt x="6" y="22"/>
                  </a:cubicBezTo>
                  <a:cubicBezTo>
                    <a:pt x="6" y="13"/>
                    <a:pt x="13" y="5"/>
                    <a:pt x="22" y="5"/>
                  </a:cubicBezTo>
                  <a:cubicBezTo>
                    <a:pt x="31" y="5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rgbClr val="A2A2A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61" name="Freeform 2211"/>
            <p:cNvSpPr>
              <a:spLocks noEditPoints="1"/>
            </p:cNvSpPr>
            <p:nvPr/>
          </p:nvSpPr>
          <p:spPr bwMode="auto">
            <a:xfrm>
              <a:off x="373063" y="1004888"/>
              <a:ext cx="136525" cy="136525"/>
            </a:xfrm>
            <a:custGeom>
              <a:gdLst>
                <a:gd fmla="*/ 18 w 36" name="T0"/>
                <a:gd fmla="*/ 36 h 36" name="T1"/>
                <a:gd fmla="*/ 0 w 36" name="T2"/>
                <a:gd fmla="*/ 18 h 36" name="T3"/>
                <a:gd fmla="*/ 18 w 36" name="T4"/>
                <a:gd fmla="*/ 0 h 36" name="T5"/>
                <a:gd fmla="*/ 36 w 36" name="T6"/>
                <a:gd fmla="*/ 18 h 36" name="T7"/>
                <a:gd fmla="*/ 18 w 36" name="T8"/>
                <a:gd fmla="*/ 36 h 36" name="T9"/>
                <a:gd fmla="*/ 18 w 36" name="T10"/>
                <a:gd fmla="*/ 2 h 36" name="T11"/>
                <a:gd fmla="*/ 2 w 36" name="T12"/>
                <a:gd fmla="*/ 18 h 36" name="T13"/>
                <a:gd fmla="*/ 18 w 36" name="T14"/>
                <a:gd fmla="*/ 34 h 36" name="T15"/>
                <a:gd fmla="*/ 34 w 36" name="T16"/>
                <a:gd fmla="*/ 18 h 36" name="T17"/>
                <a:gd fmla="*/ 18 w 36" name="T18"/>
                <a:gd fmla="*/ 2 h 3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6" w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2"/>
                  </a:moveTo>
                  <a:cubicBezTo>
                    <a:pt x="9" y="2"/>
                    <a:pt x="2" y="9"/>
                    <a:pt x="2" y="18"/>
                  </a:cubicBezTo>
                  <a:cubicBezTo>
                    <a:pt x="2" y="27"/>
                    <a:pt x="9" y="34"/>
                    <a:pt x="18" y="34"/>
                  </a:cubicBezTo>
                  <a:cubicBezTo>
                    <a:pt x="27" y="34"/>
                    <a:pt x="34" y="27"/>
                    <a:pt x="34" y="18"/>
                  </a:cubicBezTo>
                  <a:cubicBezTo>
                    <a:pt x="34" y="9"/>
                    <a:pt x="27" y="2"/>
                    <a:pt x="18" y="2"/>
                  </a:cubicBezTo>
                  <a:close/>
                </a:path>
              </a:pathLst>
            </a:custGeom>
            <a:solidFill>
              <a:srgbClr val="A2A2A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62" name="Oval 2212"/>
            <p:cNvSpPr>
              <a:spLocks noChangeArrowheads="1"/>
            </p:cNvSpPr>
            <p:nvPr/>
          </p:nvSpPr>
          <p:spPr bwMode="auto">
            <a:xfrm>
              <a:off x="1250950" y="884238"/>
              <a:ext cx="377825" cy="377825"/>
            </a:xfrm>
            <a:prstGeom prst="ellipse">
              <a:avLst/>
            </a:pr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963" name="Picture 2213"/>
            <p:cNvPicPr>
              <a:picLocks noChangeArrowheads="1"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358900" y="987426"/>
              <a:ext cx="90488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4" name="Freeform 2214"/>
            <p:cNvSpPr>
              <a:spLocks noEditPoints="1"/>
            </p:cNvSpPr>
            <p:nvPr/>
          </p:nvSpPr>
          <p:spPr bwMode="auto">
            <a:xfrm>
              <a:off x="1368425" y="1004888"/>
              <a:ext cx="68263" cy="109538"/>
            </a:xfrm>
            <a:custGeom>
              <a:gdLst>
                <a:gd fmla="*/ 5 w 18" name="T0"/>
                <a:gd fmla="*/ 29 h 29" name="T1"/>
                <a:gd fmla="*/ 5 w 18" name="T2"/>
                <a:gd fmla="*/ 28 h 29" name="T3"/>
                <a:gd fmla="*/ 0 w 18" name="T4"/>
                <a:gd fmla="*/ 17 h 29" name="T5"/>
                <a:gd fmla="*/ 17 w 18" name="T6"/>
                <a:gd fmla="*/ 0 h 29" name="T7"/>
                <a:gd fmla="*/ 18 w 18" name="T8"/>
                <a:gd fmla="*/ 0 h 29" name="T9"/>
                <a:gd fmla="*/ 18 w 18" name="T10"/>
                <a:gd fmla="*/ 17 h 29" name="T11"/>
                <a:gd fmla="*/ 5 w 18" name="T12"/>
                <a:gd fmla="*/ 29 h 29" name="T13"/>
                <a:gd fmla="*/ 16 w 18" name="T14"/>
                <a:gd fmla="*/ 2 h 29" name="T15"/>
                <a:gd fmla="*/ 2 w 18" name="T16"/>
                <a:gd fmla="*/ 17 h 29" name="T17"/>
                <a:gd fmla="*/ 6 w 18" name="T18"/>
                <a:gd fmla="*/ 26 h 29" name="T19"/>
                <a:gd fmla="*/ 16 w 18" name="T20"/>
                <a:gd fmla="*/ 16 h 29" name="T21"/>
                <a:gd fmla="*/ 16 w 18" name="T22"/>
                <a:gd fmla="*/ 2 h 29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8" w="18">
                  <a:moveTo>
                    <a:pt x="5" y="29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2" y="25"/>
                    <a:pt x="0" y="21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7"/>
                    <a:pt x="18" y="17"/>
                    <a:pt x="18" y="17"/>
                  </a:cubicBezTo>
                  <a:lnTo>
                    <a:pt x="5" y="29"/>
                  </a:lnTo>
                  <a:close/>
                  <a:moveTo>
                    <a:pt x="16" y="2"/>
                  </a:moveTo>
                  <a:cubicBezTo>
                    <a:pt x="9" y="2"/>
                    <a:pt x="2" y="9"/>
                    <a:pt x="2" y="17"/>
                  </a:cubicBezTo>
                  <a:cubicBezTo>
                    <a:pt x="2" y="20"/>
                    <a:pt x="4" y="24"/>
                    <a:pt x="6" y="26"/>
                  </a:cubicBezTo>
                  <a:cubicBezTo>
                    <a:pt x="16" y="16"/>
                    <a:pt x="16" y="16"/>
                    <a:pt x="16" y="16"/>
                  </a:cubicBezTo>
                  <a:lnTo>
                    <a:pt x="16" y="2"/>
                  </a:lnTo>
                  <a:close/>
                </a:path>
              </a:pathLst>
            </a:custGeom>
            <a:solidFill>
              <a:srgbClr val="A2A2A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965" name="Picture 2215"/>
            <p:cNvPicPr>
              <a:picLocks noChangeArrowheads="1"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379538" y="1063626"/>
              <a:ext cx="123825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6" name="Freeform 2216"/>
            <p:cNvSpPr>
              <a:spLocks noEditPoints="1"/>
            </p:cNvSpPr>
            <p:nvPr/>
          </p:nvSpPr>
          <p:spPr bwMode="auto">
            <a:xfrm>
              <a:off x="1387475" y="1073151"/>
              <a:ext cx="104775" cy="68263"/>
            </a:xfrm>
            <a:custGeom>
              <a:gdLst>
                <a:gd fmla="*/ 14 w 28" name="T0"/>
                <a:gd fmla="*/ 18 h 18" name="T1"/>
                <a:gd fmla="*/ 1 w 28" name="T2"/>
                <a:gd fmla="*/ 13 h 18" name="T3"/>
                <a:gd fmla="*/ 0 w 28" name="T4"/>
                <a:gd fmla="*/ 12 h 18" name="T5"/>
                <a:gd fmla="*/ 14 w 28" name="T6"/>
                <a:gd fmla="*/ 0 h 18" name="T7"/>
                <a:gd fmla="*/ 28 w 28" name="T8"/>
                <a:gd fmla="*/ 11 h 18" name="T9"/>
                <a:gd fmla="*/ 27 w 28" name="T10"/>
                <a:gd fmla="*/ 12 h 18" name="T11"/>
                <a:gd fmla="*/ 14 w 28" name="T12"/>
                <a:gd fmla="*/ 18 h 18" name="T13"/>
                <a:gd fmla="*/ 3 w 28" name="T14"/>
                <a:gd fmla="*/ 12 h 18" name="T15"/>
                <a:gd fmla="*/ 14 w 28" name="T16"/>
                <a:gd fmla="*/ 17 h 18" name="T17"/>
                <a:gd fmla="*/ 25 w 28" name="T18"/>
                <a:gd fmla="*/ 11 h 18" name="T19"/>
                <a:gd fmla="*/ 14 w 28" name="T20"/>
                <a:gd fmla="*/ 3 h 18" name="T21"/>
                <a:gd fmla="*/ 3 w 28" name="T22"/>
                <a:gd fmla="*/ 12 h 18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8" w="28">
                  <a:moveTo>
                    <a:pt x="14" y="18"/>
                  </a:moveTo>
                  <a:cubicBezTo>
                    <a:pt x="9" y="18"/>
                    <a:pt x="4" y="16"/>
                    <a:pt x="1" y="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4" y="16"/>
                    <a:pt x="19" y="18"/>
                    <a:pt x="14" y="18"/>
                  </a:cubicBezTo>
                  <a:close/>
                  <a:moveTo>
                    <a:pt x="3" y="12"/>
                  </a:moveTo>
                  <a:cubicBezTo>
                    <a:pt x="6" y="15"/>
                    <a:pt x="10" y="17"/>
                    <a:pt x="14" y="17"/>
                  </a:cubicBezTo>
                  <a:cubicBezTo>
                    <a:pt x="18" y="17"/>
                    <a:pt x="22" y="15"/>
                    <a:pt x="25" y="11"/>
                  </a:cubicBezTo>
                  <a:cubicBezTo>
                    <a:pt x="14" y="3"/>
                    <a:pt x="14" y="3"/>
                    <a:pt x="14" y="3"/>
                  </a:cubicBezTo>
                  <a:lnTo>
                    <a:pt x="3" y="12"/>
                  </a:lnTo>
                  <a:close/>
                </a:path>
              </a:pathLst>
            </a:custGeom>
            <a:solidFill>
              <a:srgbClr val="A2A2A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967" name="Picture 2217"/>
            <p:cNvPicPr>
              <a:picLocks noChangeArrowheads="1"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428750" y="995363"/>
              <a:ext cx="9048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8" name="Freeform 2218"/>
            <p:cNvSpPr>
              <a:spLocks noEditPoints="1"/>
            </p:cNvSpPr>
            <p:nvPr/>
          </p:nvSpPr>
          <p:spPr bwMode="auto">
            <a:xfrm>
              <a:off x="1439863" y="1004888"/>
              <a:ext cx="68263" cy="106363"/>
            </a:xfrm>
            <a:custGeom>
              <a:gdLst>
                <a:gd fmla="*/ 14 w 18" name="T0"/>
                <a:gd fmla="*/ 28 h 28" name="T1"/>
                <a:gd fmla="*/ 0 w 18" name="T2"/>
                <a:gd fmla="*/ 17 h 28" name="T3"/>
                <a:gd fmla="*/ 0 w 18" name="T4"/>
                <a:gd fmla="*/ 0 h 28" name="T5"/>
                <a:gd fmla="*/ 1 w 18" name="T6"/>
                <a:gd fmla="*/ 0 h 28" name="T7"/>
                <a:gd fmla="*/ 18 w 18" name="T8"/>
                <a:gd fmla="*/ 17 h 28" name="T9"/>
                <a:gd fmla="*/ 15 w 18" name="T10"/>
                <a:gd fmla="*/ 27 h 28" name="T11"/>
                <a:gd fmla="*/ 14 w 18" name="T12"/>
                <a:gd fmla="*/ 28 h 28" name="T13"/>
                <a:gd fmla="*/ 2 w 18" name="T14"/>
                <a:gd fmla="*/ 16 h 28" name="T15"/>
                <a:gd fmla="*/ 14 w 18" name="T16"/>
                <a:gd fmla="*/ 25 h 28" name="T17"/>
                <a:gd fmla="*/ 16 w 18" name="T18"/>
                <a:gd fmla="*/ 17 h 28" name="T19"/>
                <a:gd fmla="*/ 2 w 18" name="T20"/>
                <a:gd fmla="*/ 2 h 28" name="T21"/>
                <a:gd fmla="*/ 2 w 18" name="T22"/>
                <a:gd fmla="*/ 16 h 28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8" w="18">
                  <a:moveTo>
                    <a:pt x="14" y="28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0" y="0"/>
                    <a:pt x="18" y="8"/>
                    <a:pt x="18" y="17"/>
                  </a:cubicBezTo>
                  <a:cubicBezTo>
                    <a:pt x="18" y="21"/>
                    <a:pt x="17" y="24"/>
                    <a:pt x="15" y="27"/>
                  </a:cubicBezTo>
                  <a:lnTo>
                    <a:pt x="14" y="28"/>
                  </a:lnTo>
                  <a:close/>
                  <a:moveTo>
                    <a:pt x="2" y="16"/>
                  </a:moveTo>
                  <a:cubicBezTo>
                    <a:pt x="14" y="25"/>
                    <a:pt x="14" y="25"/>
                    <a:pt x="14" y="25"/>
                  </a:cubicBezTo>
                  <a:cubicBezTo>
                    <a:pt x="15" y="23"/>
                    <a:pt x="16" y="20"/>
                    <a:pt x="16" y="17"/>
                  </a:cubicBezTo>
                  <a:cubicBezTo>
                    <a:pt x="16" y="9"/>
                    <a:pt x="10" y="2"/>
                    <a:pt x="2" y="2"/>
                  </a:cubicBezTo>
                  <a:lnTo>
                    <a:pt x="2" y="16"/>
                  </a:lnTo>
                  <a:close/>
                </a:path>
              </a:pathLst>
            </a:custGeom>
            <a:solidFill>
              <a:srgbClr val="A2A2A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69" name="Freeform 2219"/>
            <p:cNvSpPr>
              <a:spLocks noEditPoints="1"/>
            </p:cNvSpPr>
            <p:nvPr/>
          </p:nvSpPr>
          <p:spPr bwMode="auto">
            <a:xfrm>
              <a:off x="1357313" y="989013"/>
              <a:ext cx="165100" cy="166688"/>
            </a:xfrm>
            <a:custGeom>
              <a:gdLst>
                <a:gd fmla="*/ 22 w 44" name="T0"/>
                <a:gd fmla="*/ 0 h 44" name="T1"/>
                <a:gd fmla="*/ 0 w 44" name="T2"/>
                <a:gd fmla="*/ 22 h 44" name="T3"/>
                <a:gd fmla="*/ 22 w 44" name="T4"/>
                <a:gd fmla="*/ 44 h 44" name="T5"/>
                <a:gd fmla="*/ 44 w 44" name="T6"/>
                <a:gd fmla="*/ 22 h 44" name="T7"/>
                <a:gd fmla="*/ 22 w 44" name="T8"/>
                <a:gd fmla="*/ 0 h 44" name="T9"/>
                <a:gd fmla="*/ 22 w 44" name="T10"/>
                <a:gd fmla="*/ 39 h 44" name="T11"/>
                <a:gd fmla="*/ 5 w 44" name="T12"/>
                <a:gd fmla="*/ 22 h 44" name="T13"/>
                <a:gd fmla="*/ 22 w 44" name="T14"/>
                <a:gd fmla="*/ 5 h 44" name="T15"/>
                <a:gd fmla="*/ 38 w 44" name="T16"/>
                <a:gd fmla="*/ 22 h 44" name="T17"/>
                <a:gd fmla="*/ 22 w 44" name="T18"/>
                <a:gd fmla="*/ 39 h 4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4" w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2" y="39"/>
                    <a:pt x="5" y="31"/>
                    <a:pt x="5" y="22"/>
                  </a:cubicBezTo>
                  <a:cubicBezTo>
                    <a:pt x="5" y="13"/>
                    <a:pt x="12" y="5"/>
                    <a:pt x="22" y="5"/>
                  </a:cubicBezTo>
                  <a:cubicBezTo>
                    <a:pt x="31" y="5"/>
                    <a:pt x="38" y="13"/>
                    <a:pt x="38" y="22"/>
                  </a:cubicBezTo>
                  <a:cubicBezTo>
                    <a:pt x="38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rgbClr val="A2A2A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70" name="Freeform 2220"/>
            <p:cNvSpPr>
              <a:spLocks noEditPoints="1"/>
            </p:cNvSpPr>
            <p:nvPr/>
          </p:nvSpPr>
          <p:spPr bwMode="auto">
            <a:xfrm>
              <a:off x="1371600" y="1004888"/>
              <a:ext cx="136525" cy="136525"/>
            </a:xfrm>
            <a:custGeom>
              <a:gdLst>
                <a:gd fmla="*/ 18 w 36" name="T0"/>
                <a:gd fmla="*/ 36 h 36" name="T1"/>
                <a:gd fmla="*/ 0 w 36" name="T2"/>
                <a:gd fmla="*/ 18 h 36" name="T3"/>
                <a:gd fmla="*/ 18 w 36" name="T4"/>
                <a:gd fmla="*/ 0 h 36" name="T5"/>
                <a:gd fmla="*/ 36 w 36" name="T6"/>
                <a:gd fmla="*/ 18 h 36" name="T7"/>
                <a:gd fmla="*/ 18 w 36" name="T8"/>
                <a:gd fmla="*/ 36 h 36" name="T9"/>
                <a:gd fmla="*/ 18 w 36" name="T10"/>
                <a:gd fmla="*/ 2 h 36" name="T11"/>
                <a:gd fmla="*/ 2 w 36" name="T12"/>
                <a:gd fmla="*/ 18 h 36" name="T13"/>
                <a:gd fmla="*/ 18 w 36" name="T14"/>
                <a:gd fmla="*/ 34 h 36" name="T15"/>
                <a:gd fmla="*/ 34 w 36" name="T16"/>
                <a:gd fmla="*/ 18 h 36" name="T17"/>
                <a:gd fmla="*/ 18 w 36" name="T18"/>
                <a:gd fmla="*/ 2 h 3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6" w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2"/>
                  </a:moveTo>
                  <a:cubicBezTo>
                    <a:pt x="9" y="2"/>
                    <a:pt x="2" y="9"/>
                    <a:pt x="2" y="18"/>
                  </a:cubicBezTo>
                  <a:cubicBezTo>
                    <a:pt x="2" y="27"/>
                    <a:pt x="9" y="34"/>
                    <a:pt x="18" y="34"/>
                  </a:cubicBezTo>
                  <a:cubicBezTo>
                    <a:pt x="27" y="34"/>
                    <a:pt x="34" y="27"/>
                    <a:pt x="34" y="18"/>
                  </a:cubicBezTo>
                  <a:cubicBezTo>
                    <a:pt x="34" y="9"/>
                    <a:pt x="27" y="2"/>
                    <a:pt x="18" y="2"/>
                  </a:cubicBezTo>
                  <a:close/>
                </a:path>
              </a:pathLst>
            </a:custGeom>
            <a:solidFill>
              <a:srgbClr val="A2A2A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71" name="Freeform 2221"/>
            <p:cNvSpPr/>
            <p:nvPr/>
          </p:nvSpPr>
          <p:spPr bwMode="auto">
            <a:xfrm>
              <a:off x="-3175" y="890588"/>
              <a:ext cx="169863" cy="95250"/>
            </a:xfrm>
            <a:custGeom>
              <a:gdLst>
                <a:gd fmla="*/ 45 w 45" name="T0"/>
                <a:gd fmla="*/ 13 h 25" name="T1"/>
                <a:gd fmla="*/ 32 w 45" name="T2"/>
                <a:gd fmla="*/ 25 h 25" name="T3"/>
                <a:gd fmla="*/ 12 w 45" name="T4"/>
                <a:gd fmla="*/ 25 h 25" name="T5"/>
                <a:gd fmla="*/ 0 w 45" name="T6"/>
                <a:gd fmla="*/ 13 h 25" name="T7"/>
                <a:gd fmla="*/ 12 w 45" name="T8"/>
                <a:gd fmla="*/ 0 h 25" name="T9"/>
                <a:gd fmla="*/ 32 w 45" name="T10"/>
                <a:gd fmla="*/ 0 h 25" name="T11"/>
                <a:gd fmla="*/ 45 w 45" name="T12"/>
                <a:gd fmla="*/ 13 h 2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5" w="45">
                  <a:moveTo>
                    <a:pt x="45" y="13"/>
                  </a:moveTo>
                  <a:cubicBezTo>
                    <a:pt x="45" y="19"/>
                    <a:pt x="39" y="25"/>
                    <a:pt x="3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5" y="25"/>
                    <a:pt x="0" y="19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9" y="0"/>
                    <a:pt x="45" y="6"/>
                    <a:pt x="45" y="13"/>
                  </a:cubicBezTo>
                  <a:close/>
                </a:path>
              </a:pathLst>
            </a:custGeom>
            <a:solidFill>
              <a:srgbClr val="003A3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72" name="Freeform 2222"/>
            <p:cNvSpPr/>
            <p:nvPr/>
          </p:nvSpPr>
          <p:spPr bwMode="auto">
            <a:xfrm>
              <a:off x="1662113" y="914401"/>
              <a:ext cx="169863" cy="93663"/>
            </a:xfrm>
            <a:custGeom>
              <a:gdLst>
                <a:gd fmla="*/ 45 w 45" name="T0"/>
                <a:gd fmla="*/ 12 h 25" name="T1"/>
                <a:gd fmla="*/ 33 w 45" name="T2"/>
                <a:gd fmla="*/ 25 h 25" name="T3"/>
                <a:gd fmla="*/ 13 w 45" name="T4"/>
                <a:gd fmla="*/ 25 h 25" name="T5"/>
                <a:gd fmla="*/ 0 w 45" name="T6"/>
                <a:gd fmla="*/ 12 h 25" name="T7"/>
                <a:gd fmla="*/ 13 w 45" name="T8"/>
                <a:gd fmla="*/ 0 h 25" name="T9"/>
                <a:gd fmla="*/ 33 w 45" name="T10"/>
                <a:gd fmla="*/ 0 h 25" name="T11"/>
                <a:gd fmla="*/ 45 w 45" name="T12"/>
                <a:gd fmla="*/ 12 h 2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5" w="45">
                  <a:moveTo>
                    <a:pt x="45" y="12"/>
                  </a:moveTo>
                  <a:cubicBezTo>
                    <a:pt x="45" y="19"/>
                    <a:pt x="40" y="25"/>
                    <a:pt x="3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6" y="25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40" y="0"/>
                    <a:pt x="45" y="5"/>
                    <a:pt x="45" y="12"/>
                  </a:cubicBezTo>
                  <a:close/>
                </a:path>
              </a:pathLst>
            </a:custGeom>
            <a:solidFill>
              <a:srgbClr val="003A3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73" name="Freeform 2223"/>
            <p:cNvSpPr/>
            <p:nvPr/>
          </p:nvSpPr>
          <p:spPr bwMode="auto">
            <a:xfrm>
              <a:off x="52388" y="608013"/>
              <a:ext cx="117475" cy="211138"/>
            </a:xfrm>
            <a:custGeom>
              <a:gdLst>
                <a:gd fmla="*/ 5 w 31" name="T0"/>
                <a:gd fmla="*/ 0 h 56" name="T1"/>
                <a:gd fmla="*/ 0 w 31" name="T2"/>
                <a:gd fmla="*/ 56 h 56" name="T3"/>
                <a:gd fmla="*/ 3 w 31" name="T4"/>
                <a:gd fmla="*/ 56 h 56" name="T5"/>
                <a:gd fmla="*/ 31 w 31" name="T6"/>
                <a:gd fmla="*/ 28 h 56" name="T7"/>
                <a:gd fmla="*/ 5 w 31" name="T8"/>
                <a:gd fmla="*/ 0 h 5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6" w="31">
                  <a:moveTo>
                    <a:pt x="5" y="0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1" y="56"/>
                    <a:pt x="2" y="56"/>
                    <a:pt x="3" y="56"/>
                  </a:cubicBezTo>
                  <a:cubicBezTo>
                    <a:pt x="19" y="56"/>
                    <a:pt x="31" y="43"/>
                    <a:pt x="31" y="28"/>
                  </a:cubicBezTo>
                  <a:cubicBezTo>
                    <a:pt x="31" y="13"/>
                    <a:pt x="20" y="1"/>
                    <a:pt x="5" y="0"/>
                  </a:cubicBezTo>
                </a:path>
              </a:pathLst>
            </a:custGeom>
            <a:solidFill>
              <a:srgbClr val="4C662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74" name="Freeform 2224"/>
            <p:cNvSpPr/>
            <p:nvPr/>
          </p:nvSpPr>
          <p:spPr bwMode="auto">
            <a:xfrm>
              <a:off x="52388" y="622301"/>
              <a:ext cx="101600" cy="182563"/>
            </a:xfrm>
            <a:custGeom>
              <a:gdLst>
                <a:gd fmla="*/ 5 w 27" name="T0"/>
                <a:gd fmla="*/ 0 h 48" name="T1"/>
                <a:gd fmla="*/ 0 w 27" name="T2"/>
                <a:gd fmla="*/ 48 h 48" name="T3"/>
                <a:gd fmla="*/ 3 w 27" name="T4"/>
                <a:gd fmla="*/ 48 h 48" name="T5"/>
                <a:gd fmla="*/ 27 w 27" name="T6"/>
                <a:gd fmla="*/ 24 h 48" name="T7"/>
                <a:gd fmla="*/ 5 w 27" name="T8"/>
                <a:gd fmla="*/ 0 h 4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8" w="27">
                  <a:moveTo>
                    <a:pt x="5" y="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1" y="48"/>
                    <a:pt x="2" y="48"/>
                    <a:pt x="3" y="48"/>
                  </a:cubicBezTo>
                  <a:cubicBezTo>
                    <a:pt x="17" y="48"/>
                    <a:pt x="27" y="37"/>
                    <a:pt x="27" y="24"/>
                  </a:cubicBezTo>
                  <a:cubicBezTo>
                    <a:pt x="27" y="11"/>
                    <a:pt x="17" y="1"/>
                    <a:pt x="5" y="0"/>
                  </a:cubicBezTo>
                </a:path>
              </a:pathLst>
            </a:custGeom>
            <a:solidFill>
              <a:srgbClr val="44A2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75" name="Freeform 2225"/>
            <p:cNvSpPr/>
            <p:nvPr/>
          </p:nvSpPr>
          <p:spPr bwMode="auto">
            <a:xfrm>
              <a:off x="117475" y="712788"/>
              <a:ext cx="22225" cy="53975"/>
            </a:xfrm>
            <a:custGeom>
              <a:gdLst>
                <a:gd fmla="*/ 6 w 6" name="T0"/>
                <a:gd fmla="*/ 0 h 14" name="T1"/>
                <a:gd fmla="*/ 0 w 6" name="T2"/>
                <a:gd fmla="*/ 14 h 14" name="T3"/>
                <a:gd fmla="*/ 6 w 6" name="T4"/>
                <a:gd fmla="*/ 0 h 14" name="T5"/>
                <a:gd fmla="*/ 6 w 6" name="T6"/>
                <a:gd fmla="*/ 0 h 1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4" w="6">
                  <a:moveTo>
                    <a:pt x="6" y="0"/>
                  </a:moveTo>
                  <a:cubicBezTo>
                    <a:pt x="6" y="6"/>
                    <a:pt x="3" y="11"/>
                    <a:pt x="0" y="14"/>
                  </a:cubicBezTo>
                  <a:cubicBezTo>
                    <a:pt x="3" y="11"/>
                    <a:pt x="6" y="6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6CB6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76" name="Oval 2226"/>
            <p:cNvSpPr>
              <a:spLocks noChangeArrowheads="1"/>
            </p:cNvSpPr>
            <p:nvPr/>
          </p:nvSpPr>
          <p:spPr bwMode="auto">
            <a:xfrm>
              <a:off x="68263" y="638176"/>
              <a:ext cx="1588" cy="1588"/>
            </a:xfrm>
            <a:prstGeom prst="ellipse">
              <a:avLst/>
            </a:prstGeom>
            <a:solidFill>
              <a:srgbClr val="C9E4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77" name="Freeform 2227"/>
            <p:cNvSpPr/>
            <p:nvPr/>
          </p:nvSpPr>
          <p:spPr bwMode="auto">
            <a:xfrm>
              <a:off x="68263" y="638176"/>
              <a:ext cx="3175" cy="0"/>
            </a:xfrm>
            <a:custGeom>
              <a:gdLst>
                <a:gd fmla="*/ 0 w 1" name="T0"/>
                <a:gd fmla="*/ 0 w 1" name="T1"/>
                <a:gd fmla="*/ 1 w 1" name="T2"/>
                <a:gd fmla="*/ 1 w 1" name="T3"/>
                <a:gd fmla="*/ 0 w 1" name="T4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b="b" l="0" r="r" t="0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A4D6A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78" name="Freeform 2228"/>
            <p:cNvSpPr/>
            <p:nvPr/>
          </p:nvSpPr>
          <p:spPr bwMode="auto">
            <a:xfrm>
              <a:off x="71438" y="638176"/>
              <a:ext cx="49213" cy="25400"/>
            </a:xfrm>
            <a:custGeom>
              <a:gdLst>
                <a:gd fmla="*/ 0 w 13" name="T0"/>
                <a:gd fmla="*/ 0 h 7" name="T1"/>
                <a:gd fmla="*/ 0 w 13" name="T2"/>
                <a:gd fmla="*/ 0 h 7" name="T3"/>
                <a:gd fmla="*/ 13 w 13" name="T4"/>
                <a:gd fmla="*/ 7 h 7" name="T5"/>
                <a:gd fmla="*/ 0 w 13" name="T6"/>
                <a:gd fmla="*/ 0 h 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7" w="1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"/>
                    <a:pt x="10" y="3"/>
                    <a:pt x="13" y="7"/>
                  </a:cubicBezTo>
                  <a:cubicBezTo>
                    <a:pt x="10" y="3"/>
                    <a:pt x="5" y="1"/>
                    <a:pt x="0" y="0"/>
                  </a:cubicBezTo>
                </a:path>
              </a:pathLst>
            </a:custGeom>
            <a:solidFill>
              <a:srgbClr val="6CB6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79" name="Freeform 2232"/>
            <p:cNvSpPr/>
            <p:nvPr/>
          </p:nvSpPr>
          <p:spPr bwMode="auto">
            <a:xfrm>
              <a:off x="852488" y="701676"/>
              <a:ext cx="3175" cy="4763"/>
            </a:xfrm>
            <a:custGeom>
              <a:gdLst>
                <a:gd fmla="*/ 0 w 1" name="T0"/>
                <a:gd fmla="*/ 0 h 1" name="T1"/>
                <a:gd fmla="*/ 0 w 1" name="T2"/>
                <a:gd fmla="*/ 0 h 1" name="T3"/>
                <a:gd fmla="*/ 1 w 1" name="T4"/>
                <a:gd fmla="*/ 1 h 1" name="T5"/>
                <a:gd fmla="*/ 1 w 1" name="T6"/>
                <a:gd fmla="*/ 1 h 1" name="T7"/>
                <a:gd fmla="*/ 0 w 1" name="T8"/>
                <a:gd fmla="*/ 0 h 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solidFill>
              <a:srgbClr val="A9C55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80" name="Freeform 2233"/>
            <p:cNvSpPr/>
            <p:nvPr/>
          </p:nvSpPr>
          <p:spPr bwMode="auto">
            <a:xfrm>
              <a:off x="871538" y="725488"/>
              <a:ext cx="44450" cy="14288"/>
            </a:xfrm>
            <a:custGeom>
              <a:gdLst>
                <a:gd fmla="*/ 0 w 12" name="T0"/>
                <a:gd fmla="*/ 0 h 4" name="T1"/>
                <a:gd fmla="*/ 0 w 12" name="T2"/>
                <a:gd fmla="*/ 0 h 4" name="T3"/>
                <a:gd fmla="*/ 12 w 12" name="T4"/>
                <a:gd fmla="*/ 4 h 4" name="T5"/>
                <a:gd fmla="*/ 0 w 12" name="T6"/>
                <a:gd fmla="*/ 0 h 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" w="1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3"/>
                    <a:pt x="8" y="4"/>
                    <a:pt x="12" y="4"/>
                  </a:cubicBezTo>
                  <a:cubicBezTo>
                    <a:pt x="8" y="4"/>
                    <a:pt x="4" y="3"/>
                    <a:pt x="0" y="0"/>
                  </a:cubicBezTo>
                </a:path>
              </a:pathLst>
            </a:custGeom>
            <a:solidFill>
              <a:srgbClr val="8BA24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81" name="Freeform 2234"/>
            <p:cNvSpPr/>
            <p:nvPr/>
          </p:nvSpPr>
          <p:spPr bwMode="auto">
            <a:xfrm>
              <a:off x="855663" y="706438"/>
              <a:ext cx="15875" cy="19050"/>
            </a:xfrm>
            <a:custGeom>
              <a:gdLst>
                <a:gd fmla="*/ 0 w 4" name="T0"/>
                <a:gd fmla="*/ 0 h 5" name="T1"/>
                <a:gd fmla="*/ 0 w 4" name="T2"/>
                <a:gd fmla="*/ 0 h 5" name="T3"/>
                <a:gd fmla="*/ 4 w 4" name="T4"/>
                <a:gd fmla="*/ 5 h 5" name="T5"/>
                <a:gd fmla="*/ 4 w 4" name="T6"/>
                <a:gd fmla="*/ 5 h 5" name="T7"/>
                <a:gd fmla="*/ 0 w 4" name="T8"/>
                <a:gd fmla="*/ 0 h 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" w="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3" y="4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4"/>
                    <a:pt x="1" y="2"/>
                    <a:pt x="0" y="0"/>
                  </a:cubicBezTo>
                </a:path>
              </a:pathLst>
            </a:custGeom>
            <a:solidFill>
              <a:srgbClr val="7E93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82" name="Freeform 2235"/>
            <p:cNvSpPr/>
            <p:nvPr/>
          </p:nvSpPr>
          <p:spPr bwMode="auto">
            <a:xfrm>
              <a:off x="852488" y="474663"/>
              <a:ext cx="71438" cy="265113"/>
            </a:xfrm>
            <a:custGeom>
              <a:gdLst>
                <a:gd fmla="*/ 19 w 19" name="T0"/>
                <a:gd fmla="*/ 0 h 70" name="T1"/>
                <a:gd fmla="*/ 17 w 19" name="T2"/>
                <a:gd fmla="*/ 0 h 70" name="T3"/>
                <a:gd fmla="*/ 0 w 19" name="T4"/>
                <a:gd fmla="*/ 11 h 70" name="T5"/>
                <a:gd fmla="*/ 0 w 19" name="T6"/>
                <a:gd fmla="*/ 60 h 70" name="T7"/>
                <a:gd fmla="*/ 1 w 19" name="T8"/>
                <a:gd fmla="*/ 61 h 70" name="T9"/>
                <a:gd fmla="*/ 1 w 19" name="T10"/>
                <a:gd fmla="*/ 61 h 70" name="T11"/>
                <a:gd fmla="*/ 5 w 19" name="T12"/>
                <a:gd fmla="*/ 66 h 70" name="T13"/>
                <a:gd fmla="*/ 17 w 19" name="T14"/>
                <a:gd fmla="*/ 70 h 70" name="T15"/>
                <a:gd fmla="*/ 17 w 19" name="T16"/>
                <a:gd fmla="*/ 70 h 70" name="T17"/>
                <a:gd fmla="*/ 19 w 19" name="T18"/>
                <a:gd fmla="*/ 70 h 70" name="T19"/>
                <a:gd fmla="*/ 19 w 19" name="T20"/>
                <a:gd fmla="*/ 48 h 70" name="T21"/>
                <a:gd fmla="*/ 11 w 19" name="T22"/>
                <a:gd fmla="*/ 38 h 70" name="T23"/>
                <a:gd fmla="*/ 11 w 19" name="T24"/>
                <a:gd fmla="*/ 33 h 70" name="T25"/>
                <a:gd fmla="*/ 11 w 19" name="T26"/>
                <a:gd fmla="*/ 32 h 70" name="T27"/>
                <a:gd fmla="*/ 11 w 19" name="T28"/>
                <a:gd fmla="*/ 30 h 70" name="T29"/>
                <a:gd fmla="*/ 11 w 19" name="T30"/>
                <a:gd fmla="*/ 21 h 70" name="T31"/>
                <a:gd fmla="*/ 19 w 19" name="T32"/>
                <a:gd fmla="*/ 11 h 70" name="T33"/>
                <a:gd fmla="*/ 19 w 19" name="T34"/>
                <a:gd fmla="*/ 0 h 70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70" w="19">
                  <a:moveTo>
                    <a:pt x="19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0" y="0"/>
                    <a:pt x="3" y="4"/>
                    <a:pt x="0" y="11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2" y="63"/>
                    <a:pt x="4" y="65"/>
                    <a:pt x="5" y="66"/>
                  </a:cubicBezTo>
                  <a:cubicBezTo>
                    <a:pt x="9" y="69"/>
                    <a:pt x="13" y="70"/>
                    <a:pt x="17" y="70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5" y="46"/>
                    <a:pt x="12" y="42"/>
                    <a:pt x="11" y="38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3"/>
                    <a:pt x="11" y="33"/>
                    <a:pt x="11" y="32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17"/>
                    <a:pt x="15" y="13"/>
                    <a:pt x="19" y="11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67411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83" name="Freeform 2236"/>
            <p:cNvSpPr>
              <a:spLocks noEditPoints="1"/>
            </p:cNvSpPr>
            <p:nvPr/>
          </p:nvSpPr>
          <p:spPr bwMode="auto">
            <a:xfrm>
              <a:off x="992188" y="474663"/>
              <a:ext cx="71438" cy="265113"/>
            </a:xfrm>
            <a:custGeom>
              <a:gdLst>
                <a:gd fmla="*/ 45 w 45" name="T0"/>
                <a:gd fmla="*/ 122 h 167" name="T1"/>
                <a:gd fmla="*/ 0 w 45" name="T2"/>
                <a:gd fmla="*/ 122 h 167" name="T3"/>
                <a:gd fmla="*/ 0 w 45" name="T4"/>
                <a:gd fmla="*/ 167 h 167" name="T5"/>
                <a:gd fmla="*/ 45 w 45" name="T6"/>
                <a:gd fmla="*/ 167 h 167" name="T7"/>
                <a:gd fmla="*/ 45 w 45" name="T8"/>
                <a:gd fmla="*/ 122 h 167" name="T9"/>
                <a:gd fmla="*/ 45 w 45" name="T10"/>
                <a:gd fmla="*/ 0 h 167" name="T11"/>
                <a:gd fmla="*/ 0 w 45" name="T12"/>
                <a:gd fmla="*/ 0 h 167" name="T13"/>
                <a:gd fmla="*/ 0 w 45" name="T14"/>
                <a:gd fmla="*/ 19 h 167" name="T15"/>
                <a:gd fmla="*/ 21 w 45" name="T16"/>
                <a:gd fmla="*/ 19 h 167" name="T17"/>
                <a:gd fmla="*/ 42 w 45" name="T18"/>
                <a:gd fmla="*/ 19 h 167" name="T19"/>
                <a:gd fmla="*/ 45 w 45" name="T20"/>
                <a:gd fmla="*/ 19 h 167" name="T21"/>
                <a:gd fmla="*/ 45 w 45" name="T22"/>
                <a:gd fmla="*/ 0 h 167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67" w="45">
                  <a:moveTo>
                    <a:pt x="45" y="122"/>
                  </a:moveTo>
                  <a:lnTo>
                    <a:pt x="0" y="122"/>
                  </a:lnTo>
                  <a:lnTo>
                    <a:pt x="0" y="167"/>
                  </a:lnTo>
                  <a:lnTo>
                    <a:pt x="45" y="167"/>
                  </a:lnTo>
                  <a:lnTo>
                    <a:pt x="45" y="122"/>
                  </a:lnTo>
                  <a:close/>
                  <a:moveTo>
                    <a:pt x="4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21" y="19"/>
                  </a:lnTo>
                  <a:lnTo>
                    <a:pt x="42" y="19"/>
                  </a:lnTo>
                  <a:lnTo>
                    <a:pt x="45" y="19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67411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84" name="Freeform 2237"/>
            <p:cNvSpPr>
              <a:spLocks noEditPoints="1"/>
            </p:cNvSpPr>
            <p:nvPr/>
          </p:nvSpPr>
          <p:spPr bwMode="auto">
            <a:xfrm>
              <a:off x="992188" y="474663"/>
              <a:ext cx="71438" cy="265113"/>
            </a:xfrm>
            <a:custGeom>
              <a:gdLst>
                <a:gd fmla="*/ 45 w 45" name="T0"/>
                <a:gd fmla="*/ 122 h 167" name="T1"/>
                <a:gd fmla="*/ 0 w 45" name="T2"/>
                <a:gd fmla="*/ 122 h 167" name="T3"/>
                <a:gd fmla="*/ 0 w 45" name="T4"/>
                <a:gd fmla="*/ 167 h 167" name="T5"/>
                <a:gd fmla="*/ 45 w 45" name="T6"/>
                <a:gd fmla="*/ 167 h 167" name="T7"/>
                <a:gd fmla="*/ 45 w 45" name="T8"/>
                <a:gd fmla="*/ 122 h 167" name="T9"/>
                <a:gd fmla="*/ 45 w 45" name="T10"/>
                <a:gd fmla="*/ 0 h 167" name="T11"/>
                <a:gd fmla="*/ 0 w 45" name="T12"/>
                <a:gd fmla="*/ 0 h 167" name="T13"/>
                <a:gd fmla="*/ 0 w 45" name="T14"/>
                <a:gd fmla="*/ 19 h 167" name="T15"/>
                <a:gd fmla="*/ 21 w 45" name="T16"/>
                <a:gd fmla="*/ 19 h 167" name="T17"/>
                <a:gd fmla="*/ 42 w 45" name="T18"/>
                <a:gd fmla="*/ 19 h 167" name="T19"/>
                <a:gd fmla="*/ 45 w 45" name="T20"/>
                <a:gd fmla="*/ 19 h 167" name="T21"/>
                <a:gd fmla="*/ 45 w 45" name="T22"/>
                <a:gd fmla="*/ 0 h 167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67" w="45">
                  <a:moveTo>
                    <a:pt x="45" y="122"/>
                  </a:moveTo>
                  <a:lnTo>
                    <a:pt x="0" y="122"/>
                  </a:lnTo>
                  <a:lnTo>
                    <a:pt x="0" y="167"/>
                  </a:lnTo>
                  <a:lnTo>
                    <a:pt x="45" y="167"/>
                  </a:lnTo>
                  <a:lnTo>
                    <a:pt x="45" y="122"/>
                  </a:lnTo>
                  <a:moveTo>
                    <a:pt x="4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21" y="19"/>
                  </a:lnTo>
                  <a:lnTo>
                    <a:pt x="42" y="19"/>
                  </a:lnTo>
                  <a:lnTo>
                    <a:pt x="45" y="19"/>
                  </a:lnTo>
                  <a:lnTo>
                    <a:pt x="4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85" name="Freeform 2238"/>
            <p:cNvSpPr>
              <a:spLocks noEditPoints="1"/>
            </p:cNvSpPr>
            <p:nvPr/>
          </p:nvSpPr>
          <p:spPr bwMode="auto">
            <a:xfrm>
              <a:off x="1135063" y="474663"/>
              <a:ext cx="68263" cy="265113"/>
            </a:xfrm>
            <a:custGeom>
              <a:gdLst>
                <a:gd fmla="*/ 43 w 43" name="T0"/>
                <a:gd fmla="*/ 122 h 167" name="T1"/>
                <a:gd fmla="*/ 0 w 43" name="T2"/>
                <a:gd fmla="*/ 122 h 167" name="T3"/>
                <a:gd fmla="*/ 0 w 43" name="T4"/>
                <a:gd fmla="*/ 167 h 167" name="T5"/>
                <a:gd fmla="*/ 43 w 43" name="T6"/>
                <a:gd fmla="*/ 167 h 167" name="T7"/>
                <a:gd fmla="*/ 43 w 43" name="T8"/>
                <a:gd fmla="*/ 122 h 167" name="T9"/>
                <a:gd fmla="*/ 43 w 43" name="T10"/>
                <a:gd fmla="*/ 0 h 167" name="T11"/>
                <a:gd fmla="*/ 0 w 43" name="T12"/>
                <a:gd fmla="*/ 0 h 167" name="T13"/>
                <a:gd fmla="*/ 0 w 43" name="T14"/>
                <a:gd fmla="*/ 19 h 167" name="T15"/>
                <a:gd fmla="*/ 16 w 43" name="T16"/>
                <a:gd fmla="*/ 19 h 167" name="T17"/>
                <a:gd fmla="*/ 38 w 43" name="T18"/>
                <a:gd fmla="*/ 19 h 167" name="T19"/>
                <a:gd fmla="*/ 43 w 43" name="T20"/>
                <a:gd fmla="*/ 19 h 167" name="T21"/>
                <a:gd fmla="*/ 43 w 43" name="T22"/>
                <a:gd fmla="*/ 0 h 167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67" w="43">
                  <a:moveTo>
                    <a:pt x="43" y="122"/>
                  </a:moveTo>
                  <a:lnTo>
                    <a:pt x="0" y="122"/>
                  </a:lnTo>
                  <a:lnTo>
                    <a:pt x="0" y="167"/>
                  </a:lnTo>
                  <a:lnTo>
                    <a:pt x="43" y="167"/>
                  </a:lnTo>
                  <a:lnTo>
                    <a:pt x="43" y="122"/>
                  </a:lnTo>
                  <a:close/>
                  <a:moveTo>
                    <a:pt x="43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16" y="19"/>
                  </a:lnTo>
                  <a:lnTo>
                    <a:pt x="38" y="19"/>
                  </a:lnTo>
                  <a:lnTo>
                    <a:pt x="43" y="19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7411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86" name="Freeform 2239"/>
            <p:cNvSpPr>
              <a:spLocks noEditPoints="1"/>
            </p:cNvSpPr>
            <p:nvPr/>
          </p:nvSpPr>
          <p:spPr bwMode="auto">
            <a:xfrm>
              <a:off x="1135063" y="474663"/>
              <a:ext cx="68263" cy="265113"/>
            </a:xfrm>
            <a:custGeom>
              <a:gdLst>
                <a:gd fmla="*/ 43 w 43" name="T0"/>
                <a:gd fmla="*/ 122 h 167" name="T1"/>
                <a:gd fmla="*/ 0 w 43" name="T2"/>
                <a:gd fmla="*/ 122 h 167" name="T3"/>
                <a:gd fmla="*/ 0 w 43" name="T4"/>
                <a:gd fmla="*/ 167 h 167" name="T5"/>
                <a:gd fmla="*/ 43 w 43" name="T6"/>
                <a:gd fmla="*/ 167 h 167" name="T7"/>
                <a:gd fmla="*/ 43 w 43" name="T8"/>
                <a:gd fmla="*/ 122 h 167" name="T9"/>
                <a:gd fmla="*/ 43 w 43" name="T10"/>
                <a:gd fmla="*/ 0 h 167" name="T11"/>
                <a:gd fmla="*/ 0 w 43" name="T12"/>
                <a:gd fmla="*/ 0 h 167" name="T13"/>
                <a:gd fmla="*/ 0 w 43" name="T14"/>
                <a:gd fmla="*/ 19 h 167" name="T15"/>
                <a:gd fmla="*/ 16 w 43" name="T16"/>
                <a:gd fmla="*/ 19 h 167" name="T17"/>
                <a:gd fmla="*/ 38 w 43" name="T18"/>
                <a:gd fmla="*/ 19 h 167" name="T19"/>
                <a:gd fmla="*/ 43 w 43" name="T20"/>
                <a:gd fmla="*/ 19 h 167" name="T21"/>
                <a:gd fmla="*/ 43 w 43" name="T22"/>
                <a:gd fmla="*/ 0 h 167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67" w="43">
                  <a:moveTo>
                    <a:pt x="43" y="122"/>
                  </a:moveTo>
                  <a:lnTo>
                    <a:pt x="0" y="122"/>
                  </a:lnTo>
                  <a:lnTo>
                    <a:pt x="0" y="167"/>
                  </a:lnTo>
                  <a:lnTo>
                    <a:pt x="43" y="167"/>
                  </a:lnTo>
                  <a:lnTo>
                    <a:pt x="43" y="122"/>
                  </a:lnTo>
                  <a:moveTo>
                    <a:pt x="43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16" y="19"/>
                  </a:lnTo>
                  <a:lnTo>
                    <a:pt x="38" y="19"/>
                  </a:lnTo>
                  <a:lnTo>
                    <a:pt x="43" y="19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87" name="Freeform 2240"/>
            <p:cNvSpPr>
              <a:spLocks noEditPoints="1"/>
            </p:cNvSpPr>
            <p:nvPr/>
          </p:nvSpPr>
          <p:spPr bwMode="auto">
            <a:xfrm>
              <a:off x="1274763" y="474663"/>
              <a:ext cx="71438" cy="265113"/>
            </a:xfrm>
            <a:custGeom>
              <a:gdLst>
                <a:gd fmla="*/ 45 w 45" name="T0"/>
                <a:gd fmla="*/ 122 h 167" name="T1"/>
                <a:gd fmla="*/ 0 w 45" name="T2"/>
                <a:gd fmla="*/ 122 h 167" name="T3"/>
                <a:gd fmla="*/ 0 w 45" name="T4"/>
                <a:gd fmla="*/ 167 h 167" name="T5"/>
                <a:gd fmla="*/ 45 w 45" name="T6"/>
                <a:gd fmla="*/ 167 h 167" name="T7"/>
                <a:gd fmla="*/ 45 w 45" name="T8"/>
                <a:gd fmla="*/ 122 h 167" name="T9"/>
                <a:gd fmla="*/ 45 w 45" name="T10"/>
                <a:gd fmla="*/ 0 h 167" name="T11"/>
                <a:gd fmla="*/ 0 w 45" name="T12"/>
                <a:gd fmla="*/ 0 h 167" name="T13"/>
                <a:gd fmla="*/ 0 w 45" name="T14"/>
                <a:gd fmla="*/ 19 h 167" name="T15"/>
                <a:gd fmla="*/ 12 w 45" name="T16"/>
                <a:gd fmla="*/ 19 h 167" name="T17"/>
                <a:gd fmla="*/ 33 w 45" name="T18"/>
                <a:gd fmla="*/ 19 h 167" name="T19"/>
                <a:gd fmla="*/ 45 w 45" name="T20"/>
                <a:gd fmla="*/ 19 h 167" name="T21"/>
                <a:gd fmla="*/ 45 w 45" name="T22"/>
                <a:gd fmla="*/ 0 h 167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67" w="45">
                  <a:moveTo>
                    <a:pt x="45" y="122"/>
                  </a:moveTo>
                  <a:lnTo>
                    <a:pt x="0" y="122"/>
                  </a:lnTo>
                  <a:lnTo>
                    <a:pt x="0" y="167"/>
                  </a:lnTo>
                  <a:lnTo>
                    <a:pt x="45" y="167"/>
                  </a:lnTo>
                  <a:lnTo>
                    <a:pt x="45" y="122"/>
                  </a:lnTo>
                  <a:close/>
                  <a:moveTo>
                    <a:pt x="4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12" y="19"/>
                  </a:lnTo>
                  <a:lnTo>
                    <a:pt x="33" y="19"/>
                  </a:lnTo>
                  <a:lnTo>
                    <a:pt x="45" y="19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67411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88" name="Freeform 2241"/>
            <p:cNvSpPr>
              <a:spLocks noEditPoints="1"/>
            </p:cNvSpPr>
            <p:nvPr/>
          </p:nvSpPr>
          <p:spPr bwMode="auto">
            <a:xfrm>
              <a:off x="1274763" y="474663"/>
              <a:ext cx="71438" cy="265113"/>
            </a:xfrm>
            <a:custGeom>
              <a:gdLst>
                <a:gd fmla="*/ 45 w 45" name="T0"/>
                <a:gd fmla="*/ 122 h 167" name="T1"/>
                <a:gd fmla="*/ 0 w 45" name="T2"/>
                <a:gd fmla="*/ 122 h 167" name="T3"/>
                <a:gd fmla="*/ 0 w 45" name="T4"/>
                <a:gd fmla="*/ 167 h 167" name="T5"/>
                <a:gd fmla="*/ 45 w 45" name="T6"/>
                <a:gd fmla="*/ 167 h 167" name="T7"/>
                <a:gd fmla="*/ 45 w 45" name="T8"/>
                <a:gd fmla="*/ 122 h 167" name="T9"/>
                <a:gd fmla="*/ 45 w 45" name="T10"/>
                <a:gd fmla="*/ 0 h 167" name="T11"/>
                <a:gd fmla="*/ 0 w 45" name="T12"/>
                <a:gd fmla="*/ 0 h 167" name="T13"/>
                <a:gd fmla="*/ 0 w 45" name="T14"/>
                <a:gd fmla="*/ 19 h 167" name="T15"/>
                <a:gd fmla="*/ 12 w 45" name="T16"/>
                <a:gd fmla="*/ 19 h 167" name="T17"/>
                <a:gd fmla="*/ 33 w 45" name="T18"/>
                <a:gd fmla="*/ 19 h 167" name="T19"/>
                <a:gd fmla="*/ 45 w 45" name="T20"/>
                <a:gd fmla="*/ 19 h 167" name="T21"/>
                <a:gd fmla="*/ 45 w 45" name="T22"/>
                <a:gd fmla="*/ 0 h 167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67" w="45">
                  <a:moveTo>
                    <a:pt x="45" y="122"/>
                  </a:moveTo>
                  <a:lnTo>
                    <a:pt x="0" y="122"/>
                  </a:lnTo>
                  <a:lnTo>
                    <a:pt x="0" y="167"/>
                  </a:lnTo>
                  <a:lnTo>
                    <a:pt x="45" y="167"/>
                  </a:lnTo>
                  <a:lnTo>
                    <a:pt x="45" y="122"/>
                  </a:lnTo>
                  <a:moveTo>
                    <a:pt x="4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12" y="19"/>
                  </a:lnTo>
                  <a:lnTo>
                    <a:pt x="33" y="19"/>
                  </a:lnTo>
                  <a:lnTo>
                    <a:pt x="45" y="19"/>
                  </a:lnTo>
                  <a:lnTo>
                    <a:pt x="4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89" name="Freeform 2242"/>
            <p:cNvSpPr>
              <a:spLocks noEditPoints="1"/>
            </p:cNvSpPr>
            <p:nvPr/>
          </p:nvSpPr>
          <p:spPr bwMode="auto">
            <a:xfrm>
              <a:off x="1414463" y="474663"/>
              <a:ext cx="71438" cy="265113"/>
            </a:xfrm>
            <a:custGeom>
              <a:gdLst>
                <a:gd fmla="*/ 45 w 45" name="T0"/>
                <a:gd fmla="*/ 122 h 167" name="T1"/>
                <a:gd fmla="*/ 0 w 45" name="T2"/>
                <a:gd fmla="*/ 122 h 167" name="T3"/>
                <a:gd fmla="*/ 0 w 45" name="T4"/>
                <a:gd fmla="*/ 167 h 167" name="T5"/>
                <a:gd fmla="*/ 45 w 45" name="T6"/>
                <a:gd fmla="*/ 167 h 167" name="T7"/>
                <a:gd fmla="*/ 45 w 45" name="T8"/>
                <a:gd fmla="*/ 122 h 167" name="T9"/>
                <a:gd fmla="*/ 45 w 45" name="T10"/>
                <a:gd fmla="*/ 0 h 167" name="T11"/>
                <a:gd fmla="*/ 0 w 45" name="T12"/>
                <a:gd fmla="*/ 0 h 167" name="T13"/>
                <a:gd fmla="*/ 0 w 45" name="T14"/>
                <a:gd fmla="*/ 19 h 167" name="T15"/>
                <a:gd fmla="*/ 9 w 45" name="T16"/>
                <a:gd fmla="*/ 19 h 167" name="T17"/>
                <a:gd fmla="*/ 30 w 45" name="T18"/>
                <a:gd fmla="*/ 19 h 167" name="T19"/>
                <a:gd fmla="*/ 45 w 45" name="T20"/>
                <a:gd fmla="*/ 19 h 167" name="T21"/>
                <a:gd fmla="*/ 45 w 45" name="T22"/>
                <a:gd fmla="*/ 0 h 167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67" w="45">
                  <a:moveTo>
                    <a:pt x="45" y="122"/>
                  </a:moveTo>
                  <a:lnTo>
                    <a:pt x="0" y="122"/>
                  </a:lnTo>
                  <a:lnTo>
                    <a:pt x="0" y="167"/>
                  </a:lnTo>
                  <a:lnTo>
                    <a:pt x="45" y="167"/>
                  </a:lnTo>
                  <a:lnTo>
                    <a:pt x="45" y="122"/>
                  </a:lnTo>
                  <a:close/>
                  <a:moveTo>
                    <a:pt x="4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9" y="19"/>
                  </a:lnTo>
                  <a:lnTo>
                    <a:pt x="30" y="19"/>
                  </a:lnTo>
                  <a:lnTo>
                    <a:pt x="45" y="19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67411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90" name="Freeform 2243"/>
            <p:cNvSpPr>
              <a:spLocks noEditPoints="1"/>
            </p:cNvSpPr>
            <p:nvPr/>
          </p:nvSpPr>
          <p:spPr bwMode="auto">
            <a:xfrm>
              <a:off x="1414463" y="474663"/>
              <a:ext cx="71438" cy="265113"/>
            </a:xfrm>
            <a:custGeom>
              <a:gdLst>
                <a:gd fmla="*/ 45 w 45" name="T0"/>
                <a:gd fmla="*/ 122 h 167" name="T1"/>
                <a:gd fmla="*/ 0 w 45" name="T2"/>
                <a:gd fmla="*/ 122 h 167" name="T3"/>
                <a:gd fmla="*/ 0 w 45" name="T4"/>
                <a:gd fmla="*/ 167 h 167" name="T5"/>
                <a:gd fmla="*/ 45 w 45" name="T6"/>
                <a:gd fmla="*/ 167 h 167" name="T7"/>
                <a:gd fmla="*/ 45 w 45" name="T8"/>
                <a:gd fmla="*/ 122 h 167" name="T9"/>
                <a:gd fmla="*/ 45 w 45" name="T10"/>
                <a:gd fmla="*/ 0 h 167" name="T11"/>
                <a:gd fmla="*/ 0 w 45" name="T12"/>
                <a:gd fmla="*/ 0 h 167" name="T13"/>
                <a:gd fmla="*/ 0 w 45" name="T14"/>
                <a:gd fmla="*/ 19 h 167" name="T15"/>
                <a:gd fmla="*/ 9 w 45" name="T16"/>
                <a:gd fmla="*/ 19 h 167" name="T17"/>
                <a:gd fmla="*/ 30 w 45" name="T18"/>
                <a:gd fmla="*/ 19 h 167" name="T19"/>
                <a:gd fmla="*/ 45 w 45" name="T20"/>
                <a:gd fmla="*/ 19 h 167" name="T21"/>
                <a:gd fmla="*/ 45 w 45" name="T22"/>
                <a:gd fmla="*/ 0 h 167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67" w="45">
                  <a:moveTo>
                    <a:pt x="45" y="122"/>
                  </a:moveTo>
                  <a:lnTo>
                    <a:pt x="0" y="122"/>
                  </a:lnTo>
                  <a:lnTo>
                    <a:pt x="0" y="167"/>
                  </a:lnTo>
                  <a:lnTo>
                    <a:pt x="45" y="167"/>
                  </a:lnTo>
                  <a:lnTo>
                    <a:pt x="45" y="122"/>
                  </a:lnTo>
                  <a:moveTo>
                    <a:pt x="4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9" y="19"/>
                  </a:lnTo>
                  <a:lnTo>
                    <a:pt x="30" y="19"/>
                  </a:lnTo>
                  <a:lnTo>
                    <a:pt x="45" y="19"/>
                  </a:lnTo>
                  <a:lnTo>
                    <a:pt x="4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91" name="Freeform 2244"/>
            <p:cNvSpPr>
              <a:spLocks noEditPoints="1"/>
            </p:cNvSpPr>
            <p:nvPr/>
          </p:nvSpPr>
          <p:spPr bwMode="auto">
            <a:xfrm>
              <a:off x="1552575" y="474663"/>
              <a:ext cx="73025" cy="265113"/>
            </a:xfrm>
            <a:custGeom>
              <a:gdLst>
                <a:gd fmla="*/ 46 w 46" name="T0"/>
                <a:gd fmla="*/ 122 h 167" name="T1"/>
                <a:gd fmla="*/ 0 w 46" name="T2"/>
                <a:gd fmla="*/ 122 h 167" name="T3"/>
                <a:gd fmla="*/ 0 w 46" name="T4"/>
                <a:gd fmla="*/ 167 h 167" name="T5"/>
                <a:gd fmla="*/ 46 w 46" name="T6"/>
                <a:gd fmla="*/ 167 h 167" name="T7"/>
                <a:gd fmla="*/ 46 w 46" name="T8"/>
                <a:gd fmla="*/ 122 h 167" name="T9"/>
                <a:gd fmla="*/ 46 w 46" name="T10"/>
                <a:gd fmla="*/ 0 h 167" name="T11"/>
                <a:gd fmla="*/ 0 w 46" name="T12"/>
                <a:gd fmla="*/ 0 h 167" name="T13"/>
                <a:gd fmla="*/ 0 w 46" name="T14"/>
                <a:gd fmla="*/ 19 h 167" name="T15"/>
                <a:gd fmla="*/ 8 w 46" name="T16"/>
                <a:gd fmla="*/ 19 h 167" name="T17"/>
                <a:gd fmla="*/ 27 w 46" name="T18"/>
                <a:gd fmla="*/ 19 h 167" name="T19"/>
                <a:gd fmla="*/ 46 w 46" name="T20"/>
                <a:gd fmla="*/ 19 h 167" name="T21"/>
                <a:gd fmla="*/ 46 w 46" name="T22"/>
                <a:gd fmla="*/ 0 h 167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67" w="46">
                  <a:moveTo>
                    <a:pt x="46" y="122"/>
                  </a:moveTo>
                  <a:lnTo>
                    <a:pt x="0" y="122"/>
                  </a:lnTo>
                  <a:lnTo>
                    <a:pt x="0" y="167"/>
                  </a:lnTo>
                  <a:lnTo>
                    <a:pt x="46" y="167"/>
                  </a:lnTo>
                  <a:lnTo>
                    <a:pt x="46" y="122"/>
                  </a:lnTo>
                  <a:close/>
                  <a:moveTo>
                    <a:pt x="4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8" y="19"/>
                  </a:lnTo>
                  <a:lnTo>
                    <a:pt x="27" y="19"/>
                  </a:lnTo>
                  <a:lnTo>
                    <a:pt x="46" y="1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67411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92" name="Freeform 2245"/>
            <p:cNvSpPr>
              <a:spLocks noEditPoints="1"/>
            </p:cNvSpPr>
            <p:nvPr/>
          </p:nvSpPr>
          <p:spPr bwMode="auto">
            <a:xfrm>
              <a:off x="1552575" y="474663"/>
              <a:ext cx="73025" cy="265113"/>
            </a:xfrm>
            <a:custGeom>
              <a:gdLst>
                <a:gd fmla="*/ 46 w 46" name="T0"/>
                <a:gd fmla="*/ 122 h 167" name="T1"/>
                <a:gd fmla="*/ 0 w 46" name="T2"/>
                <a:gd fmla="*/ 122 h 167" name="T3"/>
                <a:gd fmla="*/ 0 w 46" name="T4"/>
                <a:gd fmla="*/ 167 h 167" name="T5"/>
                <a:gd fmla="*/ 46 w 46" name="T6"/>
                <a:gd fmla="*/ 167 h 167" name="T7"/>
                <a:gd fmla="*/ 46 w 46" name="T8"/>
                <a:gd fmla="*/ 122 h 167" name="T9"/>
                <a:gd fmla="*/ 46 w 46" name="T10"/>
                <a:gd fmla="*/ 0 h 167" name="T11"/>
                <a:gd fmla="*/ 0 w 46" name="T12"/>
                <a:gd fmla="*/ 0 h 167" name="T13"/>
                <a:gd fmla="*/ 0 w 46" name="T14"/>
                <a:gd fmla="*/ 19 h 167" name="T15"/>
                <a:gd fmla="*/ 8 w 46" name="T16"/>
                <a:gd fmla="*/ 19 h 167" name="T17"/>
                <a:gd fmla="*/ 27 w 46" name="T18"/>
                <a:gd fmla="*/ 19 h 167" name="T19"/>
                <a:gd fmla="*/ 46 w 46" name="T20"/>
                <a:gd fmla="*/ 19 h 167" name="T21"/>
                <a:gd fmla="*/ 46 w 46" name="T22"/>
                <a:gd fmla="*/ 0 h 167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67" w="46">
                  <a:moveTo>
                    <a:pt x="46" y="122"/>
                  </a:moveTo>
                  <a:lnTo>
                    <a:pt x="0" y="122"/>
                  </a:lnTo>
                  <a:lnTo>
                    <a:pt x="0" y="167"/>
                  </a:lnTo>
                  <a:lnTo>
                    <a:pt x="46" y="167"/>
                  </a:lnTo>
                  <a:lnTo>
                    <a:pt x="46" y="122"/>
                  </a:lnTo>
                  <a:moveTo>
                    <a:pt x="4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8" y="19"/>
                  </a:lnTo>
                  <a:lnTo>
                    <a:pt x="27" y="19"/>
                  </a:lnTo>
                  <a:lnTo>
                    <a:pt x="46" y="19"/>
                  </a:lnTo>
                  <a:lnTo>
                    <a:pt x="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93" name="Freeform 2246"/>
            <p:cNvSpPr>
              <a:spLocks noEditPoints="1"/>
            </p:cNvSpPr>
            <p:nvPr/>
          </p:nvSpPr>
          <p:spPr bwMode="auto">
            <a:xfrm>
              <a:off x="1697038" y="474663"/>
              <a:ext cx="66675" cy="265113"/>
            </a:xfrm>
            <a:custGeom>
              <a:gdLst>
                <a:gd fmla="*/ 42 w 42" name="T0"/>
                <a:gd fmla="*/ 122 h 167" name="T1"/>
                <a:gd fmla="*/ 0 w 42" name="T2"/>
                <a:gd fmla="*/ 122 h 167" name="T3"/>
                <a:gd fmla="*/ 0 w 42" name="T4"/>
                <a:gd fmla="*/ 167 h 167" name="T5"/>
                <a:gd fmla="*/ 42 w 42" name="T6"/>
                <a:gd fmla="*/ 167 h 167" name="T7"/>
                <a:gd fmla="*/ 42 w 42" name="T8"/>
                <a:gd fmla="*/ 122 h 167" name="T9"/>
                <a:gd fmla="*/ 42 w 42" name="T10"/>
                <a:gd fmla="*/ 0 h 167" name="T11"/>
                <a:gd fmla="*/ 0 w 42" name="T12"/>
                <a:gd fmla="*/ 0 h 167" name="T13"/>
                <a:gd fmla="*/ 0 w 42" name="T14"/>
                <a:gd fmla="*/ 19 h 167" name="T15"/>
                <a:gd fmla="*/ 0 w 42" name="T16"/>
                <a:gd fmla="*/ 19 h 167" name="T17"/>
                <a:gd fmla="*/ 21 w 42" name="T18"/>
                <a:gd fmla="*/ 19 h 167" name="T19"/>
                <a:gd fmla="*/ 42 w 42" name="T20"/>
                <a:gd fmla="*/ 19 h 167" name="T21"/>
                <a:gd fmla="*/ 42 w 42" name="T22"/>
                <a:gd fmla="*/ 19 h 167" name="T23"/>
                <a:gd fmla="*/ 42 w 42" name="T24"/>
                <a:gd fmla="*/ 0 h 167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67" w="42">
                  <a:moveTo>
                    <a:pt x="42" y="122"/>
                  </a:moveTo>
                  <a:lnTo>
                    <a:pt x="0" y="122"/>
                  </a:lnTo>
                  <a:lnTo>
                    <a:pt x="0" y="167"/>
                  </a:lnTo>
                  <a:lnTo>
                    <a:pt x="42" y="167"/>
                  </a:lnTo>
                  <a:lnTo>
                    <a:pt x="42" y="122"/>
                  </a:lnTo>
                  <a:close/>
                  <a:moveTo>
                    <a:pt x="42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1" y="19"/>
                  </a:lnTo>
                  <a:lnTo>
                    <a:pt x="42" y="19"/>
                  </a:lnTo>
                  <a:lnTo>
                    <a:pt x="42" y="19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67411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94" name="Freeform 2247"/>
            <p:cNvSpPr>
              <a:spLocks noEditPoints="1"/>
            </p:cNvSpPr>
            <p:nvPr/>
          </p:nvSpPr>
          <p:spPr bwMode="auto">
            <a:xfrm>
              <a:off x="1697038" y="474663"/>
              <a:ext cx="66675" cy="265113"/>
            </a:xfrm>
            <a:custGeom>
              <a:gdLst>
                <a:gd fmla="*/ 42 w 42" name="T0"/>
                <a:gd fmla="*/ 122 h 167" name="T1"/>
                <a:gd fmla="*/ 0 w 42" name="T2"/>
                <a:gd fmla="*/ 122 h 167" name="T3"/>
                <a:gd fmla="*/ 0 w 42" name="T4"/>
                <a:gd fmla="*/ 167 h 167" name="T5"/>
                <a:gd fmla="*/ 42 w 42" name="T6"/>
                <a:gd fmla="*/ 167 h 167" name="T7"/>
                <a:gd fmla="*/ 42 w 42" name="T8"/>
                <a:gd fmla="*/ 122 h 167" name="T9"/>
                <a:gd fmla="*/ 42 w 42" name="T10"/>
                <a:gd fmla="*/ 0 h 167" name="T11"/>
                <a:gd fmla="*/ 0 w 42" name="T12"/>
                <a:gd fmla="*/ 0 h 167" name="T13"/>
                <a:gd fmla="*/ 0 w 42" name="T14"/>
                <a:gd fmla="*/ 19 h 167" name="T15"/>
                <a:gd fmla="*/ 0 w 42" name="T16"/>
                <a:gd fmla="*/ 19 h 167" name="T17"/>
                <a:gd fmla="*/ 21 w 42" name="T18"/>
                <a:gd fmla="*/ 19 h 167" name="T19"/>
                <a:gd fmla="*/ 42 w 42" name="T20"/>
                <a:gd fmla="*/ 19 h 167" name="T21"/>
                <a:gd fmla="*/ 42 w 42" name="T22"/>
                <a:gd fmla="*/ 19 h 167" name="T23"/>
                <a:gd fmla="*/ 42 w 42" name="T24"/>
                <a:gd fmla="*/ 0 h 167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67" w="42">
                  <a:moveTo>
                    <a:pt x="42" y="122"/>
                  </a:moveTo>
                  <a:lnTo>
                    <a:pt x="0" y="122"/>
                  </a:lnTo>
                  <a:lnTo>
                    <a:pt x="0" y="167"/>
                  </a:lnTo>
                  <a:lnTo>
                    <a:pt x="42" y="167"/>
                  </a:lnTo>
                  <a:lnTo>
                    <a:pt x="42" y="122"/>
                  </a:lnTo>
                  <a:moveTo>
                    <a:pt x="42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1" y="19"/>
                  </a:lnTo>
                  <a:lnTo>
                    <a:pt x="42" y="19"/>
                  </a:lnTo>
                  <a:lnTo>
                    <a:pt x="42" y="19"/>
                  </a:lnTo>
                  <a:lnTo>
                    <a:pt x="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95" name="Freeform 2248"/>
            <p:cNvSpPr/>
            <p:nvPr/>
          </p:nvSpPr>
          <p:spPr bwMode="auto">
            <a:xfrm>
              <a:off x="1843088" y="701676"/>
              <a:ext cx="65088" cy="38100"/>
            </a:xfrm>
            <a:custGeom>
              <a:gdLst>
                <a:gd fmla="*/ 17 w 17" name="T0"/>
                <a:gd fmla="*/ 0 h 10" name="T1"/>
                <a:gd fmla="*/ 0 w 17" name="T2"/>
                <a:gd fmla="*/ 10 h 10" name="T3"/>
                <a:gd fmla="*/ 17 w 17" name="T4"/>
                <a:gd fmla="*/ 0 h 10" name="T5"/>
                <a:gd fmla="*/ 17 w 17" name="T6"/>
                <a:gd fmla="*/ 0 h 1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0" w="17">
                  <a:moveTo>
                    <a:pt x="17" y="0"/>
                  </a:moveTo>
                  <a:cubicBezTo>
                    <a:pt x="13" y="6"/>
                    <a:pt x="7" y="10"/>
                    <a:pt x="0" y="10"/>
                  </a:cubicBezTo>
                  <a:cubicBezTo>
                    <a:pt x="7" y="10"/>
                    <a:pt x="13" y="6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solidFill>
              <a:srgbClr val="E3DCD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96" name="Freeform 2249"/>
            <p:cNvSpPr/>
            <p:nvPr/>
          </p:nvSpPr>
          <p:spPr bwMode="auto">
            <a:xfrm>
              <a:off x="1836738" y="474663"/>
              <a:ext cx="71438" cy="265113"/>
            </a:xfrm>
            <a:custGeom>
              <a:gdLst>
                <a:gd fmla="*/ 2 w 19" name="T0"/>
                <a:gd fmla="*/ 0 h 70" name="T1"/>
                <a:gd fmla="*/ 0 w 19" name="T2"/>
                <a:gd fmla="*/ 0 h 70" name="T3"/>
                <a:gd fmla="*/ 0 w 19" name="T4"/>
                <a:gd fmla="*/ 8 h 70" name="T5"/>
                <a:gd fmla="*/ 16 w 19" name="T6"/>
                <a:gd fmla="*/ 27 h 70" name="T7"/>
                <a:gd fmla="*/ 16 w 19" name="T8"/>
                <a:gd fmla="*/ 32 h 70" name="T9"/>
                <a:gd fmla="*/ 0 w 19" name="T10"/>
                <a:gd fmla="*/ 51 h 70" name="T11"/>
                <a:gd fmla="*/ 0 w 19" name="T12"/>
                <a:gd fmla="*/ 70 h 70" name="T13"/>
                <a:gd fmla="*/ 2 w 19" name="T14"/>
                <a:gd fmla="*/ 70 h 70" name="T15"/>
                <a:gd fmla="*/ 2 w 19" name="T16"/>
                <a:gd fmla="*/ 70 h 70" name="T17"/>
                <a:gd fmla="*/ 19 w 19" name="T18"/>
                <a:gd fmla="*/ 60 h 70" name="T19"/>
                <a:gd fmla="*/ 19 w 19" name="T20"/>
                <a:gd fmla="*/ 11 h 70" name="T21"/>
                <a:gd fmla="*/ 2 w 19" name="T22"/>
                <a:gd fmla="*/ 0 h 70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70" w="19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9" y="9"/>
                    <a:pt x="16" y="17"/>
                    <a:pt x="16" y="27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2"/>
                    <a:pt x="9" y="50"/>
                    <a:pt x="0" y="51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9" y="70"/>
                    <a:pt x="15" y="66"/>
                    <a:pt x="19" y="60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5" y="4"/>
                    <a:pt x="9" y="0"/>
                    <a:pt x="2" y="0"/>
                  </a:cubicBezTo>
                </a:path>
              </a:pathLst>
            </a:custGeom>
            <a:solidFill>
              <a:srgbClr val="67411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97" name="Freeform 2250"/>
            <p:cNvSpPr/>
            <p:nvPr/>
          </p:nvSpPr>
          <p:spPr bwMode="auto">
            <a:xfrm>
              <a:off x="893763" y="504826"/>
              <a:ext cx="1003300" cy="163513"/>
            </a:xfrm>
            <a:custGeom>
              <a:gdLst>
                <a:gd fmla="*/ 0 w 266" name="T0"/>
                <a:gd fmla="*/ 24 h 43" name="T1"/>
                <a:gd fmla="*/ 19 w 266" name="T2"/>
                <a:gd fmla="*/ 43 h 43" name="T3"/>
                <a:gd fmla="*/ 247 w 266" name="T4"/>
                <a:gd fmla="*/ 43 h 43" name="T5"/>
                <a:gd fmla="*/ 266 w 266" name="T6"/>
                <a:gd fmla="*/ 24 h 43" name="T7"/>
                <a:gd fmla="*/ 266 w 266" name="T8"/>
                <a:gd fmla="*/ 19 h 43" name="T9"/>
                <a:gd fmla="*/ 247 w 266" name="T10"/>
                <a:gd fmla="*/ 0 h 43" name="T11"/>
                <a:gd fmla="*/ 19 w 266" name="T12"/>
                <a:gd fmla="*/ 0 h 43" name="T13"/>
                <a:gd fmla="*/ 0 w 266" name="T14"/>
                <a:gd fmla="*/ 19 h 43" name="T15"/>
                <a:gd fmla="*/ 0 w 266" name="T16"/>
                <a:gd fmla="*/ 24 h 4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3" w="266">
                  <a:moveTo>
                    <a:pt x="0" y="24"/>
                  </a:moveTo>
                  <a:cubicBezTo>
                    <a:pt x="0" y="35"/>
                    <a:pt x="8" y="43"/>
                    <a:pt x="19" y="43"/>
                  </a:cubicBezTo>
                  <a:cubicBezTo>
                    <a:pt x="247" y="43"/>
                    <a:pt x="247" y="43"/>
                    <a:pt x="247" y="43"/>
                  </a:cubicBezTo>
                  <a:cubicBezTo>
                    <a:pt x="257" y="43"/>
                    <a:pt x="266" y="35"/>
                    <a:pt x="266" y="24"/>
                  </a:cubicBezTo>
                  <a:cubicBezTo>
                    <a:pt x="266" y="19"/>
                    <a:pt x="266" y="19"/>
                    <a:pt x="266" y="19"/>
                  </a:cubicBezTo>
                  <a:cubicBezTo>
                    <a:pt x="266" y="8"/>
                    <a:pt x="257" y="0"/>
                    <a:pt x="247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solidFill>
              <a:srgbClr val="361A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98" name="Rectangle 2251"/>
            <p:cNvSpPr>
              <a:spLocks noChangeArrowheads="1"/>
            </p:cNvSpPr>
            <p:nvPr/>
          </p:nvSpPr>
          <p:spPr bwMode="auto">
            <a:xfrm>
              <a:off x="1360488" y="504826"/>
              <a:ext cx="34925" cy="163513"/>
            </a:xfrm>
            <a:prstGeom prst="rect">
              <a:avLst/>
            </a:prstGeom>
            <a:solidFill>
              <a:srgbClr val="42250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99" name="Rectangle 2252"/>
            <p:cNvSpPr>
              <a:spLocks noChangeArrowheads="1"/>
            </p:cNvSpPr>
            <p:nvPr/>
          </p:nvSpPr>
          <p:spPr bwMode="auto">
            <a:xfrm>
              <a:off x="1360488" y="504826"/>
              <a:ext cx="34925" cy="16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00" name="Rectangle 2253"/>
            <p:cNvSpPr>
              <a:spLocks noChangeArrowheads="1"/>
            </p:cNvSpPr>
            <p:nvPr/>
          </p:nvSpPr>
          <p:spPr bwMode="auto">
            <a:xfrm>
              <a:off x="1428750" y="504826"/>
              <a:ext cx="33338" cy="163513"/>
            </a:xfrm>
            <a:prstGeom prst="rect">
              <a:avLst/>
            </a:prstGeom>
            <a:solidFill>
              <a:srgbClr val="42250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01" name="Rectangle 2254"/>
            <p:cNvSpPr>
              <a:spLocks noChangeArrowheads="1"/>
            </p:cNvSpPr>
            <p:nvPr/>
          </p:nvSpPr>
          <p:spPr bwMode="auto">
            <a:xfrm>
              <a:off x="1428750" y="504826"/>
              <a:ext cx="33338" cy="16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02" name="Rectangle 2255"/>
            <p:cNvSpPr>
              <a:spLocks noChangeArrowheads="1"/>
            </p:cNvSpPr>
            <p:nvPr/>
          </p:nvSpPr>
          <p:spPr bwMode="auto">
            <a:xfrm>
              <a:off x="1497013" y="504826"/>
              <a:ext cx="33338" cy="163513"/>
            </a:xfrm>
            <a:prstGeom prst="rect">
              <a:avLst/>
            </a:prstGeom>
            <a:solidFill>
              <a:srgbClr val="42250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03" name="Rectangle 2256"/>
            <p:cNvSpPr>
              <a:spLocks noChangeArrowheads="1"/>
            </p:cNvSpPr>
            <p:nvPr/>
          </p:nvSpPr>
          <p:spPr bwMode="auto">
            <a:xfrm>
              <a:off x="1497013" y="504826"/>
              <a:ext cx="33338" cy="16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04" name="Freeform 2257"/>
            <p:cNvSpPr/>
            <p:nvPr/>
          </p:nvSpPr>
          <p:spPr bwMode="auto">
            <a:xfrm>
              <a:off x="1565275" y="504826"/>
              <a:ext cx="33338" cy="163513"/>
            </a:xfrm>
            <a:custGeom>
              <a:gdLst>
                <a:gd fmla="*/ 19 w 21" name="T0"/>
                <a:gd fmla="*/ 0 h 103" name="T1"/>
                <a:gd fmla="*/ 0 w 21" name="T2"/>
                <a:gd fmla="*/ 0 h 103" name="T3"/>
                <a:gd fmla="*/ 0 w 21" name="T4"/>
                <a:gd fmla="*/ 103 h 103" name="T5"/>
                <a:gd fmla="*/ 21 w 21" name="T6"/>
                <a:gd fmla="*/ 103 h 103" name="T7"/>
                <a:gd fmla="*/ 19 w 21" name="T8"/>
                <a:gd fmla="*/ 0 h 10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3" w="21">
                  <a:moveTo>
                    <a:pt x="19" y="0"/>
                  </a:moveTo>
                  <a:lnTo>
                    <a:pt x="0" y="0"/>
                  </a:lnTo>
                  <a:lnTo>
                    <a:pt x="0" y="103"/>
                  </a:lnTo>
                  <a:lnTo>
                    <a:pt x="21" y="10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42250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05" name="Freeform 2258"/>
            <p:cNvSpPr/>
            <p:nvPr/>
          </p:nvSpPr>
          <p:spPr bwMode="auto">
            <a:xfrm>
              <a:off x="1565275" y="504826"/>
              <a:ext cx="33338" cy="163513"/>
            </a:xfrm>
            <a:custGeom>
              <a:gdLst>
                <a:gd fmla="*/ 19 w 21" name="T0"/>
                <a:gd fmla="*/ 0 h 103" name="T1"/>
                <a:gd fmla="*/ 0 w 21" name="T2"/>
                <a:gd fmla="*/ 0 h 103" name="T3"/>
                <a:gd fmla="*/ 0 w 21" name="T4"/>
                <a:gd fmla="*/ 103 h 103" name="T5"/>
                <a:gd fmla="*/ 21 w 21" name="T6"/>
                <a:gd fmla="*/ 103 h 103" name="T7"/>
                <a:gd fmla="*/ 19 w 21" name="T8"/>
                <a:gd fmla="*/ 0 h 10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3" w="21">
                  <a:moveTo>
                    <a:pt x="19" y="0"/>
                  </a:moveTo>
                  <a:lnTo>
                    <a:pt x="0" y="0"/>
                  </a:lnTo>
                  <a:lnTo>
                    <a:pt x="0" y="103"/>
                  </a:lnTo>
                  <a:lnTo>
                    <a:pt x="21" y="103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06" name="Freeform 2259"/>
            <p:cNvSpPr/>
            <p:nvPr/>
          </p:nvSpPr>
          <p:spPr bwMode="auto">
            <a:xfrm>
              <a:off x="1628775" y="504826"/>
              <a:ext cx="33338" cy="163513"/>
            </a:xfrm>
            <a:custGeom>
              <a:gdLst>
                <a:gd fmla="*/ 21 w 21" name="T0"/>
                <a:gd fmla="*/ 0 h 103" name="T1"/>
                <a:gd fmla="*/ 0 w 21" name="T2"/>
                <a:gd fmla="*/ 0 h 103" name="T3"/>
                <a:gd fmla="*/ 2 w 21" name="T4"/>
                <a:gd fmla="*/ 103 h 103" name="T5"/>
                <a:gd fmla="*/ 21 w 21" name="T6"/>
                <a:gd fmla="*/ 103 h 103" name="T7"/>
                <a:gd fmla="*/ 21 w 21" name="T8"/>
                <a:gd fmla="*/ 0 h 10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3" w="21">
                  <a:moveTo>
                    <a:pt x="21" y="0"/>
                  </a:moveTo>
                  <a:lnTo>
                    <a:pt x="0" y="0"/>
                  </a:lnTo>
                  <a:lnTo>
                    <a:pt x="2" y="103"/>
                  </a:lnTo>
                  <a:lnTo>
                    <a:pt x="21" y="10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42250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07" name="Freeform 2260"/>
            <p:cNvSpPr/>
            <p:nvPr/>
          </p:nvSpPr>
          <p:spPr bwMode="auto">
            <a:xfrm>
              <a:off x="1628775" y="504826"/>
              <a:ext cx="33338" cy="163513"/>
            </a:xfrm>
            <a:custGeom>
              <a:gdLst>
                <a:gd fmla="*/ 21 w 21" name="T0"/>
                <a:gd fmla="*/ 0 h 103" name="T1"/>
                <a:gd fmla="*/ 0 w 21" name="T2"/>
                <a:gd fmla="*/ 0 h 103" name="T3"/>
                <a:gd fmla="*/ 2 w 21" name="T4"/>
                <a:gd fmla="*/ 103 h 103" name="T5"/>
                <a:gd fmla="*/ 21 w 21" name="T6"/>
                <a:gd fmla="*/ 103 h 103" name="T7"/>
                <a:gd fmla="*/ 21 w 21" name="T8"/>
                <a:gd fmla="*/ 0 h 10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3" w="21">
                  <a:moveTo>
                    <a:pt x="21" y="0"/>
                  </a:moveTo>
                  <a:lnTo>
                    <a:pt x="0" y="0"/>
                  </a:lnTo>
                  <a:lnTo>
                    <a:pt x="2" y="103"/>
                  </a:lnTo>
                  <a:lnTo>
                    <a:pt x="21" y="103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08" name="Rectangle 2261"/>
            <p:cNvSpPr>
              <a:spLocks noChangeArrowheads="1"/>
            </p:cNvSpPr>
            <p:nvPr/>
          </p:nvSpPr>
          <p:spPr bwMode="auto">
            <a:xfrm>
              <a:off x="1697038" y="504826"/>
              <a:ext cx="33338" cy="163513"/>
            </a:xfrm>
            <a:prstGeom prst="rect">
              <a:avLst/>
            </a:prstGeom>
            <a:solidFill>
              <a:srgbClr val="42250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09" name="Rectangle 2262"/>
            <p:cNvSpPr>
              <a:spLocks noChangeArrowheads="1"/>
            </p:cNvSpPr>
            <p:nvPr/>
          </p:nvSpPr>
          <p:spPr bwMode="auto">
            <a:xfrm>
              <a:off x="1697038" y="504826"/>
              <a:ext cx="33338" cy="16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10" name="Freeform 2263"/>
            <p:cNvSpPr/>
            <p:nvPr/>
          </p:nvSpPr>
          <p:spPr bwMode="auto">
            <a:xfrm>
              <a:off x="1763713" y="504826"/>
              <a:ext cx="34925" cy="163513"/>
            </a:xfrm>
            <a:custGeom>
              <a:gdLst>
                <a:gd fmla="*/ 22 w 22" name="T0"/>
                <a:gd fmla="*/ 0 h 103" name="T1"/>
                <a:gd fmla="*/ 0 w 22" name="T2"/>
                <a:gd fmla="*/ 0 h 103" name="T3"/>
                <a:gd fmla="*/ 0 w 22" name="T4"/>
                <a:gd fmla="*/ 0 h 103" name="T5"/>
                <a:gd fmla="*/ 0 w 22" name="T6"/>
                <a:gd fmla="*/ 103 h 103" name="T7"/>
                <a:gd fmla="*/ 22 w 22" name="T8"/>
                <a:gd fmla="*/ 103 h 103" name="T9"/>
                <a:gd fmla="*/ 22 w 22" name="T10"/>
                <a:gd fmla="*/ 0 h 10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03" w="22">
                  <a:moveTo>
                    <a:pt x="2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03"/>
                  </a:lnTo>
                  <a:lnTo>
                    <a:pt x="22" y="10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42250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11" name="Freeform 2264"/>
            <p:cNvSpPr/>
            <p:nvPr/>
          </p:nvSpPr>
          <p:spPr bwMode="auto">
            <a:xfrm>
              <a:off x="1763713" y="504826"/>
              <a:ext cx="34925" cy="163513"/>
            </a:xfrm>
            <a:custGeom>
              <a:gdLst>
                <a:gd fmla="*/ 22 w 22" name="T0"/>
                <a:gd fmla="*/ 0 h 103" name="T1"/>
                <a:gd fmla="*/ 0 w 22" name="T2"/>
                <a:gd fmla="*/ 0 h 103" name="T3"/>
                <a:gd fmla="*/ 0 w 22" name="T4"/>
                <a:gd fmla="*/ 0 h 103" name="T5"/>
                <a:gd fmla="*/ 0 w 22" name="T6"/>
                <a:gd fmla="*/ 103 h 103" name="T7"/>
                <a:gd fmla="*/ 22 w 22" name="T8"/>
                <a:gd fmla="*/ 103 h 103" name="T9"/>
                <a:gd fmla="*/ 22 w 22" name="T10"/>
                <a:gd fmla="*/ 0 h 10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03" w="22">
                  <a:moveTo>
                    <a:pt x="2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03"/>
                  </a:lnTo>
                  <a:lnTo>
                    <a:pt x="22" y="103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12" name="Freeform 2265"/>
            <p:cNvSpPr/>
            <p:nvPr/>
          </p:nvSpPr>
          <p:spPr bwMode="auto">
            <a:xfrm>
              <a:off x="1831975" y="504826"/>
              <a:ext cx="34925" cy="163513"/>
            </a:xfrm>
            <a:custGeom>
              <a:gdLst>
                <a:gd fmla="*/ 0 w 9" name="T0"/>
                <a:gd fmla="*/ 0 h 43" name="T1"/>
                <a:gd fmla="*/ 0 w 9" name="T2"/>
                <a:gd fmla="*/ 43 h 43" name="T3"/>
                <a:gd fmla="*/ 9 w 9" name="T4"/>
                <a:gd fmla="*/ 39 h 43" name="T5"/>
                <a:gd fmla="*/ 9 w 9" name="T6"/>
                <a:gd fmla="*/ 4 h 43" name="T7"/>
                <a:gd fmla="*/ 0 w 9" name="T8"/>
                <a:gd fmla="*/ 0 h 4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3" w="9">
                  <a:moveTo>
                    <a:pt x="0" y="0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3" y="43"/>
                    <a:pt x="6" y="41"/>
                    <a:pt x="9" y="39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6" y="2"/>
                    <a:pt x="3" y="0"/>
                    <a:pt x="0" y="0"/>
                  </a:cubicBezTo>
                </a:path>
              </a:pathLst>
            </a:custGeom>
            <a:solidFill>
              <a:srgbClr val="42250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13" name="Freeform 2266"/>
            <p:cNvSpPr/>
            <p:nvPr/>
          </p:nvSpPr>
          <p:spPr bwMode="auto">
            <a:xfrm>
              <a:off x="923925" y="512763"/>
              <a:ext cx="3175" cy="3175"/>
            </a:xfrm>
            <a:custGeom>
              <a:gdLst>
                <a:gd fmla="*/ 1 w 1" name="T0"/>
                <a:gd fmla="*/ 0 h 1" name="T1"/>
                <a:gd fmla="*/ 0 w 1" name="T2"/>
                <a:gd fmla="*/ 1 h 1" name="T3"/>
                <a:gd fmla="*/ 0 w 1" name="T4"/>
                <a:gd fmla="*/ 1 h 1" name="T5"/>
                <a:gd fmla="*/ 1 w 1" name="T6"/>
                <a:gd fmla="*/ 1 h 1" name="T7"/>
                <a:gd fmla="*/ 1 w 1" name="T8"/>
                <a:gd fmla="*/ 0 h 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" w="1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653E1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14" name="Freeform 2267"/>
            <p:cNvSpPr/>
            <p:nvPr/>
          </p:nvSpPr>
          <p:spPr bwMode="auto">
            <a:xfrm>
              <a:off x="893763" y="515938"/>
              <a:ext cx="30163" cy="73025"/>
            </a:xfrm>
            <a:custGeom>
              <a:gdLst>
                <a:gd fmla="*/ 8 w 8" name="T0"/>
                <a:gd fmla="*/ 0 h 19" name="T1"/>
                <a:gd fmla="*/ 0 w 8" name="T2"/>
                <a:gd fmla="*/ 10 h 19" name="T3"/>
                <a:gd fmla="*/ 0 w 8" name="T4"/>
                <a:gd fmla="*/ 19 h 19" name="T5"/>
                <a:gd fmla="*/ 0 w 8" name="T6"/>
                <a:gd fmla="*/ 16 h 19" name="T7"/>
                <a:gd fmla="*/ 8 w 8" name="T8"/>
                <a:gd fmla="*/ 0 h 19" name="T9"/>
                <a:gd fmla="*/ 8 w 8" name="T10"/>
                <a:gd fmla="*/ 0 h 1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9" w="8">
                  <a:moveTo>
                    <a:pt x="8" y="0"/>
                  </a:moveTo>
                  <a:cubicBezTo>
                    <a:pt x="4" y="2"/>
                    <a:pt x="1" y="6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9"/>
                    <a:pt x="3" y="4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6B462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15" name="Freeform 2268"/>
            <p:cNvSpPr/>
            <p:nvPr/>
          </p:nvSpPr>
          <p:spPr bwMode="auto">
            <a:xfrm>
              <a:off x="923925" y="657226"/>
              <a:ext cx="3175" cy="3175"/>
            </a:xfrm>
            <a:custGeom>
              <a:gdLst>
                <a:gd fmla="*/ 0 w 1" name="T0"/>
                <a:gd fmla="*/ 0 h 1" name="T1"/>
                <a:gd fmla="*/ 0 w 1" name="T2"/>
                <a:gd fmla="*/ 0 h 1" name="T3"/>
                <a:gd fmla="*/ 1 w 1" name="T4"/>
                <a:gd fmla="*/ 1 h 1" name="T5"/>
                <a:gd fmla="*/ 1 w 1" name="T6"/>
                <a:gd fmla="*/ 0 h 1" name="T7"/>
                <a:gd fmla="*/ 0 w 1" name="T8"/>
                <a:gd fmla="*/ 0 h 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53E1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16" name="Freeform 2269"/>
            <p:cNvSpPr/>
            <p:nvPr/>
          </p:nvSpPr>
          <p:spPr bwMode="auto">
            <a:xfrm>
              <a:off x="893763" y="600076"/>
              <a:ext cx="30163" cy="57150"/>
            </a:xfrm>
            <a:custGeom>
              <a:gdLst>
                <a:gd fmla="*/ 0 w 8" name="T0"/>
                <a:gd fmla="*/ 0 h 15" name="T1"/>
                <a:gd fmla="*/ 0 w 8" name="T2"/>
                <a:gd fmla="*/ 5 h 15" name="T3"/>
                <a:gd fmla="*/ 8 w 8" name="T4"/>
                <a:gd fmla="*/ 15 h 15" name="T5"/>
                <a:gd fmla="*/ 8 w 8" name="T6"/>
                <a:gd fmla="*/ 15 h 15" name="T7"/>
                <a:gd fmla="*/ 0 w 8" name="T8"/>
                <a:gd fmla="*/ 0 h 1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" w="8">
                  <a:moveTo>
                    <a:pt x="0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" y="9"/>
                    <a:pt x="4" y="13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3" y="12"/>
                    <a:pt x="0" y="6"/>
                    <a:pt x="0" y="0"/>
                  </a:cubicBezTo>
                </a:path>
              </a:pathLst>
            </a:custGeom>
            <a:solidFill>
              <a:srgbClr val="6B462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17" name="Freeform 2270"/>
            <p:cNvSpPr/>
            <p:nvPr/>
          </p:nvSpPr>
          <p:spPr bwMode="auto">
            <a:xfrm>
              <a:off x="893763" y="515938"/>
              <a:ext cx="33338" cy="141288"/>
            </a:xfrm>
            <a:custGeom>
              <a:gdLst>
                <a:gd fmla="*/ 9 w 9" name="T0"/>
                <a:gd fmla="*/ 0 h 37" name="T1"/>
                <a:gd fmla="*/ 8 w 9" name="T2"/>
                <a:gd fmla="*/ 0 h 37" name="T3"/>
                <a:gd fmla="*/ 0 w 9" name="T4"/>
                <a:gd fmla="*/ 16 h 37" name="T5"/>
                <a:gd fmla="*/ 0 w 9" name="T6"/>
                <a:gd fmla="*/ 19 h 37" name="T7"/>
                <a:gd fmla="*/ 0 w 9" name="T8"/>
                <a:gd fmla="*/ 22 h 37" name="T9"/>
                <a:gd fmla="*/ 8 w 9" name="T10"/>
                <a:gd fmla="*/ 37 h 37" name="T11"/>
                <a:gd fmla="*/ 9 w 9" name="T12"/>
                <a:gd fmla="*/ 37 h 37" name="T13"/>
                <a:gd fmla="*/ 9 w 9" name="T14"/>
                <a:gd fmla="*/ 0 h 3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7" w="9">
                  <a:moveTo>
                    <a:pt x="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4"/>
                    <a:pt x="0" y="9"/>
                    <a:pt x="0" y="1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8"/>
                    <a:pt x="3" y="34"/>
                    <a:pt x="8" y="37"/>
                  </a:cubicBezTo>
                  <a:cubicBezTo>
                    <a:pt x="8" y="37"/>
                    <a:pt x="8" y="37"/>
                    <a:pt x="9" y="37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42250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18" name="Freeform 2271"/>
            <p:cNvSpPr>
              <a:spLocks noEditPoints="1"/>
            </p:cNvSpPr>
            <p:nvPr/>
          </p:nvSpPr>
          <p:spPr bwMode="auto">
            <a:xfrm>
              <a:off x="957263" y="504826"/>
              <a:ext cx="34925" cy="163513"/>
            </a:xfrm>
            <a:custGeom>
              <a:gdLst>
                <a:gd fmla="*/ 1 w 9" name="T0"/>
                <a:gd fmla="*/ 43 h 43" name="T1"/>
                <a:gd fmla="*/ 1 w 9" name="T2"/>
                <a:gd fmla="*/ 43 h 43" name="T3"/>
                <a:gd fmla="*/ 1 w 9" name="T4"/>
                <a:gd fmla="*/ 43 h 43" name="T5"/>
                <a:gd fmla="*/ 2 w 9" name="T6"/>
                <a:gd fmla="*/ 43 h 43" name="T7"/>
                <a:gd fmla="*/ 1 w 9" name="T8"/>
                <a:gd fmla="*/ 43 h 43" name="T9"/>
                <a:gd fmla="*/ 9 w 9" name="T10"/>
                <a:gd fmla="*/ 0 h 43" name="T11"/>
                <a:gd fmla="*/ 1 w 9" name="T12"/>
                <a:gd fmla="*/ 0 h 43" name="T13"/>
                <a:gd fmla="*/ 0 w 9" name="T14"/>
                <a:gd fmla="*/ 0 h 43" name="T15"/>
                <a:gd fmla="*/ 0 w 9" name="T16"/>
                <a:gd fmla="*/ 0 h 43" name="T17"/>
                <a:gd fmla="*/ 2 w 9" name="T18"/>
                <a:gd fmla="*/ 0 h 43" name="T19"/>
                <a:gd fmla="*/ 9 w 9" name="T20"/>
                <a:gd fmla="*/ 0 h 43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3" w="9">
                  <a:moveTo>
                    <a:pt x="1" y="43"/>
                  </a:move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1" y="43"/>
                    <a:pt x="1" y="43"/>
                    <a:pt x="1" y="43"/>
                  </a:cubicBezTo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653E1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19" name="Freeform 2272"/>
            <p:cNvSpPr/>
            <p:nvPr/>
          </p:nvSpPr>
          <p:spPr bwMode="auto">
            <a:xfrm>
              <a:off x="957263" y="504826"/>
              <a:ext cx="38100" cy="163513"/>
            </a:xfrm>
            <a:custGeom>
              <a:gdLst>
                <a:gd fmla="*/ 9 w 10" name="T0"/>
                <a:gd fmla="*/ 0 h 43" name="T1"/>
                <a:gd fmla="*/ 2 w 10" name="T2"/>
                <a:gd fmla="*/ 0 h 43" name="T3"/>
                <a:gd fmla="*/ 0 w 10" name="T4"/>
                <a:gd fmla="*/ 0 h 43" name="T5"/>
                <a:gd fmla="*/ 1 w 10" name="T6"/>
                <a:gd fmla="*/ 43 h 43" name="T7"/>
                <a:gd fmla="*/ 2 w 10" name="T8"/>
                <a:gd fmla="*/ 43 h 43" name="T9"/>
                <a:gd fmla="*/ 10 w 10" name="T10"/>
                <a:gd fmla="*/ 43 h 43" name="T11"/>
                <a:gd fmla="*/ 9 w 10" name="T12"/>
                <a:gd fmla="*/ 0 h 4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3" w="10">
                  <a:moveTo>
                    <a:pt x="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2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42250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20" name="Rectangle 2273"/>
            <p:cNvSpPr>
              <a:spLocks noChangeArrowheads="1"/>
            </p:cNvSpPr>
            <p:nvPr/>
          </p:nvSpPr>
          <p:spPr bwMode="auto">
            <a:xfrm>
              <a:off x="1025525" y="504826"/>
              <a:ext cx="33338" cy="163513"/>
            </a:xfrm>
            <a:prstGeom prst="rect">
              <a:avLst/>
            </a:prstGeom>
            <a:solidFill>
              <a:srgbClr val="42250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21" name="Rectangle 2274"/>
            <p:cNvSpPr>
              <a:spLocks noChangeArrowheads="1"/>
            </p:cNvSpPr>
            <p:nvPr/>
          </p:nvSpPr>
          <p:spPr bwMode="auto">
            <a:xfrm>
              <a:off x="1025525" y="504826"/>
              <a:ext cx="33338" cy="16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22" name="Rectangle 2275"/>
            <p:cNvSpPr>
              <a:spLocks noChangeArrowheads="1"/>
            </p:cNvSpPr>
            <p:nvPr/>
          </p:nvSpPr>
          <p:spPr bwMode="auto">
            <a:xfrm>
              <a:off x="1093788" y="504826"/>
              <a:ext cx="33338" cy="163513"/>
            </a:xfrm>
            <a:prstGeom prst="rect">
              <a:avLst/>
            </a:prstGeom>
            <a:solidFill>
              <a:srgbClr val="42250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23" name="Rectangle 2276"/>
            <p:cNvSpPr>
              <a:spLocks noChangeArrowheads="1"/>
            </p:cNvSpPr>
            <p:nvPr/>
          </p:nvSpPr>
          <p:spPr bwMode="auto">
            <a:xfrm>
              <a:off x="1093788" y="504826"/>
              <a:ext cx="33338" cy="16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24" name="Rectangle 2277"/>
            <p:cNvSpPr>
              <a:spLocks noChangeArrowheads="1"/>
            </p:cNvSpPr>
            <p:nvPr/>
          </p:nvSpPr>
          <p:spPr bwMode="auto">
            <a:xfrm>
              <a:off x="1160463" y="504826"/>
              <a:ext cx="34925" cy="163513"/>
            </a:xfrm>
            <a:prstGeom prst="rect">
              <a:avLst/>
            </a:prstGeom>
            <a:solidFill>
              <a:srgbClr val="42250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25" name="Rectangle 2278"/>
            <p:cNvSpPr>
              <a:spLocks noChangeArrowheads="1"/>
            </p:cNvSpPr>
            <p:nvPr/>
          </p:nvSpPr>
          <p:spPr bwMode="auto">
            <a:xfrm>
              <a:off x="1160463" y="504826"/>
              <a:ext cx="34925" cy="16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26" name="Rectangle 2279"/>
            <p:cNvSpPr>
              <a:spLocks noChangeArrowheads="1"/>
            </p:cNvSpPr>
            <p:nvPr/>
          </p:nvSpPr>
          <p:spPr bwMode="auto">
            <a:xfrm>
              <a:off x="1228725" y="504826"/>
              <a:ext cx="34925" cy="163513"/>
            </a:xfrm>
            <a:prstGeom prst="rect">
              <a:avLst/>
            </a:prstGeom>
            <a:solidFill>
              <a:srgbClr val="42250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27" name="Rectangle 2280"/>
            <p:cNvSpPr>
              <a:spLocks noChangeArrowheads="1"/>
            </p:cNvSpPr>
            <p:nvPr/>
          </p:nvSpPr>
          <p:spPr bwMode="auto">
            <a:xfrm>
              <a:off x="1228725" y="504826"/>
              <a:ext cx="34925" cy="16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28" name="Freeform 2281"/>
            <p:cNvSpPr/>
            <p:nvPr/>
          </p:nvSpPr>
          <p:spPr bwMode="auto">
            <a:xfrm>
              <a:off x="1293813" y="504826"/>
              <a:ext cx="33338" cy="163513"/>
            </a:xfrm>
            <a:custGeom>
              <a:gdLst>
                <a:gd fmla="*/ 21 w 21" name="T0"/>
                <a:gd fmla="*/ 0 h 103" name="T1"/>
                <a:gd fmla="*/ 0 w 21" name="T2"/>
                <a:gd fmla="*/ 0 h 103" name="T3"/>
                <a:gd fmla="*/ 2 w 21" name="T4"/>
                <a:gd fmla="*/ 103 h 103" name="T5"/>
                <a:gd fmla="*/ 21 w 21" name="T6"/>
                <a:gd fmla="*/ 103 h 103" name="T7"/>
                <a:gd fmla="*/ 21 w 21" name="T8"/>
                <a:gd fmla="*/ 0 h 10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3" w="21">
                  <a:moveTo>
                    <a:pt x="21" y="0"/>
                  </a:moveTo>
                  <a:lnTo>
                    <a:pt x="0" y="0"/>
                  </a:lnTo>
                  <a:lnTo>
                    <a:pt x="2" y="103"/>
                  </a:lnTo>
                  <a:lnTo>
                    <a:pt x="21" y="10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42250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29" name="Freeform 2282"/>
            <p:cNvSpPr/>
            <p:nvPr/>
          </p:nvSpPr>
          <p:spPr bwMode="auto">
            <a:xfrm>
              <a:off x="1293813" y="504826"/>
              <a:ext cx="33338" cy="163513"/>
            </a:xfrm>
            <a:custGeom>
              <a:gdLst>
                <a:gd fmla="*/ 21 w 21" name="T0"/>
                <a:gd fmla="*/ 0 h 103" name="T1"/>
                <a:gd fmla="*/ 0 w 21" name="T2"/>
                <a:gd fmla="*/ 0 h 103" name="T3"/>
                <a:gd fmla="*/ 2 w 21" name="T4"/>
                <a:gd fmla="*/ 103 h 103" name="T5"/>
                <a:gd fmla="*/ 21 w 21" name="T6"/>
                <a:gd fmla="*/ 103 h 103" name="T7"/>
                <a:gd fmla="*/ 21 w 21" name="T8"/>
                <a:gd fmla="*/ 0 h 10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3" w="21">
                  <a:moveTo>
                    <a:pt x="21" y="0"/>
                  </a:moveTo>
                  <a:lnTo>
                    <a:pt x="0" y="0"/>
                  </a:lnTo>
                  <a:lnTo>
                    <a:pt x="2" y="103"/>
                  </a:lnTo>
                  <a:lnTo>
                    <a:pt x="21" y="103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030" name="组合 1029"/>
          <p:cNvGrpSpPr/>
          <p:nvPr/>
        </p:nvGrpSpPr>
        <p:grpSpPr>
          <a:xfrm>
            <a:off x="8691450" y="493464"/>
            <a:ext cx="1238502" cy="1083265"/>
            <a:chOff x="7507288" y="-1403350"/>
            <a:chExt cx="3470275" cy="3035301"/>
          </a:xfrm>
        </p:grpSpPr>
        <p:sp>
          <p:nvSpPr>
            <p:cNvPr id="1031" name="Oval 1545"/>
            <p:cNvSpPr>
              <a:spLocks noChangeArrowheads="1"/>
            </p:cNvSpPr>
            <p:nvPr/>
          </p:nvSpPr>
          <p:spPr bwMode="auto">
            <a:xfrm>
              <a:off x="8094663" y="-1109663"/>
              <a:ext cx="2551113" cy="2552700"/>
            </a:xfrm>
            <a:prstGeom prst="ellipse">
              <a:avLst/>
            </a:prstGeom>
            <a:solidFill>
              <a:srgbClr val="FC611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32" name="Freeform 1546"/>
            <p:cNvSpPr/>
            <p:nvPr/>
          </p:nvSpPr>
          <p:spPr bwMode="auto">
            <a:xfrm>
              <a:off x="9113838" y="690563"/>
              <a:ext cx="490538" cy="14288"/>
            </a:xfrm>
            <a:custGeom>
              <a:gdLst>
                <a:gd fmla="*/ 0 w 130" name="T0"/>
                <a:gd fmla="*/ 0 h 4" name="T1"/>
                <a:gd fmla="*/ 0 w 130" name="T2"/>
                <a:gd fmla="*/ 0 h 4" name="T3"/>
                <a:gd fmla="*/ 0 w 130" name="T4"/>
                <a:gd fmla="*/ 0 h 4" name="T5"/>
                <a:gd fmla="*/ 0 w 130" name="T6"/>
                <a:gd fmla="*/ 0 h 4" name="T7"/>
                <a:gd fmla="*/ 13 w 130" name="T8"/>
                <a:gd fmla="*/ 4 h 4" name="T9"/>
                <a:gd fmla="*/ 63 w 130" name="T10"/>
                <a:gd fmla="*/ 4 h 4" name="T11"/>
                <a:gd fmla="*/ 66 w 130" name="T12"/>
                <a:gd fmla="*/ 4 h 4" name="T13"/>
                <a:gd fmla="*/ 116 w 130" name="T14"/>
                <a:gd fmla="*/ 4 h 4" name="T15"/>
                <a:gd fmla="*/ 130 w 130" name="T16"/>
                <a:gd fmla="*/ 0 h 4" name="T17"/>
                <a:gd fmla="*/ 129 w 130" name="T18"/>
                <a:gd fmla="*/ 0 h 4" name="T19"/>
                <a:gd fmla="*/ 0 w 130" name="T20"/>
                <a:gd fmla="*/ 0 h 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" w="13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2" y="4"/>
                    <a:pt x="13" y="4"/>
                  </a:cubicBezTo>
                  <a:cubicBezTo>
                    <a:pt x="33" y="4"/>
                    <a:pt x="55" y="4"/>
                    <a:pt x="63" y="4"/>
                  </a:cubicBezTo>
                  <a:cubicBezTo>
                    <a:pt x="65" y="4"/>
                    <a:pt x="66" y="4"/>
                    <a:pt x="66" y="4"/>
                  </a:cubicBezTo>
                  <a:cubicBezTo>
                    <a:pt x="74" y="4"/>
                    <a:pt x="95" y="4"/>
                    <a:pt x="116" y="4"/>
                  </a:cubicBezTo>
                  <a:cubicBezTo>
                    <a:pt x="126" y="4"/>
                    <a:pt x="130" y="4"/>
                    <a:pt x="130" y="0"/>
                  </a:cubicBezTo>
                  <a:cubicBezTo>
                    <a:pt x="129" y="0"/>
                    <a:pt x="129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52C3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33" name="Freeform 1547"/>
            <p:cNvSpPr/>
            <p:nvPr/>
          </p:nvSpPr>
          <p:spPr bwMode="auto">
            <a:xfrm>
              <a:off x="9066213" y="523875"/>
              <a:ext cx="574675" cy="180975"/>
            </a:xfrm>
            <a:custGeom>
              <a:gdLst>
                <a:gd fmla="*/ 129 w 153" name="T0"/>
                <a:gd fmla="*/ 30 h 48" name="T1"/>
                <a:gd fmla="*/ 120 w 153" name="T2"/>
                <a:gd fmla="*/ 0 h 48" name="T3"/>
                <a:gd fmla="*/ 78 w 153" name="T4"/>
                <a:gd fmla="*/ 0 h 48" name="T5"/>
                <a:gd fmla="*/ 75 w 153" name="T6"/>
                <a:gd fmla="*/ 0 h 48" name="T7"/>
                <a:gd fmla="*/ 33 w 153" name="T8"/>
                <a:gd fmla="*/ 0 h 48" name="T9"/>
                <a:gd fmla="*/ 24 w 153" name="T10"/>
                <a:gd fmla="*/ 30 h 48" name="T11"/>
                <a:gd fmla="*/ 25 w 153" name="T12"/>
                <a:gd fmla="*/ 48 h 48" name="T13"/>
                <a:gd fmla="*/ 75 w 153" name="T14"/>
                <a:gd fmla="*/ 48 h 48" name="T15"/>
                <a:gd fmla="*/ 78 w 153" name="T16"/>
                <a:gd fmla="*/ 48 h 48" name="T17"/>
                <a:gd fmla="*/ 128 w 153" name="T18"/>
                <a:gd fmla="*/ 48 h 48" name="T19"/>
                <a:gd fmla="*/ 129 w 153" name="T20"/>
                <a:gd fmla="*/ 30 h 48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8" w="153">
                  <a:moveTo>
                    <a:pt x="129" y="30"/>
                  </a:moveTo>
                  <a:cubicBezTo>
                    <a:pt x="120" y="21"/>
                    <a:pt x="120" y="0"/>
                    <a:pt x="120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21"/>
                    <a:pt x="24" y="30"/>
                  </a:cubicBezTo>
                  <a:cubicBezTo>
                    <a:pt x="14" y="40"/>
                    <a:pt x="0" y="48"/>
                    <a:pt x="25" y="48"/>
                  </a:cubicBezTo>
                  <a:cubicBezTo>
                    <a:pt x="45" y="48"/>
                    <a:pt x="67" y="48"/>
                    <a:pt x="75" y="48"/>
                  </a:cubicBezTo>
                  <a:cubicBezTo>
                    <a:pt x="77" y="48"/>
                    <a:pt x="78" y="48"/>
                    <a:pt x="78" y="48"/>
                  </a:cubicBezTo>
                  <a:cubicBezTo>
                    <a:pt x="86" y="48"/>
                    <a:pt x="108" y="48"/>
                    <a:pt x="128" y="48"/>
                  </a:cubicBezTo>
                  <a:cubicBezTo>
                    <a:pt x="153" y="48"/>
                    <a:pt x="139" y="40"/>
                    <a:pt x="129" y="30"/>
                  </a:cubicBezTo>
                  <a:close/>
                </a:path>
              </a:pathLst>
            </a:custGeom>
            <a:solidFill>
              <a:srgbClr val="152C3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34" name="Freeform 1548"/>
            <p:cNvSpPr/>
            <p:nvPr/>
          </p:nvSpPr>
          <p:spPr bwMode="auto">
            <a:xfrm>
              <a:off x="9385301" y="619125"/>
              <a:ext cx="255588" cy="85725"/>
            </a:xfrm>
            <a:custGeom>
              <a:gdLst>
                <a:gd fmla="*/ 0 w 68" name="T0"/>
                <a:gd fmla="*/ 23 h 23" name="T1"/>
                <a:gd fmla="*/ 42 w 68" name="T2"/>
                <a:gd fmla="*/ 0 h 23" name="T3"/>
                <a:gd fmla="*/ 45 w 68" name="T4"/>
                <a:gd fmla="*/ 4 h 23" name="T5"/>
                <a:gd fmla="*/ 45 w 68" name="T6"/>
                <a:gd fmla="*/ 23 h 23" name="T7"/>
                <a:gd fmla="*/ 0 w 68" name="T8"/>
                <a:gd fmla="*/ 23 h 2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" w="68">
                  <a:moveTo>
                    <a:pt x="0" y="23"/>
                  </a:moveTo>
                  <a:cubicBezTo>
                    <a:pt x="5" y="12"/>
                    <a:pt x="21" y="2"/>
                    <a:pt x="42" y="0"/>
                  </a:cubicBezTo>
                  <a:cubicBezTo>
                    <a:pt x="43" y="1"/>
                    <a:pt x="44" y="3"/>
                    <a:pt x="45" y="4"/>
                  </a:cubicBezTo>
                  <a:cubicBezTo>
                    <a:pt x="54" y="14"/>
                    <a:pt x="68" y="23"/>
                    <a:pt x="45" y="23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42505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35" name="Freeform 1549"/>
            <p:cNvSpPr/>
            <p:nvPr/>
          </p:nvSpPr>
          <p:spPr bwMode="auto">
            <a:xfrm>
              <a:off x="9069388" y="619125"/>
              <a:ext cx="260350" cy="85725"/>
            </a:xfrm>
            <a:custGeom>
              <a:gdLst>
                <a:gd fmla="*/ 69 w 69" name="T0"/>
                <a:gd fmla="*/ 23 h 23" name="T1"/>
                <a:gd fmla="*/ 27 w 69" name="T2"/>
                <a:gd fmla="*/ 0 h 23" name="T3"/>
                <a:gd fmla="*/ 23 w 69" name="T4"/>
                <a:gd fmla="*/ 4 h 23" name="T5"/>
                <a:gd fmla="*/ 23 w 69" name="T6"/>
                <a:gd fmla="*/ 23 h 23" name="T7"/>
                <a:gd fmla="*/ 69 w 69" name="T8"/>
                <a:gd fmla="*/ 23 h 2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" w="69">
                  <a:moveTo>
                    <a:pt x="69" y="23"/>
                  </a:moveTo>
                  <a:cubicBezTo>
                    <a:pt x="63" y="12"/>
                    <a:pt x="47" y="2"/>
                    <a:pt x="27" y="0"/>
                  </a:cubicBezTo>
                  <a:cubicBezTo>
                    <a:pt x="26" y="1"/>
                    <a:pt x="25" y="3"/>
                    <a:pt x="23" y="4"/>
                  </a:cubicBezTo>
                  <a:cubicBezTo>
                    <a:pt x="14" y="14"/>
                    <a:pt x="0" y="23"/>
                    <a:pt x="23" y="23"/>
                  </a:cubicBezTo>
                  <a:lnTo>
                    <a:pt x="69" y="23"/>
                  </a:lnTo>
                  <a:close/>
                </a:path>
              </a:pathLst>
            </a:custGeom>
            <a:solidFill>
              <a:srgbClr val="42505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36" name="Freeform 1550"/>
            <p:cNvSpPr/>
            <p:nvPr/>
          </p:nvSpPr>
          <p:spPr bwMode="auto">
            <a:xfrm>
              <a:off x="9155113" y="701675"/>
              <a:ext cx="395288" cy="0"/>
            </a:xfrm>
            <a:custGeom>
              <a:gdLst>
                <a:gd fmla="*/ 0 w 105" name="T0"/>
                <a:gd fmla="*/ 26 w 105" name="T1"/>
                <a:gd fmla="*/ 52 w 105" name="T2"/>
                <a:gd fmla="*/ 79 w 105" name="T3"/>
                <a:gd fmla="*/ 92 w 105" name="T4"/>
                <a:gd fmla="*/ 105 w 105" name="T5"/>
                <a:gd fmla="*/ 92 w 105" name="T6"/>
                <a:gd fmla="*/ 79 w 105" name="T7"/>
                <a:gd fmla="*/ 52 w 105" name="T8"/>
                <a:gd fmla="*/ 26 w 105" name="T9"/>
                <a:gd fmla="*/ 0 w 105" name="T10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</a:cxnLst>
              <a:rect b="b" l="0" r="r" t="0"/>
              <a:pathLst>
                <a:path w="105">
                  <a:moveTo>
                    <a:pt x="0" y="0"/>
                  </a:moveTo>
                  <a:cubicBezTo>
                    <a:pt x="9" y="0"/>
                    <a:pt x="18" y="0"/>
                    <a:pt x="2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8" y="0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152C3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37" name="Freeform 1551"/>
            <p:cNvSpPr/>
            <p:nvPr/>
          </p:nvSpPr>
          <p:spPr bwMode="auto">
            <a:xfrm>
              <a:off x="8542338" y="388938"/>
              <a:ext cx="1611313" cy="134938"/>
            </a:xfrm>
            <a:custGeom>
              <a:gdLst>
                <a:gd fmla="*/ 0 w 428" name="T0"/>
                <a:gd fmla="*/ 23 h 36" name="T1"/>
                <a:gd fmla="*/ 16 w 428" name="T2"/>
                <a:gd fmla="*/ 36 h 36" name="T3"/>
                <a:gd fmla="*/ 211 w 428" name="T4"/>
                <a:gd fmla="*/ 36 h 36" name="T5"/>
                <a:gd fmla="*/ 218 w 428" name="T6"/>
                <a:gd fmla="*/ 36 h 36" name="T7"/>
                <a:gd fmla="*/ 413 w 428" name="T8"/>
                <a:gd fmla="*/ 36 h 36" name="T9"/>
                <a:gd fmla="*/ 428 w 428" name="T10"/>
                <a:gd fmla="*/ 23 h 36" name="T11"/>
                <a:gd fmla="*/ 428 w 428" name="T12"/>
                <a:gd fmla="*/ 0 h 36" name="T13"/>
                <a:gd fmla="*/ 0 w 428" name="T14"/>
                <a:gd fmla="*/ 0 h 36" name="T15"/>
                <a:gd fmla="*/ 0 w 428" name="T16"/>
                <a:gd fmla="*/ 23 h 3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6" w="428">
                  <a:moveTo>
                    <a:pt x="0" y="23"/>
                  </a:moveTo>
                  <a:cubicBezTo>
                    <a:pt x="0" y="30"/>
                    <a:pt x="9" y="36"/>
                    <a:pt x="16" y="36"/>
                  </a:cubicBezTo>
                  <a:cubicBezTo>
                    <a:pt x="211" y="36"/>
                    <a:pt x="211" y="36"/>
                    <a:pt x="211" y="36"/>
                  </a:cubicBezTo>
                  <a:cubicBezTo>
                    <a:pt x="218" y="36"/>
                    <a:pt x="218" y="36"/>
                    <a:pt x="218" y="36"/>
                  </a:cubicBezTo>
                  <a:cubicBezTo>
                    <a:pt x="413" y="36"/>
                    <a:pt x="413" y="36"/>
                    <a:pt x="413" y="36"/>
                  </a:cubicBezTo>
                  <a:cubicBezTo>
                    <a:pt x="420" y="36"/>
                    <a:pt x="428" y="30"/>
                    <a:pt x="428" y="23"/>
                  </a:cubicBezTo>
                  <a:cubicBezTo>
                    <a:pt x="428" y="0"/>
                    <a:pt x="428" y="0"/>
                    <a:pt x="42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414F5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38" name="Freeform 1552"/>
            <p:cNvSpPr>
              <a:spLocks noEditPoints="1"/>
            </p:cNvSpPr>
            <p:nvPr/>
          </p:nvSpPr>
          <p:spPr bwMode="auto">
            <a:xfrm>
              <a:off x="8542338" y="-574675"/>
              <a:ext cx="1611313" cy="963613"/>
            </a:xfrm>
            <a:custGeom>
              <a:gdLst>
                <a:gd fmla="*/ 413 w 428" name="T0"/>
                <a:gd fmla="*/ 0 h 256" name="T1"/>
                <a:gd fmla="*/ 218 w 428" name="T2"/>
                <a:gd fmla="*/ 0 h 256" name="T3"/>
                <a:gd fmla="*/ 211 w 428" name="T4"/>
                <a:gd fmla="*/ 0 h 256" name="T5"/>
                <a:gd fmla="*/ 16 w 428" name="T6"/>
                <a:gd fmla="*/ 0 h 256" name="T7"/>
                <a:gd fmla="*/ 0 w 428" name="T8"/>
                <a:gd fmla="*/ 13 h 256" name="T9"/>
                <a:gd fmla="*/ 0 w 428" name="T10"/>
                <a:gd fmla="*/ 256 h 256" name="T11"/>
                <a:gd fmla="*/ 428 w 428" name="T12"/>
                <a:gd fmla="*/ 256 h 256" name="T13"/>
                <a:gd fmla="*/ 428 w 428" name="T14"/>
                <a:gd fmla="*/ 13 h 256" name="T15"/>
                <a:gd fmla="*/ 413 w 428" name="T16"/>
                <a:gd fmla="*/ 0 h 256" name="T17"/>
                <a:gd fmla="*/ 408 w 428" name="T18"/>
                <a:gd fmla="*/ 236 h 256" name="T19"/>
                <a:gd fmla="*/ 20 w 428" name="T20"/>
                <a:gd fmla="*/ 236 h 256" name="T21"/>
                <a:gd fmla="*/ 20 w 428" name="T22"/>
                <a:gd fmla="*/ 20 h 256" name="T23"/>
                <a:gd fmla="*/ 408 w 428" name="T24"/>
                <a:gd fmla="*/ 20 h 256" name="T25"/>
                <a:gd fmla="*/ 408 w 428" name="T26"/>
                <a:gd fmla="*/ 236 h 256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56" w="428">
                  <a:moveTo>
                    <a:pt x="413" y="0"/>
                  </a:moveTo>
                  <a:cubicBezTo>
                    <a:pt x="218" y="0"/>
                    <a:pt x="218" y="0"/>
                    <a:pt x="218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9" y="0"/>
                    <a:pt x="0" y="7"/>
                    <a:pt x="0" y="13"/>
                  </a:cubicBezTo>
                  <a:cubicBezTo>
                    <a:pt x="0" y="256"/>
                    <a:pt x="0" y="256"/>
                    <a:pt x="0" y="256"/>
                  </a:cubicBezTo>
                  <a:cubicBezTo>
                    <a:pt x="428" y="256"/>
                    <a:pt x="428" y="256"/>
                    <a:pt x="428" y="256"/>
                  </a:cubicBezTo>
                  <a:cubicBezTo>
                    <a:pt x="428" y="13"/>
                    <a:pt x="428" y="13"/>
                    <a:pt x="428" y="13"/>
                  </a:cubicBezTo>
                  <a:cubicBezTo>
                    <a:pt x="428" y="7"/>
                    <a:pt x="420" y="0"/>
                    <a:pt x="413" y="0"/>
                  </a:cubicBezTo>
                  <a:close/>
                  <a:moveTo>
                    <a:pt x="408" y="236"/>
                  </a:moveTo>
                  <a:cubicBezTo>
                    <a:pt x="20" y="236"/>
                    <a:pt x="20" y="236"/>
                    <a:pt x="20" y="236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408" y="20"/>
                    <a:pt x="408" y="20"/>
                    <a:pt x="408" y="20"/>
                  </a:cubicBezTo>
                  <a:lnTo>
                    <a:pt x="408" y="236"/>
                  </a:lnTo>
                  <a:close/>
                </a:path>
              </a:pathLst>
            </a:custGeom>
            <a:solidFill>
              <a:srgbClr val="152C3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39" name="Freeform 1553"/>
            <p:cNvSpPr/>
            <p:nvPr/>
          </p:nvSpPr>
          <p:spPr bwMode="auto">
            <a:xfrm>
              <a:off x="8542338" y="388938"/>
              <a:ext cx="1611313" cy="134938"/>
            </a:xfrm>
            <a:custGeom>
              <a:gdLst>
                <a:gd fmla="*/ 0 w 428" name="T0"/>
                <a:gd fmla="*/ 21 h 36" name="T1"/>
                <a:gd fmla="*/ 16 w 428" name="T2"/>
                <a:gd fmla="*/ 36 h 36" name="T3"/>
                <a:gd fmla="*/ 211 w 428" name="T4"/>
                <a:gd fmla="*/ 36 h 36" name="T5"/>
                <a:gd fmla="*/ 218 w 428" name="T6"/>
                <a:gd fmla="*/ 36 h 36" name="T7"/>
                <a:gd fmla="*/ 413 w 428" name="T8"/>
                <a:gd fmla="*/ 36 h 36" name="T9"/>
                <a:gd fmla="*/ 428 w 428" name="T10"/>
                <a:gd fmla="*/ 21 h 36" name="T11"/>
                <a:gd fmla="*/ 428 w 428" name="T12"/>
                <a:gd fmla="*/ 0 h 36" name="T13"/>
                <a:gd fmla="*/ 0 w 428" name="T14"/>
                <a:gd fmla="*/ 0 h 36" name="T15"/>
                <a:gd fmla="*/ 0 w 428" name="T16"/>
                <a:gd fmla="*/ 21 h 3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6" w="428">
                  <a:moveTo>
                    <a:pt x="0" y="21"/>
                  </a:moveTo>
                  <a:cubicBezTo>
                    <a:pt x="0" y="28"/>
                    <a:pt x="9" y="36"/>
                    <a:pt x="16" y="36"/>
                  </a:cubicBezTo>
                  <a:cubicBezTo>
                    <a:pt x="211" y="36"/>
                    <a:pt x="211" y="36"/>
                    <a:pt x="211" y="36"/>
                  </a:cubicBezTo>
                  <a:cubicBezTo>
                    <a:pt x="218" y="36"/>
                    <a:pt x="218" y="36"/>
                    <a:pt x="218" y="36"/>
                  </a:cubicBezTo>
                  <a:cubicBezTo>
                    <a:pt x="413" y="36"/>
                    <a:pt x="413" y="36"/>
                    <a:pt x="413" y="36"/>
                  </a:cubicBezTo>
                  <a:cubicBezTo>
                    <a:pt x="420" y="36"/>
                    <a:pt x="428" y="28"/>
                    <a:pt x="428" y="21"/>
                  </a:cubicBezTo>
                  <a:cubicBezTo>
                    <a:pt x="428" y="0"/>
                    <a:pt x="428" y="0"/>
                    <a:pt x="42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rgbClr val="152C3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40" name="Rectangle 1554"/>
            <p:cNvSpPr>
              <a:spLocks noChangeArrowheads="1"/>
            </p:cNvSpPr>
            <p:nvPr/>
          </p:nvSpPr>
          <p:spPr bwMode="auto">
            <a:xfrm>
              <a:off x="8621713" y="-508000"/>
              <a:ext cx="1452563" cy="828675"/>
            </a:xfrm>
            <a:prstGeom prst="rect">
              <a:avLst/>
            </a:prstGeom>
            <a:solidFill>
              <a:srgbClr val="FEFDF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41" name="Rectangle 1555"/>
            <p:cNvSpPr>
              <a:spLocks noChangeArrowheads="1"/>
            </p:cNvSpPr>
            <p:nvPr/>
          </p:nvSpPr>
          <p:spPr bwMode="auto">
            <a:xfrm>
              <a:off x="8696326" y="-447675"/>
              <a:ext cx="1343025" cy="68263"/>
            </a:xfrm>
            <a:prstGeom prst="rect">
              <a:avLst/>
            </a:prstGeom>
            <a:solidFill>
              <a:srgbClr val="FF855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42" name="Rectangle 1556"/>
            <p:cNvSpPr>
              <a:spLocks noChangeArrowheads="1"/>
            </p:cNvSpPr>
            <p:nvPr/>
          </p:nvSpPr>
          <p:spPr bwMode="auto">
            <a:xfrm>
              <a:off x="9299576" y="-214313"/>
              <a:ext cx="739775" cy="23813"/>
            </a:xfrm>
            <a:prstGeom prst="rect">
              <a:avLst/>
            </a:prstGeom>
            <a:solidFill>
              <a:srgbClr val="FF855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43" name="Freeform 1557"/>
            <p:cNvSpPr/>
            <p:nvPr/>
          </p:nvSpPr>
          <p:spPr bwMode="auto">
            <a:xfrm>
              <a:off x="8737601" y="-322263"/>
              <a:ext cx="301625" cy="258763"/>
            </a:xfrm>
            <a:custGeom>
              <a:gdLst>
                <a:gd fmla="*/ 40 w 80" name="T0"/>
                <a:gd fmla="*/ 0 h 69" name="T1"/>
                <a:gd fmla="*/ 0 w 80" name="T2"/>
                <a:gd fmla="*/ 26 h 69" name="T3"/>
                <a:gd fmla="*/ 25 w 80" name="T4"/>
                <a:gd fmla="*/ 50 h 69" name="T5"/>
                <a:gd fmla="*/ 37 w 80" name="T6"/>
                <a:gd fmla="*/ 69 h 69" name="T7"/>
                <a:gd fmla="*/ 33 w 80" name="T8"/>
                <a:gd fmla="*/ 52 h 69" name="T9"/>
                <a:gd fmla="*/ 40 w 80" name="T10"/>
                <a:gd fmla="*/ 52 h 69" name="T11"/>
                <a:gd fmla="*/ 80 w 80" name="T12"/>
                <a:gd fmla="*/ 26 h 69" name="T13"/>
                <a:gd fmla="*/ 40 w 80" name="T14"/>
                <a:gd fmla="*/ 0 h 69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69" w="80">
                  <a:moveTo>
                    <a:pt x="40" y="0"/>
                  </a:moveTo>
                  <a:cubicBezTo>
                    <a:pt x="18" y="0"/>
                    <a:pt x="0" y="12"/>
                    <a:pt x="0" y="26"/>
                  </a:cubicBezTo>
                  <a:cubicBezTo>
                    <a:pt x="0" y="37"/>
                    <a:pt x="10" y="46"/>
                    <a:pt x="25" y="50"/>
                  </a:cubicBezTo>
                  <a:cubicBezTo>
                    <a:pt x="27" y="57"/>
                    <a:pt x="31" y="63"/>
                    <a:pt x="37" y="69"/>
                  </a:cubicBezTo>
                  <a:cubicBezTo>
                    <a:pt x="34" y="64"/>
                    <a:pt x="33" y="58"/>
                    <a:pt x="33" y="52"/>
                  </a:cubicBezTo>
                  <a:cubicBezTo>
                    <a:pt x="35" y="52"/>
                    <a:pt x="37" y="52"/>
                    <a:pt x="40" y="52"/>
                  </a:cubicBezTo>
                  <a:cubicBezTo>
                    <a:pt x="62" y="52"/>
                    <a:pt x="80" y="40"/>
                    <a:pt x="80" y="26"/>
                  </a:cubicBezTo>
                  <a:cubicBezTo>
                    <a:pt x="80" y="12"/>
                    <a:pt x="62" y="0"/>
                    <a:pt x="40" y="0"/>
                  </a:cubicBezTo>
                  <a:close/>
                </a:path>
              </a:pathLst>
            </a:custGeom>
            <a:solidFill>
              <a:srgbClr val="6BD4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44" name="Rectangle 1558"/>
            <p:cNvSpPr>
              <a:spLocks noChangeArrowheads="1"/>
            </p:cNvSpPr>
            <p:nvPr/>
          </p:nvSpPr>
          <p:spPr bwMode="auto">
            <a:xfrm>
              <a:off x="9299576" y="-190500"/>
              <a:ext cx="739775" cy="277813"/>
            </a:xfrm>
            <a:prstGeom prst="rect">
              <a:avLst/>
            </a:prstGeom>
            <a:solidFill>
              <a:srgbClr val="152C3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45" name="Rectangle 1559"/>
            <p:cNvSpPr>
              <a:spLocks noChangeArrowheads="1"/>
            </p:cNvSpPr>
            <p:nvPr/>
          </p:nvSpPr>
          <p:spPr bwMode="auto">
            <a:xfrm>
              <a:off x="8737601" y="-17463"/>
              <a:ext cx="301625" cy="44450"/>
            </a:xfrm>
            <a:prstGeom prst="rect">
              <a:avLst/>
            </a:prstGeom>
            <a:solidFill>
              <a:srgbClr val="FF855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46" name="Rectangle 1560"/>
            <p:cNvSpPr>
              <a:spLocks noChangeArrowheads="1"/>
            </p:cNvSpPr>
            <p:nvPr/>
          </p:nvSpPr>
          <p:spPr bwMode="auto">
            <a:xfrm>
              <a:off x="8737601" y="73025"/>
              <a:ext cx="301625" cy="44450"/>
            </a:xfrm>
            <a:prstGeom prst="rect">
              <a:avLst/>
            </a:prstGeom>
            <a:solidFill>
              <a:srgbClr val="FFD57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47" name="Rectangle 1561"/>
            <p:cNvSpPr>
              <a:spLocks noChangeArrowheads="1"/>
            </p:cNvSpPr>
            <p:nvPr/>
          </p:nvSpPr>
          <p:spPr bwMode="auto">
            <a:xfrm>
              <a:off x="8737601" y="163513"/>
              <a:ext cx="301625" cy="30163"/>
            </a:xfrm>
            <a:prstGeom prst="rect">
              <a:avLst/>
            </a:prstGeom>
            <a:solidFill>
              <a:srgbClr val="FFBA5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48" name="Rectangle 1562"/>
            <p:cNvSpPr>
              <a:spLocks noChangeArrowheads="1"/>
            </p:cNvSpPr>
            <p:nvPr/>
          </p:nvSpPr>
          <p:spPr bwMode="auto">
            <a:xfrm>
              <a:off x="9294813" y="177800"/>
              <a:ext cx="752475" cy="76200"/>
            </a:xfrm>
            <a:prstGeom prst="rect">
              <a:avLst/>
            </a:prstGeom>
            <a:solidFill>
              <a:srgbClr val="FFBA5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49" name="Rectangle 1563"/>
            <p:cNvSpPr>
              <a:spLocks noChangeArrowheads="1"/>
            </p:cNvSpPr>
            <p:nvPr/>
          </p:nvSpPr>
          <p:spPr bwMode="auto">
            <a:xfrm>
              <a:off x="10299701" y="-138113"/>
              <a:ext cx="598488" cy="809625"/>
            </a:xfrm>
            <a:prstGeom prst="rect">
              <a:avLst/>
            </a:prstGeom>
            <a:solidFill>
              <a:srgbClr val="FEFDF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50" name="Freeform 1564"/>
            <p:cNvSpPr>
              <a:spLocks noEditPoints="1"/>
            </p:cNvSpPr>
            <p:nvPr/>
          </p:nvSpPr>
          <p:spPr bwMode="auto">
            <a:xfrm>
              <a:off x="10225088" y="-220663"/>
              <a:ext cx="752475" cy="974725"/>
            </a:xfrm>
            <a:custGeom>
              <a:gdLst>
                <a:gd fmla="*/ 200 w 200" name="T0"/>
                <a:gd fmla="*/ 10 h 259" name="T1"/>
                <a:gd fmla="*/ 190 w 200" name="T2"/>
                <a:gd fmla="*/ 0 h 259" name="T3"/>
                <a:gd fmla="*/ 11 w 200" name="T4"/>
                <a:gd fmla="*/ 0 h 259" name="T5"/>
                <a:gd fmla="*/ 0 w 200" name="T6"/>
                <a:gd fmla="*/ 10 h 259" name="T7"/>
                <a:gd fmla="*/ 0 w 200" name="T8"/>
                <a:gd fmla="*/ 249 h 259" name="T9"/>
                <a:gd fmla="*/ 11 w 200" name="T10"/>
                <a:gd fmla="*/ 259 h 259" name="T11"/>
                <a:gd fmla="*/ 190 w 200" name="T12"/>
                <a:gd fmla="*/ 259 h 259" name="T13"/>
                <a:gd fmla="*/ 200 w 200" name="T14"/>
                <a:gd fmla="*/ 249 h 259" name="T15"/>
                <a:gd fmla="*/ 200 w 200" name="T16"/>
                <a:gd fmla="*/ 10 h 259" name="T17"/>
                <a:gd fmla="*/ 180 w 200" name="T18"/>
                <a:gd fmla="*/ 237 h 259" name="T19"/>
                <a:gd fmla="*/ 20 w 200" name="T20"/>
                <a:gd fmla="*/ 237 h 259" name="T21"/>
                <a:gd fmla="*/ 20 w 200" name="T22"/>
                <a:gd fmla="*/ 22 h 259" name="T23"/>
                <a:gd fmla="*/ 180 w 200" name="T24"/>
                <a:gd fmla="*/ 22 h 259" name="T25"/>
                <a:gd fmla="*/ 180 w 200" name="T26"/>
                <a:gd fmla="*/ 237 h 259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59" w="200">
                  <a:moveTo>
                    <a:pt x="200" y="10"/>
                  </a:moveTo>
                  <a:cubicBezTo>
                    <a:pt x="200" y="4"/>
                    <a:pt x="196" y="0"/>
                    <a:pt x="19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249"/>
                    <a:pt x="0" y="249"/>
                    <a:pt x="0" y="249"/>
                  </a:cubicBezTo>
                  <a:cubicBezTo>
                    <a:pt x="0" y="255"/>
                    <a:pt x="5" y="259"/>
                    <a:pt x="11" y="259"/>
                  </a:cubicBezTo>
                  <a:cubicBezTo>
                    <a:pt x="190" y="259"/>
                    <a:pt x="190" y="259"/>
                    <a:pt x="190" y="259"/>
                  </a:cubicBezTo>
                  <a:cubicBezTo>
                    <a:pt x="196" y="259"/>
                    <a:pt x="200" y="255"/>
                    <a:pt x="200" y="249"/>
                  </a:cubicBezTo>
                  <a:lnTo>
                    <a:pt x="200" y="10"/>
                  </a:lnTo>
                  <a:close/>
                  <a:moveTo>
                    <a:pt x="180" y="237"/>
                  </a:moveTo>
                  <a:cubicBezTo>
                    <a:pt x="20" y="237"/>
                    <a:pt x="20" y="237"/>
                    <a:pt x="20" y="237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80" y="22"/>
                    <a:pt x="180" y="22"/>
                    <a:pt x="180" y="22"/>
                  </a:cubicBezTo>
                  <a:lnTo>
                    <a:pt x="180" y="237"/>
                  </a:lnTo>
                  <a:close/>
                </a:path>
              </a:pathLst>
            </a:custGeom>
            <a:solidFill>
              <a:srgbClr val="152C3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51" name="Freeform 1565"/>
            <p:cNvSpPr>
              <a:spLocks noEditPoints="1"/>
            </p:cNvSpPr>
            <p:nvPr/>
          </p:nvSpPr>
          <p:spPr bwMode="auto">
            <a:xfrm>
              <a:off x="10480676" y="50800"/>
              <a:ext cx="225425" cy="203200"/>
            </a:xfrm>
            <a:custGeom>
              <a:gdLst>
                <a:gd fmla="*/ 30 w 60" name="T0"/>
                <a:gd fmla="*/ 0 h 54" name="T1"/>
                <a:gd fmla="*/ 0 w 60" name="T2"/>
                <a:gd fmla="*/ 30 h 54" name="T3"/>
                <a:gd fmla="*/ 13 w 60" name="T4"/>
                <a:gd fmla="*/ 54 h 54" name="T5"/>
                <a:gd fmla="*/ 47 w 60" name="T6"/>
                <a:gd fmla="*/ 54 h 54" name="T7"/>
                <a:gd fmla="*/ 60 w 60" name="T8"/>
                <a:gd fmla="*/ 30 h 54" name="T9"/>
                <a:gd fmla="*/ 30 w 60" name="T10"/>
                <a:gd fmla="*/ 0 h 54" name="T11"/>
                <a:gd fmla="*/ 30 w 60" name="T12"/>
                <a:gd fmla="*/ 49 h 54" name="T13"/>
                <a:gd fmla="*/ 27 w 60" name="T14"/>
                <a:gd fmla="*/ 38 h 54" name="T15"/>
                <a:gd fmla="*/ 30 w 60" name="T16"/>
                <a:gd fmla="*/ 26 h 54" name="T17"/>
                <a:gd fmla="*/ 33 w 60" name="T18"/>
                <a:gd fmla="*/ 38 h 54" name="T19"/>
                <a:gd fmla="*/ 30 w 60" name="T20"/>
                <a:gd fmla="*/ 49 h 5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54" w="60">
                  <a:moveTo>
                    <a:pt x="30" y="0"/>
                  </a:moveTo>
                  <a:cubicBezTo>
                    <a:pt x="14" y="0"/>
                    <a:pt x="0" y="14"/>
                    <a:pt x="0" y="30"/>
                  </a:cubicBezTo>
                  <a:cubicBezTo>
                    <a:pt x="0" y="40"/>
                    <a:pt x="5" y="49"/>
                    <a:pt x="13" y="54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55" y="49"/>
                    <a:pt x="60" y="40"/>
                    <a:pt x="60" y="30"/>
                  </a:cubicBezTo>
                  <a:cubicBezTo>
                    <a:pt x="60" y="14"/>
                    <a:pt x="47" y="0"/>
                    <a:pt x="30" y="0"/>
                  </a:cubicBezTo>
                  <a:close/>
                  <a:moveTo>
                    <a:pt x="30" y="49"/>
                  </a:moveTo>
                  <a:cubicBezTo>
                    <a:pt x="28" y="49"/>
                    <a:pt x="27" y="44"/>
                    <a:pt x="27" y="38"/>
                  </a:cubicBezTo>
                  <a:cubicBezTo>
                    <a:pt x="27" y="31"/>
                    <a:pt x="28" y="26"/>
                    <a:pt x="30" y="26"/>
                  </a:cubicBezTo>
                  <a:cubicBezTo>
                    <a:pt x="32" y="26"/>
                    <a:pt x="33" y="31"/>
                    <a:pt x="33" y="38"/>
                  </a:cubicBezTo>
                  <a:cubicBezTo>
                    <a:pt x="33" y="44"/>
                    <a:pt x="32" y="49"/>
                    <a:pt x="30" y="49"/>
                  </a:cubicBezTo>
                  <a:close/>
                </a:path>
              </a:pathLst>
            </a:custGeom>
            <a:solidFill>
              <a:srgbClr val="FFD57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52" name="Freeform 1566"/>
            <p:cNvSpPr>
              <a:spLocks noEditPoints="1"/>
            </p:cNvSpPr>
            <p:nvPr/>
          </p:nvSpPr>
          <p:spPr bwMode="auto">
            <a:xfrm>
              <a:off x="10529888" y="268288"/>
              <a:ext cx="127000" cy="93663"/>
            </a:xfrm>
            <a:custGeom>
              <a:gdLst>
                <a:gd fmla="*/ 0 w 34" name="T0"/>
                <a:gd fmla="*/ 21 h 25" name="T1"/>
                <a:gd fmla="*/ 8 w 34" name="T2"/>
                <a:gd fmla="*/ 21 h 25" name="T3"/>
                <a:gd fmla="*/ 17 w 34" name="T4"/>
                <a:gd fmla="*/ 25 h 25" name="T5"/>
                <a:gd fmla="*/ 26 w 34" name="T6"/>
                <a:gd fmla="*/ 21 h 25" name="T7"/>
                <a:gd fmla="*/ 34 w 34" name="T8"/>
                <a:gd fmla="*/ 21 h 25" name="T9"/>
                <a:gd fmla="*/ 34 w 34" name="T10"/>
                <a:gd fmla="*/ 0 h 25" name="T11"/>
                <a:gd fmla="*/ 0 w 34" name="T12"/>
                <a:gd fmla="*/ 0 h 25" name="T13"/>
                <a:gd fmla="*/ 0 w 34" name="T14"/>
                <a:gd fmla="*/ 21 h 25" name="T15"/>
                <a:gd fmla="*/ 4 w 34" name="T16"/>
                <a:gd fmla="*/ 4 h 25" name="T17"/>
                <a:gd fmla="*/ 30 w 34" name="T18"/>
                <a:gd fmla="*/ 4 h 25" name="T19"/>
                <a:gd fmla="*/ 30 w 34" name="T20"/>
                <a:gd fmla="*/ 8 h 25" name="T21"/>
                <a:gd fmla="*/ 4 w 34" name="T22"/>
                <a:gd fmla="*/ 8 h 25" name="T23"/>
                <a:gd fmla="*/ 4 w 34" name="T24"/>
                <a:gd fmla="*/ 4 h 25" name="T25"/>
                <a:gd fmla="*/ 4 w 34" name="T26"/>
                <a:gd fmla="*/ 12 h 25" name="T27"/>
                <a:gd fmla="*/ 30 w 34" name="T28"/>
                <a:gd fmla="*/ 12 h 25" name="T29"/>
                <a:gd fmla="*/ 30 w 34" name="T30"/>
                <a:gd fmla="*/ 15 h 25" name="T31"/>
                <a:gd fmla="*/ 4 w 34" name="T32"/>
                <a:gd fmla="*/ 15 h 25" name="T33"/>
                <a:gd fmla="*/ 4 w 34" name="T34"/>
                <a:gd fmla="*/ 12 h 25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25" w="34">
                  <a:moveTo>
                    <a:pt x="0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9" y="23"/>
                    <a:pt x="13" y="25"/>
                    <a:pt x="17" y="25"/>
                  </a:cubicBezTo>
                  <a:cubicBezTo>
                    <a:pt x="22" y="25"/>
                    <a:pt x="25" y="23"/>
                    <a:pt x="26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1"/>
                  </a:lnTo>
                  <a:close/>
                  <a:moveTo>
                    <a:pt x="4" y="4"/>
                  </a:moveTo>
                  <a:cubicBezTo>
                    <a:pt x="30" y="4"/>
                    <a:pt x="30" y="4"/>
                    <a:pt x="30" y="4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4" y="8"/>
                    <a:pt x="4" y="8"/>
                    <a:pt x="4" y="8"/>
                  </a:cubicBezTo>
                  <a:lnTo>
                    <a:pt x="4" y="4"/>
                  </a:lnTo>
                  <a:close/>
                  <a:moveTo>
                    <a:pt x="4" y="12"/>
                  </a:moveTo>
                  <a:cubicBezTo>
                    <a:pt x="30" y="12"/>
                    <a:pt x="30" y="12"/>
                    <a:pt x="30" y="12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4" y="15"/>
                    <a:pt x="4" y="15"/>
                    <a:pt x="4" y="15"/>
                  </a:cubicBezTo>
                  <a:lnTo>
                    <a:pt x="4" y="12"/>
                  </a:lnTo>
                  <a:close/>
                </a:path>
              </a:pathLst>
            </a:custGeom>
            <a:solidFill>
              <a:srgbClr val="FFD57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53" name="Freeform 1567"/>
            <p:cNvSpPr>
              <a:spLocks noEditPoints="1"/>
            </p:cNvSpPr>
            <p:nvPr/>
          </p:nvSpPr>
          <p:spPr bwMode="auto">
            <a:xfrm>
              <a:off x="10431463" y="-44450"/>
              <a:ext cx="323850" cy="123825"/>
            </a:xfrm>
            <a:custGeom>
              <a:gdLst>
                <a:gd fmla="*/ 92 w 204" name="T0"/>
                <a:gd fmla="*/ 0 h 78" name="T1"/>
                <a:gd fmla="*/ 111 w 204" name="T2"/>
                <a:gd fmla="*/ 0 h 78" name="T3"/>
                <a:gd fmla="*/ 111 w 204" name="T4"/>
                <a:gd fmla="*/ 41 h 78" name="T5"/>
                <a:gd fmla="*/ 92 w 204" name="T6"/>
                <a:gd fmla="*/ 41 h 78" name="T7"/>
                <a:gd fmla="*/ 92 w 204" name="T8"/>
                <a:gd fmla="*/ 0 h 78" name="T9"/>
                <a:gd fmla="*/ 0 w 204" name="T10"/>
                <a:gd fmla="*/ 48 h 78" name="T11"/>
                <a:gd fmla="*/ 14 w 204" name="T12"/>
                <a:gd fmla="*/ 36 h 78" name="T13"/>
                <a:gd fmla="*/ 43 w 204" name="T14"/>
                <a:gd fmla="*/ 67 h 78" name="T15"/>
                <a:gd fmla="*/ 31 w 204" name="T16"/>
                <a:gd fmla="*/ 78 h 78" name="T17"/>
                <a:gd fmla="*/ 0 w 204" name="T18"/>
                <a:gd fmla="*/ 48 h 78" name="T19"/>
                <a:gd fmla="*/ 161 w 204" name="T20"/>
                <a:gd fmla="*/ 67 h 78" name="T21"/>
                <a:gd fmla="*/ 192 w 204" name="T22"/>
                <a:gd fmla="*/ 36 h 78" name="T23"/>
                <a:gd fmla="*/ 204 w 204" name="T24"/>
                <a:gd fmla="*/ 48 h 78" name="T25"/>
                <a:gd fmla="*/ 173 w 204" name="T26"/>
                <a:gd fmla="*/ 78 h 78" name="T27"/>
                <a:gd fmla="*/ 161 w 204" name="T28"/>
                <a:gd fmla="*/ 67 h 78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78" w="204">
                  <a:moveTo>
                    <a:pt x="92" y="0"/>
                  </a:moveTo>
                  <a:lnTo>
                    <a:pt x="111" y="0"/>
                  </a:lnTo>
                  <a:lnTo>
                    <a:pt x="111" y="41"/>
                  </a:lnTo>
                  <a:lnTo>
                    <a:pt x="92" y="41"/>
                  </a:lnTo>
                  <a:lnTo>
                    <a:pt x="92" y="0"/>
                  </a:lnTo>
                  <a:close/>
                  <a:moveTo>
                    <a:pt x="0" y="48"/>
                  </a:moveTo>
                  <a:lnTo>
                    <a:pt x="14" y="36"/>
                  </a:lnTo>
                  <a:lnTo>
                    <a:pt x="43" y="67"/>
                  </a:lnTo>
                  <a:lnTo>
                    <a:pt x="31" y="78"/>
                  </a:lnTo>
                  <a:lnTo>
                    <a:pt x="0" y="48"/>
                  </a:lnTo>
                  <a:close/>
                  <a:moveTo>
                    <a:pt x="161" y="67"/>
                  </a:moveTo>
                  <a:lnTo>
                    <a:pt x="192" y="36"/>
                  </a:lnTo>
                  <a:lnTo>
                    <a:pt x="204" y="48"/>
                  </a:lnTo>
                  <a:lnTo>
                    <a:pt x="173" y="78"/>
                  </a:lnTo>
                  <a:lnTo>
                    <a:pt x="161" y="67"/>
                  </a:lnTo>
                  <a:close/>
                </a:path>
              </a:pathLst>
            </a:custGeom>
            <a:solidFill>
              <a:srgbClr val="FFD57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54" name="Rectangle 1568"/>
            <p:cNvSpPr>
              <a:spLocks noChangeArrowheads="1"/>
            </p:cNvSpPr>
            <p:nvPr/>
          </p:nvSpPr>
          <p:spPr bwMode="auto">
            <a:xfrm>
              <a:off x="10352088" y="493713"/>
              <a:ext cx="493713" cy="26988"/>
            </a:xfrm>
            <a:prstGeom prst="rect">
              <a:avLst/>
            </a:prstGeom>
            <a:solidFill>
              <a:srgbClr val="FF855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55" name="Rectangle 1569"/>
            <p:cNvSpPr>
              <a:spLocks noChangeArrowheads="1"/>
            </p:cNvSpPr>
            <p:nvPr/>
          </p:nvSpPr>
          <p:spPr bwMode="auto">
            <a:xfrm>
              <a:off x="10352088" y="512763"/>
              <a:ext cx="493713" cy="117475"/>
            </a:xfrm>
            <a:prstGeom prst="rect">
              <a:avLst/>
            </a:prstGeom>
            <a:solidFill>
              <a:srgbClr val="152C3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56" name="Freeform 1570"/>
            <p:cNvSpPr>
              <a:spLocks noEditPoints="1"/>
            </p:cNvSpPr>
            <p:nvPr/>
          </p:nvSpPr>
          <p:spPr bwMode="auto">
            <a:xfrm>
              <a:off x="8061326" y="-74613"/>
              <a:ext cx="371475" cy="784225"/>
            </a:xfrm>
            <a:custGeom>
              <a:gdLst>
                <a:gd fmla="*/ 99 w 99" name="T0"/>
                <a:gd fmla="*/ 14 h 208" name="T1"/>
                <a:gd fmla="*/ 85 w 99" name="T2"/>
                <a:gd fmla="*/ 0 h 208" name="T3"/>
                <a:gd fmla="*/ 14 w 99" name="T4"/>
                <a:gd fmla="*/ 0 h 208" name="T5"/>
                <a:gd fmla="*/ 0 w 99" name="T6"/>
                <a:gd fmla="*/ 14 h 208" name="T7"/>
                <a:gd fmla="*/ 0 w 99" name="T8"/>
                <a:gd fmla="*/ 194 h 208" name="T9"/>
                <a:gd fmla="*/ 14 w 99" name="T10"/>
                <a:gd fmla="*/ 208 h 208" name="T11"/>
                <a:gd fmla="*/ 85 w 99" name="T12"/>
                <a:gd fmla="*/ 208 h 208" name="T13"/>
                <a:gd fmla="*/ 99 w 99" name="T14"/>
                <a:gd fmla="*/ 194 h 208" name="T15"/>
                <a:gd fmla="*/ 99 w 99" name="T16"/>
                <a:gd fmla="*/ 14 h 208" name="T17"/>
                <a:gd fmla="*/ 60 w 99" name="T18"/>
                <a:gd fmla="*/ 18 h 208" name="T19"/>
                <a:gd fmla="*/ 57 w 99" name="T20"/>
                <a:gd fmla="*/ 20 h 208" name="T21"/>
                <a:gd fmla="*/ 42 w 99" name="T22"/>
                <a:gd fmla="*/ 20 h 208" name="T23"/>
                <a:gd fmla="*/ 40 w 99" name="T24"/>
                <a:gd fmla="*/ 18 h 208" name="T25"/>
                <a:gd fmla="*/ 40 w 99" name="T26"/>
                <a:gd fmla="*/ 18 h 208" name="T27"/>
                <a:gd fmla="*/ 42 w 99" name="T28"/>
                <a:gd fmla="*/ 16 h 208" name="T29"/>
                <a:gd fmla="*/ 57 w 99" name="T30"/>
                <a:gd fmla="*/ 16 h 208" name="T31"/>
                <a:gd fmla="*/ 60 w 99" name="T32"/>
                <a:gd fmla="*/ 18 h 208" name="T33"/>
                <a:gd fmla="*/ 60 w 99" name="T34"/>
                <a:gd fmla="*/ 18 h 208" name="T35"/>
                <a:gd fmla="*/ 92 w 99" name="T36"/>
                <a:gd fmla="*/ 178 h 208" name="T37"/>
                <a:gd fmla="*/ 8 w 99" name="T38"/>
                <a:gd fmla="*/ 178 h 208" name="T39"/>
                <a:gd fmla="*/ 8 w 99" name="T40"/>
                <a:gd fmla="*/ 30 h 208" name="T41"/>
                <a:gd fmla="*/ 92 w 99" name="T42"/>
                <a:gd fmla="*/ 30 h 208" name="T43"/>
                <a:gd fmla="*/ 92 w 99" name="T44"/>
                <a:gd fmla="*/ 178 h 208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208" w="99">
                  <a:moveTo>
                    <a:pt x="99" y="14"/>
                  </a:moveTo>
                  <a:cubicBezTo>
                    <a:pt x="99" y="6"/>
                    <a:pt x="92" y="0"/>
                    <a:pt x="8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202"/>
                    <a:pt x="7" y="208"/>
                    <a:pt x="14" y="208"/>
                  </a:cubicBezTo>
                  <a:cubicBezTo>
                    <a:pt x="85" y="208"/>
                    <a:pt x="85" y="208"/>
                    <a:pt x="85" y="208"/>
                  </a:cubicBezTo>
                  <a:cubicBezTo>
                    <a:pt x="92" y="208"/>
                    <a:pt x="99" y="202"/>
                    <a:pt x="99" y="194"/>
                  </a:cubicBezTo>
                  <a:cubicBezTo>
                    <a:pt x="99" y="14"/>
                    <a:pt x="99" y="14"/>
                    <a:pt x="99" y="14"/>
                  </a:cubicBezTo>
                  <a:moveTo>
                    <a:pt x="60" y="18"/>
                  </a:moveTo>
                  <a:cubicBezTo>
                    <a:pt x="60" y="19"/>
                    <a:pt x="59" y="20"/>
                    <a:pt x="57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1" y="20"/>
                    <a:pt x="40" y="19"/>
                    <a:pt x="40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17"/>
                    <a:pt x="41" y="16"/>
                    <a:pt x="42" y="16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9" y="16"/>
                    <a:pt x="60" y="17"/>
                    <a:pt x="60" y="18"/>
                  </a:cubicBezTo>
                  <a:cubicBezTo>
                    <a:pt x="60" y="18"/>
                    <a:pt x="60" y="18"/>
                    <a:pt x="60" y="18"/>
                  </a:cubicBezTo>
                  <a:moveTo>
                    <a:pt x="92" y="178"/>
                  </a:moveTo>
                  <a:cubicBezTo>
                    <a:pt x="8" y="178"/>
                    <a:pt x="8" y="178"/>
                    <a:pt x="8" y="178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2" y="178"/>
                    <a:pt x="92" y="178"/>
                    <a:pt x="92" y="178"/>
                  </a:cubicBezTo>
                </a:path>
              </a:pathLst>
            </a:custGeom>
            <a:solidFill>
              <a:srgbClr val="152C3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57" name="Rectangle 1571"/>
            <p:cNvSpPr>
              <a:spLocks noChangeArrowheads="1"/>
            </p:cNvSpPr>
            <p:nvPr/>
          </p:nvSpPr>
          <p:spPr bwMode="auto">
            <a:xfrm>
              <a:off x="8091488" y="38100"/>
              <a:ext cx="315913" cy="557213"/>
            </a:xfrm>
            <a:prstGeom prst="rect">
              <a:avLst/>
            </a:prstGeom>
            <a:solidFill>
              <a:srgbClr val="FEFDF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58" name="Rectangle 1572"/>
            <p:cNvSpPr>
              <a:spLocks noChangeArrowheads="1"/>
            </p:cNvSpPr>
            <p:nvPr/>
          </p:nvSpPr>
          <p:spPr bwMode="auto">
            <a:xfrm>
              <a:off x="8091488" y="38100"/>
              <a:ext cx="315913" cy="557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1059" name="Picture 1573"/>
            <p:cNvPicPr>
              <a:picLocks noChangeArrowheads="1"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8255001" y="-95250"/>
              <a:ext cx="192088" cy="112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0" name="Picture 1574"/>
            <p:cNvPicPr>
              <a:picLocks noChangeArrowheads="1"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8242301" y="-95250"/>
              <a:ext cx="203200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1" name="Picture 1575"/>
            <p:cNvPicPr>
              <a:picLocks noChangeArrowheads="1"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8045451" y="496888"/>
              <a:ext cx="57150" cy="112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2" name="Picture 1576"/>
            <p:cNvPicPr>
              <a:picLocks noChangeArrowheads="1"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8047038" y="493713"/>
              <a:ext cx="55563" cy="112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3" name="Picture 1577"/>
            <p:cNvPicPr>
              <a:picLocks noChangeArrowheads="1"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8077201" y="25400"/>
              <a:ext cx="192088" cy="496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4" name="Picture 1578"/>
            <p:cNvPicPr>
              <a:picLocks noChangeArrowheads="1"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8416926" y="550863"/>
              <a:ext cx="33338" cy="33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5" name="Picture 1579"/>
            <p:cNvPicPr>
              <a:picLocks noChangeArrowheads="1"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8262938" y="-82550"/>
              <a:ext cx="180975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6" name="Picture 1580"/>
            <p:cNvPicPr>
              <a:picLocks noChangeArrowheads="1"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8248651" y="-82550"/>
              <a:ext cx="195263" cy="68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7" name="Picture 1581"/>
            <p:cNvPicPr>
              <a:picLocks noChangeArrowheads="1"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8053388" y="496888"/>
              <a:ext cx="50800" cy="107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8" name="Picture 1582"/>
            <p:cNvPicPr>
              <a:picLocks noChangeArrowheads="1"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8053388" y="496888"/>
              <a:ext cx="50800" cy="107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9" name="Picture 1583"/>
            <p:cNvPicPr>
              <a:picLocks noChangeArrowheads="1"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8081963" y="26988"/>
              <a:ext cx="331788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0" name="Freeform 1584"/>
            <p:cNvSpPr>
              <a:spLocks noEditPoints="1"/>
            </p:cNvSpPr>
            <p:nvPr/>
          </p:nvSpPr>
          <p:spPr bwMode="auto">
            <a:xfrm>
              <a:off x="8151813" y="79375"/>
              <a:ext cx="107950" cy="120650"/>
            </a:xfrm>
            <a:custGeom>
              <a:gdLst>
                <a:gd fmla="*/ 3 w 29" name="T0"/>
                <a:gd fmla="*/ 4 h 32" name="T1"/>
                <a:gd fmla="*/ 13 w 29" name="T2"/>
                <a:gd fmla="*/ 0 h 32" name="T3"/>
                <a:gd fmla="*/ 13 w 29" name="T4"/>
                <a:gd fmla="*/ 14 h 32" name="T5"/>
                <a:gd fmla="*/ 3 w 29" name="T6"/>
                <a:gd fmla="*/ 4 h 32" name="T7"/>
                <a:gd fmla="*/ 14 w 29" name="T8"/>
                <a:gd fmla="*/ 4 h 32" name="T9"/>
                <a:gd fmla="*/ 14 w 29" name="T10"/>
                <a:gd fmla="*/ 18 h 32" name="T11"/>
                <a:gd fmla="*/ 4 w 29" name="T12"/>
                <a:gd fmla="*/ 8 h 32" name="T13"/>
                <a:gd fmla="*/ 0 w 29" name="T14"/>
                <a:gd fmla="*/ 18 h 32" name="T15"/>
                <a:gd fmla="*/ 14 w 29" name="T16"/>
                <a:gd fmla="*/ 32 h 32" name="T17"/>
                <a:gd fmla="*/ 29 w 29" name="T18"/>
                <a:gd fmla="*/ 18 h 32" name="T19"/>
                <a:gd fmla="*/ 14 w 29" name="T20"/>
                <a:gd fmla="*/ 4 h 3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2" w="28">
                  <a:moveTo>
                    <a:pt x="3" y="4"/>
                  </a:moveTo>
                  <a:cubicBezTo>
                    <a:pt x="5" y="1"/>
                    <a:pt x="9" y="0"/>
                    <a:pt x="13" y="0"/>
                  </a:cubicBezTo>
                  <a:cubicBezTo>
                    <a:pt x="13" y="14"/>
                    <a:pt x="13" y="14"/>
                    <a:pt x="13" y="14"/>
                  </a:cubicBezTo>
                  <a:lnTo>
                    <a:pt x="3" y="4"/>
                  </a:lnTo>
                  <a:close/>
                  <a:moveTo>
                    <a:pt x="14" y="4"/>
                  </a:moveTo>
                  <a:cubicBezTo>
                    <a:pt x="14" y="18"/>
                    <a:pt x="14" y="18"/>
                    <a:pt x="14" y="1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10"/>
                    <a:pt x="0" y="14"/>
                    <a:pt x="0" y="18"/>
                  </a:cubicBezTo>
                  <a:cubicBezTo>
                    <a:pt x="0" y="26"/>
                    <a:pt x="7" y="32"/>
                    <a:pt x="14" y="32"/>
                  </a:cubicBezTo>
                  <a:cubicBezTo>
                    <a:pt x="22" y="32"/>
                    <a:pt x="29" y="26"/>
                    <a:pt x="29" y="18"/>
                  </a:cubicBezTo>
                  <a:cubicBezTo>
                    <a:pt x="29" y="10"/>
                    <a:pt x="22" y="4"/>
                    <a:pt x="14" y="4"/>
                  </a:cubicBezTo>
                  <a:close/>
                </a:path>
              </a:pathLst>
            </a:custGeom>
            <a:solidFill>
              <a:srgbClr val="FF855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1" name="Rectangle 1585"/>
            <p:cNvSpPr>
              <a:spLocks noChangeArrowheads="1"/>
            </p:cNvSpPr>
            <p:nvPr/>
          </p:nvSpPr>
          <p:spPr bwMode="auto">
            <a:xfrm>
              <a:off x="8110538" y="223838"/>
              <a:ext cx="277813" cy="11113"/>
            </a:xfrm>
            <a:prstGeom prst="rect">
              <a:avLst/>
            </a:prstGeom>
            <a:solidFill>
              <a:srgbClr val="FF855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2" name="Rectangle 1586"/>
            <p:cNvSpPr>
              <a:spLocks noChangeArrowheads="1"/>
            </p:cNvSpPr>
            <p:nvPr/>
          </p:nvSpPr>
          <p:spPr bwMode="auto">
            <a:xfrm>
              <a:off x="8110538" y="325438"/>
              <a:ext cx="277813" cy="14288"/>
            </a:xfrm>
            <a:prstGeom prst="rect">
              <a:avLst/>
            </a:prstGeom>
            <a:solidFill>
              <a:srgbClr val="FFD57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3" name="Rectangle 1587"/>
            <p:cNvSpPr>
              <a:spLocks noChangeArrowheads="1"/>
            </p:cNvSpPr>
            <p:nvPr/>
          </p:nvSpPr>
          <p:spPr bwMode="auto">
            <a:xfrm>
              <a:off x="8110538" y="366713"/>
              <a:ext cx="277813" cy="11113"/>
            </a:xfrm>
            <a:prstGeom prst="rect">
              <a:avLst/>
            </a:prstGeom>
            <a:solidFill>
              <a:srgbClr val="FF855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4" name="Rectangle 1588"/>
            <p:cNvSpPr>
              <a:spLocks noChangeArrowheads="1"/>
            </p:cNvSpPr>
            <p:nvPr/>
          </p:nvSpPr>
          <p:spPr bwMode="auto">
            <a:xfrm>
              <a:off x="8110538" y="403225"/>
              <a:ext cx="277813" cy="12700"/>
            </a:xfrm>
            <a:prstGeom prst="rect">
              <a:avLst/>
            </a:prstGeom>
            <a:solidFill>
              <a:srgbClr val="6BD4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5" name="Rectangle 1589"/>
            <p:cNvSpPr>
              <a:spLocks noChangeArrowheads="1"/>
            </p:cNvSpPr>
            <p:nvPr/>
          </p:nvSpPr>
          <p:spPr bwMode="auto">
            <a:xfrm>
              <a:off x="8110538" y="441325"/>
              <a:ext cx="277813" cy="11113"/>
            </a:xfrm>
            <a:prstGeom prst="rect">
              <a:avLst/>
            </a:prstGeom>
            <a:solidFill>
              <a:srgbClr val="FF855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6" name="Rectangle 1590"/>
            <p:cNvSpPr>
              <a:spLocks noChangeArrowheads="1"/>
            </p:cNvSpPr>
            <p:nvPr/>
          </p:nvSpPr>
          <p:spPr bwMode="auto">
            <a:xfrm>
              <a:off x="8110538" y="230188"/>
              <a:ext cx="277813" cy="68263"/>
            </a:xfrm>
            <a:prstGeom prst="rect">
              <a:avLst/>
            </a:prstGeom>
            <a:solidFill>
              <a:srgbClr val="414F5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7" name="Freeform 1591"/>
            <p:cNvSpPr/>
            <p:nvPr/>
          </p:nvSpPr>
          <p:spPr bwMode="auto">
            <a:xfrm>
              <a:off x="9525001" y="-1403350"/>
              <a:ext cx="1046163" cy="711200"/>
            </a:xfrm>
            <a:custGeom>
              <a:gdLst>
                <a:gd fmla="*/ 278 w 278" name="T0"/>
                <a:gd fmla="*/ 134 h 189" name="T1"/>
                <a:gd fmla="*/ 223 w 278" name="T2"/>
                <a:gd fmla="*/ 189 h 189" name="T3"/>
                <a:gd fmla="*/ 55 w 278" name="T4"/>
                <a:gd fmla="*/ 189 h 189" name="T5"/>
                <a:gd fmla="*/ 0 w 278" name="T6"/>
                <a:gd fmla="*/ 134 h 189" name="T7"/>
                <a:gd fmla="*/ 46 w 278" name="T8"/>
                <a:gd fmla="*/ 79 h 189" name="T9"/>
                <a:gd fmla="*/ 46 w 278" name="T10"/>
                <a:gd fmla="*/ 73 h 189" name="T11"/>
                <a:gd fmla="*/ 80 w 278" name="T12"/>
                <a:gd fmla="*/ 39 h 189" name="T13"/>
                <a:gd fmla="*/ 102 w 278" name="T14"/>
                <a:gd fmla="*/ 47 h 189" name="T15"/>
                <a:gd fmla="*/ 166 w 278" name="T16"/>
                <a:gd fmla="*/ 0 h 189" name="T17"/>
                <a:gd fmla="*/ 235 w 278" name="T18"/>
                <a:gd fmla="*/ 75 h 189" name="T19"/>
                <a:gd fmla="*/ 234 w 278" name="T20"/>
                <a:gd fmla="*/ 80 h 189" name="T21"/>
                <a:gd fmla="*/ 278 w 278" name="T22"/>
                <a:gd fmla="*/ 134 h 189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89" w="278">
                  <a:moveTo>
                    <a:pt x="278" y="134"/>
                  </a:moveTo>
                  <a:cubicBezTo>
                    <a:pt x="278" y="164"/>
                    <a:pt x="253" y="189"/>
                    <a:pt x="223" y="189"/>
                  </a:cubicBezTo>
                  <a:cubicBezTo>
                    <a:pt x="55" y="189"/>
                    <a:pt x="55" y="189"/>
                    <a:pt x="55" y="189"/>
                  </a:cubicBezTo>
                  <a:cubicBezTo>
                    <a:pt x="24" y="189"/>
                    <a:pt x="0" y="164"/>
                    <a:pt x="0" y="134"/>
                  </a:cubicBezTo>
                  <a:cubicBezTo>
                    <a:pt x="0" y="106"/>
                    <a:pt x="20" y="84"/>
                    <a:pt x="46" y="79"/>
                  </a:cubicBezTo>
                  <a:cubicBezTo>
                    <a:pt x="46" y="77"/>
                    <a:pt x="46" y="75"/>
                    <a:pt x="46" y="73"/>
                  </a:cubicBezTo>
                  <a:cubicBezTo>
                    <a:pt x="46" y="54"/>
                    <a:pt x="61" y="39"/>
                    <a:pt x="80" y="39"/>
                  </a:cubicBezTo>
                  <a:cubicBezTo>
                    <a:pt x="89" y="39"/>
                    <a:pt x="96" y="42"/>
                    <a:pt x="102" y="47"/>
                  </a:cubicBezTo>
                  <a:cubicBezTo>
                    <a:pt x="113" y="23"/>
                    <a:pt x="127" y="0"/>
                    <a:pt x="166" y="0"/>
                  </a:cubicBezTo>
                  <a:cubicBezTo>
                    <a:pt x="212" y="0"/>
                    <a:pt x="235" y="37"/>
                    <a:pt x="235" y="75"/>
                  </a:cubicBezTo>
                  <a:cubicBezTo>
                    <a:pt x="235" y="77"/>
                    <a:pt x="234" y="78"/>
                    <a:pt x="234" y="80"/>
                  </a:cubicBezTo>
                  <a:cubicBezTo>
                    <a:pt x="259" y="85"/>
                    <a:pt x="278" y="107"/>
                    <a:pt x="278" y="134"/>
                  </a:cubicBezTo>
                  <a:close/>
                </a:path>
              </a:pathLst>
            </a:custGeom>
            <a:solidFill>
              <a:srgbClr val="10375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8" name="Freeform 1592"/>
            <p:cNvSpPr>
              <a:spLocks noEditPoints="1"/>
            </p:cNvSpPr>
            <p:nvPr/>
          </p:nvSpPr>
          <p:spPr bwMode="auto">
            <a:xfrm>
              <a:off x="9840913" y="-1166813"/>
              <a:ext cx="431800" cy="358775"/>
            </a:xfrm>
            <a:custGeom>
              <a:gdLst>
                <a:gd fmla="*/ 13 w 115" name="T0"/>
                <a:gd fmla="*/ 19 h 95" name="T1"/>
                <a:gd fmla="*/ 32 w 115" name="T2"/>
                <a:gd fmla="*/ 0 h 95" name="T3"/>
                <a:gd fmla="*/ 50 w 115" name="T4"/>
                <a:gd fmla="*/ 19 h 95" name="T5"/>
                <a:gd fmla="*/ 32 w 115" name="T6"/>
                <a:gd fmla="*/ 37 h 95" name="T7"/>
                <a:gd fmla="*/ 13 w 115" name="T8"/>
                <a:gd fmla="*/ 19 h 95" name="T9"/>
                <a:gd fmla="*/ 41 w 115" name="T10"/>
                <a:gd fmla="*/ 61 h 95" name="T11"/>
                <a:gd fmla="*/ 38 w 115" name="T12"/>
                <a:gd fmla="*/ 52 h 95" name="T13"/>
                <a:gd fmla="*/ 44 w 115" name="T14"/>
                <a:gd fmla="*/ 39 h 95" name="T15"/>
                <a:gd fmla="*/ 39 w 115" name="T16"/>
                <a:gd fmla="*/ 39 h 95" name="T17"/>
                <a:gd fmla="*/ 24 w 115" name="T18"/>
                <a:gd fmla="*/ 39 h 95" name="T19"/>
                <a:gd fmla="*/ 0 w 115" name="T20"/>
                <a:gd fmla="*/ 62 h 95" name="T21"/>
                <a:gd fmla="*/ 0 w 115" name="T22"/>
                <a:gd fmla="*/ 82 h 95" name="T23"/>
                <a:gd fmla="*/ 0 w 115" name="T24"/>
                <a:gd fmla="*/ 82 h 95" name="T25"/>
                <a:gd fmla="*/ 1 w 115" name="T26"/>
                <a:gd fmla="*/ 83 h 95" name="T27"/>
                <a:gd fmla="*/ 30 w 115" name="T28"/>
                <a:gd fmla="*/ 88 h 95" name="T29"/>
                <a:gd fmla="*/ 30 w 115" name="T30"/>
                <a:gd fmla="*/ 79 h 95" name="T31"/>
                <a:gd fmla="*/ 41 w 115" name="T32"/>
                <a:gd fmla="*/ 61 h 95" name="T33"/>
                <a:gd fmla="*/ 83 w 115" name="T34"/>
                <a:gd fmla="*/ 37 h 95" name="T35"/>
                <a:gd fmla="*/ 102 w 115" name="T36"/>
                <a:gd fmla="*/ 19 h 95" name="T37"/>
                <a:gd fmla="*/ 83 w 115" name="T38"/>
                <a:gd fmla="*/ 0 h 95" name="T39"/>
                <a:gd fmla="*/ 65 w 115" name="T40"/>
                <a:gd fmla="*/ 19 h 95" name="T41"/>
                <a:gd fmla="*/ 83 w 115" name="T42"/>
                <a:gd fmla="*/ 37 h 95" name="T43"/>
                <a:gd fmla="*/ 91 w 115" name="T44"/>
                <a:gd fmla="*/ 39 h 95" name="T45"/>
                <a:gd fmla="*/ 75 w 115" name="T46"/>
                <a:gd fmla="*/ 39 h 95" name="T47"/>
                <a:gd fmla="*/ 68 w 115" name="T48"/>
                <a:gd fmla="*/ 40 h 95" name="T49"/>
                <a:gd fmla="*/ 73 w 115" name="T50"/>
                <a:gd fmla="*/ 52 h 95" name="T51"/>
                <a:gd fmla="*/ 70 w 115" name="T52"/>
                <a:gd fmla="*/ 61 h 95" name="T53"/>
                <a:gd fmla="*/ 81 w 115" name="T54"/>
                <a:gd fmla="*/ 79 h 95" name="T55"/>
                <a:gd fmla="*/ 81 w 115" name="T56"/>
                <a:gd fmla="*/ 88 h 95" name="T57"/>
                <a:gd fmla="*/ 85 w 115" name="T58"/>
                <a:gd fmla="*/ 88 h 95" name="T59"/>
                <a:gd fmla="*/ 114 w 115" name="T60"/>
                <a:gd fmla="*/ 83 h 95" name="T61"/>
                <a:gd fmla="*/ 115 w 115" name="T62"/>
                <a:gd fmla="*/ 82 h 95" name="T63"/>
                <a:gd fmla="*/ 115 w 115" name="T64"/>
                <a:gd fmla="*/ 82 h 95" name="T65"/>
                <a:gd fmla="*/ 115 w 115" name="T66"/>
                <a:gd fmla="*/ 62 h 95" name="T67"/>
                <a:gd fmla="*/ 91 w 115" name="T68"/>
                <a:gd fmla="*/ 39 h 95" name="T69"/>
                <a:gd fmla="*/ 44 w 115" name="T70"/>
                <a:gd fmla="*/ 52 h 95" name="T71"/>
                <a:gd fmla="*/ 55 w 115" name="T72"/>
                <a:gd fmla="*/ 64 h 95" name="T73"/>
                <a:gd fmla="*/ 67 w 115" name="T74"/>
                <a:gd fmla="*/ 52 h 95" name="T75"/>
                <a:gd fmla="*/ 55 w 115" name="T76"/>
                <a:gd fmla="*/ 41 h 95" name="T77"/>
                <a:gd fmla="*/ 44 w 115" name="T78"/>
                <a:gd fmla="*/ 52 h 95" name="T79"/>
                <a:gd fmla="*/ 60 w 115" name="T80"/>
                <a:gd fmla="*/ 65 h 95" name="T81"/>
                <a:gd fmla="*/ 50 w 115" name="T82"/>
                <a:gd fmla="*/ 65 h 95" name="T83"/>
                <a:gd fmla="*/ 35 w 115" name="T84"/>
                <a:gd fmla="*/ 80 h 95" name="T85"/>
                <a:gd fmla="*/ 35 w 115" name="T86"/>
                <a:gd fmla="*/ 92 h 95" name="T87"/>
                <a:gd fmla="*/ 35 w 115" name="T88"/>
                <a:gd fmla="*/ 92 h 95" name="T89"/>
                <a:gd fmla="*/ 36 w 115" name="T90"/>
                <a:gd fmla="*/ 92 h 95" name="T91"/>
                <a:gd fmla="*/ 57 w 115" name="T92"/>
                <a:gd fmla="*/ 95 h 95" name="T93"/>
                <a:gd fmla="*/ 74 w 115" name="T94"/>
                <a:gd fmla="*/ 92 h 95" name="T95"/>
                <a:gd fmla="*/ 75 w 115" name="T96"/>
                <a:gd fmla="*/ 92 h 95" name="T97"/>
                <a:gd fmla="*/ 75 w 115" name="T98"/>
                <a:gd fmla="*/ 92 h 95" name="T99"/>
                <a:gd fmla="*/ 75 w 115" name="T100"/>
                <a:gd fmla="*/ 80 h 95" name="T101"/>
                <a:gd fmla="*/ 60 w 115" name="T102"/>
                <a:gd fmla="*/ 65 h 95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95" w="115">
                  <a:moveTo>
                    <a:pt x="13" y="19"/>
                  </a:moveTo>
                  <a:cubicBezTo>
                    <a:pt x="13" y="8"/>
                    <a:pt x="21" y="0"/>
                    <a:pt x="32" y="0"/>
                  </a:cubicBezTo>
                  <a:cubicBezTo>
                    <a:pt x="42" y="0"/>
                    <a:pt x="50" y="8"/>
                    <a:pt x="50" y="19"/>
                  </a:cubicBezTo>
                  <a:cubicBezTo>
                    <a:pt x="50" y="29"/>
                    <a:pt x="42" y="37"/>
                    <a:pt x="32" y="37"/>
                  </a:cubicBezTo>
                  <a:cubicBezTo>
                    <a:pt x="21" y="37"/>
                    <a:pt x="13" y="29"/>
                    <a:pt x="13" y="19"/>
                  </a:cubicBezTo>
                  <a:close/>
                  <a:moveTo>
                    <a:pt x="41" y="61"/>
                  </a:moveTo>
                  <a:cubicBezTo>
                    <a:pt x="39" y="58"/>
                    <a:pt x="38" y="55"/>
                    <a:pt x="38" y="52"/>
                  </a:cubicBezTo>
                  <a:cubicBezTo>
                    <a:pt x="38" y="47"/>
                    <a:pt x="40" y="42"/>
                    <a:pt x="44" y="39"/>
                  </a:cubicBezTo>
                  <a:cubicBezTo>
                    <a:pt x="42" y="39"/>
                    <a:pt x="41" y="39"/>
                    <a:pt x="39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0" y="39"/>
                    <a:pt x="0" y="49"/>
                    <a:pt x="0" y="6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2" y="86"/>
                    <a:pt x="22" y="87"/>
                    <a:pt x="30" y="88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1"/>
                    <a:pt x="34" y="64"/>
                    <a:pt x="41" y="61"/>
                  </a:cubicBezTo>
                  <a:close/>
                  <a:moveTo>
                    <a:pt x="83" y="37"/>
                  </a:moveTo>
                  <a:cubicBezTo>
                    <a:pt x="94" y="37"/>
                    <a:pt x="102" y="29"/>
                    <a:pt x="102" y="19"/>
                  </a:cubicBezTo>
                  <a:cubicBezTo>
                    <a:pt x="102" y="8"/>
                    <a:pt x="94" y="0"/>
                    <a:pt x="83" y="0"/>
                  </a:cubicBezTo>
                  <a:cubicBezTo>
                    <a:pt x="73" y="0"/>
                    <a:pt x="65" y="8"/>
                    <a:pt x="65" y="19"/>
                  </a:cubicBezTo>
                  <a:cubicBezTo>
                    <a:pt x="65" y="29"/>
                    <a:pt x="73" y="37"/>
                    <a:pt x="83" y="37"/>
                  </a:cubicBezTo>
                  <a:close/>
                  <a:moveTo>
                    <a:pt x="91" y="39"/>
                  </a:moveTo>
                  <a:cubicBezTo>
                    <a:pt x="75" y="39"/>
                    <a:pt x="75" y="39"/>
                    <a:pt x="75" y="39"/>
                  </a:cubicBezTo>
                  <a:cubicBezTo>
                    <a:pt x="73" y="39"/>
                    <a:pt x="70" y="39"/>
                    <a:pt x="68" y="40"/>
                  </a:cubicBezTo>
                  <a:cubicBezTo>
                    <a:pt x="71" y="43"/>
                    <a:pt x="73" y="47"/>
                    <a:pt x="73" y="52"/>
                  </a:cubicBezTo>
                  <a:cubicBezTo>
                    <a:pt x="73" y="55"/>
                    <a:pt x="72" y="58"/>
                    <a:pt x="70" y="61"/>
                  </a:cubicBezTo>
                  <a:cubicBezTo>
                    <a:pt x="76" y="64"/>
                    <a:pt x="81" y="71"/>
                    <a:pt x="81" y="79"/>
                  </a:cubicBezTo>
                  <a:cubicBezTo>
                    <a:pt x="81" y="88"/>
                    <a:pt x="81" y="88"/>
                    <a:pt x="81" y="88"/>
                  </a:cubicBezTo>
                  <a:cubicBezTo>
                    <a:pt x="82" y="88"/>
                    <a:pt x="84" y="88"/>
                    <a:pt x="85" y="88"/>
                  </a:cubicBezTo>
                  <a:cubicBezTo>
                    <a:pt x="103" y="88"/>
                    <a:pt x="113" y="83"/>
                    <a:pt x="114" y="83"/>
                  </a:cubicBezTo>
                  <a:cubicBezTo>
                    <a:pt x="115" y="82"/>
                    <a:pt x="115" y="82"/>
                    <a:pt x="115" y="82"/>
                  </a:cubicBezTo>
                  <a:cubicBezTo>
                    <a:pt x="115" y="82"/>
                    <a:pt x="115" y="82"/>
                    <a:pt x="115" y="82"/>
                  </a:cubicBezTo>
                  <a:cubicBezTo>
                    <a:pt x="115" y="62"/>
                    <a:pt x="115" y="62"/>
                    <a:pt x="115" y="62"/>
                  </a:cubicBezTo>
                  <a:cubicBezTo>
                    <a:pt x="115" y="49"/>
                    <a:pt x="104" y="39"/>
                    <a:pt x="91" y="39"/>
                  </a:cubicBezTo>
                  <a:close/>
                  <a:moveTo>
                    <a:pt x="44" y="52"/>
                  </a:moveTo>
                  <a:cubicBezTo>
                    <a:pt x="44" y="59"/>
                    <a:pt x="49" y="64"/>
                    <a:pt x="55" y="64"/>
                  </a:cubicBezTo>
                  <a:cubicBezTo>
                    <a:pt x="62" y="64"/>
                    <a:pt x="67" y="59"/>
                    <a:pt x="67" y="52"/>
                  </a:cubicBezTo>
                  <a:cubicBezTo>
                    <a:pt x="67" y="46"/>
                    <a:pt x="62" y="41"/>
                    <a:pt x="55" y="41"/>
                  </a:cubicBezTo>
                  <a:cubicBezTo>
                    <a:pt x="49" y="41"/>
                    <a:pt x="44" y="46"/>
                    <a:pt x="44" y="52"/>
                  </a:cubicBezTo>
                  <a:close/>
                  <a:moveTo>
                    <a:pt x="60" y="65"/>
                  </a:moveTo>
                  <a:cubicBezTo>
                    <a:pt x="50" y="65"/>
                    <a:pt x="50" y="65"/>
                    <a:pt x="50" y="65"/>
                  </a:cubicBezTo>
                  <a:cubicBezTo>
                    <a:pt x="42" y="65"/>
                    <a:pt x="35" y="71"/>
                    <a:pt x="35" y="80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44" y="95"/>
                    <a:pt x="51" y="95"/>
                    <a:pt x="57" y="95"/>
                  </a:cubicBezTo>
                  <a:cubicBezTo>
                    <a:pt x="67" y="95"/>
                    <a:pt x="74" y="92"/>
                    <a:pt x="74" y="92"/>
                  </a:cubicBezTo>
                  <a:cubicBezTo>
                    <a:pt x="75" y="92"/>
                    <a:pt x="75" y="92"/>
                    <a:pt x="75" y="92"/>
                  </a:cubicBezTo>
                  <a:cubicBezTo>
                    <a:pt x="75" y="92"/>
                    <a:pt x="75" y="92"/>
                    <a:pt x="75" y="9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5" y="71"/>
                    <a:pt x="68" y="65"/>
                    <a:pt x="60" y="65"/>
                  </a:cubicBezTo>
                  <a:close/>
                </a:path>
              </a:pathLst>
            </a:custGeom>
            <a:solidFill>
              <a:srgbClr val="FFD57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9" name="Freeform 1593"/>
            <p:cNvSpPr/>
            <p:nvPr/>
          </p:nvSpPr>
          <p:spPr bwMode="auto">
            <a:xfrm>
              <a:off x="7507288" y="-914400"/>
              <a:ext cx="873125" cy="595313"/>
            </a:xfrm>
            <a:custGeom>
              <a:gdLst>
                <a:gd fmla="*/ 232 w 232" name="T0"/>
                <a:gd fmla="*/ 112 h 158" name="T1"/>
                <a:gd fmla="*/ 186 w 232" name="T2"/>
                <a:gd fmla="*/ 158 h 158" name="T3"/>
                <a:gd fmla="*/ 45 w 232" name="T4"/>
                <a:gd fmla="*/ 158 h 158" name="T5"/>
                <a:gd fmla="*/ 0 w 232" name="T6"/>
                <a:gd fmla="*/ 112 h 158" name="T7"/>
                <a:gd fmla="*/ 38 w 232" name="T8"/>
                <a:gd fmla="*/ 66 h 158" name="T9"/>
                <a:gd fmla="*/ 38 w 232" name="T10"/>
                <a:gd fmla="*/ 61 h 158" name="T11"/>
                <a:gd fmla="*/ 67 w 232" name="T12"/>
                <a:gd fmla="*/ 32 h 158" name="T13"/>
                <a:gd fmla="*/ 85 w 232" name="T14"/>
                <a:gd fmla="*/ 39 h 158" name="T15"/>
                <a:gd fmla="*/ 138 w 232" name="T16"/>
                <a:gd fmla="*/ 0 h 158" name="T17"/>
                <a:gd fmla="*/ 196 w 232" name="T18"/>
                <a:gd fmla="*/ 63 h 158" name="T19"/>
                <a:gd fmla="*/ 196 w 232" name="T20"/>
                <a:gd fmla="*/ 67 h 158" name="T21"/>
                <a:gd fmla="*/ 232 w 232" name="T22"/>
                <a:gd fmla="*/ 112 h 158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58" w="231">
                  <a:moveTo>
                    <a:pt x="232" y="112"/>
                  </a:moveTo>
                  <a:cubicBezTo>
                    <a:pt x="232" y="137"/>
                    <a:pt x="212" y="158"/>
                    <a:pt x="186" y="158"/>
                  </a:cubicBezTo>
                  <a:cubicBezTo>
                    <a:pt x="45" y="158"/>
                    <a:pt x="45" y="158"/>
                    <a:pt x="45" y="158"/>
                  </a:cubicBezTo>
                  <a:cubicBezTo>
                    <a:pt x="20" y="158"/>
                    <a:pt x="0" y="137"/>
                    <a:pt x="0" y="112"/>
                  </a:cubicBezTo>
                  <a:cubicBezTo>
                    <a:pt x="0" y="89"/>
                    <a:pt x="17" y="70"/>
                    <a:pt x="38" y="66"/>
                  </a:cubicBezTo>
                  <a:cubicBezTo>
                    <a:pt x="38" y="65"/>
                    <a:pt x="38" y="63"/>
                    <a:pt x="38" y="61"/>
                  </a:cubicBezTo>
                  <a:cubicBezTo>
                    <a:pt x="38" y="45"/>
                    <a:pt x="51" y="32"/>
                    <a:pt x="67" y="32"/>
                  </a:cubicBezTo>
                  <a:cubicBezTo>
                    <a:pt x="74" y="32"/>
                    <a:pt x="80" y="35"/>
                    <a:pt x="85" y="39"/>
                  </a:cubicBezTo>
                  <a:cubicBezTo>
                    <a:pt x="94" y="19"/>
                    <a:pt x="106" y="0"/>
                    <a:pt x="138" y="0"/>
                  </a:cubicBezTo>
                  <a:cubicBezTo>
                    <a:pt x="177" y="0"/>
                    <a:pt x="196" y="31"/>
                    <a:pt x="196" y="63"/>
                  </a:cubicBezTo>
                  <a:cubicBezTo>
                    <a:pt x="196" y="64"/>
                    <a:pt x="196" y="65"/>
                    <a:pt x="196" y="67"/>
                  </a:cubicBezTo>
                  <a:cubicBezTo>
                    <a:pt x="216" y="71"/>
                    <a:pt x="232" y="90"/>
                    <a:pt x="232" y="112"/>
                  </a:cubicBezTo>
                  <a:close/>
                </a:path>
              </a:pathLst>
            </a:custGeom>
            <a:solidFill>
              <a:srgbClr val="FEFDF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0" name="Freeform 1594"/>
            <p:cNvSpPr>
              <a:spLocks noEditPoints="1"/>
            </p:cNvSpPr>
            <p:nvPr/>
          </p:nvSpPr>
          <p:spPr bwMode="auto">
            <a:xfrm>
              <a:off x="7880351" y="-639763"/>
              <a:ext cx="263525" cy="263525"/>
            </a:xfrm>
            <a:custGeom>
              <a:gdLst>
                <a:gd fmla="*/ 62 w 70" name="T0"/>
                <a:gd fmla="*/ 28 h 70" name="T1"/>
                <a:gd fmla="*/ 59 w 70" name="T2"/>
                <a:gd fmla="*/ 24 h 70" name="T3"/>
                <a:gd fmla="*/ 61 w 70" name="T4"/>
                <a:gd fmla="*/ 18 h 70" name="T5"/>
                <a:gd fmla="*/ 58 w 70" name="T6"/>
                <a:gd fmla="*/ 9 h 70" name="T7"/>
                <a:gd fmla="*/ 52 w 70" name="T8"/>
                <a:gd fmla="*/ 9 h 70" name="T9"/>
                <a:gd fmla="*/ 48 w 70" name="T10"/>
                <a:gd fmla="*/ 12 h 70" name="T11"/>
                <a:gd fmla="*/ 44 w 70" name="T12"/>
                <a:gd fmla="*/ 10 h 70" name="T13"/>
                <a:gd fmla="*/ 42 w 70" name="T14"/>
                <a:gd fmla="*/ 5 h 70" name="T15"/>
                <a:gd fmla="*/ 32 w 70" name="T16"/>
                <a:gd fmla="*/ 0 h 70" name="T17"/>
                <a:gd fmla="*/ 28 w 70" name="T18"/>
                <a:gd fmla="*/ 8 h 70" name="T19"/>
                <a:gd fmla="*/ 24 w 70" name="T20"/>
                <a:gd fmla="*/ 11 h 70" name="T21"/>
                <a:gd fmla="*/ 21 w 70" name="T22"/>
                <a:gd fmla="*/ 11 h 70" name="T23"/>
                <a:gd fmla="*/ 15 w 70" name="T24"/>
                <a:gd fmla="*/ 7 h 70" name="T25"/>
                <a:gd fmla="*/ 9 w 70" name="T26"/>
                <a:gd fmla="*/ 12 h 70" name="T27"/>
                <a:gd fmla="*/ 9 w 70" name="T28"/>
                <a:gd fmla="*/ 18 h 70" name="T29"/>
                <a:gd fmla="*/ 11 w 70" name="T30"/>
                <a:gd fmla="*/ 24 h 70" name="T31"/>
                <a:gd fmla="*/ 8 w 70" name="T32"/>
                <a:gd fmla="*/ 28 h 70" name="T33"/>
                <a:gd fmla="*/ 0 w 70" name="T34"/>
                <a:gd fmla="*/ 32 h 70" name="T35"/>
                <a:gd fmla="*/ 5 w 70" name="T36"/>
                <a:gd fmla="*/ 42 h 70" name="T37"/>
                <a:gd fmla="*/ 10 w 70" name="T38"/>
                <a:gd fmla="*/ 44 h 70" name="T39"/>
                <a:gd fmla="*/ 11 w 70" name="T40"/>
                <a:gd fmla="*/ 49 h 70" name="T41"/>
                <a:gd fmla="*/ 9 w 70" name="T42"/>
                <a:gd fmla="*/ 57 h 70" name="T43"/>
                <a:gd fmla="*/ 15 w 70" name="T44"/>
                <a:gd fmla="*/ 63 h 70" name="T45"/>
                <a:gd fmla="*/ 21 w 70" name="T46"/>
                <a:gd fmla="*/ 59 h 70" name="T47"/>
                <a:gd fmla="*/ 24 w 70" name="T48"/>
                <a:gd fmla="*/ 59 h 70" name="T49"/>
                <a:gd fmla="*/ 28 w 70" name="T50"/>
                <a:gd fmla="*/ 62 h 70" name="T51"/>
                <a:gd fmla="*/ 32 w 70" name="T52"/>
                <a:gd fmla="*/ 70 h 70" name="T53"/>
                <a:gd fmla="*/ 42 w 70" name="T54"/>
                <a:gd fmla="*/ 65 h 70" name="T55"/>
                <a:gd fmla="*/ 44 w 70" name="T56"/>
                <a:gd fmla="*/ 60 h 70" name="T57"/>
                <a:gd fmla="*/ 48 w 70" name="T58"/>
                <a:gd fmla="*/ 58 h 70" name="T59"/>
                <a:gd fmla="*/ 52 w 70" name="T60"/>
                <a:gd fmla="*/ 61 h 70" name="T61"/>
                <a:gd fmla="*/ 58 w 70" name="T62"/>
                <a:gd fmla="*/ 61 h 70" name="T63"/>
                <a:gd fmla="*/ 61 w 70" name="T64"/>
                <a:gd fmla="*/ 51 h 70" name="T65"/>
                <a:gd fmla="*/ 59 w 70" name="T66"/>
                <a:gd fmla="*/ 46 h 70" name="T67"/>
                <a:gd fmla="*/ 62 w 70" name="T68"/>
                <a:gd fmla="*/ 42 h 70" name="T69"/>
                <a:gd fmla="*/ 70 w 70" name="T70"/>
                <a:gd fmla="*/ 38 h 70" name="T71"/>
                <a:gd fmla="*/ 65 w 70" name="T72"/>
                <a:gd fmla="*/ 28 h 70" name="T73"/>
                <a:gd fmla="*/ 35 w 70" name="T74"/>
                <a:gd fmla="*/ 47 h 70" name="T75"/>
                <a:gd fmla="*/ 35 w 70" name="T76"/>
                <a:gd fmla="*/ 23 h 70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70" w="70">
                  <a:moveTo>
                    <a:pt x="65" y="28"/>
                  </a:moveTo>
                  <a:cubicBezTo>
                    <a:pt x="62" y="28"/>
                    <a:pt x="62" y="28"/>
                    <a:pt x="62" y="28"/>
                  </a:cubicBezTo>
                  <a:cubicBezTo>
                    <a:pt x="61" y="28"/>
                    <a:pt x="60" y="27"/>
                    <a:pt x="60" y="26"/>
                  </a:cubicBezTo>
                  <a:cubicBezTo>
                    <a:pt x="59" y="25"/>
                    <a:pt x="59" y="24"/>
                    <a:pt x="59" y="24"/>
                  </a:cubicBezTo>
                  <a:cubicBezTo>
                    <a:pt x="58" y="23"/>
                    <a:pt x="58" y="21"/>
                    <a:pt x="59" y="21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3" y="17"/>
                    <a:pt x="63" y="14"/>
                    <a:pt x="61" y="12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7" y="8"/>
                    <a:pt x="56" y="7"/>
                    <a:pt x="55" y="7"/>
                  </a:cubicBezTo>
                  <a:cubicBezTo>
                    <a:pt x="53" y="7"/>
                    <a:pt x="52" y="8"/>
                    <a:pt x="52" y="9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1"/>
                    <a:pt x="48" y="12"/>
                    <a:pt x="48" y="12"/>
                  </a:cubicBezTo>
                  <a:cubicBezTo>
                    <a:pt x="47" y="12"/>
                    <a:pt x="47" y="11"/>
                    <a:pt x="46" y="11"/>
                  </a:cubicBezTo>
                  <a:cubicBezTo>
                    <a:pt x="46" y="11"/>
                    <a:pt x="45" y="10"/>
                    <a:pt x="44" y="10"/>
                  </a:cubicBezTo>
                  <a:cubicBezTo>
                    <a:pt x="43" y="10"/>
                    <a:pt x="42" y="9"/>
                    <a:pt x="42" y="8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2"/>
                    <a:pt x="40" y="0"/>
                    <a:pt x="38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0" y="0"/>
                    <a:pt x="28" y="2"/>
                    <a:pt x="28" y="5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9"/>
                    <a:pt x="27" y="10"/>
                    <a:pt x="26" y="10"/>
                  </a:cubicBezTo>
                  <a:cubicBezTo>
                    <a:pt x="25" y="10"/>
                    <a:pt x="25" y="11"/>
                    <a:pt x="24" y="11"/>
                  </a:cubicBezTo>
                  <a:cubicBezTo>
                    <a:pt x="23" y="11"/>
                    <a:pt x="23" y="12"/>
                    <a:pt x="23" y="12"/>
                  </a:cubicBezTo>
                  <a:cubicBezTo>
                    <a:pt x="22" y="12"/>
                    <a:pt x="21" y="11"/>
                    <a:pt x="21" y="11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8"/>
                    <a:pt x="17" y="7"/>
                    <a:pt x="15" y="7"/>
                  </a:cubicBezTo>
                  <a:cubicBezTo>
                    <a:pt x="14" y="7"/>
                    <a:pt x="13" y="8"/>
                    <a:pt x="12" y="9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7" y="14"/>
                    <a:pt x="7" y="15"/>
                  </a:cubicBezTo>
                  <a:cubicBezTo>
                    <a:pt x="7" y="17"/>
                    <a:pt x="8" y="18"/>
                    <a:pt x="9" y="18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1"/>
                    <a:pt x="12" y="23"/>
                    <a:pt x="11" y="24"/>
                  </a:cubicBezTo>
                  <a:cubicBezTo>
                    <a:pt x="11" y="24"/>
                    <a:pt x="11" y="25"/>
                    <a:pt x="10" y="26"/>
                  </a:cubicBezTo>
                  <a:cubicBezTo>
                    <a:pt x="10" y="27"/>
                    <a:pt x="9" y="28"/>
                    <a:pt x="8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2" y="28"/>
                    <a:pt x="0" y="30"/>
                    <a:pt x="0" y="3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40"/>
                    <a:pt x="2" y="42"/>
                    <a:pt x="5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9" y="42"/>
                    <a:pt x="10" y="43"/>
                    <a:pt x="10" y="44"/>
                  </a:cubicBezTo>
                  <a:cubicBezTo>
                    <a:pt x="11" y="45"/>
                    <a:pt x="11" y="45"/>
                    <a:pt x="11" y="46"/>
                  </a:cubicBezTo>
                  <a:cubicBezTo>
                    <a:pt x="12" y="47"/>
                    <a:pt x="12" y="48"/>
                    <a:pt x="11" y="49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7" y="53"/>
                    <a:pt x="7" y="56"/>
                    <a:pt x="9" y="57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3" y="62"/>
                    <a:pt x="14" y="63"/>
                    <a:pt x="15" y="63"/>
                  </a:cubicBezTo>
                  <a:cubicBezTo>
                    <a:pt x="17" y="63"/>
                    <a:pt x="18" y="62"/>
                    <a:pt x="18" y="61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1" y="59"/>
                    <a:pt x="22" y="58"/>
                    <a:pt x="23" y="58"/>
                  </a:cubicBezTo>
                  <a:cubicBezTo>
                    <a:pt x="23" y="58"/>
                    <a:pt x="23" y="58"/>
                    <a:pt x="24" y="59"/>
                  </a:cubicBezTo>
                  <a:cubicBezTo>
                    <a:pt x="25" y="59"/>
                    <a:pt x="25" y="59"/>
                    <a:pt x="26" y="60"/>
                  </a:cubicBezTo>
                  <a:cubicBezTo>
                    <a:pt x="27" y="60"/>
                    <a:pt x="28" y="61"/>
                    <a:pt x="28" y="62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8" y="68"/>
                    <a:pt x="30" y="70"/>
                    <a:pt x="32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40" y="70"/>
                    <a:pt x="42" y="68"/>
                    <a:pt x="42" y="65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2" y="61"/>
                    <a:pt x="43" y="60"/>
                    <a:pt x="44" y="60"/>
                  </a:cubicBezTo>
                  <a:cubicBezTo>
                    <a:pt x="45" y="59"/>
                    <a:pt x="46" y="59"/>
                    <a:pt x="46" y="59"/>
                  </a:cubicBezTo>
                  <a:cubicBezTo>
                    <a:pt x="47" y="58"/>
                    <a:pt x="47" y="58"/>
                    <a:pt x="48" y="58"/>
                  </a:cubicBezTo>
                  <a:cubicBezTo>
                    <a:pt x="48" y="58"/>
                    <a:pt x="49" y="59"/>
                    <a:pt x="49" y="59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3" y="63"/>
                    <a:pt x="55" y="63"/>
                  </a:cubicBezTo>
                  <a:cubicBezTo>
                    <a:pt x="56" y="63"/>
                    <a:pt x="57" y="62"/>
                    <a:pt x="58" y="61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63" y="56"/>
                    <a:pt x="63" y="53"/>
                    <a:pt x="61" y="51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8" y="48"/>
                    <a:pt x="58" y="47"/>
                    <a:pt x="59" y="46"/>
                  </a:cubicBezTo>
                  <a:cubicBezTo>
                    <a:pt x="59" y="45"/>
                    <a:pt x="59" y="45"/>
                    <a:pt x="60" y="44"/>
                  </a:cubicBezTo>
                  <a:cubicBezTo>
                    <a:pt x="60" y="43"/>
                    <a:pt x="61" y="42"/>
                    <a:pt x="62" y="42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8" y="42"/>
                    <a:pt x="70" y="40"/>
                    <a:pt x="70" y="38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30"/>
                    <a:pt x="68" y="28"/>
                    <a:pt x="65" y="28"/>
                  </a:cubicBezTo>
                  <a:close/>
                  <a:moveTo>
                    <a:pt x="47" y="35"/>
                  </a:moveTo>
                  <a:cubicBezTo>
                    <a:pt x="47" y="42"/>
                    <a:pt x="42" y="47"/>
                    <a:pt x="35" y="47"/>
                  </a:cubicBezTo>
                  <a:cubicBezTo>
                    <a:pt x="28" y="47"/>
                    <a:pt x="23" y="42"/>
                    <a:pt x="23" y="35"/>
                  </a:cubicBezTo>
                  <a:cubicBezTo>
                    <a:pt x="23" y="28"/>
                    <a:pt x="28" y="23"/>
                    <a:pt x="35" y="23"/>
                  </a:cubicBezTo>
                  <a:cubicBezTo>
                    <a:pt x="42" y="23"/>
                    <a:pt x="47" y="28"/>
                    <a:pt x="47" y="35"/>
                  </a:cubicBezTo>
                  <a:close/>
                </a:path>
              </a:pathLst>
            </a:custGeom>
            <a:solidFill>
              <a:srgbClr val="6BD4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1" name="Freeform 1595"/>
            <p:cNvSpPr>
              <a:spLocks noEditPoints="1"/>
            </p:cNvSpPr>
            <p:nvPr/>
          </p:nvSpPr>
          <p:spPr bwMode="auto">
            <a:xfrm>
              <a:off x="7797801" y="-722313"/>
              <a:ext cx="134938" cy="136525"/>
            </a:xfrm>
            <a:custGeom>
              <a:gdLst>
                <a:gd fmla="*/ 32 w 36" name="T0"/>
                <a:gd fmla="*/ 22 h 36" name="T1"/>
                <a:gd fmla="*/ 36 w 36" name="T2"/>
                <a:gd fmla="*/ 20 h 36" name="T3"/>
                <a:gd fmla="*/ 34 w 36" name="T4"/>
                <a:gd fmla="*/ 14 h 36" name="T5"/>
                <a:gd fmla="*/ 31 w 36" name="T6"/>
                <a:gd fmla="*/ 14 h 36" name="T7"/>
                <a:gd fmla="*/ 31 w 36" name="T8"/>
                <a:gd fmla="*/ 12 h 36" name="T9"/>
                <a:gd fmla="*/ 32 w 36" name="T10"/>
                <a:gd fmla="*/ 6 h 36" name="T11"/>
                <a:gd fmla="*/ 28 w 36" name="T12"/>
                <a:gd fmla="*/ 4 h 36" name="T13"/>
                <a:gd fmla="*/ 25 w 36" name="T14"/>
                <a:gd fmla="*/ 6 h 36" name="T15"/>
                <a:gd fmla="*/ 24 w 36" name="T16"/>
                <a:gd fmla="*/ 6 h 36" name="T17"/>
                <a:gd fmla="*/ 23 w 36" name="T18"/>
                <a:gd fmla="*/ 5 h 36" name="T19"/>
                <a:gd fmla="*/ 20 w 36" name="T20"/>
                <a:gd fmla="*/ 0 h 36" name="T21"/>
                <a:gd fmla="*/ 14 w 36" name="T22"/>
                <a:gd fmla="*/ 3 h 36" name="T23"/>
                <a:gd fmla="*/ 14 w 36" name="T24"/>
                <a:gd fmla="*/ 5 h 36" name="T25"/>
                <a:gd fmla="*/ 12 w 36" name="T26"/>
                <a:gd fmla="*/ 6 h 36" name="T27"/>
                <a:gd fmla="*/ 11 w 36" name="T28"/>
                <a:gd fmla="*/ 5 h 36" name="T29"/>
                <a:gd fmla="*/ 7 w 36" name="T30"/>
                <a:gd fmla="*/ 5 h 36" name="T31"/>
                <a:gd fmla="*/ 5 w 36" name="T32"/>
                <a:gd fmla="*/ 10 h 36" name="T33"/>
                <a:gd fmla="*/ 6 w 36" name="T34"/>
                <a:gd fmla="*/ 12 h 36" name="T35"/>
                <a:gd fmla="*/ 5 w 36" name="T36"/>
                <a:gd fmla="*/ 14 h 36" name="T37"/>
                <a:gd fmla="*/ 0 w 36" name="T38"/>
                <a:gd fmla="*/ 17 h 36" name="T39"/>
                <a:gd fmla="*/ 3 w 36" name="T40"/>
                <a:gd fmla="*/ 22 h 36" name="T41"/>
                <a:gd fmla="*/ 5 w 36" name="T42"/>
                <a:gd fmla="*/ 23 h 36" name="T43"/>
                <a:gd fmla="*/ 6 w 36" name="T44"/>
                <a:gd fmla="*/ 25 h 36" name="T45"/>
                <a:gd fmla="*/ 4 w 36" name="T46"/>
                <a:gd fmla="*/ 28 h 36" name="T47"/>
                <a:gd fmla="*/ 7 w 36" name="T48"/>
                <a:gd fmla="*/ 32 h 36" name="T49"/>
                <a:gd fmla="*/ 11 w 36" name="T50"/>
                <a:gd fmla="*/ 32 h 36" name="T51"/>
                <a:gd fmla="*/ 12 w 36" name="T52"/>
                <a:gd fmla="*/ 31 h 36" name="T53"/>
                <a:gd fmla="*/ 14 w 36" name="T54"/>
                <a:gd fmla="*/ 31 h 36" name="T55"/>
                <a:gd fmla="*/ 14 w 36" name="T56"/>
                <a:gd fmla="*/ 33 h 36" name="T57"/>
                <a:gd fmla="*/ 20 w 36" name="T58"/>
                <a:gd fmla="*/ 36 h 36" name="T59"/>
                <a:gd fmla="*/ 23 w 36" name="T60"/>
                <a:gd fmla="*/ 32 h 36" name="T61"/>
                <a:gd fmla="*/ 24 w 36" name="T62"/>
                <a:gd fmla="*/ 31 h 36" name="T63"/>
                <a:gd fmla="*/ 25 w 36" name="T64"/>
                <a:gd fmla="*/ 31 h 36" name="T65"/>
                <a:gd fmla="*/ 28 w 36" name="T66"/>
                <a:gd fmla="*/ 33 h 36" name="T67"/>
                <a:gd fmla="*/ 32 w 36" name="T68"/>
                <a:gd fmla="*/ 30 h 36" name="T69"/>
                <a:gd fmla="*/ 31 w 36" name="T70"/>
                <a:gd fmla="*/ 25 h 36" name="T71"/>
                <a:gd fmla="*/ 31 w 36" name="T72"/>
                <a:gd fmla="*/ 23 h 36" name="T73"/>
                <a:gd fmla="*/ 18 w 36" name="T74"/>
                <a:gd fmla="*/ 24 h 36" name="T75"/>
                <a:gd fmla="*/ 18 w 36" name="T76"/>
                <a:gd fmla="*/ 13 h 36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36" w="36">
                  <a:moveTo>
                    <a:pt x="31" y="23"/>
                  </a:moveTo>
                  <a:cubicBezTo>
                    <a:pt x="32" y="22"/>
                    <a:pt x="32" y="22"/>
                    <a:pt x="32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5" y="22"/>
                    <a:pt x="36" y="21"/>
                    <a:pt x="36" y="20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15"/>
                    <a:pt x="35" y="14"/>
                    <a:pt x="34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3"/>
                    <a:pt x="31" y="13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3" y="9"/>
                    <a:pt x="33" y="8"/>
                    <a:pt x="32" y="6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4"/>
                    <a:pt x="29" y="4"/>
                    <a:pt x="28" y="4"/>
                  </a:cubicBezTo>
                  <a:cubicBezTo>
                    <a:pt x="27" y="4"/>
                    <a:pt x="27" y="4"/>
                    <a:pt x="26" y="5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3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1" y="0"/>
                    <a:pt x="2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0"/>
                    <a:pt x="14" y="1"/>
                    <a:pt x="14" y="3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5"/>
                    <a:pt x="13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4"/>
                    <a:pt x="9" y="4"/>
                    <a:pt x="9" y="4"/>
                  </a:cubicBezTo>
                  <a:cubicBezTo>
                    <a:pt x="8" y="4"/>
                    <a:pt x="7" y="4"/>
                    <a:pt x="7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8"/>
                    <a:pt x="4" y="9"/>
                    <a:pt x="5" y="10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3"/>
                    <a:pt x="5" y="13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4"/>
                    <a:pt x="0" y="15"/>
                    <a:pt x="0" y="17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2" y="22"/>
                    <a:pt x="3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6" y="24"/>
                    <a:pt x="6" y="24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4" y="27"/>
                    <a:pt x="4" y="27"/>
                    <a:pt x="4" y="28"/>
                  </a:cubicBezTo>
                  <a:cubicBezTo>
                    <a:pt x="4" y="29"/>
                    <a:pt x="4" y="29"/>
                    <a:pt x="5" y="30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8" y="33"/>
                    <a:pt x="9" y="33"/>
                  </a:cubicBezTo>
                  <a:cubicBezTo>
                    <a:pt x="9" y="33"/>
                    <a:pt x="10" y="32"/>
                    <a:pt x="11" y="32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3" y="31"/>
                    <a:pt x="13" y="31"/>
                    <a:pt x="14" y="31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5"/>
                    <a:pt x="15" y="36"/>
                    <a:pt x="17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1" y="36"/>
                    <a:pt x="23" y="35"/>
                    <a:pt x="23" y="33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4" y="31"/>
                    <a:pt x="24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7" y="32"/>
                    <a:pt x="27" y="33"/>
                    <a:pt x="28" y="33"/>
                  </a:cubicBezTo>
                  <a:cubicBezTo>
                    <a:pt x="29" y="33"/>
                    <a:pt x="30" y="32"/>
                    <a:pt x="30" y="32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3" y="29"/>
                    <a:pt x="33" y="27"/>
                    <a:pt x="32" y="26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3"/>
                    <a:pt x="31" y="23"/>
                  </a:cubicBezTo>
                  <a:close/>
                  <a:moveTo>
                    <a:pt x="24" y="18"/>
                  </a:moveTo>
                  <a:cubicBezTo>
                    <a:pt x="24" y="21"/>
                    <a:pt x="21" y="24"/>
                    <a:pt x="18" y="24"/>
                  </a:cubicBezTo>
                  <a:cubicBezTo>
                    <a:pt x="15" y="24"/>
                    <a:pt x="13" y="21"/>
                    <a:pt x="13" y="18"/>
                  </a:cubicBezTo>
                  <a:cubicBezTo>
                    <a:pt x="13" y="15"/>
                    <a:pt x="15" y="13"/>
                    <a:pt x="18" y="13"/>
                  </a:cubicBezTo>
                  <a:cubicBezTo>
                    <a:pt x="21" y="13"/>
                    <a:pt x="24" y="15"/>
                    <a:pt x="24" y="18"/>
                  </a:cubicBezTo>
                  <a:close/>
                </a:path>
              </a:pathLst>
            </a:custGeom>
            <a:solidFill>
              <a:srgbClr val="6BD4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2" name="Freeform 1596"/>
            <p:cNvSpPr/>
            <p:nvPr/>
          </p:nvSpPr>
          <p:spPr bwMode="auto">
            <a:xfrm>
              <a:off x="8855076" y="912813"/>
              <a:ext cx="1057275" cy="719138"/>
            </a:xfrm>
            <a:custGeom>
              <a:gdLst>
                <a:gd fmla="*/ 281 w 281" name="T0"/>
                <a:gd fmla="*/ 135 h 191" name="T1"/>
                <a:gd fmla="*/ 226 w 281" name="T2"/>
                <a:gd fmla="*/ 191 h 191" name="T3"/>
                <a:gd fmla="*/ 55 w 281" name="T4"/>
                <a:gd fmla="*/ 191 h 191" name="T5"/>
                <a:gd fmla="*/ 0 w 281" name="T6"/>
                <a:gd fmla="*/ 135 h 191" name="T7"/>
                <a:gd fmla="*/ 47 w 281" name="T8"/>
                <a:gd fmla="*/ 80 h 191" name="T9"/>
                <a:gd fmla="*/ 46 w 281" name="T10"/>
                <a:gd fmla="*/ 74 h 191" name="T11"/>
                <a:gd fmla="*/ 81 w 281" name="T12"/>
                <a:gd fmla="*/ 39 h 191" name="T13"/>
                <a:gd fmla="*/ 104 w 281" name="T14"/>
                <a:gd fmla="*/ 47 h 191" name="T15"/>
                <a:gd fmla="*/ 168 w 281" name="T16"/>
                <a:gd fmla="*/ 0 h 191" name="T17"/>
                <a:gd fmla="*/ 237 w 281" name="T18"/>
                <a:gd fmla="*/ 76 h 191" name="T19"/>
                <a:gd fmla="*/ 237 w 281" name="T20"/>
                <a:gd fmla="*/ 81 h 191" name="T21"/>
                <a:gd fmla="*/ 281 w 281" name="T22"/>
                <a:gd fmla="*/ 135 h 19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91" w="281">
                  <a:moveTo>
                    <a:pt x="281" y="135"/>
                  </a:moveTo>
                  <a:cubicBezTo>
                    <a:pt x="281" y="166"/>
                    <a:pt x="257" y="191"/>
                    <a:pt x="226" y="191"/>
                  </a:cubicBezTo>
                  <a:cubicBezTo>
                    <a:pt x="55" y="191"/>
                    <a:pt x="55" y="191"/>
                    <a:pt x="55" y="191"/>
                  </a:cubicBezTo>
                  <a:cubicBezTo>
                    <a:pt x="25" y="191"/>
                    <a:pt x="0" y="166"/>
                    <a:pt x="0" y="135"/>
                  </a:cubicBezTo>
                  <a:cubicBezTo>
                    <a:pt x="0" y="107"/>
                    <a:pt x="20" y="84"/>
                    <a:pt x="47" y="80"/>
                  </a:cubicBezTo>
                  <a:cubicBezTo>
                    <a:pt x="46" y="78"/>
                    <a:pt x="46" y="76"/>
                    <a:pt x="46" y="74"/>
                  </a:cubicBezTo>
                  <a:cubicBezTo>
                    <a:pt x="46" y="55"/>
                    <a:pt x="62" y="39"/>
                    <a:pt x="81" y="39"/>
                  </a:cubicBezTo>
                  <a:cubicBezTo>
                    <a:pt x="90" y="39"/>
                    <a:pt x="98" y="42"/>
                    <a:pt x="104" y="47"/>
                  </a:cubicBezTo>
                  <a:cubicBezTo>
                    <a:pt x="115" y="23"/>
                    <a:pt x="128" y="0"/>
                    <a:pt x="168" y="0"/>
                  </a:cubicBezTo>
                  <a:cubicBezTo>
                    <a:pt x="215" y="0"/>
                    <a:pt x="237" y="37"/>
                    <a:pt x="237" y="76"/>
                  </a:cubicBezTo>
                  <a:cubicBezTo>
                    <a:pt x="237" y="77"/>
                    <a:pt x="237" y="79"/>
                    <a:pt x="237" y="81"/>
                  </a:cubicBezTo>
                  <a:cubicBezTo>
                    <a:pt x="262" y="86"/>
                    <a:pt x="281" y="108"/>
                    <a:pt x="281" y="135"/>
                  </a:cubicBezTo>
                  <a:close/>
                </a:path>
              </a:pathLst>
            </a:custGeom>
            <a:solidFill>
              <a:srgbClr val="FFD57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3" name="Freeform 1597"/>
            <p:cNvSpPr/>
            <p:nvPr/>
          </p:nvSpPr>
          <p:spPr bwMode="auto">
            <a:xfrm>
              <a:off x="9283701" y="1258888"/>
              <a:ext cx="357188" cy="327025"/>
            </a:xfrm>
            <a:custGeom>
              <a:gdLst>
                <a:gd fmla="*/ 89 w 95" name="T0"/>
                <a:gd fmla="*/ 0 h 87" name="T1"/>
                <a:gd fmla="*/ 58 w 95" name="T2"/>
                <a:gd fmla="*/ 0 h 87" name="T3"/>
                <a:gd fmla="*/ 58 w 95" name="T4"/>
                <a:gd fmla="*/ 39 h 87" name="T5"/>
                <a:gd fmla="*/ 47 w 95" name="T6"/>
                <a:gd fmla="*/ 50 h 87" name="T7"/>
                <a:gd fmla="*/ 0 w 95" name="T8"/>
                <a:gd fmla="*/ 50 h 87" name="T9"/>
                <a:gd fmla="*/ 0 w 95" name="T10"/>
                <a:gd fmla="*/ 63 h 87" name="T11"/>
                <a:gd fmla="*/ 6 w 95" name="T12"/>
                <a:gd fmla="*/ 69 h 87" name="T13"/>
                <a:gd fmla="*/ 53 w 95" name="T14"/>
                <a:gd fmla="*/ 69 h 87" name="T15"/>
                <a:gd fmla="*/ 72 w 95" name="T16"/>
                <a:gd fmla="*/ 85 h 87" name="T17"/>
                <a:gd fmla="*/ 75 w 95" name="T18"/>
                <a:gd fmla="*/ 83 h 87" name="T19"/>
                <a:gd fmla="*/ 71 w 95" name="T20"/>
                <a:gd fmla="*/ 69 h 87" name="T21"/>
                <a:gd fmla="*/ 71 w 95" name="T22"/>
                <a:gd fmla="*/ 69 h 87" name="T23"/>
                <a:gd fmla="*/ 89 w 95" name="T24"/>
                <a:gd fmla="*/ 69 h 87" name="T25"/>
                <a:gd fmla="*/ 95 w 95" name="T26"/>
                <a:gd fmla="*/ 63 h 87" name="T27"/>
                <a:gd fmla="*/ 95 w 95" name="T28"/>
                <a:gd fmla="*/ 6 h 87" name="T29"/>
                <a:gd fmla="*/ 89 w 95" name="T30"/>
                <a:gd fmla="*/ 0 h 87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87" w="95">
                  <a:moveTo>
                    <a:pt x="89" y="0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45"/>
                    <a:pt x="53" y="50"/>
                    <a:pt x="47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6"/>
                    <a:pt x="3" y="69"/>
                    <a:pt x="6" y="69"/>
                  </a:cubicBezTo>
                  <a:cubicBezTo>
                    <a:pt x="53" y="69"/>
                    <a:pt x="53" y="69"/>
                    <a:pt x="53" y="69"/>
                  </a:cubicBezTo>
                  <a:cubicBezTo>
                    <a:pt x="72" y="85"/>
                    <a:pt x="72" y="85"/>
                    <a:pt x="72" y="85"/>
                  </a:cubicBezTo>
                  <a:cubicBezTo>
                    <a:pt x="74" y="87"/>
                    <a:pt x="76" y="87"/>
                    <a:pt x="75" y="83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89" y="69"/>
                    <a:pt x="89" y="69"/>
                    <a:pt x="89" y="69"/>
                  </a:cubicBezTo>
                  <a:cubicBezTo>
                    <a:pt x="92" y="69"/>
                    <a:pt x="95" y="66"/>
                    <a:pt x="95" y="63"/>
                  </a:cubicBezTo>
                  <a:cubicBezTo>
                    <a:pt x="95" y="6"/>
                    <a:pt x="95" y="6"/>
                    <a:pt x="95" y="6"/>
                  </a:cubicBezTo>
                  <a:cubicBezTo>
                    <a:pt x="95" y="2"/>
                    <a:pt x="92" y="0"/>
                    <a:pt x="89" y="0"/>
                  </a:cubicBezTo>
                  <a:close/>
                </a:path>
              </a:pathLst>
            </a:custGeom>
            <a:solidFill>
              <a:srgbClr val="10375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4" name="Freeform 1598"/>
            <p:cNvSpPr/>
            <p:nvPr/>
          </p:nvSpPr>
          <p:spPr bwMode="auto">
            <a:xfrm>
              <a:off x="9129713" y="1168400"/>
              <a:ext cx="354013" cy="327025"/>
            </a:xfrm>
            <a:custGeom>
              <a:gdLst>
                <a:gd fmla="*/ 6 w 94" name="T0"/>
                <a:gd fmla="*/ 69 h 87" name="T1"/>
                <a:gd fmla="*/ 15 w 94" name="T2"/>
                <a:gd fmla="*/ 69 h 87" name="T3"/>
                <a:gd fmla="*/ 15 w 94" name="T4"/>
                <a:gd fmla="*/ 69 h 87" name="T5"/>
                <a:gd fmla="*/ 11 w 94" name="T6"/>
                <a:gd fmla="*/ 84 h 87" name="T7"/>
                <a:gd fmla="*/ 12 w 94" name="T8"/>
                <a:gd fmla="*/ 87 h 87" name="T9"/>
                <a:gd fmla="*/ 14 w 94" name="T10"/>
                <a:gd fmla="*/ 86 h 87" name="T11"/>
                <a:gd fmla="*/ 34 w 94" name="T12"/>
                <a:gd fmla="*/ 69 h 87" name="T13"/>
                <a:gd fmla="*/ 41 w 94" name="T14"/>
                <a:gd fmla="*/ 69 h 87" name="T15"/>
                <a:gd fmla="*/ 88 w 94" name="T16"/>
                <a:gd fmla="*/ 69 h 87" name="T17"/>
                <a:gd fmla="*/ 94 w 94" name="T18"/>
                <a:gd fmla="*/ 63 h 87" name="T19"/>
                <a:gd fmla="*/ 94 w 94" name="T20"/>
                <a:gd fmla="*/ 24 h 87" name="T21"/>
                <a:gd fmla="*/ 94 w 94" name="T22"/>
                <a:gd fmla="*/ 6 h 87" name="T23"/>
                <a:gd fmla="*/ 88 w 94" name="T24"/>
                <a:gd fmla="*/ 0 h 87" name="T25"/>
                <a:gd fmla="*/ 6 w 94" name="T26"/>
                <a:gd fmla="*/ 0 h 87" name="T27"/>
                <a:gd fmla="*/ 0 w 94" name="T28"/>
                <a:gd fmla="*/ 6 h 87" name="T29"/>
                <a:gd fmla="*/ 0 w 94" name="T30"/>
                <a:gd fmla="*/ 63 h 87" name="T31"/>
                <a:gd fmla="*/ 6 w 94" name="T32"/>
                <a:gd fmla="*/ 69 h 87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87" w="94">
                  <a:moveTo>
                    <a:pt x="6" y="69"/>
                  </a:moveTo>
                  <a:cubicBezTo>
                    <a:pt x="15" y="69"/>
                    <a:pt x="15" y="69"/>
                    <a:pt x="15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1" y="84"/>
                    <a:pt x="11" y="84"/>
                    <a:pt x="11" y="84"/>
                  </a:cubicBezTo>
                  <a:cubicBezTo>
                    <a:pt x="11" y="86"/>
                    <a:pt x="11" y="87"/>
                    <a:pt x="12" y="87"/>
                  </a:cubicBezTo>
                  <a:cubicBezTo>
                    <a:pt x="13" y="87"/>
                    <a:pt x="13" y="86"/>
                    <a:pt x="14" y="86"/>
                  </a:cubicBezTo>
                  <a:cubicBezTo>
                    <a:pt x="34" y="69"/>
                    <a:pt x="34" y="69"/>
                    <a:pt x="34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88" y="69"/>
                    <a:pt x="88" y="69"/>
                    <a:pt x="88" y="69"/>
                  </a:cubicBezTo>
                  <a:cubicBezTo>
                    <a:pt x="92" y="69"/>
                    <a:pt x="94" y="67"/>
                    <a:pt x="94" y="63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3"/>
                    <a:pt x="92" y="0"/>
                    <a:pt x="88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7"/>
                    <a:pt x="3" y="69"/>
                    <a:pt x="6" y="69"/>
                  </a:cubicBezTo>
                  <a:close/>
                </a:path>
              </a:pathLst>
            </a:custGeom>
            <a:solidFill>
              <a:srgbClr val="10375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085" name="组合 1084"/>
          <p:cNvGrpSpPr/>
          <p:nvPr/>
        </p:nvGrpSpPr>
        <p:grpSpPr>
          <a:xfrm>
            <a:off x="1409701" y="2890949"/>
            <a:ext cx="1252737" cy="1114314"/>
            <a:chOff x="1409701" y="3116263"/>
            <a:chExt cx="1149349" cy="1022350"/>
          </a:xfrm>
        </p:grpSpPr>
        <p:sp>
          <p:nvSpPr>
            <p:cNvPr id="1086" name="Oval 1602"/>
            <p:cNvSpPr>
              <a:spLocks noChangeArrowheads="1"/>
            </p:cNvSpPr>
            <p:nvPr/>
          </p:nvSpPr>
          <p:spPr bwMode="auto">
            <a:xfrm>
              <a:off x="1462088" y="3171825"/>
              <a:ext cx="944562" cy="944563"/>
            </a:xfrm>
            <a:prstGeom prst="ellipse">
              <a:avLst/>
            </a:prstGeom>
            <a:solidFill>
              <a:srgbClr val="FEFDF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7" name="Freeform 1603"/>
            <p:cNvSpPr/>
            <p:nvPr/>
          </p:nvSpPr>
          <p:spPr bwMode="auto">
            <a:xfrm>
              <a:off x="1592263" y="3394075"/>
              <a:ext cx="676275" cy="454025"/>
            </a:xfrm>
            <a:custGeom>
              <a:gdLst>
                <a:gd fmla="*/ 486 w 486" name="T0"/>
                <a:gd fmla="*/ 312 h 327" name="T1"/>
                <a:gd fmla="*/ 474 w 486" name="T2"/>
                <a:gd fmla="*/ 327 h 327" name="T3"/>
                <a:gd fmla="*/ 11 w 486" name="T4"/>
                <a:gd fmla="*/ 327 h 327" name="T5"/>
                <a:gd fmla="*/ 0 w 486" name="T6"/>
                <a:gd fmla="*/ 312 h 327" name="T7"/>
                <a:gd fmla="*/ 0 w 486" name="T8"/>
                <a:gd fmla="*/ 15 h 327" name="T9"/>
                <a:gd fmla="*/ 11 w 486" name="T10"/>
                <a:gd fmla="*/ 0 h 327" name="T11"/>
                <a:gd fmla="*/ 474 w 486" name="T12"/>
                <a:gd fmla="*/ 0 h 327" name="T13"/>
                <a:gd fmla="*/ 486 w 486" name="T14"/>
                <a:gd fmla="*/ 15 h 327" name="T15"/>
                <a:gd fmla="*/ 486 w 486" name="T16"/>
                <a:gd fmla="*/ 312 h 32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27" w="486">
                  <a:moveTo>
                    <a:pt x="486" y="312"/>
                  </a:moveTo>
                  <a:cubicBezTo>
                    <a:pt x="486" y="320"/>
                    <a:pt x="481" y="327"/>
                    <a:pt x="474" y="327"/>
                  </a:cubicBezTo>
                  <a:cubicBezTo>
                    <a:pt x="11" y="327"/>
                    <a:pt x="11" y="327"/>
                    <a:pt x="11" y="327"/>
                  </a:cubicBezTo>
                  <a:cubicBezTo>
                    <a:pt x="5" y="327"/>
                    <a:pt x="0" y="320"/>
                    <a:pt x="0" y="31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5" y="0"/>
                    <a:pt x="11" y="0"/>
                  </a:cubicBezTo>
                  <a:cubicBezTo>
                    <a:pt x="474" y="0"/>
                    <a:pt x="474" y="0"/>
                    <a:pt x="474" y="0"/>
                  </a:cubicBezTo>
                  <a:cubicBezTo>
                    <a:pt x="481" y="0"/>
                    <a:pt x="486" y="7"/>
                    <a:pt x="486" y="15"/>
                  </a:cubicBezTo>
                  <a:lnTo>
                    <a:pt x="486" y="312"/>
                  </a:lnTo>
                  <a:close/>
                </a:path>
              </a:pathLst>
            </a:custGeom>
            <a:solidFill>
              <a:srgbClr val="152C3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8" name="Rectangle 1604"/>
            <p:cNvSpPr>
              <a:spLocks noChangeArrowheads="1"/>
            </p:cNvSpPr>
            <p:nvPr/>
          </p:nvSpPr>
          <p:spPr bwMode="auto">
            <a:xfrm>
              <a:off x="1619250" y="3417888"/>
              <a:ext cx="622300" cy="385763"/>
            </a:xfrm>
            <a:prstGeom prst="rect">
              <a:avLst/>
            </a:prstGeom>
            <a:solidFill>
              <a:srgbClr val="FEFDF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9" name="Freeform 1605"/>
            <p:cNvSpPr/>
            <p:nvPr/>
          </p:nvSpPr>
          <p:spPr bwMode="auto">
            <a:xfrm>
              <a:off x="1473200" y="3851275"/>
              <a:ext cx="909637" cy="22225"/>
            </a:xfrm>
            <a:custGeom>
              <a:gdLst>
                <a:gd fmla="*/ 4 w 654" name="T0"/>
                <a:gd fmla="*/ 3 h 16" name="T1"/>
                <a:gd fmla="*/ 28 w 654" name="T2"/>
                <a:gd fmla="*/ 16 h 16" name="T3"/>
                <a:gd fmla="*/ 629 w 654" name="T4"/>
                <a:gd fmla="*/ 16 h 16" name="T5"/>
                <a:gd fmla="*/ 654 w 654" name="T6"/>
                <a:gd fmla="*/ 6 h 16" name="T7"/>
                <a:gd fmla="*/ 654 w 654" name="T8"/>
                <a:gd fmla="*/ 0 h 16" name="T9"/>
                <a:gd fmla="*/ 4 w 654" name="T10"/>
                <a:gd fmla="*/ 3 h 1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6" w="654">
                  <a:moveTo>
                    <a:pt x="4" y="3"/>
                  </a:moveTo>
                  <a:cubicBezTo>
                    <a:pt x="4" y="3"/>
                    <a:pt x="0" y="10"/>
                    <a:pt x="28" y="16"/>
                  </a:cubicBezTo>
                  <a:cubicBezTo>
                    <a:pt x="629" y="16"/>
                    <a:pt x="629" y="16"/>
                    <a:pt x="629" y="16"/>
                  </a:cubicBezTo>
                  <a:cubicBezTo>
                    <a:pt x="629" y="16"/>
                    <a:pt x="649" y="15"/>
                    <a:pt x="654" y="6"/>
                  </a:cubicBezTo>
                  <a:cubicBezTo>
                    <a:pt x="654" y="0"/>
                    <a:pt x="654" y="0"/>
                    <a:pt x="654" y="0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414F5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90" name="Freeform 1606"/>
            <p:cNvSpPr/>
            <p:nvPr/>
          </p:nvSpPr>
          <p:spPr bwMode="auto">
            <a:xfrm>
              <a:off x="1476375" y="3833813"/>
              <a:ext cx="908050" cy="26988"/>
            </a:xfrm>
            <a:custGeom>
              <a:gdLst>
                <a:gd fmla="*/ 1 w 652" name="T0"/>
                <a:gd fmla="*/ 0 h 20" name="T1"/>
                <a:gd fmla="*/ 651 w 652" name="T2"/>
                <a:gd fmla="*/ 0 h 20" name="T3"/>
                <a:gd fmla="*/ 651 w 652" name="T4"/>
                <a:gd fmla="*/ 17 h 20" name="T5"/>
                <a:gd fmla="*/ 645 w 652" name="T6"/>
                <a:gd fmla="*/ 19 h 20" name="T7"/>
                <a:gd fmla="*/ 7 w 652" name="T8"/>
                <a:gd fmla="*/ 19 h 20" name="T9"/>
                <a:gd fmla="*/ 0 w 652" name="T10"/>
                <a:gd fmla="*/ 17 h 20" name="T11"/>
                <a:gd fmla="*/ 1 w 652" name="T12"/>
                <a:gd fmla="*/ 0 h 2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0" w="652">
                  <a:moveTo>
                    <a:pt x="1" y="0"/>
                  </a:moveTo>
                  <a:cubicBezTo>
                    <a:pt x="651" y="0"/>
                    <a:pt x="651" y="0"/>
                    <a:pt x="651" y="0"/>
                  </a:cubicBezTo>
                  <a:cubicBezTo>
                    <a:pt x="651" y="17"/>
                    <a:pt x="651" y="17"/>
                    <a:pt x="651" y="17"/>
                  </a:cubicBezTo>
                  <a:cubicBezTo>
                    <a:pt x="651" y="17"/>
                    <a:pt x="652" y="19"/>
                    <a:pt x="645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1" y="20"/>
                    <a:pt x="0" y="1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7E6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91" name="Freeform 1607"/>
            <p:cNvSpPr/>
            <p:nvPr/>
          </p:nvSpPr>
          <p:spPr bwMode="auto">
            <a:xfrm>
              <a:off x="2306638" y="3846513"/>
              <a:ext cx="33337" cy="1588"/>
            </a:xfrm>
            <a:custGeom>
              <a:gdLst>
                <a:gd fmla="*/ 24 w 24" name="T0"/>
                <a:gd fmla="*/ 1 h 2" name="T1"/>
                <a:gd fmla="*/ 23 w 24" name="T2"/>
                <a:gd fmla="*/ 2 h 2" name="T3"/>
                <a:gd fmla="*/ 1 w 24" name="T4"/>
                <a:gd fmla="*/ 2 h 2" name="T5"/>
                <a:gd fmla="*/ 0 w 24" name="T6"/>
                <a:gd fmla="*/ 1 h 2" name="T7"/>
                <a:gd fmla="*/ 0 w 24" name="T8"/>
                <a:gd fmla="*/ 1 h 2" name="T9"/>
                <a:gd fmla="*/ 1 w 24" name="T10"/>
                <a:gd fmla="*/ 0 h 2" name="T11"/>
                <a:gd fmla="*/ 23 w 24" name="T12"/>
                <a:gd fmla="*/ 0 h 2" name="T13"/>
                <a:gd fmla="*/ 24 w 24" name="T14"/>
                <a:gd fmla="*/ 1 h 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" w="24">
                  <a:moveTo>
                    <a:pt x="24" y="1"/>
                  </a:moveTo>
                  <a:cubicBezTo>
                    <a:pt x="24" y="2"/>
                    <a:pt x="24" y="2"/>
                    <a:pt x="23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0"/>
                    <a:pt x="24" y="0"/>
                    <a:pt x="24" y="1"/>
                  </a:cubicBezTo>
                  <a:close/>
                </a:path>
              </a:pathLst>
            </a:custGeom>
            <a:solidFill>
              <a:srgbClr val="152C3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92" name="Freeform 1608"/>
            <p:cNvSpPr/>
            <p:nvPr/>
          </p:nvSpPr>
          <p:spPr bwMode="auto">
            <a:xfrm>
              <a:off x="1865313" y="3835400"/>
              <a:ext cx="127000" cy="12700"/>
            </a:xfrm>
            <a:custGeom>
              <a:gdLst>
                <a:gd fmla="*/ 3 w 92" name="T0"/>
                <a:gd fmla="*/ 0 h 10" name="T1"/>
                <a:gd fmla="*/ 9 w 92" name="T2"/>
                <a:gd fmla="*/ 9 h 10" name="T3"/>
                <a:gd fmla="*/ 84 w 92" name="T4"/>
                <a:gd fmla="*/ 9 h 10" name="T5"/>
                <a:gd fmla="*/ 91 w 92" name="T6"/>
                <a:gd fmla="*/ 0 h 10" name="T7"/>
                <a:gd fmla="*/ 3 w 92" name="T8"/>
                <a:gd fmla="*/ 0 h 1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" w="92">
                  <a:moveTo>
                    <a:pt x="3" y="0"/>
                  </a:moveTo>
                  <a:cubicBezTo>
                    <a:pt x="3" y="0"/>
                    <a:pt x="0" y="8"/>
                    <a:pt x="9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92" y="10"/>
                    <a:pt x="91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152C3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1093" name="Picture 1609"/>
            <p:cNvPicPr>
              <a:picLocks noChangeArrowheads="1"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858963" y="3825875"/>
              <a:ext cx="22225" cy="2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4" name="Picture 1610"/>
            <p:cNvPicPr>
              <a:picLocks noChangeArrowheads="1"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870075" y="3829050"/>
              <a:ext cx="128587" cy="2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5" name="Picture 1611"/>
            <p:cNvPicPr>
              <a:picLocks noChangeArrowheads="1"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985963" y="3827463"/>
              <a:ext cx="12700" cy="1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6" name="Freeform 1612"/>
            <p:cNvSpPr>
              <a:spLocks noEditPoints="1"/>
            </p:cNvSpPr>
            <p:nvPr/>
          </p:nvSpPr>
          <p:spPr bwMode="auto">
            <a:xfrm>
              <a:off x="1671638" y="3473450"/>
              <a:ext cx="134937" cy="136525"/>
            </a:xfrm>
            <a:custGeom>
              <a:gdLst>
                <a:gd fmla="*/ 85 w 85" name="T0"/>
                <a:gd fmla="*/ 80 h 86" name="T1"/>
                <a:gd fmla="*/ 85 w 85" name="T2"/>
                <a:gd fmla="*/ 86 h 86" name="T3"/>
                <a:gd fmla="*/ 5 w 85" name="T4"/>
                <a:gd fmla="*/ 86 h 86" name="T5"/>
                <a:gd fmla="*/ 0 w 85" name="T6"/>
                <a:gd fmla="*/ 86 h 86" name="T7"/>
                <a:gd fmla="*/ 0 w 85" name="T8"/>
                <a:gd fmla="*/ 80 h 86" name="T9"/>
                <a:gd fmla="*/ 0 w 85" name="T10"/>
                <a:gd fmla="*/ 0 h 86" name="T11"/>
                <a:gd fmla="*/ 5 w 85" name="T12"/>
                <a:gd fmla="*/ 0 h 86" name="T13"/>
                <a:gd fmla="*/ 5 w 85" name="T14"/>
                <a:gd fmla="*/ 80 h 86" name="T15"/>
                <a:gd fmla="*/ 85 w 85" name="T16"/>
                <a:gd fmla="*/ 80 h 86" name="T17"/>
                <a:gd fmla="*/ 74 w 85" name="T18"/>
                <a:gd fmla="*/ 0 h 86" name="T19"/>
                <a:gd fmla="*/ 53 w 85" name="T20"/>
                <a:gd fmla="*/ 3 h 86" name="T21"/>
                <a:gd fmla="*/ 59 w 85" name="T22"/>
                <a:gd fmla="*/ 9 h 86" name="T23"/>
                <a:gd fmla="*/ 14 w 85" name="T24"/>
                <a:gd fmla="*/ 46 h 86" name="T25"/>
                <a:gd fmla="*/ 17 w 85" name="T26"/>
                <a:gd fmla="*/ 51 h 86" name="T27"/>
                <a:gd fmla="*/ 62 w 85" name="T28"/>
                <a:gd fmla="*/ 14 h 86" name="T29"/>
                <a:gd fmla="*/ 67 w 85" name="T30"/>
                <a:gd fmla="*/ 20 h 86" name="T31"/>
                <a:gd fmla="*/ 74 w 85" name="T32"/>
                <a:gd fmla="*/ 0 h 86" name="T33"/>
                <a:gd fmla="*/ 69 w 85" name="T34"/>
                <a:gd fmla="*/ 30 h 86" name="T35"/>
                <a:gd fmla="*/ 64 w 85" name="T36"/>
                <a:gd fmla="*/ 24 h 86" name="T37"/>
                <a:gd fmla="*/ 64 w 85" name="T38"/>
                <a:gd fmla="*/ 75 h 86" name="T39"/>
                <a:gd fmla="*/ 74 w 85" name="T40"/>
                <a:gd fmla="*/ 75 h 86" name="T41"/>
                <a:gd fmla="*/ 74 w 85" name="T42"/>
                <a:gd fmla="*/ 15 h 86" name="T43"/>
                <a:gd fmla="*/ 69 w 85" name="T44"/>
                <a:gd fmla="*/ 30 h 86" name="T45"/>
                <a:gd fmla="*/ 31 w 85" name="T46"/>
                <a:gd fmla="*/ 45 h 86" name="T47"/>
                <a:gd fmla="*/ 31 w 85" name="T48"/>
                <a:gd fmla="*/ 75 h 86" name="T49"/>
                <a:gd fmla="*/ 43 w 85" name="T50"/>
                <a:gd fmla="*/ 75 h 86" name="T51"/>
                <a:gd fmla="*/ 43 w 85" name="T52"/>
                <a:gd fmla="*/ 37 h 86" name="T53"/>
                <a:gd fmla="*/ 31 w 85" name="T54"/>
                <a:gd fmla="*/ 45 h 86" name="T55"/>
                <a:gd fmla="*/ 17 w 85" name="T56"/>
                <a:gd fmla="*/ 58 h 86" name="T57"/>
                <a:gd fmla="*/ 16 w 85" name="T58"/>
                <a:gd fmla="*/ 57 h 86" name="T59"/>
                <a:gd fmla="*/ 16 w 85" name="T60"/>
                <a:gd fmla="*/ 75 h 86" name="T61"/>
                <a:gd fmla="*/ 26 w 85" name="T62"/>
                <a:gd fmla="*/ 75 h 86" name="T63"/>
                <a:gd fmla="*/ 26 w 85" name="T64"/>
                <a:gd fmla="*/ 50 h 86" name="T65"/>
                <a:gd fmla="*/ 17 w 85" name="T66"/>
                <a:gd fmla="*/ 58 h 86" name="T67"/>
                <a:gd fmla="*/ 48 w 85" name="T68"/>
                <a:gd fmla="*/ 32 h 86" name="T69"/>
                <a:gd fmla="*/ 48 w 85" name="T70"/>
                <a:gd fmla="*/ 75 h 86" name="T71"/>
                <a:gd fmla="*/ 59 w 85" name="T72"/>
                <a:gd fmla="*/ 75 h 86" name="T73"/>
                <a:gd fmla="*/ 59 w 85" name="T74"/>
                <a:gd fmla="*/ 23 h 86" name="T75"/>
                <a:gd fmla="*/ 48 w 85" name="T76"/>
                <a:gd fmla="*/ 32 h 86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86" w="85">
                  <a:moveTo>
                    <a:pt x="85" y="80"/>
                  </a:moveTo>
                  <a:lnTo>
                    <a:pt x="85" y="86"/>
                  </a:lnTo>
                  <a:lnTo>
                    <a:pt x="5" y="86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80"/>
                  </a:lnTo>
                  <a:lnTo>
                    <a:pt x="85" y="80"/>
                  </a:lnTo>
                  <a:close/>
                  <a:moveTo>
                    <a:pt x="74" y="0"/>
                  </a:moveTo>
                  <a:lnTo>
                    <a:pt x="53" y="3"/>
                  </a:lnTo>
                  <a:lnTo>
                    <a:pt x="59" y="9"/>
                  </a:lnTo>
                  <a:lnTo>
                    <a:pt x="14" y="46"/>
                  </a:lnTo>
                  <a:lnTo>
                    <a:pt x="17" y="51"/>
                  </a:lnTo>
                  <a:lnTo>
                    <a:pt x="62" y="14"/>
                  </a:lnTo>
                  <a:lnTo>
                    <a:pt x="67" y="20"/>
                  </a:lnTo>
                  <a:lnTo>
                    <a:pt x="74" y="0"/>
                  </a:lnTo>
                  <a:close/>
                  <a:moveTo>
                    <a:pt x="69" y="30"/>
                  </a:moveTo>
                  <a:lnTo>
                    <a:pt x="64" y="24"/>
                  </a:lnTo>
                  <a:lnTo>
                    <a:pt x="64" y="75"/>
                  </a:lnTo>
                  <a:lnTo>
                    <a:pt x="74" y="75"/>
                  </a:lnTo>
                  <a:lnTo>
                    <a:pt x="74" y="15"/>
                  </a:lnTo>
                  <a:lnTo>
                    <a:pt x="69" y="30"/>
                  </a:lnTo>
                  <a:close/>
                  <a:moveTo>
                    <a:pt x="31" y="45"/>
                  </a:moveTo>
                  <a:lnTo>
                    <a:pt x="31" y="75"/>
                  </a:lnTo>
                  <a:lnTo>
                    <a:pt x="43" y="75"/>
                  </a:lnTo>
                  <a:lnTo>
                    <a:pt x="43" y="37"/>
                  </a:lnTo>
                  <a:lnTo>
                    <a:pt x="31" y="45"/>
                  </a:lnTo>
                  <a:close/>
                  <a:moveTo>
                    <a:pt x="17" y="58"/>
                  </a:moveTo>
                  <a:lnTo>
                    <a:pt x="16" y="57"/>
                  </a:lnTo>
                  <a:lnTo>
                    <a:pt x="16" y="75"/>
                  </a:lnTo>
                  <a:lnTo>
                    <a:pt x="26" y="75"/>
                  </a:lnTo>
                  <a:lnTo>
                    <a:pt x="26" y="50"/>
                  </a:lnTo>
                  <a:lnTo>
                    <a:pt x="17" y="58"/>
                  </a:lnTo>
                  <a:close/>
                  <a:moveTo>
                    <a:pt x="48" y="32"/>
                  </a:moveTo>
                  <a:lnTo>
                    <a:pt x="48" y="75"/>
                  </a:lnTo>
                  <a:lnTo>
                    <a:pt x="59" y="75"/>
                  </a:lnTo>
                  <a:lnTo>
                    <a:pt x="59" y="23"/>
                  </a:lnTo>
                  <a:lnTo>
                    <a:pt x="48" y="32"/>
                  </a:lnTo>
                  <a:close/>
                </a:path>
              </a:pathLst>
            </a:custGeom>
            <a:solidFill>
              <a:srgbClr val="6BD4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97" name="Freeform 1613"/>
            <p:cNvSpPr>
              <a:spLocks noEditPoints="1"/>
            </p:cNvSpPr>
            <p:nvPr/>
          </p:nvSpPr>
          <p:spPr bwMode="auto">
            <a:xfrm>
              <a:off x="1671638" y="3649663"/>
              <a:ext cx="134937" cy="136525"/>
            </a:xfrm>
            <a:custGeom>
              <a:gdLst>
                <a:gd fmla="*/ 85 w 85" name="T0"/>
                <a:gd fmla="*/ 81 h 86" name="T1"/>
                <a:gd fmla="*/ 85 w 85" name="T2"/>
                <a:gd fmla="*/ 86 h 86" name="T3"/>
                <a:gd fmla="*/ 5 w 85" name="T4"/>
                <a:gd fmla="*/ 86 h 86" name="T5"/>
                <a:gd fmla="*/ 0 w 85" name="T6"/>
                <a:gd fmla="*/ 86 h 86" name="T7"/>
                <a:gd fmla="*/ 0 w 85" name="T8"/>
                <a:gd fmla="*/ 81 h 86" name="T9"/>
                <a:gd fmla="*/ 0 w 85" name="T10"/>
                <a:gd fmla="*/ 0 h 86" name="T11"/>
                <a:gd fmla="*/ 5 w 85" name="T12"/>
                <a:gd fmla="*/ 0 h 86" name="T13"/>
                <a:gd fmla="*/ 5 w 85" name="T14"/>
                <a:gd fmla="*/ 81 h 86" name="T15"/>
                <a:gd fmla="*/ 85 w 85" name="T16"/>
                <a:gd fmla="*/ 81 h 86" name="T17"/>
                <a:gd fmla="*/ 74 w 85" name="T18"/>
                <a:gd fmla="*/ 0 h 86" name="T19"/>
                <a:gd fmla="*/ 53 w 85" name="T20"/>
                <a:gd fmla="*/ 4 h 86" name="T21"/>
                <a:gd fmla="*/ 59 w 85" name="T22"/>
                <a:gd fmla="*/ 10 h 86" name="T23"/>
                <a:gd fmla="*/ 14 w 85" name="T24"/>
                <a:gd fmla="*/ 47 h 86" name="T25"/>
                <a:gd fmla="*/ 17 w 85" name="T26"/>
                <a:gd fmla="*/ 50 h 86" name="T27"/>
                <a:gd fmla="*/ 62 w 85" name="T28"/>
                <a:gd fmla="*/ 14 h 86" name="T29"/>
                <a:gd fmla="*/ 67 w 85" name="T30"/>
                <a:gd fmla="*/ 20 h 86" name="T31"/>
                <a:gd fmla="*/ 74 w 85" name="T32"/>
                <a:gd fmla="*/ 0 h 86" name="T33"/>
                <a:gd fmla="*/ 69 w 85" name="T34"/>
                <a:gd fmla="*/ 31 h 86" name="T35"/>
                <a:gd fmla="*/ 64 w 85" name="T36"/>
                <a:gd fmla="*/ 25 h 86" name="T37"/>
                <a:gd fmla="*/ 64 w 85" name="T38"/>
                <a:gd fmla="*/ 75 h 86" name="T39"/>
                <a:gd fmla="*/ 74 w 85" name="T40"/>
                <a:gd fmla="*/ 75 h 86" name="T41"/>
                <a:gd fmla="*/ 74 w 85" name="T42"/>
                <a:gd fmla="*/ 15 h 86" name="T43"/>
                <a:gd fmla="*/ 69 w 85" name="T44"/>
                <a:gd fmla="*/ 31 h 86" name="T45"/>
                <a:gd fmla="*/ 31 w 85" name="T46"/>
                <a:gd fmla="*/ 46 h 86" name="T47"/>
                <a:gd fmla="*/ 31 w 85" name="T48"/>
                <a:gd fmla="*/ 75 h 86" name="T49"/>
                <a:gd fmla="*/ 43 w 85" name="T50"/>
                <a:gd fmla="*/ 75 h 86" name="T51"/>
                <a:gd fmla="*/ 43 w 85" name="T52"/>
                <a:gd fmla="*/ 37 h 86" name="T53"/>
                <a:gd fmla="*/ 31 w 85" name="T54"/>
                <a:gd fmla="*/ 46 h 86" name="T55"/>
                <a:gd fmla="*/ 17 w 85" name="T56"/>
                <a:gd fmla="*/ 58 h 86" name="T57"/>
                <a:gd fmla="*/ 16 w 85" name="T58"/>
                <a:gd fmla="*/ 57 h 86" name="T59"/>
                <a:gd fmla="*/ 16 w 85" name="T60"/>
                <a:gd fmla="*/ 75 h 86" name="T61"/>
                <a:gd fmla="*/ 26 w 85" name="T62"/>
                <a:gd fmla="*/ 75 h 86" name="T63"/>
                <a:gd fmla="*/ 26 w 85" name="T64"/>
                <a:gd fmla="*/ 50 h 86" name="T65"/>
                <a:gd fmla="*/ 17 w 85" name="T66"/>
                <a:gd fmla="*/ 58 h 86" name="T67"/>
                <a:gd fmla="*/ 48 w 85" name="T68"/>
                <a:gd fmla="*/ 33 h 86" name="T69"/>
                <a:gd fmla="*/ 48 w 85" name="T70"/>
                <a:gd fmla="*/ 75 h 86" name="T71"/>
                <a:gd fmla="*/ 59 w 85" name="T72"/>
                <a:gd fmla="*/ 75 h 86" name="T73"/>
                <a:gd fmla="*/ 59 w 85" name="T74"/>
                <a:gd fmla="*/ 24 h 86" name="T75"/>
                <a:gd fmla="*/ 48 w 85" name="T76"/>
                <a:gd fmla="*/ 33 h 86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86" w="85">
                  <a:moveTo>
                    <a:pt x="85" y="81"/>
                  </a:moveTo>
                  <a:lnTo>
                    <a:pt x="85" y="86"/>
                  </a:lnTo>
                  <a:lnTo>
                    <a:pt x="5" y="86"/>
                  </a:lnTo>
                  <a:lnTo>
                    <a:pt x="0" y="86"/>
                  </a:lnTo>
                  <a:lnTo>
                    <a:pt x="0" y="81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81"/>
                  </a:lnTo>
                  <a:lnTo>
                    <a:pt x="85" y="81"/>
                  </a:lnTo>
                  <a:close/>
                  <a:moveTo>
                    <a:pt x="74" y="0"/>
                  </a:moveTo>
                  <a:lnTo>
                    <a:pt x="53" y="4"/>
                  </a:lnTo>
                  <a:lnTo>
                    <a:pt x="59" y="10"/>
                  </a:lnTo>
                  <a:lnTo>
                    <a:pt x="14" y="47"/>
                  </a:lnTo>
                  <a:lnTo>
                    <a:pt x="17" y="50"/>
                  </a:lnTo>
                  <a:lnTo>
                    <a:pt x="62" y="14"/>
                  </a:lnTo>
                  <a:lnTo>
                    <a:pt x="67" y="20"/>
                  </a:lnTo>
                  <a:lnTo>
                    <a:pt x="74" y="0"/>
                  </a:lnTo>
                  <a:close/>
                  <a:moveTo>
                    <a:pt x="69" y="31"/>
                  </a:moveTo>
                  <a:lnTo>
                    <a:pt x="64" y="25"/>
                  </a:lnTo>
                  <a:lnTo>
                    <a:pt x="64" y="75"/>
                  </a:lnTo>
                  <a:lnTo>
                    <a:pt x="74" y="75"/>
                  </a:lnTo>
                  <a:lnTo>
                    <a:pt x="74" y="15"/>
                  </a:lnTo>
                  <a:lnTo>
                    <a:pt x="69" y="31"/>
                  </a:lnTo>
                  <a:close/>
                  <a:moveTo>
                    <a:pt x="31" y="46"/>
                  </a:moveTo>
                  <a:lnTo>
                    <a:pt x="31" y="75"/>
                  </a:lnTo>
                  <a:lnTo>
                    <a:pt x="43" y="75"/>
                  </a:lnTo>
                  <a:lnTo>
                    <a:pt x="43" y="37"/>
                  </a:lnTo>
                  <a:lnTo>
                    <a:pt x="31" y="46"/>
                  </a:lnTo>
                  <a:close/>
                  <a:moveTo>
                    <a:pt x="17" y="58"/>
                  </a:moveTo>
                  <a:lnTo>
                    <a:pt x="16" y="57"/>
                  </a:lnTo>
                  <a:lnTo>
                    <a:pt x="16" y="75"/>
                  </a:lnTo>
                  <a:lnTo>
                    <a:pt x="26" y="75"/>
                  </a:lnTo>
                  <a:lnTo>
                    <a:pt x="26" y="50"/>
                  </a:lnTo>
                  <a:lnTo>
                    <a:pt x="17" y="58"/>
                  </a:lnTo>
                  <a:close/>
                  <a:moveTo>
                    <a:pt x="48" y="33"/>
                  </a:moveTo>
                  <a:lnTo>
                    <a:pt x="48" y="75"/>
                  </a:lnTo>
                  <a:lnTo>
                    <a:pt x="59" y="75"/>
                  </a:lnTo>
                  <a:lnTo>
                    <a:pt x="59" y="24"/>
                  </a:lnTo>
                  <a:lnTo>
                    <a:pt x="48" y="33"/>
                  </a:lnTo>
                  <a:close/>
                </a:path>
              </a:pathLst>
            </a:custGeom>
            <a:solidFill>
              <a:srgbClr val="FFD57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98" name="Rectangle 1614"/>
            <p:cNvSpPr>
              <a:spLocks noChangeArrowheads="1"/>
            </p:cNvSpPr>
            <p:nvPr/>
          </p:nvSpPr>
          <p:spPr bwMode="auto">
            <a:xfrm>
              <a:off x="1820863" y="3471863"/>
              <a:ext cx="385762" cy="23813"/>
            </a:xfrm>
            <a:prstGeom prst="rect">
              <a:avLst/>
            </a:prstGeom>
            <a:solidFill>
              <a:srgbClr val="FC611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99" name="Rectangle 1615"/>
            <p:cNvSpPr>
              <a:spLocks noChangeArrowheads="1"/>
            </p:cNvSpPr>
            <p:nvPr/>
          </p:nvSpPr>
          <p:spPr bwMode="auto">
            <a:xfrm>
              <a:off x="1820863" y="3521075"/>
              <a:ext cx="385762" cy="11113"/>
            </a:xfrm>
            <a:prstGeom prst="rect">
              <a:avLst/>
            </a:prstGeom>
            <a:solidFill>
              <a:srgbClr val="FF855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00" name="Rectangle 1616"/>
            <p:cNvSpPr>
              <a:spLocks noChangeArrowheads="1"/>
            </p:cNvSpPr>
            <p:nvPr/>
          </p:nvSpPr>
          <p:spPr bwMode="auto">
            <a:xfrm>
              <a:off x="1820863" y="3532188"/>
              <a:ext cx="385762" cy="98425"/>
            </a:xfrm>
            <a:prstGeom prst="rect">
              <a:avLst/>
            </a:prstGeom>
            <a:solidFill>
              <a:srgbClr val="414F5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01" name="Rectangle 1617"/>
            <p:cNvSpPr>
              <a:spLocks noChangeArrowheads="1"/>
            </p:cNvSpPr>
            <p:nvPr/>
          </p:nvSpPr>
          <p:spPr bwMode="auto">
            <a:xfrm>
              <a:off x="1819275" y="3665538"/>
              <a:ext cx="388937" cy="38100"/>
            </a:xfrm>
            <a:prstGeom prst="rect">
              <a:avLst/>
            </a:prstGeom>
            <a:solidFill>
              <a:srgbClr val="FFD57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02" name="Rectangle 1618"/>
            <p:cNvSpPr>
              <a:spLocks noChangeArrowheads="1"/>
            </p:cNvSpPr>
            <p:nvPr/>
          </p:nvSpPr>
          <p:spPr bwMode="auto">
            <a:xfrm>
              <a:off x="1819275" y="3732213"/>
              <a:ext cx="388937" cy="33338"/>
            </a:xfrm>
            <a:prstGeom prst="rect">
              <a:avLst/>
            </a:prstGeom>
            <a:solidFill>
              <a:srgbClr val="6BD4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03" name="Freeform 1619"/>
            <p:cNvSpPr/>
            <p:nvPr/>
          </p:nvSpPr>
          <p:spPr bwMode="auto">
            <a:xfrm>
              <a:off x="2341563" y="3430588"/>
              <a:ext cx="217487" cy="284163"/>
            </a:xfrm>
            <a:custGeom>
              <a:gdLst>
                <a:gd fmla="*/ 156 w 156" name="T0"/>
                <a:gd fmla="*/ 199 h 204" name="T1"/>
                <a:gd fmla="*/ 151 w 156" name="T2"/>
                <a:gd fmla="*/ 204 h 204" name="T3"/>
                <a:gd fmla="*/ 5 w 156" name="T4"/>
                <a:gd fmla="*/ 204 h 204" name="T5"/>
                <a:gd fmla="*/ 0 w 156" name="T6"/>
                <a:gd fmla="*/ 199 h 204" name="T7"/>
                <a:gd fmla="*/ 0 w 156" name="T8"/>
                <a:gd fmla="*/ 5 h 204" name="T9"/>
                <a:gd fmla="*/ 5 w 156" name="T10"/>
                <a:gd fmla="*/ 0 h 204" name="T11"/>
                <a:gd fmla="*/ 151 w 156" name="T12"/>
                <a:gd fmla="*/ 0 h 204" name="T13"/>
                <a:gd fmla="*/ 156 w 156" name="T14"/>
                <a:gd fmla="*/ 5 h 204" name="T15"/>
                <a:gd fmla="*/ 156 w 156" name="T16"/>
                <a:gd fmla="*/ 199 h 20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04" w="156">
                  <a:moveTo>
                    <a:pt x="156" y="199"/>
                  </a:moveTo>
                  <a:cubicBezTo>
                    <a:pt x="156" y="202"/>
                    <a:pt x="154" y="204"/>
                    <a:pt x="151" y="204"/>
                  </a:cubicBezTo>
                  <a:cubicBezTo>
                    <a:pt x="5" y="204"/>
                    <a:pt x="5" y="204"/>
                    <a:pt x="5" y="204"/>
                  </a:cubicBezTo>
                  <a:cubicBezTo>
                    <a:pt x="2" y="204"/>
                    <a:pt x="0" y="202"/>
                    <a:pt x="0" y="19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4" y="0"/>
                    <a:pt x="156" y="2"/>
                    <a:pt x="156" y="5"/>
                  </a:cubicBezTo>
                  <a:lnTo>
                    <a:pt x="156" y="199"/>
                  </a:lnTo>
                  <a:close/>
                </a:path>
              </a:pathLst>
            </a:custGeom>
            <a:solidFill>
              <a:srgbClr val="152C3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04" name="Rectangle 1620"/>
            <p:cNvSpPr>
              <a:spLocks noChangeArrowheads="1"/>
            </p:cNvSpPr>
            <p:nvPr/>
          </p:nvSpPr>
          <p:spPr bwMode="auto">
            <a:xfrm>
              <a:off x="2359025" y="3448050"/>
              <a:ext cx="177800" cy="255588"/>
            </a:xfrm>
            <a:prstGeom prst="rect">
              <a:avLst/>
            </a:prstGeom>
            <a:solidFill>
              <a:srgbClr val="6BD4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05" name="Freeform 1621"/>
            <p:cNvSpPr>
              <a:spLocks noEditPoints="1"/>
            </p:cNvSpPr>
            <p:nvPr/>
          </p:nvSpPr>
          <p:spPr bwMode="auto">
            <a:xfrm>
              <a:off x="2403475" y="3421063"/>
              <a:ext cx="88900" cy="42863"/>
            </a:xfrm>
            <a:custGeom>
              <a:gdLst>
                <a:gd fmla="*/ 43 w 64" name="T0"/>
                <a:gd fmla="*/ 15 h 31" name="T1"/>
                <a:gd fmla="*/ 32 w 64" name="T2"/>
                <a:gd fmla="*/ 0 h 31" name="T3"/>
                <a:gd fmla="*/ 21 w 64" name="T4"/>
                <a:gd fmla="*/ 15 h 31" name="T5"/>
                <a:gd fmla="*/ 0 w 64" name="T6"/>
                <a:gd fmla="*/ 15 h 31" name="T7"/>
                <a:gd fmla="*/ 0 w 64" name="T8"/>
                <a:gd fmla="*/ 31 h 31" name="T9"/>
                <a:gd fmla="*/ 64 w 64" name="T10"/>
                <a:gd fmla="*/ 31 h 31" name="T11"/>
                <a:gd fmla="*/ 64 w 64" name="T12"/>
                <a:gd fmla="*/ 15 h 31" name="T13"/>
                <a:gd fmla="*/ 43 w 64" name="T14"/>
                <a:gd fmla="*/ 15 h 31" name="T15"/>
                <a:gd fmla="*/ 32 w 64" name="T16"/>
                <a:gd fmla="*/ 3 h 31" name="T17"/>
                <a:gd fmla="*/ 38 w 64" name="T18"/>
                <a:gd fmla="*/ 14 h 31" name="T19"/>
                <a:gd fmla="*/ 25 w 64" name="T20"/>
                <a:gd fmla="*/ 13 h 31" name="T21"/>
                <a:gd fmla="*/ 32 w 64" name="T22"/>
                <a:gd fmla="*/ 3 h 3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1" w="64">
                  <a:moveTo>
                    <a:pt x="43" y="15"/>
                  </a:moveTo>
                  <a:cubicBezTo>
                    <a:pt x="43" y="15"/>
                    <a:pt x="44" y="0"/>
                    <a:pt x="32" y="0"/>
                  </a:cubicBezTo>
                  <a:cubicBezTo>
                    <a:pt x="20" y="0"/>
                    <a:pt x="21" y="15"/>
                    <a:pt x="21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4" y="15"/>
                    <a:pt x="64" y="15"/>
                    <a:pt x="64" y="15"/>
                  </a:cubicBezTo>
                  <a:lnTo>
                    <a:pt x="43" y="15"/>
                  </a:lnTo>
                  <a:close/>
                  <a:moveTo>
                    <a:pt x="32" y="3"/>
                  </a:moveTo>
                  <a:cubicBezTo>
                    <a:pt x="39" y="3"/>
                    <a:pt x="38" y="12"/>
                    <a:pt x="38" y="1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2"/>
                    <a:pt x="32" y="3"/>
                    <a:pt x="32" y="3"/>
                  </a:cubicBezTo>
                  <a:close/>
                </a:path>
              </a:pathLst>
            </a:custGeom>
            <a:solidFill>
              <a:srgbClr val="FF855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06" name="Rectangle 1622"/>
            <p:cNvSpPr>
              <a:spLocks noChangeArrowheads="1"/>
            </p:cNvSpPr>
            <p:nvPr/>
          </p:nvSpPr>
          <p:spPr bwMode="auto">
            <a:xfrm>
              <a:off x="2414588" y="3503613"/>
              <a:ext cx="100012" cy="4763"/>
            </a:xfrm>
            <a:prstGeom prst="rect">
              <a:avLst/>
            </a:prstGeom>
            <a:solidFill>
              <a:srgbClr val="FFD57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07" name="Rectangle 1623"/>
            <p:cNvSpPr>
              <a:spLocks noChangeArrowheads="1"/>
            </p:cNvSpPr>
            <p:nvPr/>
          </p:nvSpPr>
          <p:spPr bwMode="auto">
            <a:xfrm>
              <a:off x="2414588" y="3548063"/>
              <a:ext cx="100012" cy="6350"/>
            </a:xfrm>
            <a:prstGeom prst="rect">
              <a:avLst/>
            </a:prstGeom>
            <a:solidFill>
              <a:srgbClr val="FFD57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08" name="Rectangle 1624"/>
            <p:cNvSpPr>
              <a:spLocks noChangeArrowheads="1"/>
            </p:cNvSpPr>
            <p:nvPr/>
          </p:nvSpPr>
          <p:spPr bwMode="auto">
            <a:xfrm>
              <a:off x="2414588" y="3587750"/>
              <a:ext cx="100012" cy="4763"/>
            </a:xfrm>
            <a:prstGeom prst="rect">
              <a:avLst/>
            </a:prstGeom>
            <a:solidFill>
              <a:srgbClr val="FFD57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09" name="Rectangle 1625"/>
            <p:cNvSpPr>
              <a:spLocks noChangeArrowheads="1"/>
            </p:cNvSpPr>
            <p:nvPr/>
          </p:nvSpPr>
          <p:spPr bwMode="auto">
            <a:xfrm>
              <a:off x="2414588" y="3632200"/>
              <a:ext cx="100012" cy="4763"/>
            </a:xfrm>
            <a:prstGeom prst="rect">
              <a:avLst/>
            </a:prstGeom>
            <a:solidFill>
              <a:srgbClr val="FFD57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10" name="Freeform 1626"/>
            <p:cNvSpPr/>
            <p:nvPr/>
          </p:nvSpPr>
          <p:spPr bwMode="auto">
            <a:xfrm>
              <a:off x="2379663" y="3495675"/>
              <a:ext cx="23812" cy="15875"/>
            </a:xfrm>
            <a:custGeom>
              <a:gdLst>
                <a:gd fmla="*/ 13 w 17" name="T0"/>
                <a:gd fmla="*/ 1 h 12" name="T1"/>
                <a:gd fmla="*/ 6 w 17" name="T2"/>
                <a:gd fmla="*/ 7 h 12" name="T3"/>
                <a:gd fmla="*/ 3 w 17" name="T4"/>
                <a:gd fmla="*/ 4 h 12" name="T5"/>
                <a:gd fmla="*/ 1 w 17" name="T6"/>
                <a:gd fmla="*/ 4 h 12" name="T7"/>
                <a:gd fmla="*/ 0 w 17" name="T8"/>
                <a:gd fmla="*/ 6 h 12" name="T9"/>
                <a:gd fmla="*/ 4 w 17" name="T10"/>
                <a:gd fmla="*/ 11 h 12" name="T11"/>
                <a:gd fmla="*/ 7 w 17" name="T12"/>
                <a:gd fmla="*/ 11 h 12" name="T13"/>
                <a:gd fmla="*/ 16 w 17" name="T14"/>
                <a:gd fmla="*/ 4 h 12" name="T15"/>
                <a:gd fmla="*/ 16 w 17" name="T16"/>
                <a:gd fmla="*/ 1 h 12" name="T17"/>
                <a:gd fmla="*/ 13 w 17" name="T18"/>
                <a:gd fmla="*/ 1 h 1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2" w="17">
                  <a:moveTo>
                    <a:pt x="13" y="1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1" y="3"/>
                    <a:pt x="1" y="4"/>
                  </a:cubicBezTo>
                  <a:cubicBezTo>
                    <a:pt x="0" y="4"/>
                    <a:pt x="0" y="6"/>
                    <a:pt x="0" y="6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2"/>
                    <a:pt x="6" y="12"/>
                    <a:pt x="7" y="11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3"/>
                    <a:pt x="17" y="2"/>
                    <a:pt x="16" y="1"/>
                  </a:cubicBezTo>
                  <a:cubicBezTo>
                    <a:pt x="15" y="0"/>
                    <a:pt x="14" y="0"/>
                    <a:pt x="13" y="1"/>
                  </a:cubicBezTo>
                  <a:close/>
                </a:path>
              </a:pathLst>
            </a:custGeom>
            <a:solidFill>
              <a:srgbClr val="FF855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11" name="Freeform 1627"/>
            <p:cNvSpPr/>
            <p:nvPr/>
          </p:nvSpPr>
          <p:spPr bwMode="auto">
            <a:xfrm>
              <a:off x="2379663" y="3540125"/>
              <a:ext cx="23812" cy="15875"/>
            </a:xfrm>
            <a:custGeom>
              <a:gdLst>
                <a:gd fmla="*/ 13 w 17" name="T0"/>
                <a:gd fmla="*/ 1 h 12" name="T1"/>
                <a:gd fmla="*/ 6 w 17" name="T2"/>
                <a:gd fmla="*/ 7 h 12" name="T3"/>
                <a:gd fmla="*/ 3 w 17" name="T4"/>
                <a:gd fmla="*/ 4 h 12" name="T5"/>
                <a:gd fmla="*/ 1 w 17" name="T6"/>
                <a:gd fmla="*/ 4 h 12" name="T7"/>
                <a:gd fmla="*/ 0 w 17" name="T8"/>
                <a:gd fmla="*/ 7 h 12" name="T9"/>
                <a:gd fmla="*/ 4 w 17" name="T10"/>
                <a:gd fmla="*/ 11 h 12" name="T11"/>
                <a:gd fmla="*/ 7 w 17" name="T12"/>
                <a:gd fmla="*/ 11 h 12" name="T13"/>
                <a:gd fmla="*/ 16 w 17" name="T14"/>
                <a:gd fmla="*/ 4 h 12" name="T15"/>
                <a:gd fmla="*/ 16 w 17" name="T16"/>
                <a:gd fmla="*/ 1 h 12" name="T17"/>
                <a:gd fmla="*/ 13 w 17" name="T18"/>
                <a:gd fmla="*/ 1 h 1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2" w="17">
                  <a:moveTo>
                    <a:pt x="13" y="1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1" y="3"/>
                    <a:pt x="1" y="4"/>
                  </a:cubicBezTo>
                  <a:cubicBezTo>
                    <a:pt x="0" y="4"/>
                    <a:pt x="0" y="6"/>
                    <a:pt x="0" y="7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2"/>
                    <a:pt x="6" y="12"/>
                    <a:pt x="7" y="11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3"/>
                    <a:pt x="17" y="2"/>
                    <a:pt x="16" y="1"/>
                  </a:cubicBezTo>
                  <a:cubicBezTo>
                    <a:pt x="15" y="0"/>
                    <a:pt x="14" y="0"/>
                    <a:pt x="13" y="1"/>
                  </a:cubicBezTo>
                  <a:close/>
                </a:path>
              </a:pathLst>
            </a:custGeom>
            <a:solidFill>
              <a:srgbClr val="FF855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12" name="Freeform 1628"/>
            <p:cNvSpPr/>
            <p:nvPr/>
          </p:nvSpPr>
          <p:spPr bwMode="auto">
            <a:xfrm>
              <a:off x="2379663" y="3581400"/>
              <a:ext cx="23812" cy="17463"/>
            </a:xfrm>
            <a:custGeom>
              <a:gdLst>
                <a:gd fmla="*/ 13 w 17" name="T0"/>
                <a:gd fmla="*/ 0 h 12" name="T1"/>
                <a:gd fmla="*/ 6 w 17" name="T2"/>
                <a:gd fmla="*/ 7 h 12" name="T3"/>
                <a:gd fmla="*/ 3 w 17" name="T4"/>
                <a:gd fmla="*/ 4 h 12" name="T5"/>
                <a:gd fmla="*/ 1 w 17" name="T6"/>
                <a:gd fmla="*/ 3 h 12" name="T7"/>
                <a:gd fmla="*/ 0 w 17" name="T8"/>
                <a:gd fmla="*/ 6 h 12" name="T9"/>
                <a:gd fmla="*/ 4 w 17" name="T10"/>
                <a:gd fmla="*/ 11 h 12" name="T11"/>
                <a:gd fmla="*/ 7 w 17" name="T12"/>
                <a:gd fmla="*/ 11 h 12" name="T13"/>
                <a:gd fmla="*/ 16 w 17" name="T14"/>
                <a:gd fmla="*/ 3 h 12" name="T15"/>
                <a:gd fmla="*/ 16 w 17" name="T16"/>
                <a:gd fmla="*/ 1 h 12" name="T17"/>
                <a:gd fmla="*/ 13 w 17" name="T18"/>
                <a:gd fmla="*/ 0 h 1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2" w="17">
                  <a:moveTo>
                    <a:pt x="13" y="0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1" y="3"/>
                    <a:pt x="1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2"/>
                    <a:pt x="6" y="12"/>
                    <a:pt x="7" y="11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3"/>
                    <a:pt x="17" y="1"/>
                    <a:pt x="16" y="1"/>
                  </a:cubicBezTo>
                  <a:cubicBezTo>
                    <a:pt x="15" y="0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F855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13" name="Freeform 1629"/>
            <p:cNvSpPr/>
            <p:nvPr/>
          </p:nvSpPr>
          <p:spPr bwMode="auto">
            <a:xfrm>
              <a:off x="2378075" y="3622675"/>
              <a:ext cx="25400" cy="17463"/>
            </a:xfrm>
            <a:custGeom>
              <a:gdLst>
                <a:gd fmla="*/ 14 w 18" name="T0"/>
                <a:gd fmla="*/ 0 h 12" name="T1"/>
                <a:gd fmla="*/ 7 w 18" name="T2"/>
                <a:gd fmla="*/ 7 h 12" name="T3"/>
                <a:gd fmla="*/ 4 w 18" name="T4"/>
                <a:gd fmla="*/ 4 h 12" name="T5"/>
                <a:gd fmla="*/ 1 w 18" name="T6"/>
                <a:gd fmla="*/ 3 h 12" name="T7"/>
                <a:gd fmla="*/ 1 w 18" name="T8"/>
                <a:gd fmla="*/ 6 h 12" name="T9"/>
                <a:gd fmla="*/ 5 w 18" name="T10"/>
                <a:gd fmla="*/ 11 h 12" name="T11"/>
                <a:gd fmla="*/ 8 w 18" name="T12"/>
                <a:gd fmla="*/ 11 h 12" name="T13"/>
                <a:gd fmla="*/ 17 w 18" name="T14"/>
                <a:gd fmla="*/ 3 h 12" name="T15"/>
                <a:gd fmla="*/ 17 w 18" name="T16"/>
                <a:gd fmla="*/ 1 h 12" name="T17"/>
                <a:gd fmla="*/ 14 w 18" name="T18"/>
                <a:gd fmla="*/ 0 h 1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2" w="18">
                  <a:moveTo>
                    <a:pt x="14" y="0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3"/>
                    <a:pt x="2" y="3"/>
                    <a:pt x="1" y="3"/>
                  </a:cubicBezTo>
                  <a:cubicBezTo>
                    <a:pt x="1" y="4"/>
                    <a:pt x="0" y="5"/>
                    <a:pt x="1" y="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2"/>
                    <a:pt x="7" y="12"/>
                    <a:pt x="8" y="11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3"/>
                    <a:pt x="18" y="1"/>
                    <a:pt x="17" y="1"/>
                  </a:cubicBezTo>
                  <a:cubicBezTo>
                    <a:pt x="16" y="0"/>
                    <a:pt x="15" y="0"/>
                    <a:pt x="14" y="0"/>
                  </a:cubicBezTo>
                  <a:close/>
                </a:path>
              </a:pathLst>
            </a:custGeom>
            <a:solidFill>
              <a:srgbClr val="FF855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14" name="Freeform 1630"/>
            <p:cNvSpPr/>
            <p:nvPr/>
          </p:nvSpPr>
          <p:spPr bwMode="auto">
            <a:xfrm>
              <a:off x="1409701" y="3608388"/>
              <a:ext cx="111125" cy="195263"/>
            </a:xfrm>
            <a:custGeom>
              <a:gdLst>
                <a:gd fmla="*/ 69 w 80" name="T0"/>
                <a:gd fmla="*/ 0 h 140" name="T1"/>
                <a:gd fmla="*/ 10 w 80" name="T2"/>
                <a:gd fmla="*/ 0 h 140" name="T3"/>
                <a:gd fmla="*/ 0 w 80" name="T4"/>
                <a:gd fmla="*/ 10 h 140" name="T5"/>
                <a:gd fmla="*/ 0 w 80" name="T6"/>
                <a:gd fmla="*/ 130 h 140" name="T7"/>
                <a:gd fmla="*/ 10 w 80" name="T8"/>
                <a:gd fmla="*/ 140 h 140" name="T9"/>
                <a:gd fmla="*/ 69 w 80" name="T10"/>
                <a:gd fmla="*/ 140 h 140" name="T11"/>
                <a:gd fmla="*/ 80 w 80" name="T12"/>
                <a:gd fmla="*/ 130 h 140" name="T13"/>
                <a:gd fmla="*/ 80 w 80" name="T14"/>
                <a:gd fmla="*/ 10 h 140" name="T15"/>
                <a:gd fmla="*/ 69 w 80" name="T16"/>
                <a:gd fmla="*/ 0 h 14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40" w="80">
                  <a:moveTo>
                    <a:pt x="69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5"/>
                    <a:pt x="5" y="140"/>
                    <a:pt x="10" y="140"/>
                  </a:cubicBezTo>
                  <a:cubicBezTo>
                    <a:pt x="69" y="140"/>
                    <a:pt x="69" y="140"/>
                    <a:pt x="69" y="140"/>
                  </a:cubicBezTo>
                  <a:cubicBezTo>
                    <a:pt x="75" y="140"/>
                    <a:pt x="80" y="135"/>
                    <a:pt x="80" y="13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0" y="4"/>
                    <a:pt x="75" y="0"/>
                    <a:pt x="69" y="0"/>
                  </a:cubicBezTo>
                  <a:close/>
                </a:path>
              </a:pathLst>
            </a:custGeom>
            <a:solidFill>
              <a:srgbClr val="152C3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15" name="Freeform 1631"/>
            <p:cNvSpPr/>
            <p:nvPr/>
          </p:nvSpPr>
          <p:spPr bwMode="auto">
            <a:xfrm>
              <a:off x="1446213" y="3617913"/>
              <a:ext cx="38100" cy="4763"/>
            </a:xfrm>
            <a:custGeom>
              <a:gdLst>
                <a:gd fmla="*/ 24 w 24" name="T0"/>
                <a:gd fmla="*/ 3 h 3" name="T1"/>
                <a:gd fmla="*/ 0 w 24" name="T2"/>
                <a:gd fmla="*/ 3 h 3" name="T3"/>
                <a:gd fmla="*/ 0 w 24" name="T4"/>
                <a:gd fmla="*/ 0 h 3" name="T5"/>
                <a:gd fmla="*/ 24 w 24" name="T6"/>
                <a:gd fmla="*/ 0 h 3" name="T7"/>
                <a:gd fmla="*/ 24 w 24" name="T8"/>
                <a:gd fmla="*/ 3 h 3" name="T9"/>
                <a:gd fmla="*/ 24 w 24" name="T10"/>
                <a:gd fmla="*/ 3 h 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" w="24">
                  <a:moveTo>
                    <a:pt x="24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3"/>
                  </a:lnTo>
                  <a:lnTo>
                    <a:pt x="24" y="3"/>
                  </a:lnTo>
                  <a:close/>
                </a:path>
              </a:pathLst>
            </a:custGeom>
            <a:solidFill>
              <a:srgbClr val="FEFDF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16" name="Oval 1632"/>
            <p:cNvSpPr>
              <a:spLocks noChangeArrowheads="1"/>
            </p:cNvSpPr>
            <p:nvPr/>
          </p:nvSpPr>
          <p:spPr bwMode="auto">
            <a:xfrm>
              <a:off x="1493838" y="3616325"/>
              <a:ext cx="6350" cy="6350"/>
            </a:xfrm>
            <a:prstGeom prst="ellipse">
              <a:avLst/>
            </a:prstGeom>
            <a:solidFill>
              <a:srgbClr val="FEFDF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17" name="Rectangle 1633"/>
            <p:cNvSpPr>
              <a:spLocks noChangeArrowheads="1"/>
            </p:cNvSpPr>
            <p:nvPr/>
          </p:nvSpPr>
          <p:spPr bwMode="auto">
            <a:xfrm>
              <a:off x="1447800" y="3776663"/>
              <a:ext cx="34925" cy="11113"/>
            </a:xfrm>
            <a:prstGeom prst="rect">
              <a:avLst/>
            </a:prstGeom>
            <a:solidFill>
              <a:srgbClr val="FEFDF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18" name="Rectangle 1634"/>
            <p:cNvSpPr>
              <a:spLocks noChangeArrowheads="1"/>
            </p:cNvSpPr>
            <p:nvPr/>
          </p:nvSpPr>
          <p:spPr bwMode="auto">
            <a:xfrm>
              <a:off x="1423988" y="3636963"/>
              <a:ext cx="77787" cy="84138"/>
            </a:xfrm>
            <a:prstGeom prst="rect">
              <a:avLst/>
            </a:prstGeom>
            <a:solidFill>
              <a:srgbClr val="B2EE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19" name="Rectangle 1635"/>
            <p:cNvSpPr>
              <a:spLocks noChangeArrowheads="1"/>
            </p:cNvSpPr>
            <p:nvPr/>
          </p:nvSpPr>
          <p:spPr bwMode="auto">
            <a:xfrm>
              <a:off x="1423988" y="3732213"/>
              <a:ext cx="77787" cy="26988"/>
            </a:xfrm>
            <a:prstGeom prst="rect">
              <a:avLst/>
            </a:prstGeom>
            <a:solidFill>
              <a:srgbClr val="FF855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20" name="Freeform 1636"/>
            <p:cNvSpPr/>
            <p:nvPr/>
          </p:nvSpPr>
          <p:spPr bwMode="auto">
            <a:xfrm>
              <a:off x="1462088" y="3160713"/>
              <a:ext cx="214312" cy="203200"/>
            </a:xfrm>
            <a:custGeom>
              <a:gdLst>
                <a:gd fmla="*/ 78 w 155" name="T0"/>
                <a:gd fmla="*/ 0 h 146" name="T1"/>
                <a:gd fmla="*/ 0 w 155" name="T2"/>
                <a:gd fmla="*/ 64 h 146" name="T3"/>
                <a:gd fmla="*/ 78 w 155" name="T4"/>
                <a:gd fmla="*/ 127 h 146" name="T5"/>
                <a:gd fmla="*/ 90 w 155" name="T6"/>
                <a:gd fmla="*/ 126 h 146" name="T7"/>
                <a:gd fmla="*/ 146 w 155" name="T8"/>
                <a:gd fmla="*/ 146 h 146" name="T9"/>
                <a:gd fmla="*/ 146 w 155" name="T10"/>
                <a:gd fmla="*/ 142 h 146" name="T11"/>
                <a:gd fmla="*/ 126 w 155" name="T12"/>
                <a:gd fmla="*/ 117 h 146" name="T13"/>
                <a:gd fmla="*/ 127 w 155" name="T14"/>
                <a:gd fmla="*/ 113 h 146" name="T15"/>
                <a:gd fmla="*/ 155 w 155" name="T16"/>
                <a:gd fmla="*/ 64 h 146" name="T17"/>
                <a:gd fmla="*/ 78 w 155" name="T18"/>
                <a:gd fmla="*/ 0 h 14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46" w="155">
                  <a:moveTo>
                    <a:pt x="78" y="0"/>
                  </a:moveTo>
                  <a:cubicBezTo>
                    <a:pt x="35" y="0"/>
                    <a:pt x="0" y="29"/>
                    <a:pt x="0" y="64"/>
                  </a:cubicBezTo>
                  <a:cubicBezTo>
                    <a:pt x="0" y="98"/>
                    <a:pt x="35" y="127"/>
                    <a:pt x="78" y="127"/>
                  </a:cubicBezTo>
                  <a:cubicBezTo>
                    <a:pt x="82" y="127"/>
                    <a:pt x="86" y="126"/>
                    <a:pt x="90" y="126"/>
                  </a:cubicBezTo>
                  <a:cubicBezTo>
                    <a:pt x="107" y="143"/>
                    <a:pt x="126" y="146"/>
                    <a:pt x="146" y="146"/>
                  </a:cubicBezTo>
                  <a:cubicBezTo>
                    <a:pt x="146" y="142"/>
                    <a:pt x="146" y="142"/>
                    <a:pt x="146" y="142"/>
                  </a:cubicBezTo>
                  <a:cubicBezTo>
                    <a:pt x="135" y="137"/>
                    <a:pt x="126" y="128"/>
                    <a:pt x="126" y="117"/>
                  </a:cubicBezTo>
                  <a:cubicBezTo>
                    <a:pt x="126" y="115"/>
                    <a:pt x="126" y="114"/>
                    <a:pt x="127" y="113"/>
                  </a:cubicBezTo>
                  <a:cubicBezTo>
                    <a:pt x="144" y="101"/>
                    <a:pt x="155" y="83"/>
                    <a:pt x="155" y="64"/>
                  </a:cubicBezTo>
                  <a:cubicBezTo>
                    <a:pt x="155" y="29"/>
                    <a:pt x="121" y="0"/>
                    <a:pt x="78" y="0"/>
                  </a:cubicBezTo>
                  <a:close/>
                </a:path>
              </a:pathLst>
            </a:custGeom>
            <a:solidFill>
              <a:srgbClr val="10375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21" name="Freeform 1637"/>
            <p:cNvSpPr>
              <a:spLocks noEditPoints="1"/>
            </p:cNvSpPr>
            <p:nvPr/>
          </p:nvSpPr>
          <p:spPr bwMode="auto">
            <a:xfrm>
              <a:off x="1530350" y="3182938"/>
              <a:ext cx="93662" cy="122238"/>
            </a:xfrm>
            <a:custGeom>
              <a:gdLst>
                <a:gd fmla="*/ 50 w 67" name="T0"/>
                <a:gd fmla="*/ 26 h 87" name="T1"/>
                <a:gd fmla="*/ 46 w 67" name="T2"/>
                <a:gd fmla="*/ 27 h 87" name="T3"/>
                <a:gd fmla="*/ 43 w 67" name="T4"/>
                <a:gd fmla="*/ 17 h 87" name="T5"/>
                <a:gd fmla="*/ 16 w 67" name="T6"/>
                <a:gd fmla="*/ 3 h 87" name="T7"/>
                <a:gd fmla="*/ 4 w 67" name="T8"/>
                <a:gd fmla="*/ 30 h 87" name="T9"/>
                <a:gd fmla="*/ 7 w 67" name="T10"/>
                <a:gd fmla="*/ 40 h 87" name="T11"/>
                <a:gd fmla="*/ 4 w 67" name="T12"/>
                <a:gd fmla="*/ 42 h 87" name="T13"/>
                <a:gd fmla="*/ 1 w 67" name="T14"/>
                <a:gd fmla="*/ 47 h 87" name="T15"/>
                <a:gd fmla="*/ 14 w 67" name="T16"/>
                <a:gd fmla="*/ 85 h 87" name="T17"/>
                <a:gd fmla="*/ 19 w 67" name="T18"/>
                <a:gd fmla="*/ 86 h 87" name="T19"/>
                <a:gd fmla="*/ 65 w 67" name="T20"/>
                <a:gd fmla="*/ 70 h 87" name="T21"/>
                <a:gd fmla="*/ 66 w 67" name="T22"/>
                <a:gd fmla="*/ 67 h 87" name="T23"/>
                <a:gd fmla="*/ 53 w 67" name="T24"/>
                <a:gd fmla="*/ 29 h 87" name="T25"/>
                <a:gd fmla="*/ 50 w 67" name="T26"/>
                <a:gd fmla="*/ 26 h 87" name="T27"/>
                <a:gd fmla="*/ 38 w 67" name="T28"/>
                <a:gd fmla="*/ 30 h 87" name="T29"/>
                <a:gd fmla="*/ 15 w 67" name="T30"/>
                <a:gd fmla="*/ 38 h 87" name="T31"/>
                <a:gd fmla="*/ 12 w 67" name="T32"/>
                <a:gd fmla="*/ 28 h 87" name="T33"/>
                <a:gd fmla="*/ 19 w 67" name="T34"/>
                <a:gd fmla="*/ 11 h 87" name="T35"/>
                <a:gd fmla="*/ 35 w 67" name="T36"/>
                <a:gd fmla="*/ 19 h 87" name="T37"/>
                <a:gd fmla="*/ 38 w 67" name="T38"/>
                <a:gd fmla="*/ 30 h 8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87" w="67">
                  <a:moveTo>
                    <a:pt x="50" y="26"/>
                  </a:moveTo>
                  <a:cubicBezTo>
                    <a:pt x="46" y="27"/>
                    <a:pt x="46" y="27"/>
                    <a:pt x="46" y="2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39" y="6"/>
                    <a:pt x="27" y="0"/>
                    <a:pt x="16" y="3"/>
                  </a:cubicBezTo>
                  <a:cubicBezTo>
                    <a:pt x="5" y="7"/>
                    <a:pt x="0" y="19"/>
                    <a:pt x="4" y="3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2" y="42"/>
                    <a:pt x="0" y="45"/>
                    <a:pt x="1" y="47"/>
                  </a:cubicBezTo>
                  <a:cubicBezTo>
                    <a:pt x="14" y="85"/>
                    <a:pt x="14" y="85"/>
                    <a:pt x="14" y="85"/>
                  </a:cubicBezTo>
                  <a:cubicBezTo>
                    <a:pt x="15" y="87"/>
                    <a:pt x="17" y="86"/>
                    <a:pt x="19" y="86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7" y="69"/>
                    <a:pt x="67" y="69"/>
                    <a:pt x="66" y="67"/>
                  </a:cubicBezTo>
                  <a:cubicBezTo>
                    <a:pt x="53" y="29"/>
                    <a:pt x="53" y="29"/>
                    <a:pt x="53" y="29"/>
                  </a:cubicBezTo>
                  <a:cubicBezTo>
                    <a:pt x="52" y="27"/>
                    <a:pt x="51" y="25"/>
                    <a:pt x="50" y="26"/>
                  </a:cubicBezTo>
                  <a:close/>
                  <a:moveTo>
                    <a:pt x="38" y="30"/>
                  </a:moveTo>
                  <a:cubicBezTo>
                    <a:pt x="15" y="38"/>
                    <a:pt x="15" y="38"/>
                    <a:pt x="15" y="3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9" y="21"/>
                    <a:pt x="12" y="13"/>
                    <a:pt x="19" y="11"/>
                  </a:cubicBezTo>
                  <a:cubicBezTo>
                    <a:pt x="26" y="9"/>
                    <a:pt x="33" y="13"/>
                    <a:pt x="35" y="19"/>
                  </a:cubicBezTo>
                  <a:lnTo>
                    <a:pt x="38" y="30"/>
                  </a:lnTo>
                  <a:close/>
                </a:path>
              </a:pathLst>
            </a:custGeom>
            <a:solidFill>
              <a:srgbClr val="FFD57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22" name="Freeform 1638"/>
            <p:cNvSpPr/>
            <p:nvPr/>
          </p:nvSpPr>
          <p:spPr bwMode="auto">
            <a:xfrm>
              <a:off x="2012950" y="3116263"/>
              <a:ext cx="217487" cy="201613"/>
            </a:xfrm>
            <a:custGeom>
              <a:gdLst>
                <a:gd fmla="*/ 78 w 156" name="T0"/>
                <a:gd fmla="*/ 0 h 145" name="T1"/>
                <a:gd fmla="*/ 156 w 156" name="T2"/>
                <a:gd fmla="*/ 63 h 145" name="T3"/>
                <a:gd fmla="*/ 78 w 156" name="T4"/>
                <a:gd fmla="*/ 126 h 145" name="T5"/>
                <a:gd fmla="*/ 66 w 156" name="T6"/>
                <a:gd fmla="*/ 125 h 145" name="T7"/>
                <a:gd fmla="*/ 10 w 156" name="T8"/>
                <a:gd fmla="*/ 145 h 145" name="T9"/>
                <a:gd fmla="*/ 10 w 156" name="T10"/>
                <a:gd fmla="*/ 141 h 145" name="T11"/>
                <a:gd fmla="*/ 29 w 156" name="T12"/>
                <a:gd fmla="*/ 116 h 145" name="T13"/>
                <a:gd fmla="*/ 29 w 156" name="T14"/>
                <a:gd fmla="*/ 112 h 145" name="T15"/>
                <a:gd fmla="*/ 0 w 156" name="T16"/>
                <a:gd fmla="*/ 63 h 145" name="T17"/>
                <a:gd fmla="*/ 78 w 156" name="T18"/>
                <a:gd fmla="*/ 0 h 14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45" w="156">
                  <a:moveTo>
                    <a:pt x="78" y="0"/>
                  </a:moveTo>
                  <a:cubicBezTo>
                    <a:pt x="121" y="0"/>
                    <a:pt x="156" y="28"/>
                    <a:pt x="156" y="63"/>
                  </a:cubicBezTo>
                  <a:cubicBezTo>
                    <a:pt x="156" y="98"/>
                    <a:pt x="121" y="126"/>
                    <a:pt x="78" y="126"/>
                  </a:cubicBezTo>
                  <a:cubicBezTo>
                    <a:pt x="74" y="126"/>
                    <a:pt x="70" y="126"/>
                    <a:pt x="66" y="125"/>
                  </a:cubicBezTo>
                  <a:cubicBezTo>
                    <a:pt x="49" y="142"/>
                    <a:pt x="29" y="145"/>
                    <a:pt x="10" y="145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20" y="136"/>
                    <a:pt x="29" y="127"/>
                    <a:pt x="29" y="116"/>
                  </a:cubicBezTo>
                  <a:cubicBezTo>
                    <a:pt x="29" y="115"/>
                    <a:pt x="29" y="113"/>
                    <a:pt x="29" y="112"/>
                  </a:cubicBezTo>
                  <a:cubicBezTo>
                    <a:pt x="12" y="100"/>
                    <a:pt x="0" y="83"/>
                    <a:pt x="0" y="63"/>
                  </a:cubicBezTo>
                  <a:cubicBezTo>
                    <a:pt x="0" y="28"/>
                    <a:pt x="35" y="0"/>
                    <a:pt x="78" y="0"/>
                  </a:cubicBezTo>
                  <a:close/>
                </a:path>
              </a:pathLst>
            </a:custGeom>
            <a:solidFill>
              <a:srgbClr val="FC611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23" name="Freeform 1639"/>
            <p:cNvSpPr/>
            <p:nvPr/>
          </p:nvSpPr>
          <p:spPr bwMode="auto">
            <a:xfrm>
              <a:off x="2068513" y="3232150"/>
              <a:ext cx="47625" cy="52388"/>
            </a:xfrm>
            <a:custGeom>
              <a:gdLst>
                <a:gd fmla="*/ 3 w 34" name="T0"/>
                <a:gd fmla="*/ 23 h 38" name="T1"/>
                <a:gd fmla="*/ 21 w 34" name="T2"/>
                <a:gd fmla="*/ 0 h 38" name="T3"/>
                <a:gd fmla="*/ 34 w 34" name="T4"/>
                <a:gd fmla="*/ 11 h 38" name="T5"/>
                <a:gd fmla="*/ 16 w 34" name="T6"/>
                <a:gd fmla="*/ 34 h 38" name="T7"/>
                <a:gd fmla="*/ 4 w 34" name="T8"/>
                <a:gd fmla="*/ 35 h 38" name="T9"/>
                <a:gd fmla="*/ 3 w 34" name="T10"/>
                <a:gd fmla="*/ 23 h 3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8" w="34">
                  <a:moveTo>
                    <a:pt x="3" y="23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4" y="5"/>
                    <a:pt x="29" y="8"/>
                    <a:pt x="34" y="11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3" y="37"/>
                    <a:pt x="8" y="38"/>
                    <a:pt x="4" y="35"/>
                  </a:cubicBezTo>
                  <a:cubicBezTo>
                    <a:pt x="0" y="32"/>
                    <a:pt x="0" y="27"/>
                    <a:pt x="3" y="23"/>
                  </a:cubicBezTo>
                  <a:close/>
                </a:path>
              </a:pathLst>
            </a:custGeom>
            <a:solidFill>
              <a:srgbClr val="FEFDF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24" name="Freeform 1640"/>
            <p:cNvSpPr>
              <a:spLocks noEditPoints="1"/>
            </p:cNvSpPr>
            <p:nvPr/>
          </p:nvSpPr>
          <p:spPr bwMode="auto">
            <a:xfrm>
              <a:off x="2090738" y="3149600"/>
              <a:ext cx="98425" cy="98425"/>
            </a:xfrm>
            <a:custGeom>
              <a:gdLst>
                <a:gd fmla="*/ 40 w 71" name="T0"/>
                <a:gd fmla="*/ 68 h 70" name="T1"/>
                <a:gd fmla="*/ 69 w 71" name="T2"/>
                <a:gd fmla="*/ 31 h 70" name="T3"/>
                <a:gd fmla="*/ 32 w 71" name="T4"/>
                <a:gd fmla="*/ 2 h 70" name="T5"/>
                <a:gd fmla="*/ 3 w 71" name="T6"/>
                <a:gd fmla="*/ 39 h 70" name="T7"/>
                <a:gd fmla="*/ 40 w 71" name="T8"/>
                <a:gd fmla="*/ 68 h 70" name="T9"/>
                <a:gd fmla="*/ 11 w 71" name="T10"/>
                <a:gd fmla="*/ 38 h 70" name="T11"/>
                <a:gd fmla="*/ 33 w 71" name="T12"/>
                <a:gd fmla="*/ 10 h 70" name="T13"/>
                <a:gd fmla="*/ 61 w 71" name="T14"/>
                <a:gd fmla="*/ 32 h 70" name="T15"/>
                <a:gd fmla="*/ 39 w 71" name="T16"/>
                <a:gd fmla="*/ 60 h 70" name="T17"/>
                <a:gd fmla="*/ 11 w 71" name="T18"/>
                <a:gd fmla="*/ 38 h 7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70" w="71">
                  <a:moveTo>
                    <a:pt x="40" y="68"/>
                  </a:moveTo>
                  <a:cubicBezTo>
                    <a:pt x="58" y="66"/>
                    <a:pt x="71" y="49"/>
                    <a:pt x="69" y="31"/>
                  </a:cubicBezTo>
                  <a:cubicBezTo>
                    <a:pt x="67" y="13"/>
                    <a:pt x="50" y="0"/>
                    <a:pt x="32" y="2"/>
                  </a:cubicBezTo>
                  <a:cubicBezTo>
                    <a:pt x="14" y="4"/>
                    <a:pt x="0" y="20"/>
                    <a:pt x="3" y="39"/>
                  </a:cubicBezTo>
                  <a:cubicBezTo>
                    <a:pt x="5" y="57"/>
                    <a:pt x="21" y="70"/>
                    <a:pt x="40" y="68"/>
                  </a:cubicBezTo>
                  <a:close/>
                  <a:moveTo>
                    <a:pt x="11" y="38"/>
                  </a:moveTo>
                  <a:cubicBezTo>
                    <a:pt x="9" y="24"/>
                    <a:pt x="19" y="12"/>
                    <a:pt x="33" y="10"/>
                  </a:cubicBezTo>
                  <a:cubicBezTo>
                    <a:pt x="47" y="8"/>
                    <a:pt x="59" y="18"/>
                    <a:pt x="61" y="32"/>
                  </a:cubicBezTo>
                  <a:cubicBezTo>
                    <a:pt x="62" y="46"/>
                    <a:pt x="52" y="58"/>
                    <a:pt x="39" y="60"/>
                  </a:cubicBezTo>
                  <a:cubicBezTo>
                    <a:pt x="25" y="61"/>
                    <a:pt x="12" y="51"/>
                    <a:pt x="11" y="38"/>
                  </a:cubicBezTo>
                  <a:close/>
                </a:path>
              </a:pathLst>
            </a:custGeom>
            <a:solidFill>
              <a:srgbClr val="FEFDF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25" name="Freeform 1641"/>
            <p:cNvSpPr/>
            <p:nvPr/>
          </p:nvSpPr>
          <p:spPr bwMode="auto">
            <a:xfrm>
              <a:off x="2136775" y="3168650"/>
              <a:ext cx="30162" cy="26988"/>
            </a:xfrm>
            <a:custGeom>
              <a:gdLst>
                <a:gd fmla="*/ 21 w 21" name="T0"/>
                <a:gd fmla="*/ 19 h 19" name="T1"/>
                <a:gd fmla="*/ 16 w 21" name="T2"/>
                <a:gd fmla="*/ 19 h 19" name="T3"/>
                <a:gd fmla="*/ 0 w 21" name="T4"/>
                <a:gd fmla="*/ 7 h 19" name="T5"/>
                <a:gd fmla="*/ 0 w 21" name="T6"/>
                <a:gd fmla="*/ 2 h 19" name="T7"/>
                <a:gd fmla="*/ 21 w 21" name="T8"/>
                <a:gd fmla="*/ 19 h 1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" w="21">
                  <a:moveTo>
                    <a:pt x="21" y="19"/>
                  </a:moveTo>
                  <a:cubicBezTo>
                    <a:pt x="16" y="19"/>
                    <a:pt x="16" y="19"/>
                    <a:pt x="16" y="19"/>
                  </a:cubicBezTo>
                  <a:cubicBezTo>
                    <a:pt x="15" y="12"/>
                    <a:pt x="8" y="6"/>
                    <a:pt x="0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0" y="0"/>
                    <a:pt x="20" y="8"/>
                    <a:pt x="21" y="19"/>
                  </a:cubicBezTo>
                  <a:close/>
                </a:path>
              </a:pathLst>
            </a:custGeom>
            <a:solidFill>
              <a:srgbClr val="FEFDF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26" name="Freeform 1642"/>
            <p:cNvSpPr/>
            <p:nvPr/>
          </p:nvSpPr>
          <p:spPr bwMode="auto">
            <a:xfrm>
              <a:off x="1990725" y="3940175"/>
              <a:ext cx="225425" cy="198438"/>
            </a:xfrm>
            <a:custGeom>
              <a:gdLst>
                <a:gd fmla="*/ 81 w 162" name="T0"/>
                <a:gd fmla="*/ 38 h 142" name="T1"/>
                <a:gd fmla="*/ 66 w 162" name="T2"/>
                <a:gd fmla="*/ 39 h 142" name="T3"/>
                <a:gd fmla="*/ 16 w 162" name="T4"/>
                <a:gd fmla="*/ 0 h 142" name="T5"/>
                <a:gd fmla="*/ 35 w 162" name="T6"/>
                <a:gd fmla="*/ 47 h 142" name="T7"/>
                <a:gd fmla="*/ 0 w 162" name="T8"/>
                <a:gd fmla="*/ 90 h 142" name="T9"/>
                <a:gd fmla="*/ 81 w 162" name="T10"/>
                <a:gd fmla="*/ 142 h 142" name="T11"/>
                <a:gd fmla="*/ 162 w 162" name="T12"/>
                <a:gd fmla="*/ 90 h 142" name="T13"/>
                <a:gd fmla="*/ 81 w 162" name="T14"/>
                <a:gd fmla="*/ 38 h 14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42" w="162">
                  <a:moveTo>
                    <a:pt x="81" y="38"/>
                  </a:moveTo>
                  <a:cubicBezTo>
                    <a:pt x="76" y="38"/>
                    <a:pt x="71" y="38"/>
                    <a:pt x="66" y="39"/>
                  </a:cubicBezTo>
                  <a:cubicBezTo>
                    <a:pt x="49" y="29"/>
                    <a:pt x="29" y="14"/>
                    <a:pt x="16" y="0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14" y="57"/>
                    <a:pt x="0" y="72"/>
                    <a:pt x="0" y="90"/>
                  </a:cubicBezTo>
                  <a:cubicBezTo>
                    <a:pt x="0" y="119"/>
                    <a:pt x="36" y="142"/>
                    <a:pt x="81" y="142"/>
                  </a:cubicBezTo>
                  <a:cubicBezTo>
                    <a:pt x="126" y="142"/>
                    <a:pt x="162" y="119"/>
                    <a:pt x="162" y="90"/>
                  </a:cubicBezTo>
                  <a:cubicBezTo>
                    <a:pt x="162" y="61"/>
                    <a:pt x="126" y="38"/>
                    <a:pt x="81" y="38"/>
                  </a:cubicBezTo>
                  <a:close/>
                </a:path>
              </a:pathLst>
            </a:custGeom>
            <a:solidFill>
              <a:srgbClr val="FFD57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27" name="Freeform 1643"/>
            <p:cNvSpPr/>
            <p:nvPr/>
          </p:nvSpPr>
          <p:spPr bwMode="auto">
            <a:xfrm>
              <a:off x="2052638" y="4073525"/>
              <a:ext cx="100012" cy="33338"/>
            </a:xfrm>
            <a:custGeom>
              <a:gdLst>
                <a:gd fmla="*/ 36 w 72" name="T0"/>
                <a:gd fmla="*/ 8 h 24" name="T1"/>
                <a:gd fmla="*/ 27 w 72" name="T2"/>
                <a:gd fmla="*/ 0 h 24" name="T3"/>
                <a:gd fmla="*/ 0 w 72" name="T4"/>
                <a:gd fmla="*/ 23 h 24" name="T5"/>
                <a:gd fmla="*/ 4 w 72" name="T6"/>
                <a:gd fmla="*/ 24 h 24" name="T7"/>
                <a:gd fmla="*/ 68 w 72" name="T8"/>
                <a:gd fmla="*/ 24 h 24" name="T9"/>
                <a:gd fmla="*/ 72 w 72" name="T10"/>
                <a:gd fmla="*/ 23 h 24" name="T11"/>
                <a:gd fmla="*/ 45 w 72" name="T12"/>
                <a:gd fmla="*/ 0 h 24" name="T13"/>
                <a:gd fmla="*/ 36 w 72" name="T14"/>
                <a:gd fmla="*/ 8 h 2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4" w="72">
                  <a:moveTo>
                    <a:pt x="36" y="8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3" y="24"/>
                    <a:pt x="4" y="24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69" y="24"/>
                    <a:pt x="71" y="23"/>
                    <a:pt x="72" y="23"/>
                  </a:cubicBezTo>
                  <a:cubicBezTo>
                    <a:pt x="45" y="0"/>
                    <a:pt x="45" y="0"/>
                    <a:pt x="45" y="0"/>
                  </a:cubicBezTo>
                  <a:lnTo>
                    <a:pt x="36" y="8"/>
                  </a:lnTo>
                  <a:close/>
                </a:path>
              </a:pathLst>
            </a:custGeom>
            <a:solidFill>
              <a:srgbClr val="FC611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28" name="Freeform 1644"/>
            <p:cNvSpPr/>
            <p:nvPr/>
          </p:nvSpPr>
          <p:spPr bwMode="auto">
            <a:xfrm>
              <a:off x="2052638" y="4032250"/>
              <a:ext cx="100012" cy="44450"/>
            </a:xfrm>
            <a:custGeom>
              <a:gdLst>
                <a:gd fmla="*/ 72 w 72" name="T0"/>
                <a:gd fmla="*/ 1 h 32" name="T1"/>
                <a:gd fmla="*/ 68 w 72" name="T2"/>
                <a:gd fmla="*/ 0 h 32" name="T3"/>
                <a:gd fmla="*/ 4 w 72" name="T4"/>
                <a:gd fmla="*/ 0 h 32" name="T5"/>
                <a:gd fmla="*/ 0 w 72" name="T6"/>
                <a:gd fmla="*/ 1 h 32" name="T7"/>
                <a:gd fmla="*/ 36 w 72" name="T8"/>
                <a:gd fmla="*/ 32 h 32" name="T9"/>
                <a:gd fmla="*/ 72 w 72" name="T10"/>
                <a:gd fmla="*/ 1 h 3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2" w="72">
                  <a:moveTo>
                    <a:pt x="72" y="1"/>
                  </a:moveTo>
                  <a:cubicBezTo>
                    <a:pt x="71" y="0"/>
                    <a:pt x="69" y="0"/>
                    <a:pt x="6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36" y="32"/>
                    <a:pt x="36" y="32"/>
                    <a:pt x="36" y="32"/>
                  </a:cubicBezTo>
                  <a:lnTo>
                    <a:pt x="72" y="1"/>
                  </a:lnTo>
                  <a:close/>
                </a:path>
              </a:pathLst>
            </a:custGeom>
            <a:solidFill>
              <a:srgbClr val="FC611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29" name="Freeform 1645"/>
            <p:cNvSpPr/>
            <p:nvPr/>
          </p:nvSpPr>
          <p:spPr bwMode="auto">
            <a:xfrm>
              <a:off x="2051050" y="4038600"/>
              <a:ext cx="34925" cy="61913"/>
            </a:xfrm>
            <a:custGeom>
              <a:gdLst>
                <a:gd fmla="*/ 0 w 22" name="T0"/>
                <a:gd fmla="*/ 0 h 39" name="T1"/>
                <a:gd fmla="*/ 0 w 22" name="T2"/>
                <a:gd fmla="*/ 39 h 39" name="T3"/>
                <a:gd fmla="*/ 22 w 22" name="T4"/>
                <a:gd fmla="*/ 20 h 39" name="T5"/>
                <a:gd fmla="*/ 0 w 22" name="T6"/>
                <a:gd fmla="*/ 0 h 3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9" w="22">
                  <a:moveTo>
                    <a:pt x="0" y="0"/>
                  </a:moveTo>
                  <a:lnTo>
                    <a:pt x="0" y="39"/>
                  </a:lnTo>
                  <a:lnTo>
                    <a:pt x="22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611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30" name="Freeform 1646"/>
            <p:cNvSpPr/>
            <p:nvPr/>
          </p:nvSpPr>
          <p:spPr bwMode="auto">
            <a:xfrm>
              <a:off x="2119313" y="4038600"/>
              <a:ext cx="34925" cy="61913"/>
            </a:xfrm>
            <a:custGeom>
              <a:gdLst>
                <a:gd fmla="*/ 0 w 22" name="T0"/>
                <a:gd fmla="*/ 20 h 39" name="T1"/>
                <a:gd fmla="*/ 22 w 22" name="T2"/>
                <a:gd fmla="*/ 39 h 39" name="T3"/>
                <a:gd fmla="*/ 22 w 22" name="T4"/>
                <a:gd fmla="*/ 0 h 39" name="T5"/>
                <a:gd fmla="*/ 0 w 22" name="T6"/>
                <a:gd fmla="*/ 20 h 3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9" w="22">
                  <a:moveTo>
                    <a:pt x="0" y="20"/>
                  </a:moveTo>
                  <a:lnTo>
                    <a:pt x="22" y="39"/>
                  </a:lnTo>
                  <a:lnTo>
                    <a:pt x="22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C611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131" name="组合 1130"/>
          <p:cNvGrpSpPr/>
          <p:nvPr/>
        </p:nvGrpSpPr>
        <p:grpSpPr>
          <a:xfrm>
            <a:off x="3132051" y="4979979"/>
            <a:ext cx="1035050" cy="1035050"/>
            <a:chOff x="3132051" y="4979979"/>
            <a:chExt cx="1035050" cy="1035050"/>
          </a:xfrm>
        </p:grpSpPr>
        <p:sp>
          <p:nvSpPr>
            <p:cNvPr id="1132" name="Oval 1650"/>
            <p:cNvSpPr>
              <a:spLocks noChangeArrowheads="1"/>
            </p:cNvSpPr>
            <p:nvPr/>
          </p:nvSpPr>
          <p:spPr bwMode="auto">
            <a:xfrm>
              <a:off x="3132051" y="4979979"/>
              <a:ext cx="1035050" cy="1035050"/>
            </a:xfrm>
            <a:prstGeom prst="ellipse">
              <a:avLst/>
            </a:prstGeom>
            <a:solidFill>
              <a:srgbClr val="FFD7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33" name="Freeform 1651"/>
            <p:cNvSpPr/>
            <p:nvPr/>
          </p:nvSpPr>
          <p:spPr bwMode="auto">
            <a:xfrm>
              <a:off x="3801976" y="5430829"/>
              <a:ext cx="296863" cy="274638"/>
            </a:xfrm>
            <a:custGeom>
              <a:gdLst>
                <a:gd fmla="*/ 97 w 194" name="T0"/>
                <a:gd fmla="*/ 180 h 180" name="T1"/>
                <a:gd fmla="*/ 8 w 194" name="T2"/>
                <a:gd fmla="*/ 105 h 180" name="T3"/>
                <a:gd fmla="*/ 82 w 194" name="T4"/>
                <a:gd fmla="*/ 1 h 180" name="T5"/>
                <a:gd fmla="*/ 97 w 194" name="T6"/>
                <a:gd fmla="*/ 0 h 180" name="T7"/>
                <a:gd fmla="*/ 186 w 194" name="T8"/>
                <a:gd fmla="*/ 75 h 180" name="T9"/>
                <a:gd fmla="*/ 112 w 194" name="T10"/>
                <a:gd fmla="*/ 179 h 180" name="T11"/>
                <a:gd fmla="*/ 97 w 194" name="T12"/>
                <a:gd fmla="*/ 180 h 18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80" w="194">
                  <a:moveTo>
                    <a:pt x="97" y="180"/>
                  </a:moveTo>
                  <a:cubicBezTo>
                    <a:pt x="53" y="180"/>
                    <a:pt x="16" y="148"/>
                    <a:pt x="8" y="105"/>
                  </a:cubicBezTo>
                  <a:cubicBezTo>
                    <a:pt x="0" y="56"/>
                    <a:pt x="33" y="10"/>
                    <a:pt x="82" y="1"/>
                  </a:cubicBezTo>
                  <a:cubicBezTo>
                    <a:pt x="87" y="0"/>
                    <a:pt x="92" y="0"/>
                    <a:pt x="97" y="0"/>
                  </a:cubicBezTo>
                  <a:cubicBezTo>
                    <a:pt x="141" y="0"/>
                    <a:pt x="178" y="31"/>
                    <a:pt x="186" y="75"/>
                  </a:cubicBezTo>
                  <a:cubicBezTo>
                    <a:pt x="194" y="124"/>
                    <a:pt x="161" y="170"/>
                    <a:pt x="112" y="179"/>
                  </a:cubicBezTo>
                  <a:cubicBezTo>
                    <a:pt x="107" y="179"/>
                    <a:pt x="102" y="180"/>
                    <a:pt x="97" y="1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34" name="Freeform 1652"/>
            <p:cNvSpPr/>
            <p:nvPr/>
          </p:nvSpPr>
          <p:spPr bwMode="auto">
            <a:xfrm>
              <a:off x="3814676" y="5432416"/>
              <a:ext cx="271463" cy="271463"/>
            </a:xfrm>
            <a:custGeom>
              <a:gdLst>
                <a:gd fmla="*/ 103 w 178" name="T0"/>
                <a:gd fmla="*/ 171 h 178" name="T1"/>
                <a:gd fmla="*/ 171 w 178" name="T2"/>
                <a:gd fmla="*/ 75 h 178" name="T3"/>
                <a:gd fmla="*/ 75 w 178" name="T4"/>
                <a:gd fmla="*/ 7 h 178" name="T5"/>
                <a:gd fmla="*/ 7 w 178" name="T6"/>
                <a:gd fmla="*/ 103 h 178" name="T7"/>
                <a:gd fmla="*/ 103 w 178" name="T8"/>
                <a:gd fmla="*/ 171 h 17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78" w="178">
                  <a:moveTo>
                    <a:pt x="103" y="171"/>
                  </a:moveTo>
                  <a:cubicBezTo>
                    <a:pt x="148" y="163"/>
                    <a:pt x="178" y="120"/>
                    <a:pt x="171" y="75"/>
                  </a:cubicBezTo>
                  <a:cubicBezTo>
                    <a:pt x="163" y="30"/>
                    <a:pt x="120" y="0"/>
                    <a:pt x="75" y="7"/>
                  </a:cubicBezTo>
                  <a:cubicBezTo>
                    <a:pt x="30" y="15"/>
                    <a:pt x="0" y="58"/>
                    <a:pt x="7" y="103"/>
                  </a:cubicBezTo>
                  <a:cubicBezTo>
                    <a:pt x="15" y="148"/>
                    <a:pt x="58" y="178"/>
                    <a:pt x="103" y="171"/>
                  </a:cubicBezTo>
                  <a:close/>
                </a:path>
              </a:pathLst>
            </a:custGeom>
            <a:solidFill>
              <a:srgbClr val="E0E4D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35" name="Freeform 1653"/>
            <p:cNvSpPr/>
            <p:nvPr/>
          </p:nvSpPr>
          <p:spPr bwMode="auto">
            <a:xfrm>
              <a:off x="3895638" y="5518141"/>
              <a:ext cx="109538" cy="100013"/>
            </a:xfrm>
            <a:custGeom>
              <a:gdLst>
                <a:gd fmla="*/ 36 w 72" name="T0"/>
                <a:gd fmla="*/ 66 h 66" name="T1"/>
                <a:gd fmla="*/ 3 w 72" name="T2"/>
                <a:gd fmla="*/ 38 h 66" name="T3"/>
                <a:gd fmla="*/ 30 w 72" name="T4"/>
                <a:gd fmla="*/ 0 h 66" name="T5"/>
                <a:gd fmla="*/ 36 w 72" name="T6"/>
                <a:gd fmla="*/ 0 h 66" name="T7"/>
                <a:gd fmla="*/ 69 w 72" name="T8"/>
                <a:gd fmla="*/ 27 h 66" name="T9"/>
                <a:gd fmla="*/ 42 w 72" name="T10"/>
                <a:gd fmla="*/ 65 h 66" name="T11"/>
                <a:gd fmla="*/ 36 w 72" name="T12"/>
                <a:gd fmla="*/ 66 h 6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6" w="72">
                  <a:moveTo>
                    <a:pt x="36" y="66"/>
                  </a:moveTo>
                  <a:cubicBezTo>
                    <a:pt x="20" y="66"/>
                    <a:pt x="6" y="54"/>
                    <a:pt x="3" y="38"/>
                  </a:cubicBezTo>
                  <a:cubicBezTo>
                    <a:pt x="0" y="21"/>
                    <a:pt x="13" y="3"/>
                    <a:pt x="30" y="0"/>
                  </a:cubicBezTo>
                  <a:cubicBezTo>
                    <a:pt x="32" y="0"/>
                    <a:pt x="34" y="0"/>
                    <a:pt x="36" y="0"/>
                  </a:cubicBezTo>
                  <a:cubicBezTo>
                    <a:pt x="52" y="0"/>
                    <a:pt x="66" y="11"/>
                    <a:pt x="69" y="27"/>
                  </a:cubicBezTo>
                  <a:cubicBezTo>
                    <a:pt x="72" y="45"/>
                    <a:pt x="59" y="62"/>
                    <a:pt x="42" y="65"/>
                  </a:cubicBezTo>
                  <a:cubicBezTo>
                    <a:pt x="40" y="66"/>
                    <a:pt x="38" y="66"/>
                    <a:pt x="36" y="66"/>
                  </a:cubicBezTo>
                  <a:close/>
                </a:path>
              </a:pathLst>
            </a:custGeom>
            <a:solidFill>
              <a:srgbClr val="414F5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36" name="Freeform 1654"/>
            <p:cNvSpPr/>
            <p:nvPr/>
          </p:nvSpPr>
          <p:spPr bwMode="auto">
            <a:xfrm>
              <a:off x="3908338" y="5526079"/>
              <a:ext cx="82550" cy="82550"/>
            </a:xfrm>
            <a:custGeom>
              <a:gdLst>
                <a:gd fmla="*/ 23 w 54" name="T0"/>
                <a:gd fmla="*/ 2 h 54" name="T1"/>
                <a:gd fmla="*/ 52 w 54" name="T2"/>
                <a:gd fmla="*/ 23 h 54" name="T3"/>
                <a:gd fmla="*/ 31 w 54" name="T4"/>
                <a:gd fmla="*/ 51 h 54" name="T5"/>
                <a:gd fmla="*/ 2 w 54" name="T6"/>
                <a:gd fmla="*/ 31 h 54" name="T7"/>
                <a:gd fmla="*/ 23 w 54" name="T8"/>
                <a:gd fmla="*/ 2 h 5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4" w="54">
                  <a:moveTo>
                    <a:pt x="23" y="2"/>
                  </a:moveTo>
                  <a:cubicBezTo>
                    <a:pt x="36" y="0"/>
                    <a:pt x="49" y="9"/>
                    <a:pt x="52" y="23"/>
                  </a:cubicBezTo>
                  <a:cubicBezTo>
                    <a:pt x="54" y="36"/>
                    <a:pt x="45" y="49"/>
                    <a:pt x="31" y="51"/>
                  </a:cubicBezTo>
                  <a:cubicBezTo>
                    <a:pt x="18" y="54"/>
                    <a:pt x="5" y="45"/>
                    <a:pt x="2" y="31"/>
                  </a:cubicBezTo>
                  <a:cubicBezTo>
                    <a:pt x="0" y="18"/>
                    <a:pt x="9" y="5"/>
                    <a:pt x="23" y="2"/>
                  </a:cubicBezTo>
                  <a:close/>
                </a:path>
              </a:pathLst>
            </a:custGeom>
            <a:solidFill>
              <a:srgbClr val="8DE1E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37" name="Freeform 1655"/>
            <p:cNvSpPr/>
            <p:nvPr/>
          </p:nvSpPr>
          <p:spPr bwMode="auto">
            <a:xfrm>
              <a:off x="3925801" y="5543541"/>
              <a:ext cx="49213" cy="49213"/>
            </a:xfrm>
            <a:custGeom>
              <a:gdLst>
                <a:gd fmla="*/ 1 w 32" name="T0"/>
                <a:gd fmla="*/ 18 h 32" name="T1"/>
                <a:gd fmla="*/ 13 w 32" name="T2"/>
                <a:gd fmla="*/ 1 h 32" name="T3"/>
                <a:gd fmla="*/ 31 w 32" name="T4"/>
                <a:gd fmla="*/ 13 h 32" name="T5"/>
                <a:gd fmla="*/ 19 w 32" name="T6"/>
                <a:gd fmla="*/ 31 h 32" name="T7"/>
                <a:gd fmla="*/ 1 w 32" name="T8"/>
                <a:gd fmla="*/ 18 h 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" w="32">
                  <a:moveTo>
                    <a:pt x="1" y="18"/>
                  </a:moveTo>
                  <a:cubicBezTo>
                    <a:pt x="0" y="10"/>
                    <a:pt x="5" y="3"/>
                    <a:pt x="13" y="1"/>
                  </a:cubicBezTo>
                  <a:cubicBezTo>
                    <a:pt x="22" y="0"/>
                    <a:pt x="29" y="5"/>
                    <a:pt x="31" y="13"/>
                  </a:cubicBezTo>
                  <a:cubicBezTo>
                    <a:pt x="32" y="22"/>
                    <a:pt x="27" y="29"/>
                    <a:pt x="19" y="31"/>
                  </a:cubicBezTo>
                  <a:cubicBezTo>
                    <a:pt x="10" y="32"/>
                    <a:pt x="3" y="27"/>
                    <a:pt x="1" y="18"/>
                  </a:cubicBezTo>
                  <a:close/>
                </a:path>
              </a:pathLst>
            </a:custGeom>
            <a:solidFill>
              <a:srgbClr val="414F5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38" name="Freeform 1656"/>
            <p:cNvSpPr/>
            <p:nvPr/>
          </p:nvSpPr>
          <p:spPr bwMode="auto">
            <a:xfrm>
              <a:off x="3440026" y="5210166"/>
              <a:ext cx="422275" cy="596900"/>
            </a:xfrm>
            <a:custGeom>
              <a:gdLst>
                <a:gd fmla="*/ 274 w 276" name="T0"/>
                <a:gd fmla="*/ 358 h 391" name="T1"/>
                <a:gd fmla="*/ 241 w 276" name="T2"/>
                <a:gd fmla="*/ 390 h 391" name="T3"/>
                <a:gd fmla="*/ 32 w 276" name="T4"/>
                <a:gd fmla="*/ 389 h 391" name="T5"/>
                <a:gd fmla="*/ 0 w 276" name="T6"/>
                <a:gd fmla="*/ 356 h 391" name="T7"/>
                <a:gd fmla="*/ 2 w 276" name="T8"/>
                <a:gd fmla="*/ 32 h 391" name="T9"/>
                <a:gd fmla="*/ 35 w 276" name="T10"/>
                <a:gd fmla="*/ 0 h 391" name="T11"/>
                <a:gd fmla="*/ 244 w 276" name="T12"/>
                <a:gd fmla="*/ 2 h 391" name="T13"/>
                <a:gd fmla="*/ 276 w 276" name="T14"/>
                <a:gd fmla="*/ 34 h 391" name="T15"/>
                <a:gd fmla="*/ 274 w 276" name="T16"/>
                <a:gd fmla="*/ 358 h 39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91" w="276">
                  <a:moveTo>
                    <a:pt x="274" y="358"/>
                  </a:moveTo>
                  <a:cubicBezTo>
                    <a:pt x="273" y="376"/>
                    <a:pt x="259" y="391"/>
                    <a:pt x="241" y="390"/>
                  </a:cubicBezTo>
                  <a:cubicBezTo>
                    <a:pt x="32" y="389"/>
                    <a:pt x="32" y="389"/>
                    <a:pt x="32" y="389"/>
                  </a:cubicBezTo>
                  <a:cubicBezTo>
                    <a:pt x="14" y="388"/>
                    <a:pt x="0" y="374"/>
                    <a:pt x="0" y="356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14"/>
                    <a:pt x="17" y="0"/>
                    <a:pt x="35" y="0"/>
                  </a:cubicBezTo>
                  <a:cubicBezTo>
                    <a:pt x="244" y="2"/>
                    <a:pt x="244" y="2"/>
                    <a:pt x="244" y="2"/>
                  </a:cubicBezTo>
                  <a:cubicBezTo>
                    <a:pt x="262" y="2"/>
                    <a:pt x="276" y="16"/>
                    <a:pt x="276" y="34"/>
                  </a:cubicBezTo>
                  <a:cubicBezTo>
                    <a:pt x="274" y="358"/>
                    <a:pt x="274" y="358"/>
                    <a:pt x="274" y="35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39" name="Freeform 1657"/>
            <p:cNvSpPr/>
            <p:nvPr/>
          </p:nvSpPr>
          <p:spPr bwMode="auto">
            <a:xfrm>
              <a:off x="3547976" y="5245091"/>
              <a:ext cx="211138" cy="28575"/>
            </a:xfrm>
            <a:custGeom>
              <a:gdLst>
                <a:gd fmla="*/ 139 w 139" name="T0"/>
                <a:gd fmla="*/ 10 h 18" name="T1"/>
                <a:gd fmla="*/ 130 w 139" name="T2"/>
                <a:gd fmla="*/ 18 h 18" name="T3"/>
                <a:gd fmla="*/ 9 w 139" name="T4"/>
                <a:gd fmla="*/ 17 h 18" name="T5"/>
                <a:gd fmla="*/ 0 w 139" name="T6"/>
                <a:gd fmla="*/ 9 h 18" name="T7"/>
                <a:gd fmla="*/ 9 w 139" name="T8"/>
                <a:gd fmla="*/ 0 h 18" name="T9"/>
                <a:gd fmla="*/ 130 w 139" name="T10"/>
                <a:gd fmla="*/ 1 h 18" name="T11"/>
                <a:gd fmla="*/ 139 w 139" name="T12"/>
                <a:gd fmla="*/ 10 h 1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8" w="139">
                  <a:moveTo>
                    <a:pt x="139" y="10"/>
                  </a:moveTo>
                  <a:cubicBezTo>
                    <a:pt x="139" y="14"/>
                    <a:pt x="135" y="18"/>
                    <a:pt x="130" y="18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0" y="1"/>
                    <a:pt x="130" y="1"/>
                    <a:pt x="130" y="1"/>
                  </a:cubicBezTo>
                  <a:cubicBezTo>
                    <a:pt x="135" y="1"/>
                    <a:pt x="139" y="5"/>
                    <a:pt x="139" y="10"/>
                  </a:cubicBezTo>
                  <a:close/>
                </a:path>
              </a:pathLst>
            </a:custGeom>
            <a:solidFill>
              <a:srgbClr val="FF845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40" name="Freeform 1658"/>
            <p:cNvSpPr/>
            <p:nvPr/>
          </p:nvSpPr>
          <p:spPr bwMode="auto">
            <a:xfrm>
              <a:off x="3594013" y="5265729"/>
              <a:ext cx="115888" cy="34925"/>
            </a:xfrm>
            <a:custGeom>
              <a:gdLst>
                <a:gd fmla="*/ 76 w 76" name="T0"/>
                <a:gd fmla="*/ 12 h 23" name="T1"/>
                <a:gd fmla="*/ 65 w 76" name="T2"/>
                <a:gd fmla="*/ 23 h 23" name="T3"/>
                <a:gd fmla="*/ 11 w 76" name="T4"/>
                <a:gd fmla="*/ 22 h 23" name="T5"/>
                <a:gd fmla="*/ 1 w 76" name="T6"/>
                <a:gd fmla="*/ 11 h 23" name="T7"/>
                <a:gd fmla="*/ 12 w 76" name="T8"/>
                <a:gd fmla="*/ 0 h 23" name="T9"/>
                <a:gd fmla="*/ 65 w 76" name="T10"/>
                <a:gd fmla="*/ 1 h 23" name="T11"/>
                <a:gd fmla="*/ 76 w 76" name="T12"/>
                <a:gd fmla="*/ 12 h 2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3" w="76">
                  <a:moveTo>
                    <a:pt x="76" y="12"/>
                  </a:moveTo>
                  <a:cubicBezTo>
                    <a:pt x="76" y="18"/>
                    <a:pt x="71" y="23"/>
                    <a:pt x="65" y="23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5" y="22"/>
                    <a:pt x="0" y="17"/>
                    <a:pt x="1" y="11"/>
                  </a:cubicBezTo>
                  <a:cubicBezTo>
                    <a:pt x="1" y="5"/>
                    <a:pt x="5" y="0"/>
                    <a:pt x="12" y="0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71" y="1"/>
                    <a:pt x="76" y="6"/>
                    <a:pt x="76" y="12"/>
                  </a:cubicBezTo>
                  <a:close/>
                </a:path>
              </a:pathLst>
            </a:custGeom>
            <a:solidFill>
              <a:srgbClr val="43515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41" name="Freeform 1659"/>
            <p:cNvSpPr/>
            <p:nvPr/>
          </p:nvSpPr>
          <p:spPr bwMode="auto">
            <a:xfrm>
              <a:off x="3543213" y="5468929"/>
              <a:ext cx="36513" cy="39688"/>
            </a:xfrm>
            <a:custGeom>
              <a:gdLst>
                <a:gd fmla="*/ 23 w 23" name="T0"/>
                <a:gd fmla="*/ 25 h 25" name="T1"/>
                <a:gd fmla="*/ 11 w 23" name="T2"/>
                <a:gd fmla="*/ 0 h 25" name="T3"/>
                <a:gd fmla="*/ 0 w 23" name="T4"/>
                <a:gd fmla="*/ 25 h 25" name="T5"/>
                <a:gd fmla="*/ 23 w 23" name="T6"/>
                <a:gd fmla="*/ 25 h 2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5" w="23">
                  <a:moveTo>
                    <a:pt x="23" y="25"/>
                  </a:moveTo>
                  <a:lnTo>
                    <a:pt x="11" y="0"/>
                  </a:lnTo>
                  <a:lnTo>
                    <a:pt x="0" y="25"/>
                  </a:lnTo>
                  <a:lnTo>
                    <a:pt x="23" y="25"/>
                  </a:lnTo>
                  <a:close/>
                </a:path>
              </a:pathLst>
            </a:custGeom>
            <a:solidFill>
              <a:srgbClr val="72D3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42" name="Freeform 1660"/>
            <p:cNvSpPr/>
            <p:nvPr/>
          </p:nvSpPr>
          <p:spPr bwMode="auto">
            <a:xfrm>
              <a:off x="3567026" y="5434004"/>
              <a:ext cx="65088" cy="74613"/>
            </a:xfrm>
            <a:custGeom>
              <a:gdLst>
                <a:gd fmla="*/ 41 w 41" name="T0"/>
                <a:gd fmla="*/ 47 h 47" name="T1"/>
                <a:gd fmla="*/ 20 w 41" name="T2"/>
                <a:gd fmla="*/ 0 h 47" name="T3"/>
                <a:gd fmla="*/ 0 w 41" name="T4"/>
                <a:gd fmla="*/ 47 h 47" name="T5"/>
                <a:gd fmla="*/ 41 w 41" name="T6"/>
                <a:gd fmla="*/ 47 h 4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7" w="41">
                  <a:moveTo>
                    <a:pt x="41" y="47"/>
                  </a:moveTo>
                  <a:lnTo>
                    <a:pt x="20" y="0"/>
                  </a:lnTo>
                  <a:lnTo>
                    <a:pt x="0" y="47"/>
                  </a:lnTo>
                  <a:lnTo>
                    <a:pt x="41" y="47"/>
                  </a:lnTo>
                  <a:close/>
                </a:path>
              </a:pathLst>
            </a:custGeom>
            <a:solidFill>
              <a:srgbClr val="FFD7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43" name="Freeform 1661"/>
            <p:cNvSpPr/>
            <p:nvPr/>
          </p:nvSpPr>
          <p:spPr bwMode="auto">
            <a:xfrm>
              <a:off x="3614651" y="5376854"/>
              <a:ext cx="84138" cy="131763"/>
            </a:xfrm>
            <a:custGeom>
              <a:gdLst>
                <a:gd fmla="*/ 53 w 53" name="T0"/>
                <a:gd fmla="*/ 83 h 83" name="T1"/>
                <a:gd fmla="*/ 26 w 53" name="T2"/>
                <a:gd fmla="*/ 0 h 83" name="T3"/>
                <a:gd fmla="*/ 0 w 53" name="T4"/>
                <a:gd fmla="*/ 83 h 83" name="T5"/>
                <a:gd fmla="*/ 53 w 53" name="T6"/>
                <a:gd fmla="*/ 83 h 8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3" w="52">
                  <a:moveTo>
                    <a:pt x="53" y="83"/>
                  </a:moveTo>
                  <a:lnTo>
                    <a:pt x="26" y="0"/>
                  </a:lnTo>
                  <a:lnTo>
                    <a:pt x="0" y="83"/>
                  </a:lnTo>
                  <a:lnTo>
                    <a:pt x="53" y="83"/>
                  </a:lnTo>
                  <a:close/>
                </a:path>
              </a:pathLst>
            </a:custGeom>
            <a:solidFill>
              <a:srgbClr val="42505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44" name="Freeform 1662"/>
            <p:cNvSpPr/>
            <p:nvPr/>
          </p:nvSpPr>
          <p:spPr bwMode="auto">
            <a:xfrm>
              <a:off x="3679738" y="5403841"/>
              <a:ext cx="84138" cy="104775"/>
            </a:xfrm>
            <a:custGeom>
              <a:gdLst>
                <a:gd fmla="*/ 53 w 53" name="T0"/>
                <a:gd fmla="*/ 66 h 66" name="T1"/>
                <a:gd fmla="*/ 26 w 53" name="T2"/>
                <a:gd fmla="*/ 0 h 66" name="T3"/>
                <a:gd fmla="*/ 0 w 53" name="T4"/>
                <a:gd fmla="*/ 66 h 66" name="T5"/>
                <a:gd fmla="*/ 53 w 53" name="T6"/>
                <a:gd fmla="*/ 66 h 6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6" w="52">
                  <a:moveTo>
                    <a:pt x="53" y="66"/>
                  </a:moveTo>
                  <a:lnTo>
                    <a:pt x="26" y="0"/>
                  </a:lnTo>
                  <a:lnTo>
                    <a:pt x="0" y="66"/>
                  </a:lnTo>
                  <a:lnTo>
                    <a:pt x="53" y="66"/>
                  </a:lnTo>
                  <a:close/>
                </a:path>
              </a:pathLst>
            </a:custGeom>
            <a:solidFill>
              <a:srgbClr val="FF835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45" name="Freeform 1663"/>
            <p:cNvSpPr>
              <a:spLocks noEditPoints="1"/>
            </p:cNvSpPr>
            <p:nvPr/>
          </p:nvSpPr>
          <p:spPr bwMode="auto">
            <a:xfrm>
              <a:off x="3608301" y="5559416"/>
              <a:ext cx="82550" cy="82550"/>
            </a:xfrm>
            <a:custGeom>
              <a:gdLst>
                <a:gd fmla="*/ 27 w 54" name="T0"/>
                <a:gd fmla="*/ 12 h 54" name="T1"/>
                <a:gd fmla="*/ 42 w 54" name="T2"/>
                <a:gd fmla="*/ 27 h 54" name="T3"/>
                <a:gd fmla="*/ 27 w 54" name="T4"/>
                <a:gd fmla="*/ 42 h 54" name="T5"/>
                <a:gd fmla="*/ 11 w 54" name="T6"/>
                <a:gd fmla="*/ 27 h 54" name="T7"/>
                <a:gd fmla="*/ 27 w 54" name="T8"/>
                <a:gd fmla="*/ 12 h 54" name="T9"/>
                <a:gd fmla="*/ 27 w 54" name="T10"/>
                <a:gd fmla="*/ 0 h 54" name="T11"/>
                <a:gd fmla="*/ 0 w 54" name="T12"/>
                <a:gd fmla="*/ 27 h 54" name="T13"/>
                <a:gd fmla="*/ 27 w 54" name="T14"/>
                <a:gd fmla="*/ 54 h 54" name="T15"/>
                <a:gd fmla="*/ 54 w 54" name="T16"/>
                <a:gd fmla="*/ 27 h 54" name="T17"/>
                <a:gd fmla="*/ 27 w 54" name="T18"/>
                <a:gd fmla="*/ 0 h 5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54" w="54">
                  <a:moveTo>
                    <a:pt x="27" y="12"/>
                  </a:moveTo>
                  <a:cubicBezTo>
                    <a:pt x="35" y="12"/>
                    <a:pt x="42" y="19"/>
                    <a:pt x="42" y="27"/>
                  </a:cubicBezTo>
                  <a:cubicBezTo>
                    <a:pt x="42" y="36"/>
                    <a:pt x="35" y="42"/>
                    <a:pt x="27" y="42"/>
                  </a:cubicBezTo>
                  <a:cubicBezTo>
                    <a:pt x="18" y="42"/>
                    <a:pt x="11" y="36"/>
                    <a:pt x="11" y="27"/>
                  </a:cubicBezTo>
                  <a:cubicBezTo>
                    <a:pt x="11" y="19"/>
                    <a:pt x="18" y="12"/>
                    <a:pt x="27" y="12"/>
                  </a:cubicBezTo>
                  <a:moveTo>
                    <a:pt x="27" y="0"/>
                  </a:moveTo>
                  <a:cubicBezTo>
                    <a:pt x="12" y="0"/>
                    <a:pt x="0" y="12"/>
                    <a:pt x="0" y="27"/>
                  </a:cubicBezTo>
                  <a:cubicBezTo>
                    <a:pt x="0" y="42"/>
                    <a:pt x="12" y="54"/>
                    <a:pt x="27" y="54"/>
                  </a:cubicBezTo>
                  <a:cubicBezTo>
                    <a:pt x="41" y="54"/>
                    <a:pt x="54" y="42"/>
                    <a:pt x="54" y="27"/>
                  </a:cubicBezTo>
                  <a:cubicBezTo>
                    <a:pt x="54" y="12"/>
                    <a:pt x="41" y="0"/>
                    <a:pt x="27" y="0"/>
                  </a:cubicBezTo>
                  <a:close/>
                </a:path>
              </a:pathLst>
            </a:custGeom>
            <a:solidFill>
              <a:srgbClr val="EBA53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46" name="Freeform 1664"/>
            <p:cNvSpPr/>
            <p:nvPr/>
          </p:nvSpPr>
          <p:spPr bwMode="auto">
            <a:xfrm>
              <a:off x="3608301" y="5559416"/>
              <a:ext cx="39688" cy="82550"/>
            </a:xfrm>
            <a:custGeom>
              <a:gdLst>
                <a:gd fmla="*/ 11 w 26" name="T0"/>
                <a:gd fmla="*/ 27 h 54" name="T1"/>
                <a:gd fmla="*/ 26 w 26" name="T2"/>
                <a:gd fmla="*/ 12 h 54" name="T3"/>
                <a:gd fmla="*/ 26 w 26" name="T4"/>
                <a:gd fmla="*/ 0 h 54" name="T5"/>
                <a:gd fmla="*/ 0 w 26" name="T6"/>
                <a:gd fmla="*/ 27 h 54" name="T7"/>
                <a:gd fmla="*/ 26 w 26" name="T8"/>
                <a:gd fmla="*/ 54 h 54" name="T9"/>
                <a:gd fmla="*/ 26 w 26" name="T10"/>
                <a:gd fmla="*/ 42 h 54" name="T11"/>
                <a:gd fmla="*/ 11 w 26" name="T12"/>
                <a:gd fmla="*/ 27 h 5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4" w="26">
                  <a:moveTo>
                    <a:pt x="11" y="27"/>
                  </a:moveTo>
                  <a:cubicBezTo>
                    <a:pt x="11" y="19"/>
                    <a:pt x="18" y="13"/>
                    <a:pt x="26" y="12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1"/>
                    <a:pt x="0" y="13"/>
                    <a:pt x="0" y="27"/>
                  </a:cubicBezTo>
                  <a:cubicBezTo>
                    <a:pt x="0" y="42"/>
                    <a:pt x="11" y="54"/>
                    <a:pt x="26" y="5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18" y="42"/>
                    <a:pt x="11" y="35"/>
                    <a:pt x="11" y="27"/>
                  </a:cubicBezTo>
                  <a:close/>
                </a:path>
              </a:pathLst>
            </a:custGeom>
            <a:solidFill>
              <a:srgbClr val="CE84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47" name="Freeform 1665"/>
            <p:cNvSpPr>
              <a:spLocks noEditPoints="1"/>
            </p:cNvSpPr>
            <p:nvPr/>
          </p:nvSpPr>
          <p:spPr bwMode="auto">
            <a:xfrm>
              <a:off x="3728951" y="5562591"/>
              <a:ext cx="82550" cy="82550"/>
            </a:xfrm>
            <a:custGeom>
              <a:gdLst>
                <a:gd fmla="*/ 27 w 54" name="T0"/>
                <a:gd fmla="*/ 12 h 54" name="T1"/>
                <a:gd fmla="*/ 42 w 54" name="T2"/>
                <a:gd fmla="*/ 27 h 54" name="T3"/>
                <a:gd fmla="*/ 27 w 54" name="T4"/>
                <a:gd fmla="*/ 42 h 54" name="T5"/>
                <a:gd fmla="*/ 12 w 54" name="T6"/>
                <a:gd fmla="*/ 27 h 54" name="T7"/>
                <a:gd fmla="*/ 27 w 54" name="T8"/>
                <a:gd fmla="*/ 12 h 54" name="T9"/>
                <a:gd fmla="*/ 27 w 54" name="T10"/>
                <a:gd fmla="*/ 0 h 54" name="T11"/>
                <a:gd fmla="*/ 0 w 54" name="T12"/>
                <a:gd fmla="*/ 27 h 54" name="T13"/>
                <a:gd fmla="*/ 27 w 54" name="T14"/>
                <a:gd fmla="*/ 54 h 54" name="T15"/>
                <a:gd fmla="*/ 54 w 54" name="T16"/>
                <a:gd fmla="*/ 27 h 54" name="T17"/>
                <a:gd fmla="*/ 27 w 54" name="T18"/>
                <a:gd fmla="*/ 0 h 5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54" w="54">
                  <a:moveTo>
                    <a:pt x="27" y="12"/>
                  </a:moveTo>
                  <a:cubicBezTo>
                    <a:pt x="36" y="12"/>
                    <a:pt x="42" y="18"/>
                    <a:pt x="42" y="27"/>
                  </a:cubicBezTo>
                  <a:cubicBezTo>
                    <a:pt x="42" y="35"/>
                    <a:pt x="36" y="42"/>
                    <a:pt x="27" y="42"/>
                  </a:cubicBezTo>
                  <a:cubicBezTo>
                    <a:pt x="19" y="42"/>
                    <a:pt x="12" y="35"/>
                    <a:pt x="12" y="27"/>
                  </a:cubicBezTo>
                  <a:cubicBezTo>
                    <a:pt x="12" y="18"/>
                    <a:pt x="19" y="12"/>
                    <a:pt x="27" y="12"/>
                  </a:cubicBezTo>
                  <a:moveTo>
                    <a:pt x="27" y="0"/>
                  </a:moveTo>
                  <a:cubicBezTo>
                    <a:pt x="12" y="0"/>
                    <a:pt x="0" y="12"/>
                    <a:pt x="0" y="27"/>
                  </a:cubicBezTo>
                  <a:cubicBezTo>
                    <a:pt x="0" y="42"/>
                    <a:pt x="12" y="54"/>
                    <a:pt x="27" y="54"/>
                  </a:cubicBezTo>
                  <a:cubicBezTo>
                    <a:pt x="42" y="54"/>
                    <a:pt x="54" y="42"/>
                    <a:pt x="54" y="27"/>
                  </a:cubicBezTo>
                  <a:cubicBezTo>
                    <a:pt x="54" y="12"/>
                    <a:pt x="42" y="0"/>
                    <a:pt x="27" y="0"/>
                  </a:cubicBezTo>
                  <a:close/>
                </a:path>
              </a:pathLst>
            </a:custGeom>
            <a:solidFill>
              <a:srgbClr val="F0574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48" name="Freeform 1666"/>
            <p:cNvSpPr/>
            <p:nvPr/>
          </p:nvSpPr>
          <p:spPr bwMode="auto">
            <a:xfrm>
              <a:off x="3728951" y="5607041"/>
              <a:ext cx="41275" cy="38100"/>
            </a:xfrm>
            <a:custGeom>
              <a:gdLst>
                <a:gd fmla="*/ 12 w 27" name="T0"/>
                <a:gd fmla="*/ 0 h 25" name="T1"/>
                <a:gd fmla="*/ 0 w 27" name="T2"/>
                <a:gd fmla="*/ 0 h 25" name="T3"/>
                <a:gd fmla="*/ 27 w 27" name="T4"/>
                <a:gd fmla="*/ 25 h 25" name="T5"/>
                <a:gd fmla="*/ 27 w 27" name="T6"/>
                <a:gd fmla="*/ 13 h 25" name="T7"/>
                <a:gd fmla="*/ 12 w 27" name="T8"/>
                <a:gd fmla="*/ 0 h 2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5" w="27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4"/>
                    <a:pt x="13" y="25"/>
                    <a:pt x="27" y="25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0" y="13"/>
                    <a:pt x="14" y="7"/>
                    <a:pt x="12" y="0"/>
                  </a:cubicBezTo>
                  <a:close/>
                </a:path>
              </a:pathLst>
            </a:custGeom>
            <a:solidFill>
              <a:srgbClr val="BC3B3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49" name="Freeform 1667"/>
            <p:cNvSpPr/>
            <p:nvPr/>
          </p:nvSpPr>
          <p:spPr bwMode="auto">
            <a:xfrm>
              <a:off x="3768638" y="5562591"/>
              <a:ext cx="42863" cy="44450"/>
            </a:xfrm>
            <a:custGeom>
              <a:gdLst>
                <a:gd fmla="*/ 1 w 28" name="T0"/>
                <a:gd fmla="*/ 12 h 29" name="T1"/>
                <a:gd fmla="*/ 16 w 28" name="T2"/>
                <a:gd fmla="*/ 27 h 29" name="T3"/>
                <a:gd fmla="*/ 16 w 28" name="T4"/>
                <a:gd fmla="*/ 29 h 29" name="T5"/>
                <a:gd fmla="*/ 28 w 28" name="T6"/>
                <a:gd fmla="*/ 29 h 29" name="T7"/>
                <a:gd fmla="*/ 28 w 28" name="T8"/>
                <a:gd fmla="*/ 27 h 29" name="T9"/>
                <a:gd fmla="*/ 1 w 28" name="T10"/>
                <a:gd fmla="*/ 0 h 29" name="T11"/>
                <a:gd fmla="*/ 0 w 28" name="T12"/>
                <a:gd fmla="*/ 0 h 29" name="T13"/>
                <a:gd fmla="*/ 0 w 28" name="T14"/>
                <a:gd fmla="*/ 12 h 29" name="T15"/>
                <a:gd fmla="*/ 1 w 28" name="T16"/>
                <a:gd fmla="*/ 12 h 2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8" w="28">
                  <a:moveTo>
                    <a:pt x="1" y="12"/>
                  </a:moveTo>
                  <a:cubicBezTo>
                    <a:pt x="10" y="12"/>
                    <a:pt x="16" y="18"/>
                    <a:pt x="16" y="27"/>
                  </a:cubicBezTo>
                  <a:cubicBezTo>
                    <a:pt x="16" y="28"/>
                    <a:pt x="16" y="28"/>
                    <a:pt x="16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8"/>
                    <a:pt x="28" y="28"/>
                    <a:pt x="28" y="27"/>
                  </a:cubicBezTo>
                  <a:cubicBezTo>
                    <a:pt x="28" y="12"/>
                    <a:pt x="16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1" y="12"/>
                    <a:pt x="1" y="12"/>
                  </a:cubicBezTo>
                  <a:close/>
                </a:path>
              </a:pathLst>
            </a:custGeom>
            <a:solidFill>
              <a:srgbClr val="BC3B3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50" name="Freeform 1668"/>
            <p:cNvSpPr/>
            <p:nvPr/>
          </p:nvSpPr>
          <p:spPr bwMode="auto">
            <a:xfrm>
              <a:off x="3728951" y="5562591"/>
              <a:ext cx="39688" cy="44450"/>
            </a:xfrm>
            <a:custGeom>
              <a:gdLst>
                <a:gd fmla="*/ 12 w 26" name="T0"/>
                <a:gd fmla="*/ 27 h 29" name="T1"/>
                <a:gd fmla="*/ 26 w 26" name="T2"/>
                <a:gd fmla="*/ 12 h 29" name="T3"/>
                <a:gd fmla="*/ 26 w 26" name="T4"/>
                <a:gd fmla="*/ 0 h 29" name="T5"/>
                <a:gd fmla="*/ 0 w 26" name="T6"/>
                <a:gd fmla="*/ 27 h 29" name="T7"/>
                <a:gd fmla="*/ 0 w 26" name="T8"/>
                <a:gd fmla="*/ 29 h 29" name="T9"/>
                <a:gd fmla="*/ 12 w 26" name="T10"/>
                <a:gd fmla="*/ 29 h 29" name="T11"/>
                <a:gd fmla="*/ 12 w 26" name="T12"/>
                <a:gd fmla="*/ 27 h 2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8" w="26">
                  <a:moveTo>
                    <a:pt x="12" y="27"/>
                  </a:moveTo>
                  <a:cubicBezTo>
                    <a:pt x="12" y="19"/>
                    <a:pt x="18" y="12"/>
                    <a:pt x="26" y="12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28"/>
                    <a:pt x="0" y="28"/>
                    <a:pt x="0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8"/>
                    <a:pt x="12" y="28"/>
                    <a:pt x="12" y="27"/>
                  </a:cubicBezTo>
                  <a:close/>
                </a:path>
              </a:pathLst>
            </a:custGeom>
            <a:solidFill>
              <a:srgbClr val="BC3B3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51" name="Freeform 1669"/>
            <p:cNvSpPr>
              <a:spLocks noEditPoints="1"/>
            </p:cNvSpPr>
            <p:nvPr/>
          </p:nvSpPr>
          <p:spPr bwMode="auto">
            <a:xfrm>
              <a:off x="3489238" y="5562591"/>
              <a:ext cx="82550" cy="82550"/>
            </a:xfrm>
            <a:custGeom>
              <a:gdLst>
                <a:gd fmla="*/ 27 w 54" name="T0"/>
                <a:gd fmla="*/ 12 h 54" name="T1"/>
                <a:gd fmla="*/ 42 w 54" name="T2"/>
                <a:gd fmla="*/ 27 h 54" name="T3"/>
                <a:gd fmla="*/ 27 w 54" name="T4"/>
                <a:gd fmla="*/ 42 h 54" name="T5"/>
                <a:gd fmla="*/ 12 w 54" name="T6"/>
                <a:gd fmla="*/ 27 h 54" name="T7"/>
                <a:gd fmla="*/ 27 w 54" name="T8"/>
                <a:gd fmla="*/ 12 h 54" name="T9"/>
                <a:gd fmla="*/ 27 w 54" name="T10"/>
                <a:gd fmla="*/ 0 h 54" name="T11"/>
                <a:gd fmla="*/ 0 w 54" name="T12"/>
                <a:gd fmla="*/ 27 h 54" name="T13"/>
                <a:gd fmla="*/ 27 w 54" name="T14"/>
                <a:gd fmla="*/ 54 h 54" name="T15"/>
                <a:gd fmla="*/ 54 w 54" name="T16"/>
                <a:gd fmla="*/ 27 h 54" name="T17"/>
                <a:gd fmla="*/ 27 w 54" name="T18"/>
                <a:gd fmla="*/ 0 h 5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54" w="54">
                  <a:moveTo>
                    <a:pt x="27" y="12"/>
                  </a:moveTo>
                  <a:cubicBezTo>
                    <a:pt x="35" y="12"/>
                    <a:pt x="42" y="18"/>
                    <a:pt x="42" y="27"/>
                  </a:cubicBezTo>
                  <a:cubicBezTo>
                    <a:pt x="42" y="35"/>
                    <a:pt x="35" y="42"/>
                    <a:pt x="27" y="42"/>
                  </a:cubicBezTo>
                  <a:cubicBezTo>
                    <a:pt x="19" y="42"/>
                    <a:pt x="12" y="35"/>
                    <a:pt x="12" y="27"/>
                  </a:cubicBezTo>
                  <a:cubicBezTo>
                    <a:pt x="12" y="18"/>
                    <a:pt x="19" y="12"/>
                    <a:pt x="27" y="12"/>
                  </a:cubicBezTo>
                  <a:moveTo>
                    <a:pt x="27" y="0"/>
                  </a:moveTo>
                  <a:cubicBezTo>
                    <a:pt x="12" y="0"/>
                    <a:pt x="0" y="12"/>
                    <a:pt x="0" y="27"/>
                  </a:cubicBezTo>
                  <a:cubicBezTo>
                    <a:pt x="0" y="42"/>
                    <a:pt x="12" y="54"/>
                    <a:pt x="27" y="54"/>
                  </a:cubicBezTo>
                  <a:cubicBezTo>
                    <a:pt x="42" y="54"/>
                    <a:pt x="54" y="42"/>
                    <a:pt x="54" y="27"/>
                  </a:cubicBezTo>
                  <a:cubicBezTo>
                    <a:pt x="54" y="12"/>
                    <a:pt x="42" y="0"/>
                    <a:pt x="27" y="0"/>
                  </a:cubicBezTo>
                  <a:close/>
                </a:path>
              </a:pathLst>
            </a:custGeom>
            <a:solidFill>
              <a:srgbClr val="414F5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52" name="Freeform 1670"/>
            <p:cNvSpPr/>
            <p:nvPr/>
          </p:nvSpPr>
          <p:spPr bwMode="auto">
            <a:xfrm>
              <a:off x="3489238" y="5607041"/>
              <a:ext cx="41275" cy="38100"/>
            </a:xfrm>
            <a:custGeom>
              <a:gdLst>
                <a:gd fmla="*/ 12 w 27" name="T0"/>
                <a:gd fmla="*/ 0 h 25" name="T1"/>
                <a:gd fmla="*/ 0 w 27" name="T2"/>
                <a:gd fmla="*/ 0 h 25" name="T3"/>
                <a:gd fmla="*/ 27 w 27" name="T4"/>
                <a:gd fmla="*/ 25 h 25" name="T5"/>
                <a:gd fmla="*/ 27 w 27" name="T6"/>
                <a:gd fmla="*/ 13 h 25" name="T7"/>
                <a:gd fmla="*/ 12 w 27" name="T8"/>
                <a:gd fmla="*/ 0 h 2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5" w="27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4"/>
                    <a:pt x="13" y="25"/>
                    <a:pt x="27" y="25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19" y="13"/>
                    <a:pt x="13" y="7"/>
                    <a:pt x="12" y="0"/>
                  </a:cubicBezTo>
                  <a:close/>
                </a:path>
              </a:pathLst>
            </a:custGeom>
            <a:solidFill>
              <a:srgbClr val="1D2C3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53" name="Rectangle 1671"/>
            <p:cNvSpPr>
              <a:spLocks noChangeArrowheads="1"/>
            </p:cNvSpPr>
            <p:nvPr/>
          </p:nvSpPr>
          <p:spPr bwMode="auto">
            <a:xfrm>
              <a:off x="3489238" y="5684829"/>
              <a:ext cx="323850" cy="19050"/>
            </a:xfrm>
            <a:prstGeom prst="rect">
              <a:avLst/>
            </a:prstGeom>
            <a:solidFill>
              <a:srgbClr val="FF835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54" name="Rectangle 1672"/>
            <p:cNvSpPr>
              <a:spLocks noChangeArrowheads="1"/>
            </p:cNvSpPr>
            <p:nvPr/>
          </p:nvSpPr>
          <p:spPr bwMode="auto">
            <a:xfrm>
              <a:off x="3489238" y="5727691"/>
              <a:ext cx="323850" cy="19050"/>
            </a:xfrm>
            <a:prstGeom prst="rect">
              <a:avLst/>
            </a:prstGeom>
            <a:solidFill>
              <a:srgbClr val="72D3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55" name="Freeform 1673"/>
            <p:cNvSpPr>
              <a:spLocks noEditPoints="1"/>
            </p:cNvSpPr>
            <p:nvPr/>
          </p:nvSpPr>
          <p:spPr bwMode="auto">
            <a:xfrm>
              <a:off x="3882938" y="5129204"/>
              <a:ext cx="247650" cy="371475"/>
            </a:xfrm>
            <a:custGeom>
              <a:gdLst>
                <a:gd fmla="*/ 2 w 156" name="T0"/>
                <a:gd fmla="*/ 0 h 234" name="T1"/>
                <a:gd fmla="*/ 0 w 156" name="T2"/>
                <a:gd fmla="*/ 233 h 234" name="T3"/>
                <a:gd fmla="*/ 156 w 156" name="T4"/>
                <a:gd fmla="*/ 234 h 234" name="T5"/>
                <a:gd fmla="*/ 2 w 156" name="T6"/>
                <a:gd fmla="*/ 0 h 234" name="T7"/>
                <a:gd fmla="*/ 25 w 156" name="T8"/>
                <a:gd fmla="*/ 87 h 234" name="T9"/>
                <a:gd fmla="*/ 105 w 156" name="T10"/>
                <a:gd fmla="*/ 202 h 234" name="T11"/>
                <a:gd fmla="*/ 24 w 156" name="T12"/>
                <a:gd fmla="*/ 201 h 234" name="T13"/>
                <a:gd fmla="*/ 25 w 156" name="T14"/>
                <a:gd fmla="*/ 87 h 23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34" w="156">
                  <a:moveTo>
                    <a:pt x="2" y="0"/>
                  </a:moveTo>
                  <a:lnTo>
                    <a:pt x="0" y="233"/>
                  </a:lnTo>
                  <a:lnTo>
                    <a:pt x="156" y="234"/>
                  </a:lnTo>
                  <a:lnTo>
                    <a:pt x="2" y="0"/>
                  </a:lnTo>
                  <a:close/>
                  <a:moveTo>
                    <a:pt x="25" y="87"/>
                  </a:moveTo>
                  <a:lnTo>
                    <a:pt x="105" y="202"/>
                  </a:lnTo>
                  <a:lnTo>
                    <a:pt x="24" y="201"/>
                  </a:lnTo>
                  <a:lnTo>
                    <a:pt x="25" y="87"/>
                  </a:lnTo>
                  <a:close/>
                </a:path>
              </a:pathLst>
            </a:custGeom>
            <a:solidFill>
              <a:srgbClr val="FC611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56" name="Freeform 1674"/>
            <p:cNvSpPr/>
            <p:nvPr/>
          </p:nvSpPr>
          <p:spPr bwMode="auto">
            <a:xfrm>
              <a:off x="3324138" y="5345104"/>
              <a:ext cx="9525" cy="390525"/>
            </a:xfrm>
            <a:custGeom>
              <a:gdLst>
                <a:gd fmla="*/ 0 w 6" name="T0"/>
                <a:gd fmla="*/ 0 h 246" name="T1"/>
                <a:gd fmla="*/ 6 w 6" name="T2"/>
                <a:gd fmla="*/ 3 h 246" name="T3"/>
                <a:gd fmla="*/ 5 w 6" name="T4"/>
                <a:gd fmla="*/ 246 h 246" name="T5"/>
                <a:gd fmla="*/ 0 w 6" name="T6"/>
                <a:gd fmla="*/ 246 h 246" name="T7"/>
                <a:gd fmla="*/ 0 w 6" name="T8"/>
                <a:gd fmla="*/ 0 h 24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6" w="6">
                  <a:moveTo>
                    <a:pt x="0" y="0"/>
                  </a:moveTo>
                  <a:lnTo>
                    <a:pt x="6" y="3"/>
                  </a:lnTo>
                  <a:lnTo>
                    <a:pt x="5" y="246"/>
                  </a:lnTo>
                  <a:lnTo>
                    <a:pt x="0" y="2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15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57" name="Freeform 1675"/>
            <p:cNvSpPr/>
            <p:nvPr/>
          </p:nvSpPr>
          <p:spPr bwMode="auto">
            <a:xfrm>
              <a:off x="3303501" y="5345104"/>
              <a:ext cx="6350" cy="390525"/>
            </a:xfrm>
            <a:custGeom>
              <a:gdLst>
                <a:gd fmla="*/ 0 w 4" name="T0"/>
                <a:gd fmla="*/ 2 h 246" name="T1"/>
                <a:gd fmla="*/ 4 w 4" name="T2"/>
                <a:gd fmla="*/ 0 h 246" name="T3"/>
                <a:gd fmla="*/ 4 w 4" name="T4"/>
                <a:gd fmla="*/ 246 h 246" name="T5"/>
                <a:gd fmla="*/ 0 w 4" name="T6"/>
                <a:gd fmla="*/ 246 h 246" name="T7"/>
                <a:gd fmla="*/ 0 w 4" name="T8"/>
                <a:gd fmla="*/ 2 h 24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6" w="4">
                  <a:moveTo>
                    <a:pt x="0" y="2"/>
                  </a:moveTo>
                  <a:lnTo>
                    <a:pt x="4" y="0"/>
                  </a:lnTo>
                  <a:lnTo>
                    <a:pt x="4" y="246"/>
                  </a:lnTo>
                  <a:lnTo>
                    <a:pt x="0" y="24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845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58" name="Freeform 1676"/>
            <p:cNvSpPr/>
            <p:nvPr/>
          </p:nvSpPr>
          <p:spPr bwMode="auto">
            <a:xfrm>
              <a:off x="3309851" y="5345104"/>
              <a:ext cx="15875" cy="390525"/>
            </a:xfrm>
            <a:custGeom>
              <a:gdLst>
                <a:gd fmla="*/ 0 w 10" name="T0"/>
                <a:gd fmla="*/ 0 h 246" name="T1"/>
                <a:gd fmla="*/ 10 w 10" name="T2"/>
                <a:gd fmla="*/ 0 h 246" name="T3"/>
                <a:gd fmla="*/ 9 w 10" name="T4"/>
                <a:gd fmla="*/ 246 h 246" name="T5"/>
                <a:gd fmla="*/ 0 w 10" name="T6"/>
                <a:gd fmla="*/ 246 h 246" name="T7"/>
                <a:gd fmla="*/ 0 w 10" name="T8"/>
                <a:gd fmla="*/ 0 h 24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6" w="10">
                  <a:moveTo>
                    <a:pt x="0" y="0"/>
                  </a:moveTo>
                  <a:lnTo>
                    <a:pt x="10" y="0"/>
                  </a:lnTo>
                  <a:lnTo>
                    <a:pt x="9" y="246"/>
                  </a:lnTo>
                  <a:lnTo>
                    <a:pt x="0" y="2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1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59" name="Freeform 1677"/>
            <p:cNvSpPr/>
            <p:nvPr/>
          </p:nvSpPr>
          <p:spPr bwMode="auto">
            <a:xfrm>
              <a:off x="3303501" y="5292716"/>
              <a:ext cx="30163" cy="63500"/>
            </a:xfrm>
            <a:custGeom>
              <a:gdLst>
                <a:gd fmla="*/ 15 w 20" name="T0"/>
                <a:gd fmla="*/ 34 h 41" name="T1"/>
                <a:gd fmla="*/ 10 w 20" name="T2"/>
                <a:gd fmla="*/ 39 h 41" name="T3"/>
                <a:gd fmla="*/ 5 w 20" name="T4"/>
                <a:gd fmla="*/ 34 h 41" name="T5"/>
                <a:gd fmla="*/ 2 w 20" name="T6"/>
                <a:gd fmla="*/ 39 h 41" name="T7"/>
                <a:gd fmla="*/ 0 w 20" name="T8"/>
                <a:gd fmla="*/ 37 h 41" name="T9"/>
                <a:gd fmla="*/ 9 w 20" name="T10"/>
                <a:gd fmla="*/ 0 h 41" name="T11"/>
                <a:gd fmla="*/ 20 w 20" name="T12"/>
                <a:gd fmla="*/ 37 h 41" name="T13"/>
                <a:gd fmla="*/ 15 w 20" name="T14"/>
                <a:gd fmla="*/ 34 h 41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1" w="20">
                  <a:moveTo>
                    <a:pt x="15" y="34"/>
                  </a:moveTo>
                  <a:cubicBezTo>
                    <a:pt x="15" y="34"/>
                    <a:pt x="12" y="40"/>
                    <a:pt x="10" y="39"/>
                  </a:cubicBezTo>
                  <a:cubicBezTo>
                    <a:pt x="9" y="39"/>
                    <a:pt x="6" y="34"/>
                    <a:pt x="5" y="34"/>
                  </a:cubicBezTo>
                  <a:cubicBezTo>
                    <a:pt x="4" y="35"/>
                    <a:pt x="3" y="39"/>
                    <a:pt x="2" y="39"/>
                  </a:cubicBezTo>
                  <a:cubicBezTo>
                    <a:pt x="0" y="39"/>
                    <a:pt x="0" y="37"/>
                    <a:pt x="0" y="37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17" y="41"/>
                    <a:pt x="15" y="34"/>
                  </a:cubicBezTo>
                  <a:close/>
                </a:path>
              </a:pathLst>
            </a:custGeom>
            <a:solidFill>
              <a:srgbClr val="F7F5F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60" name="Freeform 1678"/>
            <p:cNvSpPr/>
            <p:nvPr/>
          </p:nvSpPr>
          <p:spPr bwMode="auto">
            <a:xfrm>
              <a:off x="3311438" y="5292716"/>
              <a:ext cx="11113" cy="26988"/>
            </a:xfrm>
            <a:custGeom>
              <a:gdLst>
                <a:gd fmla="*/ 7 w 7" name="T0"/>
                <a:gd fmla="*/ 14 h 17" name="T1"/>
                <a:gd fmla="*/ 3 w 7" name="T2"/>
                <a:gd fmla="*/ 0 h 17" name="T3"/>
                <a:gd fmla="*/ 0 w 7" name="T4"/>
                <a:gd fmla="*/ 14 h 17" name="T5"/>
                <a:gd fmla="*/ 7 w 7" name="T6"/>
                <a:gd fmla="*/ 14 h 1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7" w="7">
                  <a:moveTo>
                    <a:pt x="7" y="14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3" y="17"/>
                    <a:pt x="7" y="14"/>
                  </a:cubicBezTo>
                  <a:close/>
                </a:path>
              </a:pathLst>
            </a:custGeom>
            <a:solidFill>
              <a:srgbClr val="FF845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61" name="Freeform 1679"/>
            <p:cNvSpPr/>
            <p:nvPr/>
          </p:nvSpPr>
          <p:spPr bwMode="auto">
            <a:xfrm>
              <a:off x="3387638" y="5365741"/>
              <a:ext cx="7938" cy="366713"/>
            </a:xfrm>
            <a:custGeom>
              <a:gdLst>
                <a:gd fmla="*/ 0 w 5" name="T0"/>
                <a:gd fmla="*/ 0 h 231" name="T1"/>
                <a:gd fmla="*/ 5 w 5" name="T2"/>
                <a:gd fmla="*/ 3 h 231" name="T3"/>
                <a:gd fmla="*/ 5 w 5" name="T4"/>
                <a:gd fmla="*/ 231 h 231" name="T5"/>
                <a:gd fmla="*/ 0 w 5" name="T6"/>
                <a:gd fmla="*/ 231 h 231" name="T7"/>
                <a:gd fmla="*/ 0 w 5" name="T8"/>
                <a:gd fmla="*/ 0 h 2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1" w="5">
                  <a:moveTo>
                    <a:pt x="0" y="0"/>
                  </a:moveTo>
                  <a:lnTo>
                    <a:pt x="5" y="3"/>
                  </a:lnTo>
                  <a:lnTo>
                    <a:pt x="5" y="231"/>
                  </a:lnTo>
                  <a:lnTo>
                    <a:pt x="0" y="2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DEE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62" name="Freeform 1680"/>
            <p:cNvSpPr/>
            <p:nvPr/>
          </p:nvSpPr>
          <p:spPr bwMode="auto">
            <a:xfrm>
              <a:off x="3367001" y="5365741"/>
              <a:ext cx="7938" cy="366713"/>
            </a:xfrm>
            <a:custGeom>
              <a:gdLst>
                <a:gd fmla="*/ 0 w 5" name="T0"/>
                <a:gd fmla="*/ 2 h 231" name="T1"/>
                <a:gd fmla="*/ 5 w 5" name="T2"/>
                <a:gd fmla="*/ 0 h 231" name="T3"/>
                <a:gd fmla="*/ 5 w 5" name="T4"/>
                <a:gd fmla="*/ 231 h 231" name="T5"/>
                <a:gd fmla="*/ 0 w 5" name="T6"/>
                <a:gd fmla="*/ 231 h 231" name="T7"/>
                <a:gd fmla="*/ 0 w 5" name="T8"/>
                <a:gd fmla="*/ 2 h 2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1" w="5">
                  <a:moveTo>
                    <a:pt x="0" y="2"/>
                  </a:moveTo>
                  <a:lnTo>
                    <a:pt x="5" y="0"/>
                  </a:lnTo>
                  <a:lnTo>
                    <a:pt x="5" y="231"/>
                  </a:lnTo>
                  <a:lnTo>
                    <a:pt x="0" y="23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8DDEE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63" name="Rectangle 1681"/>
            <p:cNvSpPr>
              <a:spLocks noChangeArrowheads="1"/>
            </p:cNvSpPr>
            <p:nvPr/>
          </p:nvSpPr>
          <p:spPr bwMode="auto">
            <a:xfrm>
              <a:off x="3374938" y="5365741"/>
              <a:ext cx="12700" cy="366713"/>
            </a:xfrm>
            <a:prstGeom prst="rect">
              <a:avLst/>
            </a:prstGeom>
            <a:solidFill>
              <a:srgbClr val="D8F6F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64" name="Freeform 1682"/>
            <p:cNvSpPr/>
            <p:nvPr/>
          </p:nvSpPr>
          <p:spPr bwMode="auto">
            <a:xfrm>
              <a:off x="3367001" y="5318116"/>
              <a:ext cx="28575" cy="58738"/>
            </a:xfrm>
            <a:custGeom>
              <a:gdLst>
                <a:gd fmla="*/ 14 w 19" name="T0"/>
                <a:gd fmla="*/ 32 h 39" name="T1"/>
                <a:gd fmla="*/ 10 w 19" name="T2"/>
                <a:gd fmla="*/ 37 h 39" name="T3"/>
                <a:gd fmla="*/ 5 w 19" name="T4"/>
                <a:gd fmla="*/ 32 h 39" name="T5"/>
                <a:gd fmla="*/ 2 w 19" name="T6"/>
                <a:gd fmla="*/ 37 h 39" name="T7"/>
                <a:gd fmla="*/ 0 w 19" name="T8"/>
                <a:gd fmla="*/ 35 h 39" name="T9"/>
                <a:gd fmla="*/ 9 w 19" name="T10"/>
                <a:gd fmla="*/ 0 h 39" name="T11"/>
                <a:gd fmla="*/ 19 w 19" name="T12"/>
                <a:gd fmla="*/ 35 h 39" name="T13"/>
                <a:gd fmla="*/ 14 w 19" name="T14"/>
                <a:gd fmla="*/ 32 h 39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9" w="19">
                  <a:moveTo>
                    <a:pt x="14" y="32"/>
                  </a:moveTo>
                  <a:cubicBezTo>
                    <a:pt x="14" y="32"/>
                    <a:pt x="12" y="37"/>
                    <a:pt x="10" y="37"/>
                  </a:cubicBezTo>
                  <a:cubicBezTo>
                    <a:pt x="8" y="36"/>
                    <a:pt x="6" y="32"/>
                    <a:pt x="5" y="32"/>
                  </a:cubicBezTo>
                  <a:cubicBezTo>
                    <a:pt x="4" y="33"/>
                    <a:pt x="4" y="37"/>
                    <a:pt x="2" y="37"/>
                  </a:cubicBezTo>
                  <a:cubicBezTo>
                    <a:pt x="1" y="37"/>
                    <a:pt x="0" y="35"/>
                    <a:pt x="0" y="35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6" y="39"/>
                    <a:pt x="14" y="32"/>
                  </a:cubicBezTo>
                  <a:close/>
                </a:path>
              </a:pathLst>
            </a:custGeom>
            <a:solidFill>
              <a:srgbClr val="D9D6D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65" name="Freeform 1683"/>
            <p:cNvSpPr/>
            <p:nvPr/>
          </p:nvSpPr>
          <p:spPr bwMode="auto">
            <a:xfrm>
              <a:off x="3376526" y="5318116"/>
              <a:ext cx="11113" cy="23813"/>
            </a:xfrm>
            <a:custGeom>
              <a:gdLst>
                <a:gd fmla="*/ 7 w 7" name="T0"/>
                <a:gd fmla="*/ 13 h 16" name="T1"/>
                <a:gd fmla="*/ 3 w 7" name="T2"/>
                <a:gd fmla="*/ 0 h 16" name="T3"/>
                <a:gd fmla="*/ 0 w 7" name="T4"/>
                <a:gd fmla="*/ 13 h 16" name="T5"/>
                <a:gd fmla="*/ 7 w 7" name="T6"/>
                <a:gd fmla="*/ 13 h 1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6" w="7">
                  <a:moveTo>
                    <a:pt x="7" y="13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3" y="16"/>
                    <a:pt x="7" y="13"/>
                  </a:cubicBezTo>
                  <a:close/>
                </a:path>
              </a:pathLst>
            </a:custGeom>
            <a:solidFill>
              <a:srgbClr val="414F5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66" name="Freeform 1684"/>
            <p:cNvSpPr/>
            <p:nvPr/>
          </p:nvSpPr>
          <p:spPr bwMode="auto">
            <a:xfrm>
              <a:off x="3570201" y="5680066"/>
              <a:ext cx="495300" cy="271463"/>
            </a:xfrm>
            <a:custGeom>
              <a:gdLst>
                <a:gd fmla="*/ 18 w 312" name="T0"/>
                <a:gd fmla="*/ 171 h 171" name="T1"/>
                <a:gd fmla="*/ 0 w 312" name="T2"/>
                <a:gd fmla="*/ 130 h 171" name="T3"/>
                <a:gd fmla="*/ 294 w 312" name="T4"/>
                <a:gd fmla="*/ 0 h 171" name="T5"/>
                <a:gd fmla="*/ 312 w 312" name="T6"/>
                <a:gd fmla="*/ 41 h 171" name="T7"/>
                <a:gd fmla="*/ 18 w 312" name="T8"/>
                <a:gd fmla="*/ 171 h 17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71" w="312">
                  <a:moveTo>
                    <a:pt x="18" y="171"/>
                  </a:moveTo>
                  <a:lnTo>
                    <a:pt x="0" y="130"/>
                  </a:lnTo>
                  <a:lnTo>
                    <a:pt x="294" y="0"/>
                  </a:lnTo>
                  <a:lnTo>
                    <a:pt x="312" y="41"/>
                  </a:lnTo>
                  <a:lnTo>
                    <a:pt x="18" y="171"/>
                  </a:lnTo>
                  <a:close/>
                </a:path>
              </a:pathLst>
            </a:custGeom>
            <a:solidFill>
              <a:srgbClr val="6BD4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67" name="Freeform 1685"/>
            <p:cNvSpPr/>
            <p:nvPr/>
          </p:nvSpPr>
          <p:spPr bwMode="auto">
            <a:xfrm>
              <a:off x="4014701" y="5691179"/>
              <a:ext cx="20638" cy="50800"/>
            </a:xfrm>
            <a:custGeom>
              <a:gdLst>
                <a:gd fmla="*/ 0 w 13" name="T0"/>
                <a:gd fmla="*/ 0 h 32" name="T1"/>
                <a:gd fmla="*/ 13 w 13" name="T2"/>
                <a:gd fmla="*/ 32 h 32" name="T3"/>
                <a:gd fmla="*/ 0 w 13" name="T4"/>
                <a:gd fmla="*/ 0 h 3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2" w="13">
                  <a:moveTo>
                    <a:pt x="0" y="0"/>
                  </a:moveTo>
                  <a:lnTo>
                    <a:pt x="13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68" name="Line 1686"/>
            <p:cNvSpPr>
              <a:spLocks noChangeShapeType="1"/>
            </p:cNvSpPr>
            <p:nvPr/>
          </p:nvSpPr>
          <p:spPr bwMode="auto">
            <a:xfrm>
              <a:off x="4014701" y="5691179"/>
              <a:ext cx="20638" cy="508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noFill/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69" name="Freeform 1687"/>
            <p:cNvSpPr/>
            <p:nvPr/>
          </p:nvSpPr>
          <p:spPr bwMode="auto">
            <a:xfrm>
              <a:off x="3995651" y="5700704"/>
              <a:ext cx="22225" cy="49213"/>
            </a:xfrm>
            <a:custGeom>
              <a:gdLst>
                <a:gd fmla="*/ 0 w 14" name="T0"/>
                <a:gd fmla="*/ 0 h 31" name="T1"/>
                <a:gd fmla="*/ 14 w 14" name="T2"/>
                <a:gd fmla="*/ 31 h 31" name="T3"/>
                <a:gd fmla="*/ 0 w 14" name="T4"/>
                <a:gd fmla="*/ 0 h 3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1" w="14">
                  <a:moveTo>
                    <a:pt x="0" y="0"/>
                  </a:moveTo>
                  <a:lnTo>
                    <a:pt x="14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70" name="Line 1688"/>
            <p:cNvSpPr>
              <a:spLocks noChangeShapeType="1"/>
            </p:cNvSpPr>
            <p:nvPr/>
          </p:nvSpPr>
          <p:spPr bwMode="auto">
            <a:xfrm>
              <a:off x="3995651" y="5700704"/>
              <a:ext cx="22225" cy="4921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noFill/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71" name="Freeform 1689"/>
            <p:cNvSpPr/>
            <p:nvPr/>
          </p:nvSpPr>
          <p:spPr bwMode="auto">
            <a:xfrm>
              <a:off x="3978188" y="5708641"/>
              <a:ext cx="20638" cy="47625"/>
            </a:xfrm>
            <a:custGeom>
              <a:gdLst>
                <a:gd fmla="*/ 0 w 13" name="T0"/>
                <a:gd fmla="*/ 0 h 30" name="T1"/>
                <a:gd fmla="*/ 13 w 13" name="T2"/>
                <a:gd fmla="*/ 30 h 30" name="T3"/>
                <a:gd fmla="*/ 0 w 13" name="T4"/>
                <a:gd fmla="*/ 0 h 30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0" w="13">
                  <a:moveTo>
                    <a:pt x="0" y="0"/>
                  </a:moveTo>
                  <a:lnTo>
                    <a:pt x="13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72" name="Line 1690"/>
            <p:cNvSpPr>
              <a:spLocks noChangeShapeType="1"/>
            </p:cNvSpPr>
            <p:nvPr/>
          </p:nvSpPr>
          <p:spPr bwMode="auto">
            <a:xfrm>
              <a:off x="3978188" y="5708641"/>
              <a:ext cx="20638" cy="4762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noFill/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73" name="Freeform 1691"/>
            <p:cNvSpPr/>
            <p:nvPr/>
          </p:nvSpPr>
          <p:spPr bwMode="auto">
            <a:xfrm>
              <a:off x="3959138" y="5716579"/>
              <a:ext cx="22225" cy="49213"/>
            </a:xfrm>
            <a:custGeom>
              <a:gdLst>
                <a:gd fmla="*/ 0 w 14" name="T0"/>
                <a:gd fmla="*/ 0 h 31" name="T1"/>
                <a:gd fmla="*/ 14 w 14" name="T2"/>
                <a:gd fmla="*/ 31 h 31" name="T3"/>
                <a:gd fmla="*/ 0 w 14" name="T4"/>
                <a:gd fmla="*/ 0 h 3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1" w="14">
                  <a:moveTo>
                    <a:pt x="0" y="0"/>
                  </a:moveTo>
                  <a:lnTo>
                    <a:pt x="14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74" name="Line 1692"/>
            <p:cNvSpPr>
              <a:spLocks noChangeShapeType="1"/>
            </p:cNvSpPr>
            <p:nvPr/>
          </p:nvSpPr>
          <p:spPr bwMode="auto">
            <a:xfrm>
              <a:off x="3959138" y="5716579"/>
              <a:ext cx="22225" cy="4921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noFill/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75" name="Freeform 1693"/>
            <p:cNvSpPr/>
            <p:nvPr/>
          </p:nvSpPr>
          <p:spPr bwMode="auto">
            <a:xfrm>
              <a:off x="3941676" y="5724516"/>
              <a:ext cx="20638" cy="49213"/>
            </a:xfrm>
            <a:custGeom>
              <a:gdLst>
                <a:gd fmla="*/ 0 w 13" name="T0"/>
                <a:gd fmla="*/ 0 h 31" name="T1"/>
                <a:gd fmla="*/ 13 w 13" name="T2"/>
                <a:gd fmla="*/ 31 h 31" name="T3"/>
                <a:gd fmla="*/ 0 w 13" name="T4"/>
                <a:gd fmla="*/ 0 h 3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1" w="13">
                  <a:moveTo>
                    <a:pt x="0" y="0"/>
                  </a:moveTo>
                  <a:lnTo>
                    <a:pt x="13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76" name="Line 1694"/>
            <p:cNvSpPr>
              <a:spLocks noChangeShapeType="1"/>
            </p:cNvSpPr>
            <p:nvPr/>
          </p:nvSpPr>
          <p:spPr bwMode="auto">
            <a:xfrm>
              <a:off x="3941676" y="5724516"/>
              <a:ext cx="20638" cy="4921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noFill/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77" name="Freeform 1695"/>
            <p:cNvSpPr/>
            <p:nvPr/>
          </p:nvSpPr>
          <p:spPr bwMode="auto">
            <a:xfrm>
              <a:off x="3921038" y="5732454"/>
              <a:ext cx="23813" cy="49213"/>
            </a:xfrm>
            <a:custGeom>
              <a:gdLst>
                <a:gd fmla="*/ 0 w 15" name="T0"/>
                <a:gd fmla="*/ 0 h 31" name="T1"/>
                <a:gd fmla="*/ 15 w 15" name="T2"/>
                <a:gd fmla="*/ 31 h 31" name="T3"/>
                <a:gd fmla="*/ 0 w 15" name="T4"/>
                <a:gd fmla="*/ 0 h 3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1" w="15">
                  <a:moveTo>
                    <a:pt x="0" y="0"/>
                  </a:moveTo>
                  <a:lnTo>
                    <a:pt x="15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78" name="Line 1696"/>
            <p:cNvSpPr>
              <a:spLocks noChangeShapeType="1"/>
            </p:cNvSpPr>
            <p:nvPr/>
          </p:nvSpPr>
          <p:spPr bwMode="auto">
            <a:xfrm>
              <a:off x="3921038" y="5732454"/>
              <a:ext cx="23813" cy="4921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noFill/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79" name="Freeform 1697"/>
            <p:cNvSpPr/>
            <p:nvPr/>
          </p:nvSpPr>
          <p:spPr bwMode="auto">
            <a:xfrm>
              <a:off x="3903576" y="5740391"/>
              <a:ext cx="22225" cy="50800"/>
            </a:xfrm>
            <a:custGeom>
              <a:gdLst>
                <a:gd fmla="*/ 0 w 14" name="T0"/>
                <a:gd fmla="*/ 0 h 32" name="T1"/>
                <a:gd fmla="*/ 14 w 14" name="T2"/>
                <a:gd fmla="*/ 32 h 32" name="T3"/>
                <a:gd fmla="*/ 0 w 14" name="T4"/>
                <a:gd fmla="*/ 0 h 3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2" w="14">
                  <a:moveTo>
                    <a:pt x="0" y="0"/>
                  </a:moveTo>
                  <a:lnTo>
                    <a:pt x="1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80" name="Line 1698"/>
            <p:cNvSpPr>
              <a:spLocks noChangeShapeType="1"/>
            </p:cNvSpPr>
            <p:nvPr/>
          </p:nvSpPr>
          <p:spPr bwMode="auto">
            <a:xfrm>
              <a:off x="3903576" y="5740391"/>
              <a:ext cx="22225" cy="508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noFill/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81" name="Freeform 1699"/>
            <p:cNvSpPr/>
            <p:nvPr/>
          </p:nvSpPr>
          <p:spPr bwMode="auto">
            <a:xfrm>
              <a:off x="3884526" y="5748329"/>
              <a:ext cx="22225" cy="49213"/>
            </a:xfrm>
            <a:custGeom>
              <a:gdLst>
                <a:gd fmla="*/ 0 w 14" name="T0"/>
                <a:gd fmla="*/ 0 h 31" name="T1"/>
                <a:gd fmla="*/ 14 w 14" name="T2"/>
                <a:gd fmla="*/ 31 h 31" name="T3"/>
                <a:gd fmla="*/ 0 w 14" name="T4"/>
                <a:gd fmla="*/ 0 h 3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1" w="14">
                  <a:moveTo>
                    <a:pt x="0" y="0"/>
                  </a:moveTo>
                  <a:lnTo>
                    <a:pt x="14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82" name="Line 1700"/>
            <p:cNvSpPr>
              <a:spLocks noChangeShapeType="1"/>
            </p:cNvSpPr>
            <p:nvPr/>
          </p:nvSpPr>
          <p:spPr bwMode="auto">
            <a:xfrm>
              <a:off x="3884526" y="5748329"/>
              <a:ext cx="22225" cy="4921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noFill/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83" name="Freeform 1701"/>
            <p:cNvSpPr/>
            <p:nvPr/>
          </p:nvSpPr>
          <p:spPr bwMode="auto">
            <a:xfrm>
              <a:off x="3867063" y="5756266"/>
              <a:ext cx="20638" cy="49213"/>
            </a:xfrm>
            <a:custGeom>
              <a:gdLst>
                <a:gd fmla="*/ 0 w 13" name="T0"/>
                <a:gd fmla="*/ 0 h 31" name="T1"/>
                <a:gd fmla="*/ 13 w 13" name="T2"/>
                <a:gd fmla="*/ 31 h 31" name="T3"/>
                <a:gd fmla="*/ 0 w 13" name="T4"/>
                <a:gd fmla="*/ 0 h 3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1" w="13">
                  <a:moveTo>
                    <a:pt x="0" y="0"/>
                  </a:moveTo>
                  <a:lnTo>
                    <a:pt x="13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84" name="Line 1702"/>
            <p:cNvSpPr>
              <a:spLocks noChangeShapeType="1"/>
            </p:cNvSpPr>
            <p:nvPr/>
          </p:nvSpPr>
          <p:spPr bwMode="auto">
            <a:xfrm>
              <a:off x="3867063" y="5756266"/>
              <a:ext cx="20638" cy="4921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noFill/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85" name="Freeform 1703"/>
            <p:cNvSpPr/>
            <p:nvPr/>
          </p:nvSpPr>
          <p:spPr bwMode="auto">
            <a:xfrm>
              <a:off x="3848013" y="5764204"/>
              <a:ext cx="20638" cy="50800"/>
            </a:xfrm>
            <a:custGeom>
              <a:gdLst>
                <a:gd fmla="*/ 0 w 13" name="T0"/>
                <a:gd fmla="*/ 0 h 32" name="T1"/>
                <a:gd fmla="*/ 13 w 13" name="T2"/>
                <a:gd fmla="*/ 32 h 32" name="T3"/>
                <a:gd fmla="*/ 0 w 13" name="T4"/>
                <a:gd fmla="*/ 0 h 3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2" w="13">
                  <a:moveTo>
                    <a:pt x="0" y="0"/>
                  </a:moveTo>
                  <a:lnTo>
                    <a:pt x="13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86" name="Line 1704"/>
            <p:cNvSpPr>
              <a:spLocks noChangeShapeType="1"/>
            </p:cNvSpPr>
            <p:nvPr/>
          </p:nvSpPr>
          <p:spPr bwMode="auto">
            <a:xfrm>
              <a:off x="3848013" y="5764204"/>
              <a:ext cx="20638" cy="508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noFill/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87" name="Freeform 1705"/>
            <p:cNvSpPr/>
            <p:nvPr/>
          </p:nvSpPr>
          <p:spPr bwMode="auto">
            <a:xfrm>
              <a:off x="3828963" y="5772141"/>
              <a:ext cx="22225" cy="50800"/>
            </a:xfrm>
            <a:custGeom>
              <a:gdLst>
                <a:gd fmla="*/ 0 w 14" name="T0"/>
                <a:gd fmla="*/ 0 h 32" name="T1"/>
                <a:gd fmla="*/ 14 w 14" name="T2"/>
                <a:gd fmla="*/ 32 h 32" name="T3"/>
                <a:gd fmla="*/ 0 w 14" name="T4"/>
                <a:gd fmla="*/ 0 h 3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2" w="14">
                  <a:moveTo>
                    <a:pt x="0" y="0"/>
                  </a:moveTo>
                  <a:lnTo>
                    <a:pt x="1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88" name="Line 1706"/>
            <p:cNvSpPr>
              <a:spLocks noChangeShapeType="1"/>
            </p:cNvSpPr>
            <p:nvPr/>
          </p:nvSpPr>
          <p:spPr bwMode="auto">
            <a:xfrm>
              <a:off x="3828963" y="5772141"/>
              <a:ext cx="22225" cy="508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noFill/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89" name="Freeform 1707"/>
            <p:cNvSpPr/>
            <p:nvPr/>
          </p:nvSpPr>
          <p:spPr bwMode="auto">
            <a:xfrm>
              <a:off x="3811501" y="5781666"/>
              <a:ext cx="20638" cy="49213"/>
            </a:xfrm>
            <a:custGeom>
              <a:gdLst>
                <a:gd fmla="*/ 0 w 13" name="T0"/>
                <a:gd fmla="*/ 0 h 31" name="T1"/>
                <a:gd fmla="*/ 13 w 13" name="T2"/>
                <a:gd fmla="*/ 31 h 31" name="T3"/>
                <a:gd fmla="*/ 0 w 13" name="T4"/>
                <a:gd fmla="*/ 0 h 3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1" w="13">
                  <a:moveTo>
                    <a:pt x="0" y="0"/>
                  </a:moveTo>
                  <a:lnTo>
                    <a:pt x="13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90" name="Line 1708"/>
            <p:cNvSpPr>
              <a:spLocks noChangeShapeType="1"/>
            </p:cNvSpPr>
            <p:nvPr/>
          </p:nvSpPr>
          <p:spPr bwMode="auto">
            <a:xfrm>
              <a:off x="3811501" y="5781666"/>
              <a:ext cx="20638" cy="4921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noFill/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91" name="Freeform 1709"/>
            <p:cNvSpPr/>
            <p:nvPr/>
          </p:nvSpPr>
          <p:spPr bwMode="auto">
            <a:xfrm>
              <a:off x="3792451" y="5789604"/>
              <a:ext cx="22225" cy="47625"/>
            </a:xfrm>
            <a:custGeom>
              <a:gdLst>
                <a:gd fmla="*/ 0 w 14" name="T0"/>
                <a:gd fmla="*/ 0 h 30" name="T1"/>
                <a:gd fmla="*/ 14 w 14" name="T2"/>
                <a:gd fmla="*/ 30 h 30" name="T3"/>
                <a:gd fmla="*/ 0 w 14" name="T4"/>
                <a:gd fmla="*/ 0 h 30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0" w="14">
                  <a:moveTo>
                    <a:pt x="0" y="0"/>
                  </a:moveTo>
                  <a:lnTo>
                    <a:pt x="14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92" name="Line 1710"/>
            <p:cNvSpPr>
              <a:spLocks noChangeShapeType="1"/>
            </p:cNvSpPr>
            <p:nvPr/>
          </p:nvSpPr>
          <p:spPr bwMode="auto">
            <a:xfrm>
              <a:off x="3792451" y="5789604"/>
              <a:ext cx="22225" cy="4762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noFill/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93" name="Freeform 1711"/>
            <p:cNvSpPr/>
            <p:nvPr/>
          </p:nvSpPr>
          <p:spPr bwMode="auto">
            <a:xfrm>
              <a:off x="3774988" y="5795954"/>
              <a:ext cx="20638" cy="50800"/>
            </a:xfrm>
            <a:custGeom>
              <a:gdLst>
                <a:gd fmla="*/ 0 w 13" name="T0"/>
                <a:gd fmla="*/ 0 h 32" name="T1"/>
                <a:gd fmla="*/ 13 w 13" name="T2"/>
                <a:gd fmla="*/ 32 h 32" name="T3"/>
                <a:gd fmla="*/ 0 w 13" name="T4"/>
                <a:gd fmla="*/ 0 h 3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2" w="13">
                  <a:moveTo>
                    <a:pt x="0" y="0"/>
                  </a:moveTo>
                  <a:lnTo>
                    <a:pt x="13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94" name="Line 1712"/>
            <p:cNvSpPr>
              <a:spLocks noChangeShapeType="1"/>
            </p:cNvSpPr>
            <p:nvPr/>
          </p:nvSpPr>
          <p:spPr bwMode="auto">
            <a:xfrm>
              <a:off x="3774988" y="5795954"/>
              <a:ext cx="20638" cy="508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noFill/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95" name="Freeform 1713"/>
            <p:cNvSpPr/>
            <p:nvPr/>
          </p:nvSpPr>
          <p:spPr bwMode="auto">
            <a:xfrm>
              <a:off x="3755938" y="5805479"/>
              <a:ext cx="22225" cy="49213"/>
            </a:xfrm>
            <a:custGeom>
              <a:gdLst>
                <a:gd fmla="*/ 0 w 14" name="T0"/>
                <a:gd fmla="*/ 0 h 31" name="T1"/>
                <a:gd fmla="*/ 14 w 14" name="T2"/>
                <a:gd fmla="*/ 31 h 31" name="T3"/>
                <a:gd fmla="*/ 0 w 14" name="T4"/>
                <a:gd fmla="*/ 0 h 3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1" w="14">
                  <a:moveTo>
                    <a:pt x="0" y="0"/>
                  </a:moveTo>
                  <a:lnTo>
                    <a:pt x="14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96" name="Line 1714"/>
            <p:cNvSpPr>
              <a:spLocks noChangeShapeType="1"/>
            </p:cNvSpPr>
            <p:nvPr/>
          </p:nvSpPr>
          <p:spPr bwMode="auto">
            <a:xfrm>
              <a:off x="3755938" y="5805479"/>
              <a:ext cx="22225" cy="4921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noFill/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97" name="Freeform 1715"/>
            <p:cNvSpPr/>
            <p:nvPr/>
          </p:nvSpPr>
          <p:spPr bwMode="auto">
            <a:xfrm>
              <a:off x="3738476" y="5813416"/>
              <a:ext cx="20638" cy="49213"/>
            </a:xfrm>
            <a:custGeom>
              <a:gdLst>
                <a:gd fmla="*/ 0 w 13" name="T0"/>
                <a:gd fmla="*/ 0 h 31" name="T1"/>
                <a:gd fmla="*/ 13 w 13" name="T2"/>
                <a:gd fmla="*/ 31 h 31" name="T3"/>
                <a:gd fmla="*/ 0 w 13" name="T4"/>
                <a:gd fmla="*/ 0 h 3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1" w="13">
                  <a:moveTo>
                    <a:pt x="0" y="0"/>
                  </a:moveTo>
                  <a:lnTo>
                    <a:pt x="13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98" name="Line 1716"/>
            <p:cNvSpPr>
              <a:spLocks noChangeShapeType="1"/>
            </p:cNvSpPr>
            <p:nvPr/>
          </p:nvSpPr>
          <p:spPr bwMode="auto">
            <a:xfrm>
              <a:off x="3738476" y="5813416"/>
              <a:ext cx="20638" cy="4921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noFill/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99" name="Freeform 1717"/>
            <p:cNvSpPr/>
            <p:nvPr/>
          </p:nvSpPr>
          <p:spPr bwMode="auto">
            <a:xfrm>
              <a:off x="3717838" y="5821354"/>
              <a:ext cx="23813" cy="50800"/>
            </a:xfrm>
            <a:custGeom>
              <a:gdLst>
                <a:gd fmla="*/ 0 w 15" name="T0"/>
                <a:gd fmla="*/ 0 h 32" name="T1"/>
                <a:gd fmla="*/ 15 w 15" name="T2"/>
                <a:gd fmla="*/ 32 h 32" name="T3"/>
                <a:gd fmla="*/ 0 w 15" name="T4"/>
                <a:gd fmla="*/ 0 h 3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2" w="15">
                  <a:moveTo>
                    <a:pt x="0" y="0"/>
                  </a:moveTo>
                  <a:lnTo>
                    <a:pt x="15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00" name="Line 1718"/>
            <p:cNvSpPr>
              <a:spLocks noChangeShapeType="1"/>
            </p:cNvSpPr>
            <p:nvPr/>
          </p:nvSpPr>
          <p:spPr bwMode="auto">
            <a:xfrm>
              <a:off x="3717838" y="5821354"/>
              <a:ext cx="23813" cy="508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noFill/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01" name="Freeform 1719"/>
            <p:cNvSpPr/>
            <p:nvPr/>
          </p:nvSpPr>
          <p:spPr bwMode="auto">
            <a:xfrm>
              <a:off x="3700376" y="5830879"/>
              <a:ext cx="22225" cy="47625"/>
            </a:xfrm>
            <a:custGeom>
              <a:gdLst>
                <a:gd fmla="*/ 0 w 14" name="T0"/>
                <a:gd fmla="*/ 0 h 30" name="T1"/>
                <a:gd fmla="*/ 14 w 14" name="T2"/>
                <a:gd fmla="*/ 30 h 30" name="T3"/>
                <a:gd fmla="*/ 0 w 14" name="T4"/>
                <a:gd fmla="*/ 0 h 30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0" w="14">
                  <a:moveTo>
                    <a:pt x="0" y="0"/>
                  </a:moveTo>
                  <a:lnTo>
                    <a:pt x="14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02" name="Line 1720"/>
            <p:cNvSpPr>
              <a:spLocks noChangeShapeType="1"/>
            </p:cNvSpPr>
            <p:nvPr/>
          </p:nvSpPr>
          <p:spPr bwMode="auto">
            <a:xfrm>
              <a:off x="3700376" y="5830879"/>
              <a:ext cx="22225" cy="4762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noFill/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03" name="Freeform 1721"/>
            <p:cNvSpPr/>
            <p:nvPr/>
          </p:nvSpPr>
          <p:spPr bwMode="auto">
            <a:xfrm>
              <a:off x="3681326" y="5837229"/>
              <a:ext cx="22225" cy="49213"/>
            </a:xfrm>
            <a:custGeom>
              <a:gdLst>
                <a:gd fmla="*/ 0 w 14" name="T0"/>
                <a:gd fmla="*/ 0 h 31" name="T1"/>
                <a:gd fmla="*/ 14 w 14" name="T2"/>
                <a:gd fmla="*/ 31 h 31" name="T3"/>
                <a:gd fmla="*/ 0 w 14" name="T4"/>
                <a:gd fmla="*/ 0 h 3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1" w="14">
                  <a:moveTo>
                    <a:pt x="0" y="0"/>
                  </a:moveTo>
                  <a:lnTo>
                    <a:pt x="14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04" name="Line 1722"/>
            <p:cNvSpPr>
              <a:spLocks noChangeShapeType="1"/>
            </p:cNvSpPr>
            <p:nvPr/>
          </p:nvSpPr>
          <p:spPr bwMode="auto">
            <a:xfrm>
              <a:off x="3681326" y="5837229"/>
              <a:ext cx="22225" cy="4921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noFill/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05" name="Freeform 1723"/>
            <p:cNvSpPr/>
            <p:nvPr/>
          </p:nvSpPr>
          <p:spPr bwMode="auto">
            <a:xfrm>
              <a:off x="3663863" y="5845166"/>
              <a:ext cx="20638" cy="50800"/>
            </a:xfrm>
            <a:custGeom>
              <a:gdLst>
                <a:gd fmla="*/ 0 w 13" name="T0"/>
                <a:gd fmla="*/ 0 h 32" name="T1"/>
                <a:gd fmla="*/ 13 w 13" name="T2"/>
                <a:gd fmla="*/ 32 h 32" name="T3"/>
                <a:gd fmla="*/ 0 w 13" name="T4"/>
                <a:gd fmla="*/ 0 h 3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2" w="13">
                  <a:moveTo>
                    <a:pt x="0" y="0"/>
                  </a:moveTo>
                  <a:lnTo>
                    <a:pt x="13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06" name="Line 1724"/>
            <p:cNvSpPr>
              <a:spLocks noChangeShapeType="1"/>
            </p:cNvSpPr>
            <p:nvPr/>
          </p:nvSpPr>
          <p:spPr bwMode="auto">
            <a:xfrm>
              <a:off x="3663863" y="5845166"/>
              <a:ext cx="20638" cy="508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noFill/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07" name="Freeform 1725"/>
            <p:cNvSpPr/>
            <p:nvPr/>
          </p:nvSpPr>
          <p:spPr bwMode="auto">
            <a:xfrm>
              <a:off x="3644813" y="5853104"/>
              <a:ext cx="22225" cy="50800"/>
            </a:xfrm>
            <a:custGeom>
              <a:gdLst>
                <a:gd fmla="*/ 0 w 14" name="T0"/>
                <a:gd fmla="*/ 0 h 32" name="T1"/>
                <a:gd fmla="*/ 14 w 14" name="T2"/>
                <a:gd fmla="*/ 32 h 32" name="T3"/>
                <a:gd fmla="*/ 0 w 14" name="T4"/>
                <a:gd fmla="*/ 0 h 3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2" w="14">
                  <a:moveTo>
                    <a:pt x="0" y="0"/>
                  </a:moveTo>
                  <a:lnTo>
                    <a:pt x="1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08" name="Line 1726"/>
            <p:cNvSpPr>
              <a:spLocks noChangeShapeType="1"/>
            </p:cNvSpPr>
            <p:nvPr/>
          </p:nvSpPr>
          <p:spPr bwMode="auto">
            <a:xfrm>
              <a:off x="3644813" y="5853104"/>
              <a:ext cx="22225" cy="508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noFill/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09" name="Freeform 1727"/>
            <p:cNvSpPr/>
            <p:nvPr/>
          </p:nvSpPr>
          <p:spPr bwMode="auto">
            <a:xfrm>
              <a:off x="3627351" y="5862629"/>
              <a:ext cx="20638" cy="49213"/>
            </a:xfrm>
            <a:custGeom>
              <a:gdLst>
                <a:gd fmla="*/ 0 w 13" name="T0"/>
                <a:gd fmla="*/ 0 h 31" name="T1"/>
                <a:gd fmla="*/ 13 w 13" name="T2"/>
                <a:gd fmla="*/ 31 h 31" name="T3"/>
                <a:gd fmla="*/ 0 w 13" name="T4"/>
                <a:gd fmla="*/ 0 h 3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1" w="13">
                  <a:moveTo>
                    <a:pt x="0" y="0"/>
                  </a:moveTo>
                  <a:lnTo>
                    <a:pt x="13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10" name="Line 1728"/>
            <p:cNvSpPr>
              <a:spLocks noChangeShapeType="1"/>
            </p:cNvSpPr>
            <p:nvPr/>
          </p:nvSpPr>
          <p:spPr bwMode="auto">
            <a:xfrm>
              <a:off x="3627351" y="5862629"/>
              <a:ext cx="20638" cy="4921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noFill/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11" name="Freeform 1729"/>
            <p:cNvSpPr/>
            <p:nvPr/>
          </p:nvSpPr>
          <p:spPr bwMode="auto">
            <a:xfrm>
              <a:off x="3608301" y="5870566"/>
              <a:ext cx="20638" cy="49213"/>
            </a:xfrm>
            <a:custGeom>
              <a:gdLst>
                <a:gd fmla="*/ 0 w 13" name="T0"/>
                <a:gd fmla="*/ 0 h 31" name="T1"/>
                <a:gd fmla="*/ 13 w 13" name="T2"/>
                <a:gd fmla="*/ 31 h 31" name="T3"/>
                <a:gd fmla="*/ 0 w 13" name="T4"/>
                <a:gd fmla="*/ 0 h 3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1" w="13">
                  <a:moveTo>
                    <a:pt x="0" y="0"/>
                  </a:moveTo>
                  <a:lnTo>
                    <a:pt x="13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12" name="Line 1730"/>
            <p:cNvSpPr>
              <a:spLocks noChangeShapeType="1"/>
            </p:cNvSpPr>
            <p:nvPr/>
          </p:nvSpPr>
          <p:spPr bwMode="auto">
            <a:xfrm>
              <a:off x="3608301" y="5870566"/>
              <a:ext cx="20638" cy="4921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noFill/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13" name="Freeform 1731"/>
            <p:cNvSpPr/>
            <p:nvPr/>
          </p:nvSpPr>
          <p:spPr bwMode="auto">
            <a:xfrm>
              <a:off x="3589251" y="5876916"/>
              <a:ext cx="22225" cy="50800"/>
            </a:xfrm>
            <a:custGeom>
              <a:gdLst>
                <a:gd fmla="*/ 0 w 14" name="T0"/>
                <a:gd fmla="*/ 0 h 32" name="T1"/>
                <a:gd fmla="*/ 14 w 14" name="T2"/>
                <a:gd fmla="*/ 32 h 32" name="T3"/>
                <a:gd fmla="*/ 0 w 14" name="T4"/>
                <a:gd fmla="*/ 0 h 3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2" w="14">
                  <a:moveTo>
                    <a:pt x="0" y="0"/>
                  </a:moveTo>
                  <a:lnTo>
                    <a:pt x="1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14" name="Line 1732"/>
            <p:cNvSpPr>
              <a:spLocks noChangeShapeType="1"/>
            </p:cNvSpPr>
            <p:nvPr/>
          </p:nvSpPr>
          <p:spPr bwMode="auto">
            <a:xfrm>
              <a:off x="3589251" y="5876916"/>
              <a:ext cx="22225" cy="508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noFill/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15" name="Freeform 1733"/>
            <p:cNvSpPr/>
            <p:nvPr/>
          </p:nvSpPr>
          <p:spPr bwMode="auto">
            <a:xfrm>
              <a:off x="3401926" y="5788016"/>
              <a:ext cx="111125" cy="111125"/>
            </a:xfrm>
            <a:custGeom>
              <a:gdLst>
                <a:gd fmla="*/ 31 w 73" name="T0"/>
                <a:gd fmla="*/ 0 h 73" name="T1"/>
                <a:gd fmla="*/ 59 w 73" name="T2"/>
                <a:gd fmla="*/ 21 h 73" name="T3"/>
                <a:gd fmla="*/ 64 w 73" name="T4"/>
                <a:gd fmla="*/ 57 h 73" name="T5"/>
                <a:gd fmla="*/ 63 w 73" name="T6"/>
                <a:gd fmla="*/ 59 h 73" name="T7"/>
                <a:gd fmla="*/ 27 w 73" name="T8"/>
                <a:gd fmla="*/ 64 h 73" name="T9"/>
                <a:gd fmla="*/ 0 w 73" name="T10"/>
                <a:gd fmla="*/ 44 h 73" name="T11"/>
                <a:gd fmla="*/ 31 w 73" name="T12"/>
                <a:gd fmla="*/ 0 h 7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3" w="73">
                  <a:moveTo>
                    <a:pt x="31" y="0"/>
                  </a:moveTo>
                  <a:cubicBezTo>
                    <a:pt x="59" y="21"/>
                    <a:pt x="59" y="21"/>
                    <a:pt x="59" y="21"/>
                  </a:cubicBezTo>
                  <a:cubicBezTo>
                    <a:pt x="71" y="29"/>
                    <a:pt x="73" y="46"/>
                    <a:pt x="64" y="57"/>
                  </a:cubicBezTo>
                  <a:cubicBezTo>
                    <a:pt x="63" y="59"/>
                    <a:pt x="63" y="59"/>
                    <a:pt x="63" y="59"/>
                  </a:cubicBezTo>
                  <a:cubicBezTo>
                    <a:pt x="55" y="70"/>
                    <a:pt x="39" y="73"/>
                    <a:pt x="27" y="6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31" y="0"/>
                    <a:pt x="31" y="0"/>
                    <a:pt x="31" y="0"/>
                  </a:cubicBezTo>
                </a:path>
              </a:pathLst>
            </a:custGeom>
            <a:solidFill>
              <a:srgbClr val="414F5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16" name="Freeform 1734"/>
            <p:cNvSpPr/>
            <p:nvPr/>
          </p:nvSpPr>
          <p:spPr bwMode="auto">
            <a:xfrm>
              <a:off x="3336838" y="5741979"/>
              <a:ext cx="112713" cy="112713"/>
            </a:xfrm>
            <a:custGeom>
              <a:gdLst>
                <a:gd fmla="*/ 43 w 74" name="T0"/>
                <a:gd fmla="*/ 74 h 74" name="T1"/>
                <a:gd fmla="*/ 13 w 74" name="T2"/>
                <a:gd fmla="*/ 52 h 74" name="T3"/>
                <a:gd fmla="*/ 8 w 74" name="T4"/>
                <a:gd fmla="*/ 16 h 74" name="T5"/>
                <a:gd fmla="*/ 9 w 74" name="T6"/>
                <a:gd fmla="*/ 14 h 74" name="T7"/>
                <a:gd fmla="*/ 46 w 74" name="T8"/>
                <a:gd fmla="*/ 9 h 74" name="T9"/>
                <a:gd fmla="*/ 74 w 74" name="T10"/>
                <a:gd fmla="*/ 30 h 74" name="T11"/>
                <a:gd fmla="*/ 43 w 74" name="T12"/>
                <a:gd fmla="*/ 74 h 7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4" w="74">
                  <a:moveTo>
                    <a:pt x="43" y="74"/>
                  </a:moveTo>
                  <a:cubicBezTo>
                    <a:pt x="13" y="52"/>
                    <a:pt x="13" y="52"/>
                    <a:pt x="13" y="52"/>
                  </a:cubicBezTo>
                  <a:cubicBezTo>
                    <a:pt x="2" y="43"/>
                    <a:pt x="0" y="27"/>
                    <a:pt x="8" y="16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8" y="3"/>
                    <a:pt x="34" y="0"/>
                    <a:pt x="46" y="9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43" y="74"/>
                    <a:pt x="43" y="74"/>
                    <a:pt x="43" y="74"/>
                  </a:cubicBezTo>
                </a:path>
              </a:pathLst>
            </a:custGeom>
            <a:solidFill>
              <a:srgbClr val="FF845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17" name="Rectangle 1735"/>
            <p:cNvSpPr>
              <a:spLocks noChangeArrowheads="1"/>
            </p:cNvSpPr>
            <p:nvPr/>
          </p:nvSpPr>
          <p:spPr bwMode="auto">
            <a:xfrm>
              <a:off x="3349538" y="5748329"/>
              <a:ext cx="158750" cy="103188"/>
            </a:xfrm>
            <a:prstGeom prst="rect">
              <a:avLst/>
            </a:prstGeom>
            <a:solidFill>
              <a:srgbClr val="FFA75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18" name="Freeform 1736"/>
            <p:cNvSpPr/>
            <p:nvPr/>
          </p:nvSpPr>
          <p:spPr bwMode="auto">
            <a:xfrm>
              <a:off x="3425738" y="5788016"/>
              <a:ext cx="82550" cy="88900"/>
            </a:xfrm>
            <a:custGeom>
              <a:gdLst>
                <a:gd fmla="*/ 16 w 55" name="T0"/>
                <a:gd fmla="*/ 0 h 59" name="T1"/>
                <a:gd fmla="*/ 0 w 55" name="T2"/>
                <a:gd fmla="*/ 23 h 59" name="T3"/>
                <a:gd fmla="*/ 48 w 55" name="T4"/>
                <a:gd fmla="*/ 59 h 59" name="T5"/>
                <a:gd fmla="*/ 49 w 55" name="T6"/>
                <a:gd fmla="*/ 57 h 59" name="T7"/>
                <a:gd fmla="*/ 55 w 55" name="T8"/>
                <a:gd fmla="*/ 42 h 59" name="T9"/>
                <a:gd fmla="*/ 44 w 55" name="T10"/>
                <a:gd fmla="*/ 21 h 59" name="T11"/>
                <a:gd fmla="*/ 16 w 55" name="T12"/>
                <a:gd fmla="*/ 0 h 5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9" w="55">
                  <a:moveTo>
                    <a:pt x="16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53" y="53"/>
                    <a:pt x="55" y="47"/>
                    <a:pt x="55" y="42"/>
                  </a:cubicBezTo>
                  <a:cubicBezTo>
                    <a:pt x="55" y="34"/>
                    <a:pt x="51" y="26"/>
                    <a:pt x="44" y="21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rgbClr val="413E3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19" name="Freeform 1737"/>
            <p:cNvSpPr/>
            <p:nvPr/>
          </p:nvSpPr>
          <p:spPr bwMode="auto">
            <a:xfrm>
              <a:off x="3347951" y="5748329"/>
              <a:ext cx="101600" cy="74613"/>
            </a:xfrm>
            <a:custGeom>
              <a:gdLst>
                <a:gd fmla="*/ 22 w 66" name="T0"/>
                <a:gd fmla="*/ 0 h 49" name="T1"/>
                <a:gd fmla="*/ 22 w 66" name="T2"/>
                <a:gd fmla="*/ 0 h 49" name="T3"/>
                <a:gd fmla="*/ 1 w 66" name="T4"/>
                <a:gd fmla="*/ 10 h 49" name="T5"/>
                <a:gd fmla="*/ 1 w 66" name="T6"/>
                <a:gd fmla="*/ 10 h 49" name="T7"/>
                <a:gd fmla="*/ 1 w 66" name="T8"/>
                <a:gd fmla="*/ 10 h 49" name="T9"/>
                <a:gd fmla="*/ 0 w 66" name="T10"/>
                <a:gd fmla="*/ 12 h 49" name="T11"/>
                <a:gd fmla="*/ 50 w 66" name="T12"/>
                <a:gd fmla="*/ 49 h 49" name="T13"/>
                <a:gd fmla="*/ 66 w 66" name="T14"/>
                <a:gd fmla="*/ 26 h 49" name="T15"/>
                <a:gd fmla="*/ 38 w 66" name="T16"/>
                <a:gd fmla="*/ 5 h 49" name="T17"/>
                <a:gd fmla="*/ 38 w 66" name="T18"/>
                <a:gd fmla="*/ 5 h 49" name="T19"/>
                <a:gd fmla="*/ 22 w 66" name="T20"/>
                <a:gd fmla="*/ 0 h 49" name="T21"/>
                <a:gd fmla="*/ 22 w 66" name="T22"/>
                <a:gd fmla="*/ 0 h 49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49" w="66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4" y="0"/>
                    <a:pt x="7" y="3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66" y="26"/>
                    <a:pt x="66" y="26"/>
                    <a:pt x="66" y="26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3" y="1"/>
                    <a:pt x="27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FF674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20" name="Freeform 1738"/>
            <p:cNvSpPr/>
            <p:nvPr/>
          </p:nvSpPr>
          <p:spPr bwMode="auto">
            <a:xfrm>
              <a:off x="3541626" y="5122854"/>
              <a:ext cx="192088" cy="42863"/>
            </a:xfrm>
            <a:custGeom>
              <a:gdLst>
                <a:gd fmla="*/ 24 w 126" name="T0"/>
                <a:gd fmla="*/ 0 h 28" name="T1"/>
                <a:gd fmla="*/ 22 w 126" name="T2"/>
                <a:gd fmla="*/ 2 h 28" name="T3"/>
                <a:gd fmla="*/ 0 w 126" name="T4"/>
                <a:gd fmla="*/ 14 h 28" name="T5"/>
                <a:gd fmla="*/ 22 w 126" name="T6"/>
                <a:gd fmla="*/ 26 h 28" name="T7"/>
                <a:gd fmla="*/ 24 w 126" name="T8"/>
                <a:gd fmla="*/ 28 h 28" name="T9"/>
                <a:gd fmla="*/ 26 w 126" name="T10"/>
                <a:gd fmla="*/ 26 h 28" name="T11"/>
                <a:gd fmla="*/ 27 w 126" name="T12"/>
                <a:gd fmla="*/ 26 h 28" name="T13"/>
                <a:gd fmla="*/ 119 w 126" name="T14"/>
                <a:gd fmla="*/ 25 h 28" name="T15"/>
                <a:gd fmla="*/ 126 w 126" name="T16"/>
                <a:gd fmla="*/ 18 h 28" name="T17"/>
                <a:gd fmla="*/ 126 w 126" name="T18"/>
                <a:gd fmla="*/ 8 h 28" name="T19"/>
                <a:gd fmla="*/ 119 w 126" name="T20"/>
                <a:gd fmla="*/ 1 h 28" name="T21"/>
                <a:gd fmla="*/ 26 w 126" name="T22"/>
                <a:gd fmla="*/ 2 h 28" name="T23"/>
                <a:gd fmla="*/ 26 w 126" name="T24"/>
                <a:gd fmla="*/ 2 h 28" name="T25"/>
                <a:gd fmla="*/ 24 w 126" name="T26"/>
                <a:gd fmla="*/ 0 h 28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8" w="125">
                  <a:moveTo>
                    <a:pt x="24" y="0"/>
                  </a:moveTo>
                  <a:cubicBezTo>
                    <a:pt x="23" y="0"/>
                    <a:pt x="22" y="1"/>
                    <a:pt x="22" y="2"/>
                  </a:cubicBezTo>
                  <a:cubicBezTo>
                    <a:pt x="16" y="5"/>
                    <a:pt x="0" y="12"/>
                    <a:pt x="0" y="14"/>
                  </a:cubicBezTo>
                  <a:cubicBezTo>
                    <a:pt x="0" y="17"/>
                    <a:pt x="16" y="24"/>
                    <a:pt x="22" y="26"/>
                  </a:cubicBezTo>
                  <a:cubicBezTo>
                    <a:pt x="23" y="27"/>
                    <a:pt x="23" y="28"/>
                    <a:pt x="24" y="28"/>
                  </a:cubicBezTo>
                  <a:cubicBezTo>
                    <a:pt x="25" y="28"/>
                    <a:pt x="26" y="27"/>
                    <a:pt x="26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119" y="25"/>
                    <a:pt x="119" y="25"/>
                    <a:pt x="119" y="25"/>
                  </a:cubicBezTo>
                  <a:cubicBezTo>
                    <a:pt x="123" y="25"/>
                    <a:pt x="126" y="22"/>
                    <a:pt x="126" y="18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126" y="4"/>
                    <a:pt x="123" y="1"/>
                    <a:pt x="119" y="1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1"/>
                    <a:pt x="25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2851318887"/>
      </p:ext>
    </p:extLst>
  </p:cSld>
  <p:clrMapOvr>
    <a:masterClrMapping/>
  </p:clrMapOvr>
  <mc:AlternateContent>
    <mc:Choice Requires="p14">
      <p:transition advClick="0" advTm="38000" p14:dur="2000" spd="slow"/>
    </mc:Choice>
    <mc:Fallback>
      <p:transition advClick="0" advTm="3800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" fill="hold" id="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00" id="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delay="0" evt="begin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delay="0" evt="onStopAudio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name="Swish 01.wav" r:embed="rId33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fill="hold" grpId="0" id="10" nodeType="withEffect" presetClass="entr" presetID="2" presetSubtype="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 fill="hold" id="1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" fill="hold" id="1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" presetSubtype="2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 fill="hold" id="1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" fill="hold" id="1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2" presetSubtype="9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 fill="hold" id="2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" fill="hold" id="2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2" presetSubtype="1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 fill="hold" id="2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" fill="hold" id="2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2" presetSubtype="1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 fill="hold" id="2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" fill="hold" id="2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2" presetSubtype="3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 fill="hold" id="3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" fill="hold" id="3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16" presetSubtype="37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300" id="36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1" presetSubtype="1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300" id="39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21" presetSubtype="1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300" id="42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53" presetSubtype="0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" fill="hold" id="45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" fill="hold" id="46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00" id="47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16" presetSubtype="37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200" id="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20" presetSubtype="0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" id="53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18" presetSubtype="6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500" id="56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18" presetSubtype="9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Left)" transition="in">
                                      <p:cBhvr>
                                        <p:cTn dur="500" id="59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0" nodeType="withEffect" presetClass="entr" presetID="2" presetSubtype="1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fill="hold" id="62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 fill="hold" id="63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4" nodeType="withEffect" presetClass="entr" presetID="2" presetSubtype="1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fill="hold" id="66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 fill="hold" id="67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8" nodeType="withEffect" presetClass="entr" presetID="1" presetSubtype="0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70" nodeType="withEffect" presetClass="exit" presetID="1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72" nodeType="withEffect" presetClass="exit" presetID="1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74" nodeType="withEffect" presetClass="exit" presetID="1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6" nodeType="withEffect" presetClass="exit" presetID="1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78" nodeType="withEffect" presetClass="exit" presetID="1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2" presetSubtype="8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fill="hold" id="82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 fill="hold" id="83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2" presetSubtype="2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fill="hold" id="86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 fill="hold" id="87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8" nodeType="withEffect" presetClass="entr" presetID="42" presetSubtype="0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9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" fill="hold" id="91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fill="hold" id="92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3" nodeType="withEffect" presetClass="entr" presetID="42" presetSubtype="0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95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" fill="hold" id="96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fill="hold" id="97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8" nodeType="withEffect" presetClass="entr" presetID="42" presetSubtype="0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1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" fill="hold" id="101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fill="hold" id="102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3" nodeType="withEffect" presetClass="entr" presetID="42" presetSubtype="0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105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" fill="hold" id="106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fill="hold" id="107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8" nodeType="withEffect" presetClass="entr" presetID="42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1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" fill="hold" id="111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fill="hold" id="112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3" nodeType="withEffect" presetClass="entr" presetID="42" presetSubtype="0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115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" fill="hold" id="116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fill="hold" id="117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8" nodeType="withEffect" presetClass="entr" presetID="42" presetSubtype="0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12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" fill="hold" id="121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fill="hold" id="122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3" nodeType="withEffect" presetClass="entr" presetID="42" presetSubtype="0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125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" fill="hold" id="126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fill="hold" id="127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8" nodeType="withEffect" presetClass="entr" presetID="42" presetSubtype="0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dur="1" fill="hold" id="1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13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" fill="hold" id="131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fill="hold" id="132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3" nodeType="withEffect" presetClass="entr" presetID="42" presetSubtype="0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dur="1" fill="hold" id="1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135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" fill="hold" id="136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fill="hold" id="137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8" nodeType="withEffect" presetClass="entr" presetID="42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1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14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" fill="hold" id="141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fill="hold" id="142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3" nodeType="withEffect" presetClass="entr" presetID="42" presetSubtype="0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dur="1" fill="hold" id="1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145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" fill="hold" id="146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fill="hold" id="147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148" nodeType="withEffect" presetClass="exit" presetID="37" presetSubtype="0">
                                  <p:stCondLst>
                                    <p:cond delay="6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" id="149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" id="15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20" id="151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80" id="152">
                                          <p:stCondLst>
                                            <p:cond delay="2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53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54" nodeType="withEffect" presetClass="exit" presetID="37" presetSubtype="0">
                                  <p:stCondLst>
                                    <p:cond delay="64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" id="155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" id="156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20" id="157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80" id="158">
                                          <p:stCondLst>
                                            <p:cond delay="2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59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60" nodeType="withEffect" presetClass="exit" presetID="37" presetSubtype="0">
                                  <p:stCondLst>
                                    <p:cond delay="63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" id="161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" id="162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20" id="163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80" id="164">
                                          <p:stCondLst>
                                            <p:cond delay="2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65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66" nodeType="withEffect" presetClass="exit" presetID="37" presetSubtype="0">
                                  <p:stCondLst>
                                    <p:cond delay="62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" id="167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" id="168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20" id="169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80" id="170">
                                          <p:stCondLst>
                                            <p:cond delay="2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71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72" nodeType="withEffect" presetClass="exit" presetID="37" presetSubtype="0">
                                  <p:stCondLst>
                                    <p:cond delay="61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" id="173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" id="174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20" id="175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80" id="176">
                                          <p:stCondLst>
                                            <p:cond delay="2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77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78" nodeType="withEffect" presetClass="exit" presetID="37" presetSubtype="0">
                                  <p:stCondLst>
                                    <p:cond delay="6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" id="179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" id="1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20" id="181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80" id="182">
                                          <p:stCondLst>
                                            <p:cond delay="2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83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84" nodeType="withEffect" presetClass="exit" presetID="37" presetSubtype="0">
                                  <p:stCondLst>
                                    <p:cond delay="6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" id="185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" id="186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20" id="187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80" id="188">
                                          <p:stCondLst>
                                            <p:cond delay="2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89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90" nodeType="withEffect" presetClass="exit" presetID="37" presetSubtype="0">
                                  <p:stCondLst>
                                    <p:cond delay="64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" id="191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" id="192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20" id="193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80" id="194">
                                          <p:stCondLst>
                                            <p:cond delay="2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95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96" nodeType="withEffect" presetClass="exit" presetID="37" presetSubtype="0">
                                  <p:stCondLst>
                                    <p:cond delay="63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" id="197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" id="198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20" id="199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80" id="200">
                                          <p:stCondLst>
                                            <p:cond delay="2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01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202" nodeType="withEffect" presetClass="exit" presetID="37" presetSubtype="0">
                                  <p:stCondLst>
                                    <p:cond delay="62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" id="203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" id="204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20" id="205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80" id="206">
                                          <p:stCondLst>
                                            <p:cond delay="2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07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208" nodeType="withEffect" presetClass="exit" presetID="37" presetSubtype="0">
                                  <p:stCondLst>
                                    <p:cond delay="61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" id="209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" id="21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20" id="211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80" id="212">
                                          <p:stCondLst>
                                            <p:cond delay="2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13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214" nodeType="withEffect" presetClass="exit" presetID="37" presetSubtype="0">
                                  <p:stCondLst>
                                    <p:cond delay="6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" id="215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" id="216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20" id="217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80" id="218">
                                          <p:stCondLst>
                                            <p:cond delay="2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19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220" nodeType="withEffect" presetClass="exit" presetID="37" presetSubtype="0">
                                  <p:stCondLst>
                                    <p:cond delay="68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" id="221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" id="222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20" id="223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80" id="224">
                                          <p:stCondLst>
                                            <p:cond delay="2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25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226" nodeType="withEffect" presetClass="exit" presetID="37" presetSubtype="0">
                                  <p:stCondLst>
                                    <p:cond delay="68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" id="227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" id="228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20" id="229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80" id="230">
                                          <p:stCondLst>
                                            <p:cond delay="2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31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32" nodeType="withEffect" presetClass="exit" presetID="37" presetSubtype="0">
                                  <p:stCondLst>
                                    <p:cond delay="72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" id="233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" id="234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20" id="235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80" id="236">
                                          <p:stCondLst>
                                            <p:cond delay="2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37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38" nodeType="withEffect" presetClass="exit" presetID="37" presetSubtype="0">
                                  <p:stCondLst>
                                    <p:cond delay="72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" id="239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" id="24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20" id="241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80" id="242">
                                          <p:stCondLst>
                                            <p:cond delay="2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43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44" nodeType="withEffect" presetClass="exit" presetID="37" presetSubtype="0">
                                  <p:stCondLst>
                                    <p:cond delay="69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" id="245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" id="246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20" id="247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80" id="248">
                                          <p:stCondLst>
                                            <p:cond delay="2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49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50" nodeType="withEffect" presetClass="entr" presetID="2" presetSubtype="1">
                                  <p:stCondLst>
                                    <p:cond delay="7400"/>
                                  </p:stCondLst>
                                  <p:childTnLst>
                                    <p:set>
                                      <p:cBhvr>
                                        <p:cTn dur="1" fill="hold" id="2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 fill="hold" id="252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600" fill="hold" id="253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4" nodeType="withEffect" presetClass="entr" presetID="31" presetSubtype="0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dur="1" fill="hold" id="2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6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7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8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9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0" nodeType="withEffect" presetClass="entr" presetID="53" presetSubtype="0">
                                  <p:stCondLst>
                                    <p:cond delay="8300"/>
                                  </p:stCondLst>
                                  <p:childTnLst>
                                    <p:set>
                                      <p:cBhvr>
                                        <p:cTn dur="1" fill="hold" id="2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" fill="hold" id="262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" fill="hold" id="263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00" id="264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5" nodeType="withEffect" presetClass="entr" presetID="53" presetSubtype="0">
                                  <p:stCondLst>
                                    <p:cond delay="8400"/>
                                  </p:stCondLst>
                                  <p:childTnLst>
                                    <p:set>
                                      <p:cBhvr>
                                        <p:cTn dur="1" fill="hold" id="2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" fill="hold" id="267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" fill="hold" id="268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00" id="269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0" nodeType="withEffect" presetClass="entr" presetID="21" presetSubtype="3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dur="1" fill="hold" id="2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3)" transition="in">
                                      <p:cBhvr>
                                        <p:cTn dur="300" id="272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3" nodeType="withEffect" presetClass="entr" presetID="21" presetSubtype="4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dur="1" fill="hold" id="2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4)" transition="in">
                                      <p:cBhvr>
                                        <p:cTn dur="300" id="275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6" nodeType="withEffect" presetClass="entr" presetID="31" presetSubtype="0">
                                  <p:stCondLst>
                                    <p:cond delay="8600"/>
                                  </p:stCondLst>
                                  <p:childTnLst>
                                    <p:set>
                                      <p:cBhvr>
                                        <p:cTn dur="1" fill="hold" id="2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278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279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280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281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2" nodeType="withEffect" presetClass="entr" presetID="16" presetSubtype="21">
                                  <p:stCondLst>
                                    <p:cond delay="8900"/>
                                  </p:stCondLst>
                                  <p:childTnLst>
                                    <p:set>
                                      <p:cBhvr>
                                        <p:cTn dur="1" fill="hold" id="2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200" id="284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5" nodeType="withEffect" presetClass="exit" presetID="16" presetSubtype="21">
                                  <p:stCondLst>
                                    <p:cond delay="10500"/>
                                  </p:stCondLst>
                                  <p:childTnLst>
                                    <p:animEffect filter="barn(inVertical)" transition="out">
                                      <p:cBhvr>
                                        <p:cTn dur="200" id="286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87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288" nodeType="withEffect" presetClass="exit" presetID="31" presetSubtype="0">
                                  <p:stCondLst>
                                    <p:cond delay="107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200" id="289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" id="29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" id="291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200" id="292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93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94" nodeType="withEffect" presetClass="exit" presetID="31" presetSubtype="0">
                                  <p:stCondLst>
                                    <p:cond delay="107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200" id="295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" id="296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" id="297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200" id="298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99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300" nodeType="withEffect" presetClass="exit" presetID="31" presetSubtype="0">
                                  <p:stCondLst>
                                    <p:cond delay="107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200" id="301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" id="302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" id="303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200" id="304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05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306" nodeType="withEffect" presetClass="exit" presetID="53" presetSubtype="0">
                                  <p:stCondLst>
                                    <p:cond delay="109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200" id="307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" id="308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200" id="309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10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311" nodeType="withEffect" presetClass="exit" presetID="21" presetSubtype="3">
                                  <p:stCondLst>
                                    <p:cond delay="10600"/>
                                  </p:stCondLst>
                                  <p:childTnLst>
                                    <p:animEffect filter="wheel(3)" transition="out">
                                      <p:cBhvr>
                                        <p:cTn dur="100" id="312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13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314" nodeType="withEffect" presetClass="exit" presetID="21" presetSubtype="4">
                                  <p:stCondLst>
                                    <p:cond delay="10600"/>
                                  </p:stCondLst>
                                  <p:childTnLst>
                                    <p:animEffect filter="wheel(4)" transition="out">
                                      <p:cBhvr>
                                        <p:cTn dur="100" id="315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16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317" nodeType="withEffect" presetClass="entr" presetID="6" presetSubtype="32">
                                  <p:stCondLst>
                                    <p:cond delay="10800"/>
                                  </p:stCondLst>
                                  <p:childTnLst>
                                    <p:set>
                                      <p:cBhvr>
                                        <p:cTn dur="1" fill="hold" id="3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2)" transition="in">
                                      <p:cBhvr>
                                        <p:cTn dur="300" id="319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0" nodeType="withEffect" presetClass="entr" presetID="21" presetSubtype="1">
                                  <p:stCondLst>
                                    <p:cond delay="11400"/>
                                  </p:stCondLst>
                                  <p:childTnLst>
                                    <p:set>
                                      <p:cBhvr>
                                        <p:cTn dur="1" fill="hold" id="3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" id="322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3" nodeType="withEffect" presetClass="entr" presetID="22" presetSubtype="4">
                                  <p:stCondLst>
                                    <p:cond delay="11600"/>
                                  </p:stCondLst>
                                  <p:childTnLst>
                                    <p:set>
                                      <p:cBhvr>
                                        <p:cTn dur="1" fill="hold" id="3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325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6" nodeType="withEffect" presetClass="entr" presetID="22" presetSubtype="4">
                                  <p:stCondLst>
                                    <p:cond delay="11600"/>
                                  </p:stCondLst>
                                  <p:childTnLst>
                                    <p:set>
                                      <p:cBhvr>
                                        <p:cTn dur="1" fill="hold" id="3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328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9" nodeType="withEffect" presetClass="entr" presetID="22" presetSubtype="4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dur="1" fill="hold" id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331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2" nodeType="withEffect" presetClass="entr" presetID="22" presetSubtype="4">
                                  <p:stCondLst>
                                    <p:cond delay="11600"/>
                                  </p:stCondLst>
                                  <p:childTnLst>
                                    <p:set>
                                      <p:cBhvr>
                                        <p:cTn dur="1" fill="hold" id="3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334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5" nodeType="withEffect" presetClass="entr" presetID="22" presetSubtype="4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dur="1" fill="hold" id="3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337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8" nodeType="withEffect" presetClass="entr" presetID="22" presetSubtype="4">
                                  <p:stCondLst>
                                    <p:cond delay="11700"/>
                                  </p:stCondLst>
                                  <p:childTnLst>
                                    <p:set>
                                      <p:cBhvr>
                                        <p:cTn dur="1" fill="hold" id="3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34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41" nodeType="withEffect" presetClass="entr" presetID="22" presetSubtype="4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dur="1" fill="hold" id="3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343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44" nodeType="withEffect" presetClass="entr" presetID="22" presetSubtype="4">
                                  <p:stCondLst>
                                    <p:cond delay="11800"/>
                                  </p:stCondLst>
                                  <p:childTnLst>
                                    <p:set>
                                      <p:cBhvr>
                                        <p:cTn dur="1" fill="hold" id="3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346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47" nodeType="withEffect" presetClass="entr" presetID="22" presetSubtype="4">
                                  <p:stCondLst>
                                    <p:cond delay="11600"/>
                                  </p:stCondLst>
                                  <p:childTnLst>
                                    <p:set>
                                      <p:cBhvr>
                                        <p:cTn dur="1" fill="hold" id="3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349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0" nodeType="withEffect" presetClass="entr" presetID="22" presetSubtype="4">
                                  <p:stCondLst>
                                    <p:cond delay="11800"/>
                                  </p:stCondLst>
                                  <p:childTnLst>
                                    <p:set>
                                      <p:cBhvr>
                                        <p:cTn dur="1" fill="hold" id="3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352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3" nodeType="withEffect" presetClass="entr" presetID="22" presetSubtype="4">
                                  <p:stCondLst>
                                    <p:cond delay="11900"/>
                                  </p:stCondLst>
                                  <p:childTnLst>
                                    <p:set>
                                      <p:cBhvr>
                                        <p:cTn dur="1" fill="hold" id="3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355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6" nodeType="withEffect" presetClass="entr" presetID="22" presetSubtype="4">
                                  <p:stCondLst>
                                    <p:cond delay="11600"/>
                                  </p:stCondLst>
                                  <p:childTnLst>
                                    <p:set>
                                      <p:cBhvr>
                                        <p:cTn dur="1" fill="hold" id="3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358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9" nodeType="withEffect" presetClass="entr" presetID="22" presetSubtype="4">
                                  <p:stCondLst>
                                    <p:cond delay="11800"/>
                                  </p:stCondLst>
                                  <p:childTnLst>
                                    <p:set>
                                      <p:cBhvr>
                                        <p:cTn dur="1" fill="hold" id="3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361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62" nodeType="withEffect" presetClass="entr" presetID="22" presetSubtype="4">
                                  <p:stCondLst>
                                    <p:cond delay="11600"/>
                                  </p:stCondLst>
                                  <p:childTnLst>
                                    <p:set>
                                      <p:cBhvr>
                                        <p:cTn dur="1" fill="hold" id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364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65" nodeType="withEffect" presetClass="entr" presetID="22" presetSubtype="4">
                                  <p:stCondLst>
                                    <p:cond delay="11800"/>
                                  </p:stCondLst>
                                  <p:childTnLst>
                                    <p:set>
                                      <p:cBhvr>
                                        <p:cTn dur="1" fill="hold" id="3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367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68" nodeType="withEffect" presetClass="entr" presetID="22" presetSubtype="4">
                                  <p:stCondLst>
                                    <p:cond delay="11700"/>
                                  </p:stCondLst>
                                  <p:childTnLst>
                                    <p:set>
                                      <p:cBhvr>
                                        <p:cTn dur="1" fill="hold" id="3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37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71" nodeType="withEffect" presetClass="entr" presetID="22" presetSubtype="4">
                                  <p:stCondLst>
                                    <p:cond delay="11800"/>
                                  </p:stCondLst>
                                  <p:childTnLst>
                                    <p:set>
                                      <p:cBhvr>
                                        <p:cTn dur="1" fill="hold" id="3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373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74" nodeType="withEffect" presetClass="entr" presetID="22" presetSubtype="4">
                                  <p:stCondLst>
                                    <p:cond delay="11700"/>
                                  </p:stCondLst>
                                  <p:childTnLst>
                                    <p:set>
                                      <p:cBhvr>
                                        <p:cTn dur="1" fill="hold" id="3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376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77" nodeType="withEffect" presetClass="entr" presetID="22" presetSubtype="4">
                                  <p:stCondLst>
                                    <p:cond delay="11800"/>
                                  </p:stCondLst>
                                  <p:childTnLst>
                                    <p:set>
                                      <p:cBhvr>
                                        <p:cTn dur="1" fill="hold" id="3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379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0" nodeType="withEffect" presetClass="entr" presetID="22" presetSubtype="4">
                                  <p:stCondLst>
                                    <p:cond delay="11700"/>
                                  </p:stCondLst>
                                  <p:childTnLst>
                                    <p:set>
                                      <p:cBhvr>
                                        <p:cTn dur="1" fill="hold" id="3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382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3" nodeType="withEffect" presetClass="entr" presetID="22" presetSubtype="4">
                                  <p:stCondLst>
                                    <p:cond delay="11800"/>
                                  </p:stCondLst>
                                  <p:childTnLst>
                                    <p:set>
                                      <p:cBhvr>
                                        <p:cTn dur="1" fill="hold" id="3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385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6" nodeType="withEffect" presetClass="entr" presetID="22" presetSubtype="4">
                                  <p:stCondLst>
                                    <p:cond delay="11700"/>
                                  </p:stCondLst>
                                  <p:childTnLst>
                                    <p:set>
                                      <p:cBhvr>
                                        <p:cTn dur="1" fill="hold" id="3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388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9" nodeType="withEffect" presetClass="entr" presetID="22" presetSubtype="4">
                                  <p:stCondLst>
                                    <p:cond delay="11800"/>
                                  </p:stCondLst>
                                  <p:childTnLst>
                                    <p:set>
                                      <p:cBhvr>
                                        <p:cTn dur="1" fill="hold" id="3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391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92" nodeType="withEffect" presetClass="entr" presetID="22" presetSubtype="4">
                                  <p:stCondLst>
                                    <p:cond delay="11700"/>
                                  </p:stCondLst>
                                  <p:childTnLst>
                                    <p:set>
                                      <p:cBhvr>
                                        <p:cTn dur="1" fill="hold" id="3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394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95" nodeType="withEffect" presetClass="entr" presetID="22" presetSubtype="4">
                                  <p:stCondLst>
                                    <p:cond delay="11800"/>
                                  </p:stCondLst>
                                  <p:childTnLst>
                                    <p:set>
                                      <p:cBhvr>
                                        <p:cTn dur="1" fill="hold" id="3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397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98" nodeType="withEffect" presetClass="entr" presetID="22" presetSubtype="4">
                                  <p:stCondLst>
                                    <p:cond delay="11700"/>
                                  </p:stCondLst>
                                  <p:childTnLst>
                                    <p:set>
                                      <p:cBhvr>
                                        <p:cTn dur="1" fill="hold" id="3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4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1" nodeType="withEffect" presetClass="entr" presetID="22" presetSubtype="4">
                                  <p:stCondLst>
                                    <p:cond delay="11800"/>
                                  </p:stCondLst>
                                  <p:childTnLst>
                                    <p:set>
                                      <p:cBhvr>
                                        <p:cTn dur="1" fill="hold" id="4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403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4" nodeType="withEffect" presetClass="entr" presetID="22" presetSubtype="8">
                                  <p:stCondLst>
                                    <p:cond delay="11700"/>
                                  </p:stCondLst>
                                  <p:childTnLst>
                                    <p:set>
                                      <p:cBhvr>
                                        <p:cTn dur="1" fill="hold" id="4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406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7" nodeType="withEffect" presetClass="entr" presetID="22" presetSubtype="4">
                                  <p:stCondLst>
                                    <p:cond delay="11800"/>
                                  </p:stCondLst>
                                  <p:childTnLst>
                                    <p:set>
                                      <p:cBhvr>
                                        <p:cTn dur="1" fill="hold" id="4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409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0" nodeType="withEffect" presetClass="entr" presetID="10" presetSubtype="0">
                                  <p:stCondLst>
                                    <p:cond delay="12100"/>
                                  </p:stCondLst>
                                  <p:childTnLst>
                                    <p:set>
                                      <p:cBhvr>
                                        <p:cTn dur="1" fill="hold" id="4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412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3" nodeType="withEffect" presetClass="exit" presetID="2" presetSubtype="1">
                                  <p:stCondLst>
                                    <p:cond delay="1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300" id="414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id="415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16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17" nodeType="withEffect" presetClass="exit" presetID="2" presetSubtype="1">
                                  <p:stCondLst>
                                    <p:cond delay="1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300" id="418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id="419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20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21" nodeType="withEffect" presetClass="exit" presetID="2" presetSubtype="1">
                                  <p:stCondLst>
                                    <p:cond delay="1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300" id="422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id="423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24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25" nodeType="withEffect" presetClass="exit" presetID="2" presetSubtype="1">
                                  <p:stCondLst>
                                    <p:cond delay="1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300" id="426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id="427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28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29" nodeType="withEffect" presetClass="exit" presetID="2" presetSubtype="1">
                                  <p:stCondLst>
                                    <p:cond delay="1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300" id="43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id="431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32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33" nodeType="withEffect" presetClass="exit" presetID="2" presetSubtype="1">
                                  <p:stCondLst>
                                    <p:cond delay="1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300" id="434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id="435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36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37" nodeType="withEffect" presetClass="exit" presetID="2" presetSubtype="1">
                                  <p:stCondLst>
                                    <p:cond delay="1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300" id="438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id="439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40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41" nodeType="withEffect" presetClass="exit" presetID="2" presetSubtype="1">
                                  <p:stCondLst>
                                    <p:cond delay="1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300" id="442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id="443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44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45" nodeType="withEffect" presetClass="exit" presetID="2" presetSubtype="1">
                                  <p:stCondLst>
                                    <p:cond delay="1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300" id="446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id="447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48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49" nodeType="withEffect" presetClass="exit" presetID="2" presetSubtype="1">
                                  <p:stCondLst>
                                    <p:cond delay="1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300" id="4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id="451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52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53" nodeType="withEffect" presetClass="exit" presetID="2" presetSubtype="1">
                                  <p:stCondLst>
                                    <p:cond delay="1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300" id="454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id="455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56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57" nodeType="withEffect" presetClass="exit" presetID="2" presetSubtype="1">
                                  <p:stCondLst>
                                    <p:cond delay="1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300" id="458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id="459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60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61" nodeType="withEffect" presetClass="exit" presetID="2" presetSubtype="1">
                                  <p:stCondLst>
                                    <p:cond delay="1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300" id="462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id="463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64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65" nodeType="withEffect" presetClass="exit" presetID="2" presetSubtype="1">
                                  <p:stCondLst>
                                    <p:cond delay="1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300" id="466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id="467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68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69" nodeType="withEffect" presetClass="exit" presetID="2" presetSubtype="1">
                                  <p:stCondLst>
                                    <p:cond delay="1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300" id="47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id="471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72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73" nodeType="withEffect" presetClass="exit" presetID="2" presetSubtype="1">
                                  <p:stCondLst>
                                    <p:cond delay="1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300" id="474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id="475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76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77" nodeType="withEffect" presetClass="exit" presetID="2" presetSubtype="1">
                                  <p:stCondLst>
                                    <p:cond delay="1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300" id="478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id="479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80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81" nodeType="withEffect" presetClass="exit" presetID="2" presetSubtype="1">
                                  <p:stCondLst>
                                    <p:cond delay="1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300" id="482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id="483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84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85" nodeType="withEffect" presetClass="exit" presetID="2" presetSubtype="1">
                                  <p:stCondLst>
                                    <p:cond delay="1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300" id="486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id="487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88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89" nodeType="withEffect" presetClass="exit" presetID="2" presetSubtype="1">
                                  <p:stCondLst>
                                    <p:cond delay="1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300" id="49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id="491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92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93" nodeType="withEffect" presetClass="exit" presetID="2" presetSubtype="1">
                                  <p:stCondLst>
                                    <p:cond delay="1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300" id="494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id="495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96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97" nodeType="withEffect" presetClass="exit" presetID="2" presetSubtype="1">
                                  <p:stCondLst>
                                    <p:cond delay="1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300" id="498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id="499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00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01" nodeType="withEffect" presetClass="exit" presetID="2" presetSubtype="1">
                                  <p:stCondLst>
                                    <p:cond delay="1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300" id="502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id="503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04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05" nodeType="withEffect" presetClass="exit" presetID="2" presetSubtype="1">
                                  <p:stCondLst>
                                    <p:cond delay="1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300" id="506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id="507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08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09" nodeType="withEffect" presetClass="exit" presetID="2" presetSubtype="1">
                                  <p:stCondLst>
                                    <p:cond delay="1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300" id="51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id="511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12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13" nodeType="withEffect" presetClass="exit" presetID="2" presetSubtype="1">
                                  <p:stCondLst>
                                    <p:cond delay="1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300" id="514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id="515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16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17" nodeType="withEffect" presetClass="exit" presetID="2" presetSubtype="1">
                                  <p:stCondLst>
                                    <p:cond delay="1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300" id="518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id="519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20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21" nodeType="withEffect" presetClass="exit" presetID="2" presetSubtype="1">
                                  <p:stCondLst>
                                    <p:cond delay="1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300" id="522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id="523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24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25" nodeType="withEffect" presetClass="exit" presetID="2" presetSubtype="1">
                                  <p:stCondLst>
                                    <p:cond delay="1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300" id="526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id="527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28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29" nodeType="withEffect" presetClass="exit" presetID="2" presetSubtype="1">
                                  <p:stCondLst>
                                    <p:cond delay="1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300" id="53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id="531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32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533" nodeType="withEffect" presetClass="exit" presetID="2" presetSubtype="1">
                                  <p:stCondLst>
                                    <p:cond delay="1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300" id="534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id="535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36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537" nodeType="withEffect" presetClass="entr" presetID="2" presetSubtype="4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dur="1" fill="hold" id="5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39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4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41" nodeType="withEffect" presetClass="entr" presetID="2" presetSubtype="4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dur="1" fill="hold" id="5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 fill="hold" id="543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" fill="hold" id="544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5" nodeType="withEffect" presetClass="entr" presetID="2" presetSubtype="1">
                                  <p:stCondLst>
                                    <p:cond delay="13600"/>
                                  </p:stCondLst>
                                  <p:childTnLst>
                                    <p:set>
                                      <p:cBhvr>
                                        <p:cTn dur="1" fill="hold" id="5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 fill="hold" id="547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" fill="hold" id="548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9" nodeType="withEffect" presetClass="entr" presetID="12" presetSubtype="4">
                                  <p:stCondLst>
                                    <p:cond delay="13700"/>
                                  </p:stCondLst>
                                  <p:childTnLst>
                                    <p:set>
                                      <p:cBhvr>
                                        <p:cTn dur="1" fill="hold" id="5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id="551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100" id="552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3" nodeType="withEffect" presetClass="entr" presetID="12" presetSubtype="2">
                                  <p:stCondLst>
                                    <p:cond delay="13800"/>
                                  </p:stCondLst>
                                  <p:childTnLst>
                                    <p:set>
                                      <p:cBhvr>
                                        <p:cTn dur="1" fill="hold" id="5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id="555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100" id="556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7" nodeType="withEffect" presetClass="entr" presetID="12" presetSubtype="2">
                                  <p:stCondLst>
                                    <p:cond delay="13800"/>
                                  </p:stCondLst>
                                  <p:childTnLst>
                                    <p:set>
                                      <p:cBhvr>
                                        <p:cTn dur="1" fill="hold" id="5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id="559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100" id="56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1" nodeType="withEffect" presetClass="entr" presetID="12" presetSubtype="2">
                                  <p:stCondLst>
                                    <p:cond delay="13800"/>
                                  </p:stCondLst>
                                  <p:childTnLst>
                                    <p:set>
                                      <p:cBhvr>
                                        <p:cTn dur="1" fill="hold" id="5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id="563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100" id="564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5" nodeType="withEffect" presetClass="entr" presetID="12" presetSubtype="8">
                                  <p:stCondLst>
                                    <p:cond delay="13900"/>
                                  </p:stCondLst>
                                  <p:childTnLst>
                                    <p:set>
                                      <p:cBhvr>
                                        <p:cTn dur="1" fill="hold" id="5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id="567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100" id="568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9" nodeType="withEffect" presetClass="entr" presetID="12" presetSubtype="2">
                                  <p:stCondLst>
                                    <p:cond delay="13900"/>
                                  </p:stCondLst>
                                  <p:childTnLst>
                                    <p:set>
                                      <p:cBhvr>
                                        <p:cTn dur="1" fill="hold" id="5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id="571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100" id="572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3" nodeType="withEffect" presetClass="entr" presetID="12" presetSubtype="2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dur="1" fill="hold" id="5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id="575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100" id="576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7" nodeType="withEffect" presetClass="entr" presetID="12" presetSubtype="2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dur="1" fill="hold" id="5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id="579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100" id="58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1" nodeType="withEffect" presetClass="entr" presetID="12" presetSubtype="2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dur="1" fill="hold" id="5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id="583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100" id="584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5" nodeType="withEffect" presetClass="entr" presetID="12" presetSubtype="2">
                                  <p:stCondLst>
                                    <p:cond delay="14100"/>
                                  </p:stCondLst>
                                  <p:childTnLst>
                                    <p:set>
                                      <p:cBhvr>
                                        <p:cTn dur="1" fill="hold" id="5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id="587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100" id="588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9" nodeType="withEffect" presetClass="entr" presetID="12" presetSubtype="2">
                                  <p:stCondLst>
                                    <p:cond delay="14100"/>
                                  </p:stCondLst>
                                  <p:childTnLst>
                                    <p:set>
                                      <p:cBhvr>
                                        <p:cTn dur="1" fill="hold" id="5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id="591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100" id="592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3" nodeType="withEffect" presetClass="entr" presetID="12" presetSubtype="2">
                                  <p:stCondLst>
                                    <p:cond delay="14200"/>
                                  </p:stCondLst>
                                  <p:childTnLst>
                                    <p:set>
                                      <p:cBhvr>
                                        <p:cTn dur="1" fill="hold" id="5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id="595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100" id="596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7" nodeType="withEffect" presetClass="entr" presetID="12" presetSubtype="2">
                                  <p:stCondLst>
                                    <p:cond delay="14300"/>
                                  </p:stCondLst>
                                  <p:childTnLst>
                                    <p:set>
                                      <p:cBhvr>
                                        <p:cTn dur="1" fill="hold" id="5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id="599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100" id="6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1" nodeType="withEffect" presetClass="entr" presetID="12" presetSubtype="4">
                                  <p:stCondLst>
                                    <p:cond delay="13700"/>
                                  </p:stCondLst>
                                  <p:childTnLst>
                                    <p:set>
                                      <p:cBhvr>
                                        <p:cTn dur="1" fill="hold" id="6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id="603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100" id="604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5" nodeType="withEffect" presetClass="entr" presetID="12" presetSubtype="1">
                                  <p:stCondLst>
                                    <p:cond delay="13700"/>
                                  </p:stCondLst>
                                  <p:childTnLst>
                                    <p:set>
                                      <p:cBhvr>
                                        <p:cTn dur="1" fill="hold" id="6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id="607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100" id="608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9" nodeType="withEffect" presetClass="entr" presetID="12" presetSubtype="8">
                                  <p:stCondLst>
                                    <p:cond delay="13800"/>
                                  </p:stCondLst>
                                  <p:childTnLst>
                                    <p:set>
                                      <p:cBhvr>
                                        <p:cTn dur="1" fill="hold" id="6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id="611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100" id="612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13" nodeType="withEffect" presetClass="entr" presetID="12" presetSubtype="8">
                                  <p:stCondLst>
                                    <p:cond delay="13900"/>
                                  </p:stCondLst>
                                  <p:childTnLst>
                                    <p:set>
                                      <p:cBhvr>
                                        <p:cTn dur="1" fill="hold" id="6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id="615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100" id="616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17" nodeType="withEffect" presetClass="entr" presetID="12" presetSubtype="8">
                                  <p:stCondLst>
                                    <p:cond delay="13900"/>
                                  </p:stCondLst>
                                  <p:childTnLst>
                                    <p:set>
                                      <p:cBhvr>
                                        <p:cTn dur="1" fill="hold" id="6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id="619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100" id="62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1" nodeType="withEffect" presetClass="entr" presetID="12" presetSubtype="8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dur="1" fill="hold" id="6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id="623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100" id="624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5" nodeType="withEffect" presetClass="entr" presetID="12" presetSubtype="8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dur="1" fill="hold" id="6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id="627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100" id="628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9" nodeType="withEffect" presetClass="entr" presetID="12" presetSubtype="8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dur="1" fill="hold" id="6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id="631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100" id="632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3" nodeType="withEffect" presetClass="entr" presetID="12" presetSubtype="8">
                                  <p:stCondLst>
                                    <p:cond delay="14100"/>
                                  </p:stCondLst>
                                  <p:childTnLst>
                                    <p:set>
                                      <p:cBhvr>
                                        <p:cTn dur="1" fill="hold" id="6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id="635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100" id="636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7" nodeType="withEffect" presetClass="entr" presetID="12" presetSubtype="8">
                                  <p:stCondLst>
                                    <p:cond delay="13900"/>
                                  </p:stCondLst>
                                  <p:childTnLst>
                                    <p:set>
                                      <p:cBhvr>
                                        <p:cTn dur="1" fill="hold" id="6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id="639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100" id="64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1" nodeType="withEffect" presetClass="entr" presetID="12" presetSubtype="8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dur="1" fill="hold" id="6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id="643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100" id="644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5" nodeType="withEffect" presetClass="entr" presetID="12" presetSubtype="8">
                                  <p:stCondLst>
                                    <p:cond delay="14100"/>
                                  </p:stCondLst>
                                  <p:childTnLst>
                                    <p:set>
                                      <p:cBhvr>
                                        <p:cTn dur="1" fill="hold" id="6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id="647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100" id="648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9" nodeType="withEffect" presetClass="entr" presetID="12" presetSubtype="8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dur="1" fill="hold" id="6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id="651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100" id="652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3" nodeType="withEffect" presetClass="entr" presetID="12" presetSubtype="8">
                                  <p:stCondLst>
                                    <p:cond delay="14300"/>
                                  </p:stCondLst>
                                  <p:childTnLst>
                                    <p:set>
                                      <p:cBhvr>
                                        <p:cTn dur="1" fill="hold" id="6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id="655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100" id="656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7" nodeType="withEffect" presetClass="entr" presetID="12" presetSubtype="8">
                                  <p:stCondLst>
                                    <p:cond delay="14300"/>
                                  </p:stCondLst>
                                  <p:childTnLst>
                                    <p:set>
                                      <p:cBhvr>
                                        <p:cTn dur="1" fill="hold" id="6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id="659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100" id="66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61" nodeType="withEffect" presetClass="entr" presetID="10" presetSubtype="0">
                                  <p:stCondLst>
                                    <p:cond delay="14100"/>
                                  </p:stCondLst>
                                  <p:childTnLst>
                                    <p:set>
                                      <p:cBhvr>
                                        <p:cTn dur="1" fill="hold" id="6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663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664" nodeType="withEffect" presetClass="exit" presetID="12" presetSubtype="2">
                                  <p:stCondLst>
                                    <p:cond delay="15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" id="665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out">
                                      <p:cBhvr>
                                        <p:cTn dur="100" id="666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67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668" nodeType="withEffect" presetClass="exit" presetID="12" presetSubtype="2">
                                  <p:stCondLst>
                                    <p:cond delay="15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" id="669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out">
                                      <p:cBhvr>
                                        <p:cTn dur="100" id="67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71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672" nodeType="withEffect" presetClass="exit" presetID="12" presetSubtype="2">
                                  <p:stCondLst>
                                    <p:cond delay="15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" id="673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out">
                                      <p:cBhvr>
                                        <p:cTn dur="100" id="674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75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676" nodeType="withEffect" presetClass="exit" presetID="12" presetSubtype="2">
                                  <p:stCondLst>
                                    <p:cond delay="15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" id="677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out">
                                      <p:cBhvr>
                                        <p:cTn dur="100" id="678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79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680" nodeType="withEffect" presetClass="exit" presetID="12" presetSubtype="2">
                                  <p:stCondLst>
                                    <p:cond delay="15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" id="681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out">
                                      <p:cBhvr>
                                        <p:cTn dur="100" id="682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83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684" nodeType="withEffect" presetClass="exit" presetID="12" presetSubtype="2">
                                  <p:stCondLst>
                                    <p:cond delay="15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" id="685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out">
                                      <p:cBhvr>
                                        <p:cTn dur="100" id="686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87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688" nodeType="withEffect" presetClass="exit" presetID="12" presetSubtype="2">
                                  <p:stCondLst>
                                    <p:cond delay="15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" id="689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out">
                                      <p:cBhvr>
                                        <p:cTn dur="100" id="69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91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692" nodeType="withEffect" presetClass="exit" presetID="12" presetSubtype="2">
                                  <p:stCondLst>
                                    <p:cond delay="15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" id="693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out">
                                      <p:cBhvr>
                                        <p:cTn dur="100" id="694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95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696" nodeType="withEffect" presetClass="exit" presetID="12" presetSubtype="2">
                                  <p:stCondLst>
                                    <p:cond delay="15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" id="697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out">
                                      <p:cBhvr>
                                        <p:cTn dur="100" id="698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99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700" nodeType="withEffect" presetClass="exit" presetID="12" presetSubtype="2">
                                  <p:stCondLst>
                                    <p:cond delay="15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" id="701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out">
                                      <p:cBhvr>
                                        <p:cTn dur="100" id="702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03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704" nodeType="withEffect" presetClass="exit" presetID="12" presetSubtype="2">
                                  <p:stCondLst>
                                    <p:cond delay="15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" id="705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out">
                                      <p:cBhvr>
                                        <p:cTn dur="100" id="706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07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708" nodeType="withEffect" presetClass="exit" presetID="12" presetSubtype="2">
                                  <p:stCondLst>
                                    <p:cond delay="15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" id="709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out">
                                      <p:cBhvr>
                                        <p:cTn dur="100" id="71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11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712" nodeType="withEffect" presetClass="exit" presetID="12" presetSubtype="2">
                                  <p:stCondLst>
                                    <p:cond delay="15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" id="713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out">
                                      <p:cBhvr>
                                        <p:cTn dur="100" id="714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15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716" nodeType="withEffect" presetClass="exit" presetID="12" presetSubtype="8">
                                  <p:stCondLst>
                                    <p:cond delay="15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" id="717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out">
                                      <p:cBhvr>
                                        <p:cTn dur="100" id="718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19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720" nodeType="withEffect" presetClass="exit" presetID="12" presetSubtype="8">
                                  <p:stCondLst>
                                    <p:cond delay="15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" id="721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out">
                                      <p:cBhvr>
                                        <p:cTn dur="100" id="722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23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724" nodeType="withEffect" presetClass="exit" presetID="12" presetSubtype="8">
                                  <p:stCondLst>
                                    <p:cond delay="15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" id="725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out">
                                      <p:cBhvr>
                                        <p:cTn dur="100" id="726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27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728" nodeType="withEffect" presetClass="exit" presetID="12" presetSubtype="8">
                                  <p:stCondLst>
                                    <p:cond delay="15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" id="729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out">
                                      <p:cBhvr>
                                        <p:cTn dur="100" id="73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31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732" nodeType="withEffect" presetClass="exit" presetID="12" presetSubtype="8">
                                  <p:stCondLst>
                                    <p:cond delay="15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" id="733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out">
                                      <p:cBhvr>
                                        <p:cTn dur="100" id="734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35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736" nodeType="withEffect" presetClass="exit" presetID="12" presetSubtype="8">
                                  <p:stCondLst>
                                    <p:cond delay="15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" id="737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out">
                                      <p:cBhvr>
                                        <p:cTn dur="100" id="738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39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740" nodeType="withEffect" presetClass="exit" presetID="12" presetSubtype="8">
                                  <p:stCondLst>
                                    <p:cond delay="15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" id="741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out">
                                      <p:cBhvr>
                                        <p:cTn dur="100" id="742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43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744" nodeType="withEffect" presetClass="exit" presetID="12" presetSubtype="8">
                                  <p:stCondLst>
                                    <p:cond delay="15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" id="745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out">
                                      <p:cBhvr>
                                        <p:cTn dur="100" id="746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47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748" nodeType="withEffect" presetClass="exit" presetID="12" presetSubtype="8">
                                  <p:stCondLst>
                                    <p:cond delay="15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" id="749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out">
                                      <p:cBhvr>
                                        <p:cTn dur="100" id="7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51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752" nodeType="withEffect" presetClass="exit" presetID="12" presetSubtype="8">
                                  <p:stCondLst>
                                    <p:cond delay="15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" id="753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out">
                                      <p:cBhvr>
                                        <p:cTn dur="100" id="754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55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756" nodeType="withEffect" presetClass="exit" presetID="12" presetSubtype="8">
                                  <p:stCondLst>
                                    <p:cond delay="15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" id="757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out">
                                      <p:cBhvr>
                                        <p:cTn dur="100" id="758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59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760" nodeType="withEffect" presetClass="exit" presetID="12" presetSubtype="8">
                                  <p:stCondLst>
                                    <p:cond delay="15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" id="761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out">
                                      <p:cBhvr>
                                        <p:cTn dur="100" id="762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63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764" nodeType="withEffect" presetClass="exit" presetID="12" presetSubtype="8">
                                  <p:stCondLst>
                                    <p:cond delay="15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" id="765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out">
                                      <p:cBhvr>
                                        <p:cTn dur="100" id="766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67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768" nodeType="withEffect" presetClass="exit" presetID="12" presetSubtype="8">
                                  <p:stCondLst>
                                    <p:cond delay="15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" id="769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out">
                                      <p:cBhvr>
                                        <p:cTn dur="100" id="77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71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772" nodeType="withEffect" presetClass="exit" presetID="12" presetSubtype="8">
                                  <p:stCondLst>
                                    <p:cond delay="15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" id="773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out">
                                      <p:cBhvr>
                                        <p:cTn dur="100" id="774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75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776" nodeType="withEffect" presetClass="exit" presetID="10" presetSubtype="0">
                                  <p:stCondLst>
                                    <p:cond delay="152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 id="777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78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79" nodeType="withEffect" presetClass="exit" presetID="53" presetSubtype="0">
                                  <p:stCondLst>
                                    <p:cond delay="153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" id="78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id="781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" id="782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83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784" nodeType="withEffect" presetClass="exit" presetID="53" presetSubtype="0">
                                  <p:stCondLst>
                                    <p:cond delay="153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" id="785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id="786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" id="787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88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789" nodeType="withEffect" presetClass="entr" presetID="10" presetSubtype="0">
                                  <p:stCondLst>
                                    <p:cond delay="15300"/>
                                  </p:stCondLst>
                                  <p:childTnLst>
                                    <p:set>
                                      <p:cBhvr>
                                        <p:cTn dur="1" fill="hold" id="7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791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92" nodeType="withEffect" presetClass="entr" presetID="53" presetSubtype="0">
                                  <p:stCondLst>
                                    <p:cond delay="15400"/>
                                  </p:stCondLst>
                                  <p:childTnLst>
                                    <p:set>
                                      <p:cBhvr>
                                        <p:cTn dur="1" fill="hold" id="7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" fill="hold" id="794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" fill="hold" id="795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00" id="796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97" nodeType="withEffect" presetClass="entr" presetID="53" presetSubtype="0">
                                  <p:stCondLst>
                                    <p:cond delay="15500"/>
                                  </p:stCondLst>
                                  <p:childTnLst>
                                    <p:set>
                                      <p:cBhvr>
                                        <p:cTn dur="1" fill="hold" id="7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" fill="hold" id="799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fill="hold" id="8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" id="801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02" nodeType="withEffect" presetClass="entr" presetID="53" presetSubtype="0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dur="1" fill="hold" id="8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" fill="hold" id="804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fill="hold" id="805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" id="806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07" nodeType="withEffect" presetClass="entr" presetID="53" presetSubtype="0">
                                  <p:stCondLst>
                                    <p:cond delay="15700"/>
                                  </p:stCondLst>
                                  <p:childTnLst>
                                    <p:set>
                                      <p:cBhvr>
                                        <p:cTn dur="1" fill="hold" id="8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" fill="hold" id="809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fill="hold" id="81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" id="811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12" nodeType="withEffect" presetClass="entr" presetID="53" presetSubtype="0">
                                  <p:stCondLst>
                                    <p:cond delay="15700"/>
                                  </p:stCondLst>
                                  <p:childTnLst>
                                    <p:set>
                                      <p:cBhvr>
                                        <p:cTn dur="1" fill="hold" id="8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" fill="hold" id="814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fill="hold" id="815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" id="816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17" nodeType="withEffect" presetClass="entr" presetID="53" presetSubtype="0">
                                  <p:stCondLst>
                                    <p:cond delay="15800"/>
                                  </p:stCondLst>
                                  <p:childTnLst>
                                    <p:set>
                                      <p:cBhvr>
                                        <p:cTn dur="1" fill="hold" id="8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" fill="hold" id="819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fill="hold" id="82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" id="821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22" nodeType="withEffect" presetClass="entr" presetID="53" presetSubtype="0">
                                  <p:stCondLst>
                                    <p:cond delay="15800"/>
                                  </p:stCondLst>
                                  <p:childTnLst>
                                    <p:set>
                                      <p:cBhvr>
                                        <p:cTn dur="1" fill="hold" id="8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" fill="hold" id="824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fill="hold" id="825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" id="826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27" nodeType="withEffect" presetClass="entr" presetID="53" presetSubtype="0">
                                  <p:stCondLst>
                                    <p:cond delay="15900"/>
                                  </p:stCondLst>
                                  <p:childTnLst>
                                    <p:set>
                                      <p:cBhvr>
                                        <p:cTn dur="1" fill="hold" id="8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" fill="hold" id="829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fill="hold" id="83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" id="831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32" nodeType="withEffect" presetClass="entr" presetID="53" presetSubtype="0">
                                  <p:stCondLst>
                                    <p:cond delay="15900"/>
                                  </p:stCondLst>
                                  <p:childTnLst>
                                    <p:set>
                                      <p:cBhvr>
                                        <p:cTn dur="1" fill="hold" id="8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" fill="hold" id="834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fill="hold" id="835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" id="836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37" nodeType="withEffect" presetClass="entr" presetID="53" presetSubtype="0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dur="1" fill="hold" id="8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" fill="hold" id="839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fill="hold" id="84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" id="841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42" nodeType="withEffect" presetClass="entr" presetID="53" presetSubtype="0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dur="1" fill="hold" id="8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" fill="hold" id="844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fill="hold" id="845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" id="846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47" nodeType="withEffect" presetClass="entr" presetID="53" presetSubtype="0">
                                  <p:stCondLst>
                                    <p:cond delay="16100"/>
                                  </p:stCondLst>
                                  <p:childTnLst>
                                    <p:set>
                                      <p:cBhvr>
                                        <p:cTn dur="1" fill="hold" id="8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" fill="hold" id="849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fill="hold" id="8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" id="851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52" nodeType="withEffect" presetClass="entr" presetID="53" presetSubtype="0">
                                  <p:stCondLst>
                                    <p:cond delay="16100"/>
                                  </p:stCondLst>
                                  <p:childTnLst>
                                    <p:set>
                                      <p:cBhvr>
                                        <p:cTn dur="1" fill="hold" id="8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" fill="hold" id="854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fill="hold" id="855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" id="856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57" nodeType="withEffect" presetClass="entr" presetID="53" presetSubtype="0">
                                  <p:stCondLst>
                                    <p:cond delay="16200"/>
                                  </p:stCondLst>
                                  <p:childTnLst>
                                    <p:set>
                                      <p:cBhvr>
                                        <p:cTn dur="1" fill="hold" id="8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" fill="hold" id="859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fill="hold" id="86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" id="861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62" nodeType="withEffect" presetClass="entr" presetID="53" presetSubtype="0">
                                  <p:stCondLst>
                                    <p:cond delay="16200"/>
                                  </p:stCondLst>
                                  <p:childTnLst>
                                    <p:set>
                                      <p:cBhvr>
                                        <p:cTn dur="1" fill="hold" id="8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" fill="hold" id="864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fill="hold" id="865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" id="866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67" nodeType="withEffect" presetClass="entr" presetID="53" presetSubtype="0">
                                  <p:stCondLst>
                                    <p:cond delay="16300"/>
                                  </p:stCondLst>
                                  <p:childTnLst>
                                    <p:set>
                                      <p:cBhvr>
                                        <p:cTn dur="1" fill="hold" id="8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" fill="hold" id="869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fill="hold" id="87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" id="871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72" nodeType="withEffect" presetClass="entr" presetID="53" presetSubtype="0">
                                  <p:stCondLst>
                                    <p:cond delay="16300"/>
                                  </p:stCondLst>
                                  <p:childTnLst>
                                    <p:set>
                                      <p:cBhvr>
                                        <p:cTn dur="1" fill="hold" id="8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" fill="hold" id="874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fill="hold" id="875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" id="876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77" nodeType="withEffect" presetClass="entr" presetID="53" presetSubtype="0">
                                  <p:stCondLst>
                                    <p:cond delay="16400"/>
                                  </p:stCondLst>
                                  <p:childTnLst>
                                    <p:set>
                                      <p:cBhvr>
                                        <p:cTn dur="1" fill="hold" id="8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" fill="hold" id="879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fill="hold" id="88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" id="881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82" nodeType="withEffect" presetClass="entr" presetID="53" presetSubtype="0">
                                  <p:stCondLst>
                                    <p:cond delay="16400"/>
                                  </p:stCondLst>
                                  <p:childTnLst>
                                    <p:set>
                                      <p:cBhvr>
                                        <p:cTn dur="1" fill="hold" id="8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" fill="hold" id="884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fill="hold" id="885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" id="886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87" nodeType="withEffect" presetClass="entr" presetID="53" presetSubtype="0">
                                  <p:stCondLst>
                                    <p:cond delay="16500"/>
                                  </p:stCondLst>
                                  <p:childTnLst>
                                    <p:set>
                                      <p:cBhvr>
                                        <p:cTn dur="1" fill="hold" id="8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" fill="hold" id="889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fill="hold" id="89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" id="891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92" nodeType="withEffect" presetClass="entr" presetID="53" presetSubtype="0">
                                  <p:stCondLst>
                                    <p:cond delay="16500"/>
                                  </p:stCondLst>
                                  <p:childTnLst>
                                    <p:set>
                                      <p:cBhvr>
                                        <p:cTn dur="1" fill="hold" id="8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" fill="hold" id="894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fill="hold" id="895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" id="896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97" nodeType="withEffect" presetClass="exit" presetID="53" presetSubtype="0">
                                  <p:stCondLst>
                                    <p:cond delay="180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" id="898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id="899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" id="9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901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902" nodeType="withEffect" presetClass="exit" presetID="53" presetSubtype="0">
                                  <p:stCondLst>
                                    <p:cond delay="180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" id="903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id="904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" id="905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906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907" nodeType="withEffect" presetClass="exit" presetID="53" presetSubtype="0">
                                  <p:stCondLst>
                                    <p:cond delay="180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" id="908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id="909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" id="91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911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912" nodeType="withEffect" presetClass="exit" presetID="53" presetSubtype="0">
                                  <p:stCondLst>
                                    <p:cond delay="180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" id="913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id="914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" id="915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916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917" nodeType="withEffect" presetClass="exit" presetID="53" presetSubtype="0">
                                  <p:stCondLst>
                                    <p:cond delay="179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" id="918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id="919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" id="92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921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922" nodeType="withEffect" presetClass="exit" presetID="53" presetSubtype="0">
                                  <p:stCondLst>
                                    <p:cond delay="179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" id="923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id="924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" id="925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926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927" nodeType="withEffect" presetClass="exit" presetID="53" presetSubtype="0">
                                  <p:stCondLst>
                                    <p:cond delay="179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" id="928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id="929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" id="93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931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932" nodeType="withEffect" presetClass="exit" presetID="53" presetSubtype="0">
                                  <p:stCondLst>
                                    <p:cond delay="178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" id="933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id="934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" id="935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936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937" nodeType="withEffect" presetClass="exit" presetID="53" presetSubtype="0">
                                  <p:stCondLst>
                                    <p:cond delay="178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" id="938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id="939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" id="94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941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942" nodeType="withEffect" presetClass="exit" presetID="53" presetSubtype="0">
                                  <p:stCondLst>
                                    <p:cond delay="178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" id="943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id="944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" id="945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946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947" nodeType="withEffect" presetClass="exit" presetID="53" presetSubtype="0">
                                  <p:stCondLst>
                                    <p:cond delay="177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" id="948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id="949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" id="9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951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952" nodeType="withEffect" presetClass="exit" presetID="53" presetSubtype="0">
                                  <p:stCondLst>
                                    <p:cond delay="177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" id="953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id="954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" id="955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956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957" nodeType="withEffect" presetClass="exit" presetID="53" presetSubtype="0">
                                  <p:stCondLst>
                                    <p:cond delay="177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" id="958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id="959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" id="96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961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962" nodeType="withEffect" presetClass="exit" presetID="53" presetSubtype="0">
                                  <p:stCondLst>
                                    <p:cond delay="176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" id="963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id="964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" id="965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966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967" nodeType="withEffect" presetClass="exit" presetID="53" presetSubtype="0">
                                  <p:stCondLst>
                                    <p:cond delay="176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" id="968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id="969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" id="97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971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972" nodeType="withEffect" presetClass="exit" presetID="53" presetSubtype="0">
                                  <p:stCondLst>
                                    <p:cond delay="175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" id="973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id="974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" id="975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976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977" nodeType="withEffect" presetClass="exit" presetID="53" presetSubtype="0">
                                  <p:stCondLst>
                                    <p:cond delay="175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" id="978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id="979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" id="98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981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982" nodeType="withEffect" presetClass="exit" presetID="53" presetSubtype="0">
                                  <p:stCondLst>
                                    <p:cond delay="174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" id="983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id="984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" id="985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986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987" nodeType="withEffect" presetClass="exit" presetID="53" presetSubtype="0">
                                  <p:stCondLst>
                                    <p:cond delay="174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" id="988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id="989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" id="99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991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992" nodeType="withEffect" presetClass="exit" presetID="31" presetSubtype="0">
                                  <p:stCondLst>
                                    <p:cond delay="180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" id="993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id="994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id="995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" id="996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997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998" nodeType="withEffect" presetClass="exit" presetID="31" presetSubtype="0">
                                  <p:stCondLst>
                                    <p:cond delay="180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" id="999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id="10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id="1001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" id="1002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003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004" nodeType="withEffect" presetClass="entr" presetID="10" presetSubtype="0">
                                  <p:stCondLst>
                                    <p:cond delay="18100"/>
                                  </p:stCondLst>
                                  <p:childTnLst>
                                    <p:set>
                                      <p:cBhvr>
                                        <p:cTn dur="1" fill="hold" id="10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1006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07" nodeType="withEffect" presetClass="entr" presetID="23" presetSubtype="16">
                                  <p:stCondLst>
                                    <p:cond delay="18100"/>
                                  </p:stCondLst>
                                  <p:childTnLst>
                                    <p:set>
                                      <p:cBhvr>
                                        <p:cTn dur="1" fill="hold" id="10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" fill="hold" id="1009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" fill="hold" id="101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11" nodeType="withEffect" presetClass="entr" presetID="53" presetSubtype="0">
                                  <p:stCondLst>
                                    <p:cond delay="18200"/>
                                  </p:stCondLst>
                                  <p:childTnLst>
                                    <p:set>
                                      <p:cBhvr>
                                        <p:cTn dur="1" fill="hold" id="10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" fill="hold" id="1013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" fill="hold" id="1014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00" id="1015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16" nodeType="withEffect" presetClass="entr" presetID="53" presetSubtype="0">
                                  <p:stCondLst>
                                    <p:cond delay="18400"/>
                                  </p:stCondLst>
                                  <p:childTnLst>
                                    <p:set>
                                      <p:cBhvr>
                                        <p:cTn dur="1" fill="hold" id="10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" fill="hold" id="1018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fill="hold" id="1019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" id="102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21" nodeType="withEffect" presetClass="entr" presetID="53" presetSubtype="0">
                                  <p:stCondLst>
                                    <p:cond delay="18400"/>
                                  </p:stCondLst>
                                  <p:childTnLst>
                                    <p:set>
                                      <p:cBhvr>
                                        <p:cTn dur="1" fill="hold" id="10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" fill="hold" id="1023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" fill="hold" id="1024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00" id="1025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26" nodeType="withEffect" presetClass="entr" presetID="53" presetSubtype="0">
                                  <p:stCondLst>
                                    <p:cond delay="18500"/>
                                  </p:stCondLst>
                                  <p:childTnLst>
                                    <p:set>
                                      <p:cBhvr>
                                        <p:cTn dur="1" fill="hold" id="10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" fill="hold" id="1028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" fill="hold" id="1029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00" id="103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031" nodeType="withEffect" presetClass="emph" presetID="26" presetSubtype="0">
                                  <p:stCondLst>
                                    <p:cond delay="18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 id="1032" tmFilter="0, 0; .2, .5; .8, .5; 1, 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50" fill="hold" id="1033"/>
                                        <p:tgtEl>
                                          <p:spTgt spid="2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034" nodeType="withEffect" presetClass="entr" presetID="10" presetSubtype="0">
                                  <p:stCondLst>
                                    <p:cond delay="18400"/>
                                  </p:stCondLst>
                                  <p:childTnLst>
                                    <p:set>
                                      <p:cBhvr>
                                        <p:cTn dur="1" fill="hold" id="10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1036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37" nodeType="withEffect" presetClass="entr" presetID="53" presetSubtype="0">
                                  <p:stCondLst>
                                    <p:cond delay="18400"/>
                                  </p:stCondLst>
                                  <p:childTnLst>
                                    <p:set>
                                      <p:cBhvr>
                                        <p:cTn dur="1" fill="hold" id="10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" fill="hold" id="1039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fill="hold" id="104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" id="1041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42" nodeType="withEffect" presetClass="entr" presetID="53" presetSubtype="0">
                                  <p:stCondLst>
                                    <p:cond delay="18500"/>
                                  </p:stCondLst>
                                  <p:childTnLst>
                                    <p:set>
                                      <p:cBhvr>
                                        <p:cTn dur="1" fill="hold" id="10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" fill="hold" id="1044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fill="hold" id="1045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" id="1046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047" nodeType="withEffect" presetClass="emph" presetID="26" presetSubtype="0">
                                  <p:stCondLst>
                                    <p:cond delay="187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 id="1048" tmFilter="0, 0; .2, .5; .8, .5; 1, 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50" fill="hold" id="1049"/>
                                        <p:tgtEl>
                                          <p:spTgt spid="2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050" nodeType="withEffect" presetClass="entr" presetID="53" presetSubtype="0">
                                  <p:stCondLst>
                                    <p:cond delay="18500"/>
                                  </p:stCondLst>
                                  <p:childTnLst>
                                    <p:set>
                                      <p:cBhvr>
                                        <p:cTn dur="1" fill="hold" id="10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" fill="hold" id="1052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fill="hold" id="1053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" id="1054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55" nodeType="withEffect" presetClass="entr" presetID="53" presetSubtype="0">
                                  <p:stCondLst>
                                    <p:cond delay="18800"/>
                                  </p:stCondLst>
                                  <p:childTnLst>
                                    <p:set>
                                      <p:cBhvr>
                                        <p:cTn dur="1" fill="hold" id="10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" fill="hold" id="1057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" fill="hold" id="1058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00" id="1059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60" nodeType="withEffect" presetClass="entr" presetID="53" presetSubtype="0">
                                  <p:stCondLst>
                                    <p:cond delay="18700"/>
                                  </p:stCondLst>
                                  <p:childTnLst>
                                    <p:set>
                                      <p:cBhvr>
                                        <p:cTn dur="1" fill="hold" id="10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" fill="hold" id="1062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" fill="hold" id="1063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00" id="1064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65" nodeType="withEffect" presetClass="entr" presetID="53" presetSubtype="0">
                                  <p:stCondLst>
                                    <p:cond delay="18900"/>
                                  </p:stCondLst>
                                  <p:childTnLst>
                                    <p:set>
                                      <p:cBhvr>
                                        <p:cTn dur="1" fill="hold" id="10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" fill="hold" id="1067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" fill="hold" id="1068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00" id="1069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70" nodeType="withEffect" presetClass="entr" presetID="53" presetSubtype="0">
                                  <p:stCondLst>
                                    <p:cond delay="18700"/>
                                  </p:stCondLst>
                                  <p:childTnLst>
                                    <p:set>
                                      <p:cBhvr>
                                        <p:cTn dur="1" fill="hold" id="10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" fill="hold" id="1072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" fill="hold" id="1073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00" id="1074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75" nodeType="withEffect" presetClass="entr" presetID="53" presetSubtype="0">
                                  <p:stCondLst>
                                    <p:cond delay="18900"/>
                                  </p:stCondLst>
                                  <p:childTnLst>
                                    <p:set>
                                      <p:cBhvr>
                                        <p:cTn dur="1" fill="hold" id="10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" fill="hold" id="1077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fill="hold" id="1078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" id="1079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80" nodeType="withEffect" presetClass="entr" presetID="53" presetSubtype="0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dur="1" fill="hold" id="10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" fill="hold" id="1082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fill="hold" id="1083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" id="1084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85" nodeType="withEffect" presetClass="entr" presetID="53" presetSubtype="0">
                                  <p:stCondLst>
                                    <p:cond delay="19100"/>
                                  </p:stCondLst>
                                  <p:childTnLst>
                                    <p:set>
                                      <p:cBhvr>
                                        <p:cTn dur="1" fill="hold" id="10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" fill="hold" id="1087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fill="hold" id="1088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" id="1089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90" nodeType="withEffect" presetClass="entr" presetID="53" presetSubtype="0">
                                  <p:stCondLst>
                                    <p:cond delay="18900"/>
                                  </p:stCondLst>
                                  <p:childTnLst>
                                    <p:set>
                                      <p:cBhvr>
                                        <p:cTn dur="1" fill="hold" id="10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" fill="hold" id="1092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" fill="hold" id="1093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00" id="1094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95" nodeType="withEffect" presetClass="entr" presetID="53" presetSubtype="0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dur="1" fill="hold" id="10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" fill="hold" id="1097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fill="hold" id="1098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" id="1099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00" nodeType="withEffect" presetClass="entr" presetID="53" presetSubtype="0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dur="1" fill="hold" id="1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" fill="hold" id="1102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fill="hold" id="1103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" id="1104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05" nodeType="withEffect" presetClass="entr" presetID="53" presetSubtype="0">
                                  <p:stCondLst>
                                    <p:cond delay="19100"/>
                                  </p:stCondLst>
                                  <p:childTnLst>
                                    <p:set>
                                      <p:cBhvr>
                                        <p:cTn dur="1" fill="hold" id="1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" fill="hold" id="1107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fill="hold" id="1108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" id="1109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10" nodeType="withEffect" presetClass="entr" presetID="53" presetSubtype="0">
                                  <p:stCondLst>
                                    <p:cond delay="19200"/>
                                  </p:stCondLst>
                                  <p:childTnLst>
                                    <p:set>
                                      <p:cBhvr>
                                        <p:cTn dur="1" fill="hold" id="1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" fill="hold" id="1112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fill="hold" id="1113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" id="1114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15" nodeType="withEffect" presetClass="entr" presetID="53" presetSubtype="0">
                                  <p:stCondLst>
                                    <p:cond delay="19100"/>
                                  </p:stCondLst>
                                  <p:childTnLst>
                                    <p:set>
                                      <p:cBhvr>
                                        <p:cTn dur="1" fill="hold" id="1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" fill="hold" id="1117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fill="hold" id="1118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" id="1119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120" nodeType="withEffect" presetClass="emph" presetID="26" presetSubtype="0">
                                  <p:stCondLst>
                                    <p:cond delay="193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 id="1121" tmFilter="0, 0; .2, .5; .8, .5; 1, 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50" fill="hold" id="1122"/>
                                        <p:tgtEl>
                                          <p:spTgt spid="2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123" nodeType="withEffect" presetClass="exit" presetID="53" presetSubtype="0">
                                  <p:stCondLst>
                                    <p:cond delay="201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" id="1124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id="1125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" id="1126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127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128" nodeType="withEffect" presetClass="exit" presetID="53" presetSubtype="0">
                                  <p:stCondLst>
                                    <p:cond delay="201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" id="1129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id="113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" id="1131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132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1133" nodeType="withEffect" presetClass="exit" presetID="53" presetSubtype="0">
                                  <p:stCondLst>
                                    <p:cond delay="202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" id="1134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id="1135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" id="1136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137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138" nodeType="withEffect" presetClass="exit" presetID="53" presetSubtype="0">
                                  <p:stCondLst>
                                    <p:cond delay="201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" id="1139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id="114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" id="1141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142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143" nodeType="withEffect" presetClass="exit" presetID="53" presetSubtype="0">
                                  <p:stCondLst>
                                    <p:cond delay="202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" id="1144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id="1145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" id="1146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147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148" nodeType="withEffect" presetClass="exit" presetID="53" presetSubtype="0">
                                  <p:stCondLst>
                                    <p:cond delay="203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" id="1149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id="115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" id="1151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152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153" nodeType="withEffect" presetClass="exit" presetID="53" presetSubtype="0">
                                  <p:stCondLst>
                                    <p:cond delay="204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" id="1154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id="1155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" id="1156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157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1158" nodeType="withEffect" presetClass="exit" presetID="53" presetSubtype="0">
                                  <p:stCondLst>
                                    <p:cond delay="202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" id="1159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id="116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" id="1161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162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163" nodeType="withEffect" presetClass="exit" presetID="53" presetSubtype="0">
                                  <p:stCondLst>
                                    <p:cond delay="203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" id="1164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id="1165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" id="1166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167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168" nodeType="withEffect" presetClass="exit" presetID="53" presetSubtype="0">
                                  <p:stCondLst>
                                    <p:cond delay="205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" id="1169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id="117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" id="1171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172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173" nodeType="withEffect" presetClass="exit" presetID="53" presetSubtype="0">
                                  <p:stCondLst>
                                    <p:cond delay="203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" id="1174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id="1175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" id="1176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177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178" nodeType="withEffect" presetClass="exit" presetID="53" presetSubtype="0">
                                  <p:stCondLst>
                                    <p:cond delay="204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" id="1179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id="118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" id="1181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182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183" nodeType="withEffect" presetClass="exit" presetID="53" presetSubtype="0">
                                  <p:stCondLst>
                                    <p:cond delay="205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" id="1184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id="1185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" id="1186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187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188" nodeType="withEffect" presetClass="exit" presetID="53" presetSubtype="0">
                                  <p:stCondLst>
                                    <p:cond delay="205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" id="1189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id="119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" id="1191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192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193" nodeType="withEffect" presetClass="exit" presetID="53" presetSubtype="0">
                                  <p:stCondLst>
                                    <p:cond delay="206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" id="1194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id="1195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" id="1196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197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198" nodeType="withEffect" presetClass="exit" presetID="53" presetSubtype="0">
                                  <p:stCondLst>
                                    <p:cond delay="207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" id="1199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id="12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" id="1201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202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203" nodeType="withEffect" presetClass="exit" presetID="53" presetSubtype="0">
                                  <p:stCondLst>
                                    <p:cond delay="205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" id="1204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id="1205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" id="1206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207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208" nodeType="withEffect" presetClass="exit" presetID="53" presetSubtype="0">
                                  <p:stCondLst>
                                    <p:cond delay="206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" id="1209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id="121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" id="1211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212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213" nodeType="withEffect" presetClass="exit" presetID="53" presetSubtype="0">
                                  <p:stCondLst>
                                    <p:cond delay="207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" id="1214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id="1215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" id="1216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217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218" nodeType="withEffect" presetClass="exit" presetID="53" presetSubtype="0">
                                  <p:stCondLst>
                                    <p:cond delay="207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" id="1219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id="122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" id="1221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222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1223" nodeType="withEffect" presetClass="exit" presetID="53" presetSubtype="0">
                                  <p:stCondLst>
                                    <p:cond delay="205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" id="1224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id="1225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" id="1226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227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228" nodeType="withEffect" presetClass="exit" presetID="53" presetSubtype="0">
                                  <p:stCondLst>
                                    <p:cond delay="207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" id="1229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id="123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" id="1231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232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233" nodeType="withEffect" presetClass="entr" presetID="10" presetSubtype="0">
                                  <p:stCondLst>
                                    <p:cond delay="20800"/>
                                  </p:stCondLst>
                                  <p:childTnLst>
                                    <p:set>
                                      <p:cBhvr>
                                        <p:cTn dur="1" fill="hold" id="12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1235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36" nodeType="withEffect" presetClass="entr" presetID="22" presetSubtype="4">
                                  <p:stCondLst>
                                    <p:cond delay="20900"/>
                                  </p:stCondLst>
                                  <p:childTnLst>
                                    <p:set>
                                      <p:cBhvr>
                                        <p:cTn dur="1" fill="hold" id="12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00" id="1238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39" nodeType="withEffect" presetClass="entr" presetID="31" presetSubtype="0">
                                  <p:stCondLst>
                                    <p:cond delay="20900"/>
                                  </p:stCondLst>
                                  <p:childTnLst>
                                    <p:set>
                                      <p:cBhvr>
                                        <p:cTn dur="1" fill="hold" id="12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" fill="hold" id="1241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" fill="hold" id="1242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" fill="hold" id="1243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00" id="1244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45" nodeType="withEffect" presetClass="entr" presetID="22" presetSubtype="1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dur="1" fill="hold" id="12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" id="1247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48" nodeType="withEffect" presetClass="entr" presetID="16" presetSubtype="37">
                                  <p:stCondLst>
                                    <p:cond delay="21200"/>
                                  </p:stCondLst>
                                  <p:childTnLst>
                                    <p:set>
                                      <p:cBhvr>
                                        <p:cTn dur="1" fill="hold" id="12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200" id="125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51" nodeType="withEffect" presetClass="entr" presetID="16" presetSubtype="37">
                                  <p:stCondLst>
                                    <p:cond delay="21200"/>
                                  </p:stCondLst>
                                  <p:childTnLst>
                                    <p:set>
                                      <p:cBhvr>
                                        <p:cTn dur="1" fill="hold" id="12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200" id="1253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54" nodeType="withEffect" presetClass="entr" presetID="16" presetSubtype="37">
                                  <p:stCondLst>
                                    <p:cond delay="21200"/>
                                  </p:stCondLst>
                                  <p:childTnLst>
                                    <p:set>
                                      <p:cBhvr>
                                        <p:cTn dur="1" fill="hold" id="12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200" id="1256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57" nodeType="withEffect" presetClass="entr" presetID="12" presetSubtype="1">
                                  <p:stCondLst>
                                    <p:cond delay="21400"/>
                                  </p:stCondLst>
                                  <p:childTnLst>
                                    <p:set>
                                      <p:cBhvr>
                                        <p:cTn dur="1" fill="hold" id="12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 id="1259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200" id="126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61" nodeType="withEffect" presetClass="entr" presetID="12" presetSubtype="4">
                                  <p:stCondLst>
                                    <p:cond delay="21400"/>
                                  </p:stCondLst>
                                  <p:childTnLst>
                                    <p:set>
                                      <p:cBhvr>
                                        <p:cTn dur="1" fill="hold" id="12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 id="1263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200" id="1264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65" nodeType="withEffect" presetClass="entr" presetID="37" presetSubtype="0">
                                  <p:stCondLst>
                                    <p:cond delay="21600"/>
                                  </p:stCondLst>
                                  <p:childTnLst>
                                    <p:set>
                                      <p:cBhvr>
                                        <p:cTn dur="1" fill="hold" id="12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1267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00" fill="hold" id="1268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270" fill="hold" id="1269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30" fill="hold" id="1270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71" nodeType="withEffect" presetClass="entr" presetID="6" presetSubtype="32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dur="1" fill="hold" id="12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100" id="1273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74" nodeType="withEffect" presetClass="entr" presetID="6" presetSubtype="32">
                                  <p:stCondLst>
                                    <p:cond delay="22100"/>
                                  </p:stCondLst>
                                  <p:childTnLst>
                                    <p:set>
                                      <p:cBhvr>
                                        <p:cTn dur="1" fill="hold" id="12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100" id="1276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77" nodeType="withEffect" presetClass="entr" presetID="22" presetSubtype="4">
                                  <p:stCondLst>
                                    <p:cond delay="22200"/>
                                  </p:stCondLst>
                                  <p:childTnLst>
                                    <p:set>
                                      <p:cBhvr>
                                        <p:cTn dur="1" fill="hold" id="12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00" id="1279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80" nodeType="withEffect" presetClass="entr" presetID="22" presetSubtype="4">
                                  <p:stCondLst>
                                    <p:cond delay="22400"/>
                                  </p:stCondLst>
                                  <p:childTnLst>
                                    <p:set>
                                      <p:cBhvr>
                                        <p:cTn dur="1" fill="hold" id="12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00" id="1282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83" nodeType="withEffect" presetClass="entr" presetID="16" presetSubtype="42">
                                  <p:stCondLst>
                                    <p:cond delay="22600"/>
                                  </p:stCondLst>
                                  <p:childTnLst>
                                    <p:set>
                                      <p:cBhvr>
                                        <p:cTn dur="1" fill="hold" id="12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100" id="1285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86" nodeType="withEffect" presetClass="entr" presetID="22" presetSubtype="4">
                                  <p:stCondLst>
                                    <p:cond delay="22600"/>
                                  </p:stCondLst>
                                  <p:childTnLst>
                                    <p:set>
                                      <p:cBhvr>
                                        <p:cTn dur="1" fill="hold" id="12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" id="1288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89" nodeType="withEffect" presetClass="entr" presetID="12" presetSubtype="4">
                                  <p:stCondLst>
                                    <p:cond delay="22700"/>
                                  </p:stCondLst>
                                  <p:childTnLst>
                                    <p:set>
                                      <p:cBhvr>
                                        <p:cTn dur="1" fill="hold" id="1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id="1291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100" id="1292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93" nodeType="withEffect" presetClass="entr" presetID="10" presetSubtype="0">
                                  <p:stCondLst>
                                    <p:cond delay="23200"/>
                                  </p:stCondLst>
                                  <p:childTnLst>
                                    <p:set>
                                      <p:cBhvr>
                                        <p:cTn dur="1" fill="hold" id="12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1295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96" nodeType="withEffect" presetClass="entr" presetID="10" presetSubtype="0">
                                  <p:stCondLst>
                                    <p:cond delay="23200"/>
                                  </p:stCondLst>
                                  <p:childTnLst>
                                    <p:set>
                                      <p:cBhvr>
                                        <p:cTn dur="1" fill="hold" id="12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1298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1299" nodeType="withEffect" presetClass="path" presetID="63" presetSubtype="0" repeatCount="indefinite">
                                  <p:stCondLst>
                                    <p:cond delay="23400"/>
                                  </p:stCondLst>
                                  <p:childTnLst>
                                    <p:animMotion origin="layout" path="M -0.02148 -0.00533 L 0.00118 -0.0044" pathEditMode="relative" ptsTypes="AA" rAng="0">
                                      <p:cBhvr>
                                        <p:cTn dur="5000" fill="hold" id="130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3" y="46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301" nodeType="withEffect" presetClass="entr" presetID="12" presetSubtype="4">
                                  <p:stCondLst>
                                    <p:cond delay="23500"/>
                                  </p:stCondLst>
                                  <p:childTnLst>
                                    <p:set>
                                      <p:cBhvr>
                                        <p:cTn dur="1" fill="hold" id="13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id="1303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100" id="1304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05" nodeType="withEffect" presetClass="entr" presetID="10" presetSubtype="0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dur="1" fill="hold" id="13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1307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08" nodeType="withEffect" presetClass="entr" presetID="10" presetSubtype="0">
                                  <p:stCondLst>
                                    <p:cond delay="24100"/>
                                  </p:stCondLst>
                                  <p:childTnLst>
                                    <p:set>
                                      <p:cBhvr>
                                        <p:cTn dur="1" fill="hold" id="13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131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11" nodeType="withEffect" presetClass="entr" presetID="10" presetSubtype="0">
                                  <p:stCondLst>
                                    <p:cond delay="24200"/>
                                  </p:stCondLst>
                                  <p:childTnLst>
                                    <p:set>
                                      <p:cBhvr>
                                        <p:cTn dur="1" fill="hold" id="13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1313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314" nodeType="withEffect" presetClass="emph" presetID="35" presetSubtype="0" repeatCount="indefinite">
                                  <p:stCondLst>
                                    <p:cond delay="242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dur="1000" fill="hold" id="1315"/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1316" nodeType="withEffect" presetClass="emph" presetID="35" presetSubtype="0" repeatCount="indefinite">
                                  <p:stCondLst>
                                    <p:cond delay="247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dur="1000" fill="hold" id="1317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18" nodeType="withEffect" presetClass="entr" presetID="12" presetSubtype="4">
                                  <p:stCondLst>
                                    <p:cond delay="24200"/>
                                  </p:stCondLst>
                                  <p:childTnLst>
                                    <p:set>
                                      <p:cBhvr>
                                        <p:cTn dur="1" fill="hold" id="13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id="1320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100" id="1321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22" nodeType="withEffect" presetClass="entr" presetID="10" presetSubtype="0">
                                  <p:stCondLst>
                                    <p:cond delay="24600"/>
                                  </p:stCondLst>
                                  <p:childTnLst>
                                    <p:set>
                                      <p:cBhvr>
                                        <p:cTn dur="1" fill="hold" id="13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1324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25" nodeType="withEffect" presetClass="entr" presetID="47" presetSubtype="0">
                                  <p:stCondLst>
                                    <p:cond delay="24600"/>
                                  </p:stCondLst>
                                  <p:childTnLst>
                                    <p:set>
                                      <p:cBhvr>
                                        <p:cTn dur="1" fill="hold" id="13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1327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" fill="hold" id="1328"/>
                                        <p:tgtEl>
                                          <p:spTgt spid="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fill="hold" id="1329"/>
                                        <p:tgtEl>
                                          <p:spTgt spid="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30" nodeType="withEffect" presetClass="entr" presetID="12" presetSubtype="4">
                                  <p:stCondLst>
                                    <p:cond delay="24600"/>
                                  </p:stCondLst>
                                  <p:childTnLst>
                                    <p:set>
                                      <p:cBhvr>
                                        <p:cTn dur="1" fill="hold" id="13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id="1332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100" id="1333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34" nodeType="withEffect" presetClass="emph" presetID="32" presetSubtype="0" repeatCount="indefinite">
                                  <p:stCondLst>
                                    <p:cond delay="24600"/>
                                  </p:stCondLst>
                                  <p:childTnLst>
                                    <p:animRot by="120000">
                                      <p:cBhvr>
                                        <p:cTn dur="200" fill="hold" id="13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400" fill="hold" id="1336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400" fill="hold" id="1337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400" fill="hold" id="1338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400" fill="hold" id="1339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1340" nodeType="withEffect" presetClass="entr" presetID="31" presetSubtype="0">
                                  <p:stCondLst>
                                    <p:cond delay="25100"/>
                                  </p:stCondLst>
                                  <p:childTnLst>
                                    <p:set>
                                      <p:cBhvr>
                                        <p:cTn dur="1" fill="hold" id="13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342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343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344"/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1345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46" nodeType="withEffect" presetClass="entr" presetID="21" presetSubtype="2">
                                  <p:stCondLst>
                                    <p:cond delay="25100"/>
                                  </p:stCondLst>
                                  <p:childTnLst>
                                    <p:set>
                                      <p:cBhvr>
                                        <p:cTn dur="1" fill="hold" id="13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2)" transition="in">
                                      <p:cBhvr>
                                        <p:cTn dur="300" id="1348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49" nodeType="withEffect" presetClass="entr" presetID="31" presetSubtype="0">
                                  <p:stCondLst>
                                    <p:cond delay="25100"/>
                                  </p:stCondLst>
                                  <p:childTnLst>
                                    <p:set>
                                      <p:cBhvr>
                                        <p:cTn dur="1" fill="hold" id="13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351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352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353"/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1354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55" nodeType="withEffect" presetClass="entr" presetID="21" presetSubtype="2">
                                  <p:stCondLst>
                                    <p:cond delay="25100"/>
                                  </p:stCondLst>
                                  <p:childTnLst>
                                    <p:set>
                                      <p:cBhvr>
                                        <p:cTn dur="1" fill="hold" id="13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2)" transition="in">
                                      <p:cBhvr>
                                        <p:cTn dur="300" id="1357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58" nodeType="withEffect" presetClass="entr" presetID="31" presetSubtype="0">
                                  <p:stCondLst>
                                    <p:cond delay="25100"/>
                                  </p:stCondLst>
                                  <p:childTnLst>
                                    <p:set>
                                      <p:cBhvr>
                                        <p:cTn dur="1" fill="hold" id="13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60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61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62"/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363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364" nodeType="withEffect" presetClass="emph" presetID="8" presetSubtype="0" repeatCount="indefinite">
                                  <p:stCondLst>
                                    <p:cond delay="25100"/>
                                  </p:stCondLst>
                                  <p:childTnLst>
                                    <p:animRot by="21600000">
                                      <p:cBhvr>
                                        <p:cTn dur="3000" fill="hold" id="1365"/>
                                        <p:tgtEl>
                                          <p:spTgt spid="5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1366" nodeType="withEffect" presetClass="entr" presetID="12" presetSubtype="4">
                                  <p:stCondLst>
                                    <p:cond delay="25100"/>
                                  </p:stCondLst>
                                  <p:childTnLst>
                                    <p:set>
                                      <p:cBhvr>
                                        <p:cTn dur="1" fill="hold" id="13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368"/>
                                        <p:tgtEl>
                                          <p:spTgt spid="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369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70" nodeType="withEffect" presetClass="entr" presetID="12" presetSubtype="4">
                                  <p:stCondLst>
                                    <p:cond delay="25600"/>
                                  </p:stCondLst>
                                  <p:childTnLst>
                                    <p:set>
                                      <p:cBhvr>
                                        <p:cTn dur="1" fill="hold" id="13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id="1372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100" id="1373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74" nodeType="withEffect" presetClass="entr" presetID="16" presetSubtype="37">
                                  <p:stCondLst>
                                    <p:cond delay="25100"/>
                                  </p:stCondLst>
                                  <p:childTnLst>
                                    <p:set>
                                      <p:cBhvr>
                                        <p:cTn dur="1" fill="hold" id="13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200" id="1376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77" nodeType="withEffect" presetClass="entr" presetID="10" presetSubtype="0">
                                  <p:stCondLst>
                                    <p:cond delay="25900"/>
                                  </p:stCondLst>
                                  <p:childTnLst>
                                    <p:set>
                                      <p:cBhvr>
                                        <p:cTn dur="1" fill="hold" id="13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1379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80" nodeType="withEffect" presetClass="entr" presetID="31" presetSubtype="0">
                                  <p:stCondLst>
                                    <p:cond delay="25900"/>
                                  </p:stCondLst>
                                  <p:childTnLst>
                                    <p:set>
                                      <p:cBhvr>
                                        <p:cTn dur="1" fill="hold" id="13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82"/>
                                        <p:tgtEl>
                                          <p:spTgt spid="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83"/>
                                        <p:tgtEl>
                                          <p:spTgt spid="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84"/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385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86" nodeType="withEffect" presetClass="emph" presetID="8" presetSubtype="0" repeatCount="indefinite">
                                  <p:stCondLst>
                                    <p:cond delay="25900"/>
                                  </p:stCondLst>
                                  <p:childTnLst>
                                    <p:animRot by="21600000">
                                      <p:cBhvr>
                                        <p:cTn dur="400" fill="hold" id="1387"/>
                                        <p:tgtEl>
                                          <p:spTgt spid="6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388" nodeType="withEffect" presetClass="entr" presetID="31" presetSubtype="0">
                                  <p:stCondLst>
                                    <p:cond delay="25900"/>
                                  </p:stCondLst>
                                  <p:childTnLst>
                                    <p:set>
                                      <p:cBhvr>
                                        <p:cTn dur="1" fill="hold" id="13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90"/>
                                        <p:tgtEl>
                                          <p:spTgt spid="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91"/>
                                        <p:tgtEl>
                                          <p:spTgt spid="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92"/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393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94" nodeType="withEffect" presetClass="emph" presetID="8" presetSubtype="0" repeatCount="indefinite">
                                  <p:stCondLst>
                                    <p:cond delay="26200"/>
                                  </p:stCondLst>
                                  <p:childTnLst>
                                    <p:animRot by="21600000">
                                      <p:cBhvr>
                                        <p:cTn dur="1000" fill="hold" id="1395"/>
                                        <p:tgtEl>
                                          <p:spTgt spid="7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1396" nodeType="withEffect" presetClass="entr" presetID="22" presetSubtype="4">
                                  <p:stCondLst>
                                    <p:cond delay="25900"/>
                                  </p:stCondLst>
                                  <p:childTnLst>
                                    <p:set>
                                      <p:cBhvr>
                                        <p:cTn dur="1" fill="hold" id="13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98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99" nodeType="withEffect" presetClass="entr" presetID="22" presetSubtype="4">
                                  <p:stCondLst>
                                    <p:cond delay="25900"/>
                                  </p:stCondLst>
                                  <p:childTnLst>
                                    <p:set>
                                      <p:cBhvr>
                                        <p:cTn dur="1" fill="hold" id="14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401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02" nodeType="withEffect" presetClass="entr" presetID="22" presetSubtype="4">
                                  <p:stCondLst>
                                    <p:cond delay="25900"/>
                                  </p:stCondLst>
                                  <p:childTnLst>
                                    <p:set>
                                      <p:cBhvr>
                                        <p:cTn dur="1" fill="hold" id="14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404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05" nodeType="withEffect" presetClass="entr" presetID="22" presetSubtype="4">
                                  <p:stCondLst>
                                    <p:cond delay="25900"/>
                                  </p:stCondLst>
                                  <p:childTnLst>
                                    <p:set>
                                      <p:cBhvr>
                                        <p:cTn dur="1" fill="hold" id="14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407"/>
                                        <p:tgtEl>
                                          <p:spTgt spid="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08" nodeType="withEffect" presetClass="entr" presetID="22" presetSubtype="4">
                                  <p:stCondLst>
                                    <p:cond delay="25900"/>
                                  </p:stCondLst>
                                  <p:childTnLst>
                                    <p:set>
                                      <p:cBhvr>
                                        <p:cTn dur="1" fill="hold" id="14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410"/>
                                        <p:tgtEl>
                                          <p:spTgt spid="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11" nodeType="withEffect" presetClass="entr" presetID="22" presetSubtype="4">
                                  <p:stCondLst>
                                    <p:cond delay="25900"/>
                                  </p:stCondLst>
                                  <p:childTnLst>
                                    <p:set>
                                      <p:cBhvr>
                                        <p:cTn dur="1" fill="hold" id="14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413"/>
                                        <p:tgtEl>
                                          <p:spTgt spid="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14" nodeType="withEffect" presetClass="entr" presetID="22" presetSubtype="4">
                                  <p:stCondLst>
                                    <p:cond delay="25900"/>
                                  </p:stCondLst>
                                  <p:childTnLst>
                                    <p:set>
                                      <p:cBhvr>
                                        <p:cTn dur="1" fill="hold" id="14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416"/>
                                        <p:tgtEl>
                                          <p:spTgt spid="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17" nodeType="withEffect" presetClass="entr" presetID="22" presetSubtype="8">
                                  <p:stCondLst>
                                    <p:cond delay="25900"/>
                                  </p:stCondLst>
                                  <p:childTnLst>
                                    <p:set>
                                      <p:cBhvr>
                                        <p:cTn dur="1" fill="hold" id="14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19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20" nodeType="withEffect" presetClass="entr" presetID="22" presetSubtype="8">
                                  <p:stCondLst>
                                    <p:cond delay="25900"/>
                                  </p:stCondLst>
                                  <p:childTnLst>
                                    <p:set>
                                      <p:cBhvr>
                                        <p:cTn dur="1" fill="hold" id="14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22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23" nodeType="withEffect" presetClass="entr" presetID="22" presetSubtype="8">
                                  <p:stCondLst>
                                    <p:cond delay="25900"/>
                                  </p:stCondLst>
                                  <p:childTnLst>
                                    <p:set>
                                      <p:cBhvr>
                                        <p:cTn dur="1" fill="hold" id="14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25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26" nodeType="withEffect" presetClass="entr" presetID="22" presetSubtype="8">
                                  <p:stCondLst>
                                    <p:cond delay="25900"/>
                                  </p:stCondLst>
                                  <p:childTnLst>
                                    <p:set>
                                      <p:cBhvr>
                                        <p:cTn dur="1" fill="hold" id="14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28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29" nodeType="withEffect" presetClass="entr" presetID="22" presetSubtype="8">
                                  <p:stCondLst>
                                    <p:cond delay="25900"/>
                                  </p:stCondLst>
                                  <p:childTnLst>
                                    <p:set>
                                      <p:cBhvr>
                                        <p:cTn dur="1" fill="hold" id="14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31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32" nodeType="withEffect" presetClass="entr" presetID="31" presetSubtype="0">
                                  <p:stCondLst>
                                    <p:cond delay="25900"/>
                                  </p:stCondLst>
                                  <p:childTnLst>
                                    <p:set>
                                      <p:cBhvr>
                                        <p:cTn dur="1" fill="hold" id="14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434"/>
                                        <p:tgtEl>
                                          <p:spTgt spid="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35"/>
                                        <p:tgtEl>
                                          <p:spTgt spid="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36"/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437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38" nodeType="withEffect" presetClass="entr" presetID="10" presetSubtype="0">
                                  <p:stCondLst>
                                    <p:cond delay="25900"/>
                                  </p:stCondLst>
                                  <p:childTnLst>
                                    <p:set>
                                      <p:cBhvr>
                                        <p:cTn dur="1" fill="hold" id="14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4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41" nodeType="withEffect" presetClass="entr" presetID="10" presetSubtype="0">
                                  <p:stCondLst>
                                    <p:cond delay="25900"/>
                                  </p:stCondLst>
                                  <p:childTnLst>
                                    <p:set>
                                      <p:cBhvr>
                                        <p:cTn dur="1" fill="hold" id="14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43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44" nodeType="withEffect" presetClass="entr" presetID="10" presetSubtype="0">
                                  <p:stCondLst>
                                    <p:cond delay="25900"/>
                                  </p:stCondLst>
                                  <p:childTnLst>
                                    <p:set>
                                      <p:cBhvr>
                                        <p:cTn dur="1" fill="hold" id="14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46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47" nodeType="withEffect" presetClass="entr" presetID="10" presetSubtype="0">
                                  <p:stCondLst>
                                    <p:cond delay="25900"/>
                                  </p:stCondLst>
                                  <p:childTnLst>
                                    <p:set>
                                      <p:cBhvr>
                                        <p:cTn dur="1" fill="hold" id="14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49"/>
                                        <p:tgtEl>
                                          <p:spTgt spid="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50" nodeType="withEffect" presetClass="entr" presetID="42" presetSubtype="0">
                                  <p:stCondLst>
                                    <p:cond delay="25900"/>
                                  </p:stCondLst>
                                  <p:childTnLst>
                                    <p:set>
                                      <p:cBhvr>
                                        <p:cTn dur="1" fill="hold" id="14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1452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" fill="hold" id="1453"/>
                                        <p:tgtEl>
                                          <p:spTgt spid="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fill="hold" id="1454"/>
                                        <p:tgtEl>
                                          <p:spTgt spid="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55" nodeType="withEffect" presetClass="entr" presetID="22" presetSubtype="8">
                                  <p:stCondLst>
                                    <p:cond delay="25900"/>
                                  </p:stCondLst>
                                  <p:childTnLst>
                                    <p:set>
                                      <p:cBhvr>
                                        <p:cTn dur="1" fill="hold" id="14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57"/>
                                        <p:tgtEl>
                                          <p:spTgt spid="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58" nodeType="withEffect" presetClass="entr" presetID="22" presetSubtype="4">
                                  <p:stCondLst>
                                    <p:cond delay="25900"/>
                                  </p:stCondLst>
                                  <p:childTnLst>
                                    <p:set>
                                      <p:cBhvr>
                                        <p:cTn dur="1" fill="hold" id="14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46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461" nodeType="withEffect" presetClass="emph" presetID="26" presetSubtype="0" repeatCount="indefinite">
                                  <p:stCondLst>
                                    <p:cond delay="259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1462" tmFilter="0, 0; .2, .5; .8, .5; 1, 0"/>
                                        <p:tgtEl>
                                          <p:spTgt spid="8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500" fill="hold" id="1463"/>
                                        <p:tgtEl>
                                          <p:spTgt spid="8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464" nodeType="withEffect" presetClass="entr" presetID="42" presetSubtype="0">
                                  <p:stCondLst>
                                    <p:cond delay="25900"/>
                                  </p:stCondLst>
                                  <p:childTnLst>
                                    <p:set>
                                      <p:cBhvr>
                                        <p:cTn dur="1" fill="hold" id="14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1466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" fill="hold" id="1467"/>
                                        <p:tgtEl>
                                          <p:spTgt spid="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fill="hold" id="1468"/>
                                        <p:tgtEl>
                                          <p:spTgt spid="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69" nodeType="withEffect" presetClass="entr" presetID="22" presetSubtype="2">
                                  <p:stCondLst>
                                    <p:cond delay="25900"/>
                                  </p:stCondLst>
                                  <p:childTnLst>
                                    <p:set>
                                      <p:cBhvr>
                                        <p:cTn dur="1" fill="hold" id="14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" id="1471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72" nodeType="withEffect" presetClass="entr" presetID="22" presetSubtype="2">
                                  <p:stCondLst>
                                    <p:cond delay="25900"/>
                                  </p:stCondLst>
                                  <p:childTnLst>
                                    <p:set>
                                      <p:cBhvr>
                                        <p:cTn dur="1" fill="hold" id="14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" id="1474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75" nodeType="withEffect" presetClass="entr" presetID="12" presetSubtype="4">
                                  <p:stCondLst>
                                    <p:cond delay="26300"/>
                                  </p:stCondLst>
                                  <p:childTnLst>
                                    <p:set>
                                      <p:cBhvr>
                                        <p:cTn dur="1" fill="hold" id="14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id="1477"/>
                                        <p:tgtEl>
                                          <p:spTgt spid="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100" id="1478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79" nodeType="withEffect" presetClass="entr" presetID="16" presetSubtype="21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dur="1" fill="hold" id="14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481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82" nodeType="withEffect" presetClass="entr" presetID="16" presetSubtype="37">
                                  <p:stCondLst>
                                    <p:cond delay="28900"/>
                                  </p:stCondLst>
                                  <p:childTnLst>
                                    <p:set>
                                      <p:cBhvr>
                                        <p:cTn dur="1" fill="hold" id="14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200" id="1484"/>
                                        <p:tgtEl>
                                          <p:spTgt spid="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85" nodeType="withEffect" presetClass="entr" presetID="6" presetSubtype="32">
                                  <p:stCondLst>
                                    <p:cond delay="29100"/>
                                  </p:stCondLst>
                                  <p:childTnLst>
                                    <p:set>
                                      <p:cBhvr>
                                        <p:cTn dur="1" fill="hold" id="14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200" id="1487"/>
                                        <p:tgtEl>
                                          <p:spTgt spid="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88" nodeType="withEffect" presetClass="entr" presetID="53" presetSubtype="0">
                                  <p:stCondLst>
                                    <p:cond delay="29100"/>
                                  </p:stCondLst>
                                  <p:childTnLst>
                                    <p:set>
                                      <p:cBhvr>
                                        <p:cTn dur="1" fill="hold" id="14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" fill="hold" id="1490"/>
                                        <p:tgtEl>
                                          <p:spTgt spid="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" fill="hold" id="1491"/>
                                        <p:tgtEl>
                                          <p:spTgt spid="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00" id="1492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93" nodeType="withEffect" presetClass="entr" presetID="31" presetSubtype="0">
                                  <p:stCondLst>
                                    <p:cond delay="29100"/>
                                  </p:stCondLst>
                                  <p:childTnLst>
                                    <p:set>
                                      <p:cBhvr>
                                        <p:cTn dur="1" fill="hold" id="14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" fill="hold" id="1495"/>
                                        <p:tgtEl>
                                          <p:spTgt spid="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" fill="hold" id="1496"/>
                                        <p:tgtEl>
                                          <p:spTgt spid="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" fill="hold" id="1497"/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00" id="1498"/>
                                        <p:tgtEl>
                                          <p:spTgt spid="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99" nodeType="withEffect" presetClass="entr" presetID="21" presetSubtype="4">
                                  <p:stCondLst>
                                    <p:cond delay="29200"/>
                                  </p:stCondLst>
                                  <p:childTnLst>
                                    <p:set>
                                      <p:cBhvr>
                                        <p:cTn dur="1" fill="hold" id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4)" transition="in">
                                      <p:cBhvr>
                                        <p:cTn dur="300" id="1501"/>
                                        <p:tgtEl>
                                          <p:spTgt spid="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02" nodeType="withEffect" presetClass="entr" presetID="37" presetSubtype="0">
                                  <p:stCondLst>
                                    <p:cond delay="29400"/>
                                  </p:stCondLst>
                                  <p:childTnLst>
                                    <p:set>
                                      <p:cBhvr>
                                        <p:cTn dur="1" fill="hold" id="15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1504"/>
                                        <p:tgtEl>
                                          <p:spTgt spid="8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00" fill="hold" id="1505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270" fill="hold" id="1506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30" fill="hold" id="1507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08" nodeType="withEffect" presetClass="entr" presetID="23" presetSubtype="16">
                                  <p:stCondLst>
                                    <p:cond delay="29600"/>
                                  </p:stCondLst>
                                  <p:childTnLst>
                                    <p:set>
                                      <p:cBhvr>
                                        <p:cTn dur="1" fill="hold" id="15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510"/>
                                        <p:tgtEl>
                                          <p:spTgt spid="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511"/>
                                        <p:tgtEl>
                                          <p:spTgt spid="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12" nodeType="withEffect" presetClass="entr" presetID="23" presetSubtype="16">
                                  <p:stCondLst>
                                    <p:cond delay="29600"/>
                                  </p:stCondLst>
                                  <p:childTnLst>
                                    <p:set>
                                      <p:cBhvr>
                                        <p:cTn dur="1" fill="hold" id="15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514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515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16" nodeType="withEffect" presetClass="entr" presetID="12" presetSubtype="4">
                                  <p:stCondLst>
                                    <p:cond delay="29800"/>
                                  </p:stCondLst>
                                  <p:childTnLst>
                                    <p:set>
                                      <p:cBhvr>
                                        <p:cTn dur="1" fill="hold" id="15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id="1518"/>
                                        <p:tgtEl>
                                          <p:spTgt spid="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300" id="1519"/>
                                        <p:tgtEl>
                                          <p:spTgt spid="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20" nodeType="withEffect" presetClass="entr" presetID="12" presetSubtype="4">
                                  <p:stCondLst>
                                    <p:cond delay="29800"/>
                                  </p:stCondLst>
                                  <p:childTnLst>
                                    <p:set>
                                      <p:cBhvr>
                                        <p:cTn dur="1" fill="hold" id="15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id="1522"/>
                                        <p:tgtEl>
                                          <p:spTgt spid="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300" id="1523"/>
                                        <p:tgtEl>
                                          <p:spTgt spid="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24" nodeType="withEffect" presetClass="entr" presetID="23" presetSubtype="16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dur="1" fill="hold" id="15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526"/>
                                        <p:tgtEl>
                                          <p:spTgt spid="1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527"/>
                                        <p:tgtEl>
                                          <p:spTgt spid="1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28" nodeType="withEffect" presetClass="entr" presetID="23" presetSubtype="16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dur="1" fill="hold" id="15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530"/>
                                        <p:tgtEl>
                                          <p:spTgt spid="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531"/>
                                        <p:tgtEl>
                                          <p:spTgt spid="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32" nodeType="withEffect" presetClass="entr" presetID="12" presetSubtype="4">
                                  <p:stCondLst>
                                    <p:cond delay="30200"/>
                                  </p:stCondLst>
                                  <p:childTnLst>
                                    <p:set>
                                      <p:cBhvr>
                                        <p:cTn dur="1" fill="hold" id="15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id="1534"/>
                                        <p:tgtEl>
                                          <p:spTgt spid="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300" id="1535"/>
                                        <p:tgtEl>
                                          <p:spTgt spid="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36" nodeType="withEffect" presetClass="entr" presetID="12" presetSubtype="4">
                                  <p:stCondLst>
                                    <p:cond delay="30200"/>
                                  </p:stCondLst>
                                  <p:childTnLst>
                                    <p:set>
                                      <p:cBhvr>
                                        <p:cTn dur="1" fill="hold" id="15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id="1538"/>
                                        <p:tgtEl>
                                          <p:spTgt spid="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300" id="1539"/>
                                        <p:tgtEl>
                                          <p:spTgt spid="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40" nodeType="withEffect" presetClass="entr" presetID="23" presetSubtype="16">
                                  <p:stCondLst>
                                    <p:cond delay="30400"/>
                                  </p:stCondLst>
                                  <p:childTnLst>
                                    <p:set>
                                      <p:cBhvr>
                                        <p:cTn dur="1" fill="hold" id="15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542"/>
                                        <p:tgtEl>
                                          <p:spTgt spid="1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543"/>
                                        <p:tgtEl>
                                          <p:spTgt spid="1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44" nodeType="withEffect" presetClass="entr" presetID="23" presetSubtype="16">
                                  <p:stCondLst>
                                    <p:cond delay="30400"/>
                                  </p:stCondLst>
                                  <p:childTnLst>
                                    <p:set>
                                      <p:cBhvr>
                                        <p:cTn dur="1" fill="hold" id="15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546"/>
                                        <p:tgtEl>
                                          <p:spTgt spid="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547"/>
                                        <p:tgtEl>
                                          <p:spTgt spid="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48" nodeType="withEffect" presetClass="entr" presetID="12" presetSubtype="4">
                                  <p:stCondLst>
                                    <p:cond delay="30600"/>
                                  </p:stCondLst>
                                  <p:childTnLst>
                                    <p:set>
                                      <p:cBhvr>
                                        <p:cTn dur="1" fill="hold" id="15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id="1550"/>
                                        <p:tgtEl>
                                          <p:spTgt spid="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300" id="1551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52" nodeType="withEffect" presetClass="entr" presetID="12" presetSubtype="4">
                                  <p:stCondLst>
                                    <p:cond delay="30600"/>
                                  </p:stCondLst>
                                  <p:childTnLst>
                                    <p:set>
                                      <p:cBhvr>
                                        <p:cTn dur="1" fill="hold" id="15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id="1554"/>
                                        <p:tgtEl>
                                          <p:spTgt spid="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300" id="1555"/>
                                        <p:tgtEl>
                                          <p:spTgt spid="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  <p:bldP grpId="0" spid="38"/>
      <p:bldP grpId="0" spid="64"/>
      <p:bldP grpId="0" spid="53"/>
      <p:bldP grpId="0" spid="73"/>
      <p:bldP grpId="0" spid="57"/>
      <p:bldP grpId="1" spid="57"/>
      <p:bldP grpId="0" spid="58"/>
      <p:bldP grpId="1" spid="58"/>
      <p:bldP grpId="0" spid="59"/>
      <p:bldP grpId="1" spid="59"/>
      <p:bldP grpId="0" spid="60"/>
      <p:bldP grpId="1" spid="60"/>
      <p:bldP grpId="0" spid="61"/>
      <p:bldP grpId="1" spid="61"/>
      <p:bldP grpId="0" spid="62"/>
      <p:bldP grpId="1" spid="62"/>
      <p:bldP grpId="0" spid="63"/>
      <p:bldP grpId="1" spid="63"/>
      <p:bldP grpId="0" spid="66"/>
      <p:bldP grpId="1" spid="66"/>
      <p:bldP grpId="0" spid="67"/>
      <p:bldP grpId="1" spid="67"/>
      <p:bldP grpId="0" spid="68"/>
      <p:bldP grpId="1" spid="68"/>
      <p:bldP grpId="0" spid="69"/>
      <p:bldP grpId="1" spid="69"/>
      <p:bldP grpId="0" spid="70"/>
      <p:bldP grpId="1" spid="70"/>
      <p:bldP grpId="0" spid="71"/>
      <p:bldP grpId="1" spid="71"/>
      <p:bldP grpId="0" spid="72"/>
      <p:bldP grpId="1" spid="72"/>
      <p:bldP grpId="0" spid="47"/>
      <p:bldP grpId="1" spid="47"/>
      <p:bldP grpId="0" spid="48"/>
      <p:bldP grpId="1" spid="48"/>
      <p:bldP grpId="0" spid="49"/>
      <p:bldP grpId="1" spid="49"/>
      <p:bldP grpId="0" spid="51"/>
      <p:bldP grpId="1" spid="51"/>
      <p:bldP grpId="0" spid="126"/>
      <p:bldP grpId="0" spid="88"/>
      <p:bldP grpId="1" spid="88"/>
      <p:bldP grpId="0" spid="89"/>
      <p:bldP grpId="1" spid="89"/>
      <p:bldP grpId="0" spid="90"/>
      <p:bldP grpId="1" spid="90"/>
      <p:bldP grpId="0" spid="91"/>
      <p:bldP grpId="1" spid="91"/>
      <p:bldP grpId="0" spid="92"/>
      <p:bldP grpId="2" spid="92"/>
      <p:bldP grpId="0" spid="130"/>
      <p:bldP grpId="1" spid="130"/>
      <p:bldP grpId="0" spid="160"/>
      <p:bldP grpId="0" spid="190"/>
      <p:bldP grpId="1" spid="190"/>
      <p:bldP grpId="0" spid="191"/>
      <p:bldP grpId="1" spid="191"/>
      <p:bldP grpId="0" spid="192"/>
      <p:bldP grpId="1" spid="192"/>
      <p:bldP grpId="0" spid="193"/>
      <p:bldP grpId="1" spid="193"/>
      <p:bldP grpId="0" spid="194"/>
      <p:bldP grpId="1" spid="194"/>
      <p:bldP grpId="0" spid="195"/>
      <p:bldP grpId="1" spid="195"/>
      <p:bldP grpId="0" spid="196"/>
      <p:bldP grpId="1" spid="196"/>
      <p:bldP grpId="0" spid="197"/>
      <p:bldP grpId="1" spid="197"/>
      <p:bldP grpId="0" spid="198"/>
      <p:bldP grpId="1" spid="198"/>
      <p:bldP grpId="0" spid="199"/>
      <p:bldP grpId="1" spid="199"/>
      <p:bldP grpId="0" spid="200"/>
      <p:bldP grpId="1" spid="200"/>
      <p:bldP grpId="0" spid="201"/>
      <p:bldP grpId="1" spid="201"/>
      <p:bldP grpId="0" spid="202"/>
      <p:bldP grpId="1" spid="202"/>
      <p:bldP grpId="0" spid="203"/>
      <p:bldP grpId="1" spid="203"/>
      <p:bldP grpId="0" spid="204"/>
      <p:bldP grpId="1" spid="204"/>
      <p:bldP grpId="0" spid="205"/>
      <p:bldP grpId="1" spid="205"/>
      <p:bldP grpId="0" spid="206"/>
      <p:bldP grpId="1" spid="206"/>
      <p:bldP grpId="0" spid="208"/>
      <p:bldP grpId="1" spid="208"/>
      <p:bldP grpId="0" spid="209"/>
      <p:bldP grpId="1" spid="209"/>
      <p:bldP grpId="0" spid="210"/>
      <p:bldP grpId="1" spid="210"/>
      <p:bldP grpId="0" spid="211"/>
      <p:bldP grpId="1" spid="211"/>
      <p:bldP grpId="0" spid="212"/>
      <p:bldP grpId="1" spid="212"/>
      <p:bldP grpId="0" spid="213"/>
      <p:bldP grpId="1" spid="213"/>
      <p:bldP grpId="0" spid="214"/>
      <p:bldP grpId="1" spid="214"/>
      <p:bldP grpId="0" spid="215"/>
      <p:bldP grpId="1" spid="215"/>
      <p:bldP grpId="0" spid="216"/>
      <p:bldP grpId="1" spid="216"/>
      <p:bldP grpId="0" spid="217"/>
      <p:bldP grpId="1" spid="217"/>
      <p:bldP grpId="0" spid="218"/>
      <p:bldP grpId="1" spid="218"/>
      <p:bldP grpId="0" spid="219"/>
      <p:bldP grpId="1" spid="219"/>
      <p:bldP grpId="0" spid="220"/>
      <p:bldP grpId="1" spid="220"/>
      <p:bldP grpId="0" spid="221"/>
      <p:bldP grpId="0" spid="222"/>
      <p:bldP grpId="1" spid="222"/>
      <p:bldP grpId="0" spid="223"/>
      <p:bldP grpId="1" spid="223"/>
      <p:bldP grpId="0" spid="224"/>
      <p:bldP grpId="1" spid="224"/>
      <p:bldP grpId="0" spid="225"/>
      <p:bldP grpId="1" spid="225"/>
      <p:bldP grpId="0" spid="226"/>
      <p:bldP grpId="1" spid="226"/>
      <p:bldP grpId="0" spid="227"/>
      <p:bldP grpId="1" spid="227"/>
      <p:bldP grpId="0" spid="229"/>
      <p:bldP grpId="1" spid="229"/>
      <p:bldP grpId="0" spid="230"/>
      <p:bldP grpId="1" spid="230"/>
      <p:bldP grpId="0" spid="231"/>
      <p:bldP grpId="1" spid="231"/>
      <p:bldP grpId="0" spid="232"/>
      <p:bldP grpId="1" spid="232"/>
      <p:bldP grpId="0" spid="233"/>
      <p:bldP grpId="1" spid="233"/>
      <p:bldP grpId="0" spid="234"/>
      <p:bldP grpId="1" spid="234"/>
      <p:bldP grpId="0" spid="236"/>
      <p:bldP grpId="1" spid="236"/>
      <p:bldP grpId="0" spid="237"/>
      <p:bldP grpId="1" spid="237"/>
      <p:bldP grpId="0" spid="238"/>
      <p:bldP grpId="1" spid="238"/>
      <p:bldP grpId="0" spid="239"/>
      <p:bldP grpId="1" spid="239"/>
      <p:bldP grpId="0" spid="240"/>
      <p:bldP grpId="1" spid="240"/>
      <p:bldP grpId="0" spid="241"/>
      <p:bldP grpId="1" spid="241"/>
      <p:bldP grpId="0" spid="242"/>
      <p:bldP grpId="1" spid="242"/>
      <p:bldP grpId="0" spid="243"/>
      <p:bldP grpId="0" spid="245"/>
      <p:bldP grpId="1" spid="245"/>
      <p:bldP grpId="0" spid="246"/>
      <p:bldP grpId="1" spid="246"/>
      <p:bldP grpId="0" spid="247"/>
      <p:bldP grpId="1" spid="247"/>
      <p:bldP grpId="0" spid="248"/>
      <p:bldP grpId="1" spid="248"/>
      <p:bldP grpId="0" spid="249"/>
      <p:bldP grpId="1" spid="249"/>
      <p:bldP grpId="0" spid="250"/>
      <p:bldP grpId="1" spid="250"/>
      <p:bldP grpId="0" spid="251"/>
      <p:bldP grpId="1" spid="251"/>
      <p:bldP grpId="2" spid="251"/>
      <p:bldP grpId="0" spid="252"/>
      <p:bldP grpId="1" spid="252"/>
      <p:bldP grpId="0" spid="253"/>
      <p:bldP grpId="1" spid="253"/>
      <p:bldP grpId="0" spid="254"/>
      <p:bldP grpId="1" spid="254"/>
      <p:bldP grpId="0" spid="255"/>
      <p:bldP grpId="1" spid="255"/>
      <p:bldP grpId="0" spid="256"/>
      <p:bldP grpId="1" spid="256"/>
      <p:bldP grpId="2" spid="256"/>
      <p:bldP grpId="0" spid="257"/>
      <p:bldP grpId="1" spid="257"/>
      <p:bldP grpId="0" spid="258"/>
      <p:bldP grpId="1" spid="258"/>
      <p:bldP grpId="0" spid="259"/>
      <p:bldP grpId="1" spid="259"/>
      <p:bldP grpId="0" spid="260"/>
      <p:bldP grpId="1" spid="260"/>
      <p:bldP grpId="0" spid="261"/>
      <p:bldP grpId="1" spid="261"/>
      <p:bldP grpId="0" spid="262"/>
      <p:bldP grpId="1" spid="262"/>
      <p:bldP grpId="0" spid="263"/>
      <p:bldP grpId="1" spid="263"/>
      <p:bldP grpId="2" spid="263"/>
      <p:bldP grpId="0" spid="264"/>
      <p:bldP grpId="1" spid="264"/>
      <p:bldP grpId="0" spid="265"/>
      <p:bldP grpId="1" spid="265"/>
      <p:bldP grpId="0" spid="266"/>
      <p:bldP grpId="0" spid="267"/>
      <p:bldP grpId="0" spid="399"/>
      <p:bldP grpId="0" spid="400"/>
      <p:bldP grpId="0" spid="401"/>
      <p:bldP grpId="0" spid="402"/>
      <p:bldP grpId="0" spid="407"/>
      <p:bldP grpId="0" spid="408"/>
      <p:bldP grpId="0" spid="454"/>
      <p:bldP grpId="0" spid="467"/>
      <p:bldP grpId="0" spid="468"/>
      <p:bldP grpId="1" spid="468"/>
      <p:bldP grpId="0" spid="469"/>
      <p:bldP grpId="1" spid="469"/>
      <p:bldP grpId="0" spid="475"/>
      <p:bldP grpId="0" spid="590"/>
      <p:bldP grpId="0" spid="591"/>
      <p:bldP grpId="0" spid="592"/>
      <p:bldP grpId="0" spid="593"/>
      <p:bldP grpId="0" spid="594"/>
      <p:bldP grpId="1" spid="594"/>
      <p:bldP grpId="0" spid="628"/>
      <p:bldP grpId="0" spid="629"/>
      <p:bldP grpId="0" spid="630"/>
      <p:bldP grpId="0" spid="631"/>
      <p:bldP grpId="0" spid="632"/>
      <p:bldP grpId="0" spid="637"/>
      <p:bldP grpId="0" spid="716"/>
      <p:bldP grpId="0" spid="717"/>
      <p:bldP grpId="0" spid="774"/>
      <p:bldP grpId="0" spid="781"/>
      <p:bldP grpId="0" spid="822"/>
      <p:bldP grpId="1" spid="822"/>
      <p:bldP grpId="0" spid="823"/>
      <p:bldP grpId="0" spid="824"/>
      <p:bldP grpId="0" spid="825"/>
      <p:bldP grpId="0" spid="826"/>
      <p:bldP grpId="0" spid="829"/>
      <p:bldP grpId="0" spid="830"/>
      <p:bldP grpId="0" spid="876"/>
      <p:bldP grpId="0" spid="884"/>
      <p:bldP grpId="0" spid="885"/>
      <p:bldP grpId="0" spid="886"/>
      <p:bldP grpId="0" spid="887"/>
      <p:bldP grpId="0" spid="888"/>
      <p:bldP grpId="0" spid="889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DFD4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335314" y="3700656"/>
            <a:ext cx="9622971" cy="2569512"/>
          </a:xfrm>
          <a:prstGeom prst="rect">
            <a:avLst/>
          </a:prstGeom>
          <a:solidFill>
            <a:srgbClr val="B9C0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1" name="文本框 70"/>
          <p:cNvSpPr txBox="1"/>
          <p:nvPr/>
        </p:nvSpPr>
        <p:spPr>
          <a:xfrm>
            <a:off x="4708792" y="3083441"/>
            <a:ext cx="2876469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400">
                <a:solidFill>
                  <a:srgbClr val="09B0A6"/>
                </a:solidFill>
                <a:latin charset="-122" panose="02010609000101010101" pitchFamily="49" typeface="汉仪菱心体简"/>
                <a:ea charset="-122" panose="02010609000101010101" pitchFamily="49" typeface="汉仪菱心体简"/>
              </a:rPr>
              <a:t>不要犹豫 请联系我</a:t>
            </a:r>
          </a:p>
        </p:txBody>
      </p:sp>
      <p:sp>
        <p:nvSpPr>
          <p:cNvPr id="123" name="文本框 122"/>
          <p:cNvSpPr txBox="1"/>
          <p:nvPr/>
        </p:nvSpPr>
        <p:spPr>
          <a:xfrm>
            <a:off x="2943209" y="4240192"/>
            <a:ext cx="84868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400">
                <a:solidFill>
                  <a:srgbClr val="09B0A6"/>
                </a:solidFill>
                <a:latin charset="-122" panose="02010609000101010101" pitchFamily="49" typeface="汉仪菱心体简"/>
                <a:ea charset="-122" panose="02010609000101010101" pitchFamily="49" typeface="汉仪菱心体简"/>
              </a:rPr>
              <a:t>周凡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329" y="5104585"/>
            <a:ext cx="967500" cy="967500"/>
          </a:xfrm>
          <a:prstGeom prst="rect">
            <a:avLst/>
          </a:prstGeom>
        </p:spPr>
      </p:pic>
      <p:sp>
        <p:nvSpPr>
          <p:cNvPr id="125" name="文本框 124"/>
          <p:cNvSpPr txBox="1"/>
          <p:nvPr/>
        </p:nvSpPr>
        <p:spPr>
          <a:xfrm>
            <a:off x="2871329" y="5357502"/>
            <a:ext cx="325404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400">
                <a:solidFill>
                  <a:srgbClr val="09B0A6"/>
                </a:solidFill>
                <a:latin charset="-122" panose="02010609000101010101" pitchFamily="49" typeface="汉仪菱心体简"/>
                <a:ea charset="-122" panose="02010609000101010101" pitchFamily="49" typeface="汉仪菱心体简"/>
              </a:rPr>
              <a:t>计算机网络技术·专业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6589" y="3907895"/>
            <a:ext cx="967500" cy="967500"/>
          </a:xfrm>
          <a:prstGeom prst="rect">
            <a:avLst/>
          </a:prstGeom>
        </p:spPr>
      </p:pic>
      <p:sp>
        <p:nvSpPr>
          <p:cNvPr id="127" name="文本框 126"/>
          <p:cNvSpPr txBox="1"/>
          <p:nvPr/>
        </p:nvSpPr>
        <p:spPr>
          <a:xfrm>
            <a:off x="7380134" y="4197617"/>
            <a:ext cx="1836440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400">
                <a:solidFill>
                  <a:srgbClr val="09B0A6"/>
                </a:solidFill>
                <a:latin charset="-122" panose="02010609000101010101" pitchFamily="49" typeface="汉仪菱心体简"/>
                <a:ea charset="-122" panose="02010609000101010101" pitchFamily="49" typeface="汉仪菱心体简"/>
              </a:rPr>
              <a:t>18782989399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6321" y="5104585"/>
            <a:ext cx="967500" cy="967500"/>
          </a:xfrm>
          <a:prstGeom prst="rect">
            <a:avLst/>
          </a:prstGeom>
        </p:spPr>
      </p:pic>
      <p:sp>
        <p:nvSpPr>
          <p:cNvPr id="129" name="文本框 128"/>
          <p:cNvSpPr txBox="1"/>
          <p:nvPr/>
        </p:nvSpPr>
        <p:spPr>
          <a:xfrm>
            <a:off x="7243821" y="5340439"/>
            <a:ext cx="337513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400">
                <a:solidFill>
                  <a:srgbClr val="09B0A6"/>
                </a:solidFill>
                <a:latin charset="-122" panose="02010609000101010101" pitchFamily="49" typeface="汉仪菱心体简"/>
                <a:ea charset="-122" panose="02010609000101010101" pitchFamily="49" typeface="汉仪菱心体简"/>
              </a:rPr>
              <a:t>676000974@qq.com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5987" y="3987273"/>
            <a:ext cx="967500" cy="9675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3953" y="481427"/>
            <a:ext cx="2598750" cy="2587500"/>
          </a:xfrm>
          <a:prstGeom prst="rect">
            <a:avLst/>
          </a:prstGeom>
        </p:spPr>
      </p:pic>
    </p:spTree>
    <p:extLst>
      <p:ext uri="{BB962C8B-B14F-4D97-AF65-F5344CB8AC3E}">
        <p14:creationId val="2231015954"/>
      </p:ext>
    </p:extLst>
  </p:cSld>
  <p:clrMapOvr>
    <a:masterClrMapping/>
  </p:clrMapOvr>
  <mc:AlternateContent>
    <mc:Choice Requires="p14">
      <p:transition p14:dur="1200" spd="slow">
        <p:dissolve/>
      </p:transition>
    </mc:Choice>
    <mc:Fallback>
      <p:transition spd="slow">
        <p:dissolve/>
      </p:transition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53</Paragraphs>
  <Slides>2</Slides>
  <Notes>0</Notes>
  <TotalTime>13340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baseType="lpstr" size="10">
      <vt:lpstr>Arial</vt:lpstr>
      <vt:lpstr>Calibri Light</vt:lpstr>
      <vt:lpstr>Calibri</vt:lpstr>
      <vt:lpstr>微软雅黑</vt:lpstr>
      <vt:lpstr>汉仪菱心体简</vt:lpstr>
      <vt:lpstr>宋体</vt:lpstr>
      <vt:lpstr>GungsuhChe</vt:lpstr>
      <vt:lpstr>Office 主题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2014-08-08T01:41:40Z</dcterms:created>
  <cp:lastModifiedBy>Administrator</cp:lastModifiedBy>
  <dcterms:modified xsi:type="dcterms:W3CDTF">2021-08-20T10:49:53Z</dcterms:modified>
  <cp:revision>191</cp:revision>
  <dc:title>PowerPoint 演示文稿</dc:title>
</cp:coreProperties>
</file>